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7"/>
  </p:notesMasterIdLst>
  <p:sldIdLst>
    <p:sldId id="278" r:id="rId2"/>
    <p:sldId id="279" r:id="rId3"/>
    <p:sldId id="258" r:id="rId4"/>
    <p:sldId id="280" r:id="rId5"/>
    <p:sldId id="281" r:id="rId6"/>
    <p:sldId id="282" r:id="rId7"/>
    <p:sldId id="283" r:id="rId8"/>
    <p:sldId id="285" r:id="rId9"/>
    <p:sldId id="286" r:id="rId10"/>
    <p:sldId id="287" r:id="rId11"/>
    <p:sldId id="288" r:id="rId12"/>
    <p:sldId id="289" r:id="rId13"/>
    <p:sldId id="290" r:id="rId14"/>
    <p:sldId id="291" r:id="rId15"/>
    <p:sldId id="292" r:id="rId16"/>
    <p:sldId id="293" r:id="rId17"/>
    <p:sldId id="294" r:id="rId18"/>
    <p:sldId id="295" r:id="rId19"/>
    <p:sldId id="296" r:id="rId20"/>
    <p:sldId id="297" r:id="rId21"/>
    <p:sldId id="298" r:id="rId22"/>
    <p:sldId id="299" r:id="rId23"/>
    <p:sldId id="300" r:id="rId24"/>
    <p:sldId id="302" r:id="rId25"/>
    <p:sldId id="301" r:id="rId26"/>
  </p:sldIdLst>
  <p:sldSz cx="12192000" cy="6858000"/>
  <p:notesSz cx="6858000" cy="9144000"/>
  <p:embeddedFontLst>
    <p:embeddedFont>
      <p:font typeface="DengXian Light" panose="02010600030101010101" pitchFamily="2" charset="-122"/>
      <p:regular r:id="rId28"/>
    </p:embeddedFont>
    <p:embeddedFont>
      <p:font typeface="Calibri" panose="020F0502020204030204" pitchFamily="34" charset="0"/>
      <p:regular r:id="rId29"/>
      <p:bold r:id="rId30"/>
      <p:italic r:id="rId31"/>
      <p:boldItalic r:id="rId32"/>
    </p:embeddedFont>
    <p:embeddedFont>
      <p:font typeface="DengXian" panose="02010600030101010101" pitchFamily="2" charset="-122"/>
      <p:regular r:id="rId33"/>
      <p:bold r:id="rId34"/>
    </p:embeddedFont>
    <p:embeddedFont>
      <p:font typeface="微软雅黑" panose="020B0503020204020204" pitchFamily="34" charset="-122"/>
      <p:regular r:id="rId35"/>
      <p:bold r:id="rId36"/>
    </p:embeddedFont>
  </p:embeddedFontLst>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4">
          <p15:clr>
            <a:srgbClr val="A4A3A4"/>
          </p15:clr>
        </p15:guide>
        <p15:guide id="2" pos="3840">
          <p15:clr>
            <a:srgbClr val="A4A3A4"/>
          </p15:clr>
        </p15:guide>
        <p15:guide id="3" pos="1935">
          <p15:clr>
            <a:srgbClr val="A4A3A4"/>
          </p15:clr>
        </p15:guide>
        <p15:guide id="4" pos="3182">
          <p15:clr>
            <a:srgbClr val="A4A3A4"/>
          </p15:clr>
        </p15:guide>
        <p15:guide id="5" orient="horz" pos="247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8200"/>
    <a:srgbClr val="E4BDA8"/>
    <a:srgbClr val="FFFFFF"/>
    <a:srgbClr val="B08EA9"/>
    <a:srgbClr val="F4F4F4"/>
    <a:srgbClr val="99796E"/>
    <a:srgbClr val="EA4300"/>
    <a:srgbClr val="05A9EF"/>
    <a:srgbClr val="0AA948"/>
    <a:srgbClr val="F14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12" autoAdjust="0"/>
    <p:restoredTop sz="88952" autoAdjust="0"/>
  </p:normalViewPr>
  <p:slideViewPr>
    <p:cSldViewPr snapToGrid="0" snapToObjects="1" showGuides="1">
      <p:cViewPr varScale="1">
        <p:scale>
          <a:sx n="82" d="100"/>
          <a:sy n="82" d="100"/>
        </p:scale>
        <p:origin x="702" y="84"/>
      </p:cViewPr>
      <p:guideLst>
        <p:guide orient="horz" pos="2164"/>
        <p:guide pos="3840"/>
        <p:guide pos="1935"/>
        <p:guide pos="3182"/>
        <p:guide orient="horz" pos="247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7.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C7E332-1955-4483-A8E3-C5F3CDF40AB8}" type="datetimeFigureOut">
              <a:rPr lang="zh-CN" altLang="en-US" smtClean="0"/>
              <a:t>2019/3/2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6F1173-5C2F-4F8D-A6B1-42B79DE248E8}" type="slidenum">
              <a:rPr lang="zh-CN" altLang="en-US" smtClean="0"/>
              <a:t>‹#›</a:t>
            </a:fld>
            <a:endParaRPr lang="zh-CN" altLang="en-US"/>
          </a:p>
        </p:txBody>
      </p:sp>
    </p:spTree>
    <p:extLst>
      <p:ext uri="{BB962C8B-B14F-4D97-AF65-F5344CB8AC3E}">
        <p14:creationId xmlns:p14="http://schemas.microsoft.com/office/powerpoint/2010/main" val="2928657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F1173-5C2F-4F8D-A6B1-42B79DE248E8}" type="slidenum">
              <a:rPr lang="zh-CN" altLang="en-US" smtClean="0"/>
              <a:t>1</a:t>
            </a:fld>
            <a:endParaRPr lang="zh-CN" altLang="en-US"/>
          </a:p>
        </p:txBody>
      </p:sp>
    </p:spTree>
    <p:extLst>
      <p:ext uri="{BB962C8B-B14F-4D97-AF65-F5344CB8AC3E}">
        <p14:creationId xmlns:p14="http://schemas.microsoft.com/office/powerpoint/2010/main" val="26002941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F1173-5C2F-4F8D-A6B1-42B79DE248E8}" type="slidenum">
              <a:rPr lang="zh-CN" altLang="en-US" smtClean="0"/>
              <a:t>2</a:t>
            </a:fld>
            <a:endParaRPr lang="zh-CN" altLang="en-US"/>
          </a:p>
        </p:txBody>
      </p:sp>
    </p:spTree>
    <p:extLst>
      <p:ext uri="{BB962C8B-B14F-4D97-AF65-F5344CB8AC3E}">
        <p14:creationId xmlns:p14="http://schemas.microsoft.com/office/powerpoint/2010/main" val="1732760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F1173-5C2F-4F8D-A6B1-42B79DE248E8}" type="slidenum">
              <a:rPr lang="zh-CN" altLang="en-US" smtClean="0"/>
              <a:t>3</a:t>
            </a:fld>
            <a:endParaRPr lang="zh-CN" altLang="en-US"/>
          </a:p>
        </p:txBody>
      </p:sp>
    </p:spTree>
    <p:extLst>
      <p:ext uri="{BB962C8B-B14F-4D97-AF65-F5344CB8AC3E}">
        <p14:creationId xmlns:p14="http://schemas.microsoft.com/office/powerpoint/2010/main" val="4106535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F1173-5C2F-4F8D-A6B1-42B79DE248E8}" type="slidenum">
              <a:rPr lang="zh-CN" altLang="en-US" smtClean="0"/>
              <a:t>4</a:t>
            </a:fld>
            <a:endParaRPr lang="zh-CN" altLang="en-US"/>
          </a:p>
        </p:txBody>
      </p:sp>
    </p:spTree>
    <p:extLst>
      <p:ext uri="{BB962C8B-B14F-4D97-AF65-F5344CB8AC3E}">
        <p14:creationId xmlns:p14="http://schemas.microsoft.com/office/powerpoint/2010/main" val="1593748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F1173-5C2F-4F8D-A6B1-42B79DE248E8}" type="slidenum">
              <a:rPr lang="zh-CN" altLang="en-US" smtClean="0"/>
              <a:t>5</a:t>
            </a:fld>
            <a:endParaRPr lang="zh-CN" altLang="en-US"/>
          </a:p>
        </p:txBody>
      </p:sp>
    </p:spTree>
    <p:extLst>
      <p:ext uri="{BB962C8B-B14F-4D97-AF65-F5344CB8AC3E}">
        <p14:creationId xmlns:p14="http://schemas.microsoft.com/office/powerpoint/2010/main" val="3849888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F1173-5C2F-4F8D-A6B1-42B79DE248E8}" type="slidenum">
              <a:rPr lang="zh-CN" altLang="en-US" smtClean="0"/>
              <a:t>6</a:t>
            </a:fld>
            <a:endParaRPr lang="zh-CN" altLang="en-US"/>
          </a:p>
        </p:txBody>
      </p:sp>
    </p:spTree>
    <p:extLst>
      <p:ext uri="{BB962C8B-B14F-4D97-AF65-F5344CB8AC3E}">
        <p14:creationId xmlns:p14="http://schemas.microsoft.com/office/powerpoint/2010/main" val="10224733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F1173-5C2F-4F8D-A6B1-42B79DE248E8}" type="slidenum">
              <a:rPr lang="zh-CN" altLang="en-US" smtClean="0"/>
              <a:t>7</a:t>
            </a:fld>
            <a:endParaRPr lang="zh-CN" altLang="en-US"/>
          </a:p>
        </p:txBody>
      </p:sp>
    </p:spTree>
    <p:extLst>
      <p:ext uri="{BB962C8B-B14F-4D97-AF65-F5344CB8AC3E}">
        <p14:creationId xmlns:p14="http://schemas.microsoft.com/office/powerpoint/2010/main" val="579088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F1173-5C2F-4F8D-A6B1-42B79DE248E8}" type="slidenum">
              <a:rPr lang="zh-CN" altLang="en-US" smtClean="0"/>
              <a:t>8</a:t>
            </a:fld>
            <a:endParaRPr lang="zh-CN" altLang="en-US"/>
          </a:p>
        </p:txBody>
      </p:sp>
    </p:spTree>
    <p:extLst>
      <p:ext uri="{BB962C8B-B14F-4D97-AF65-F5344CB8AC3E}">
        <p14:creationId xmlns:p14="http://schemas.microsoft.com/office/powerpoint/2010/main" val="7495137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F1173-5C2F-4F8D-A6B1-42B79DE248E8}" type="slidenum">
              <a:rPr lang="zh-CN" altLang="en-US" smtClean="0"/>
              <a:t>9</a:t>
            </a:fld>
            <a:endParaRPr lang="zh-CN" altLang="en-US"/>
          </a:p>
        </p:txBody>
      </p:sp>
    </p:spTree>
    <p:extLst>
      <p:ext uri="{BB962C8B-B14F-4D97-AF65-F5344CB8AC3E}">
        <p14:creationId xmlns:p14="http://schemas.microsoft.com/office/powerpoint/2010/main" val="32936096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F1173-5C2F-4F8D-A6B1-42B79DE248E8}" type="slidenum">
              <a:rPr lang="zh-CN" altLang="en-US" smtClean="0"/>
              <a:t>10</a:t>
            </a:fld>
            <a:endParaRPr lang="zh-CN" altLang="en-US"/>
          </a:p>
        </p:txBody>
      </p:sp>
    </p:spTree>
    <p:extLst>
      <p:ext uri="{BB962C8B-B14F-4D97-AF65-F5344CB8AC3E}">
        <p14:creationId xmlns:p14="http://schemas.microsoft.com/office/powerpoint/2010/main" val="6060642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F1173-5C2F-4F8D-A6B1-42B79DE248E8}" type="slidenum">
              <a:rPr lang="zh-CN" altLang="en-US" smtClean="0"/>
              <a:t>11</a:t>
            </a:fld>
            <a:endParaRPr lang="zh-CN" altLang="en-US"/>
          </a:p>
        </p:txBody>
      </p:sp>
    </p:spTree>
    <p:extLst>
      <p:ext uri="{BB962C8B-B14F-4D97-AF65-F5344CB8AC3E}">
        <p14:creationId xmlns:p14="http://schemas.microsoft.com/office/powerpoint/2010/main" val="9465894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F1173-5C2F-4F8D-A6B1-42B79DE248E8}" type="slidenum">
              <a:rPr lang="zh-CN" altLang="en-US" smtClean="0"/>
              <a:t>12</a:t>
            </a:fld>
            <a:endParaRPr lang="zh-CN" altLang="en-US"/>
          </a:p>
        </p:txBody>
      </p:sp>
    </p:spTree>
    <p:extLst>
      <p:ext uri="{BB962C8B-B14F-4D97-AF65-F5344CB8AC3E}">
        <p14:creationId xmlns:p14="http://schemas.microsoft.com/office/powerpoint/2010/main" val="10809350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F1173-5C2F-4F8D-A6B1-42B79DE248E8}" type="slidenum">
              <a:rPr lang="zh-CN" altLang="en-US" smtClean="0"/>
              <a:t>13</a:t>
            </a:fld>
            <a:endParaRPr lang="zh-CN" altLang="en-US"/>
          </a:p>
        </p:txBody>
      </p:sp>
    </p:spTree>
    <p:extLst>
      <p:ext uri="{BB962C8B-B14F-4D97-AF65-F5344CB8AC3E}">
        <p14:creationId xmlns:p14="http://schemas.microsoft.com/office/powerpoint/2010/main" val="39013546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F1173-5C2F-4F8D-A6B1-42B79DE248E8}" type="slidenum">
              <a:rPr lang="zh-CN" altLang="en-US" smtClean="0"/>
              <a:t>14</a:t>
            </a:fld>
            <a:endParaRPr lang="zh-CN" altLang="en-US"/>
          </a:p>
        </p:txBody>
      </p:sp>
    </p:spTree>
    <p:extLst>
      <p:ext uri="{BB962C8B-B14F-4D97-AF65-F5344CB8AC3E}">
        <p14:creationId xmlns:p14="http://schemas.microsoft.com/office/powerpoint/2010/main" val="36908422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F1173-5C2F-4F8D-A6B1-42B79DE248E8}" type="slidenum">
              <a:rPr lang="zh-CN" altLang="en-US" smtClean="0"/>
              <a:t>15</a:t>
            </a:fld>
            <a:endParaRPr lang="zh-CN" altLang="en-US"/>
          </a:p>
        </p:txBody>
      </p:sp>
    </p:spTree>
    <p:extLst>
      <p:ext uri="{BB962C8B-B14F-4D97-AF65-F5344CB8AC3E}">
        <p14:creationId xmlns:p14="http://schemas.microsoft.com/office/powerpoint/2010/main" val="28128670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F1173-5C2F-4F8D-A6B1-42B79DE248E8}" type="slidenum">
              <a:rPr lang="zh-CN" altLang="en-US" smtClean="0"/>
              <a:t>16</a:t>
            </a:fld>
            <a:endParaRPr lang="zh-CN" altLang="en-US"/>
          </a:p>
        </p:txBody>
      </p:sp>
    </p:spTree>
    <p:extLst>
      <p:ext uri="{BB962C8B-B14F-4D97-AF65-F5344CB8AC3E}">
        <p14:creationId xmlns:p14="http://schemas.microsoft.com/office/powerpoint/2010/main" val="22247871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F1173-5C2F-4F8D-A6B1-42B79DE248E8}" type="slidenum">
              <a:rPr lang="zh-CN" altLang="en-US" smtClean="0"/>
              <a:t>17</a:t>
            </a:fld>
            <a:endParaRPr lang="zh-CN" altLang="en-US"/>
          </a:p>
        </p:txBody>
      </p:sp>
    </p:spTree>
    <p:extLst>
      <p:ext uri="{BB962C8B-B14F-4D97-AF65-F5344CB8AC3E}">
        <p14:creationId xmlns:p14="http://schemas.microsoft.com/office/powerpoint/2010/main" val="19878236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F1173-5C2F-4F8D-A6B1-42B79DE248E8}" type="slidenum">
              <a:rPr lang="zh-CN" altLang="en-US" smtClean="0"/>
              <a:t>18</a:t>
            </a:fld>
            <a:endParaRPr lang="zh-CN" altLang="en-US"/>
          </a:p>
        </p:txBody>
      </p:sp>
    </p:spTree>
    <p:extLst>
      <p:ext uri="{BB962C8B-B14F-4D97-AF65-F5344CB8AC3E}">
        <p14:creationId xmlns:p14="http://schemas.microsoft.com/office/powerpoint/2010/main" val="40862526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F1173-5C2F-4F8D-A6B1-42B79DE248E8}" type="slidenum">
              <a:rPr lang="zh-CN" altLang="en-US" smtClean="0"/>
              <a:t>19</a:t>
            </a:fld>
            <a:endParaRPr lang="zh-CN" altLang="en-US"/>
          </a:p>
        </p:txBody>
      </p:sp>
    </p:spTree>
    <p:extLst>
      <p:ext uri="{BB962C8B-B14F-4D97-AF65-F5344CB8AC3E}">
        <p14:creationId xmlns:p14="http://schemas.microsoft.com/office/powerpoint/2010/main" val="36756061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F1173-5C2F-4F8D-A6B1-42B79DE248E8}" type="slidenum">
              <a:rPr lang="zh-CN" altLang="en-US" smtClean="0"/>
              <a:t>20</a:t>
            </a:fld>
            <a:endParaRPr lang="zh-CN" altLang="en-US"/>
          </a:p>
        </p:txBody>
      </p:sp>
    </p:spTree>
    <p:extLst>
      <p:ext uri="{BB962C8B-B14F-4D97-AF65-F5344CB8AC3E}">
        <p14:creationId xmlns:p14="http://schemas.microsoft.com/office/powerpoint/2010/main" val="4358331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F1173-5C2F-4F8D-A6B1-42B79DE248E8}" type="slidenum">
              <a:rPr lang="zh-CN" altLang="en-US" smtClean="0"/>
              <a:t>21</a:t>
            </a:fld>
            <a:endParaRPr lang="zh-CN" altLang="en-US"/>
          </a:p>
        </p:txBody>
      </p:sp>
    </p:spTree>
    <p:extLst>
      <p:ext uri="{BB962C8B-B14F-4D97-AF65-F5344CB8AC3E}">
        <p14:creationId xmlns:p14="http://schemas.microsoft.com/office/powerpoint/2010/main" val="28562585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F1173-5C2F-4F8D-A6B1-42B79DE248E8}" type="slidenum">
              <a:rPr lang="zh-CN" altLang="en-US" smtClean="0"/>
              <a:t>22</a:t>
            </a:fld>
            <a:endParaRPr lang="zh-CN" altLang="en-US"/>
          </a:p>
        </p:txBody>
      </p:sp>
    </p:spTree>
    <p:extLst>
      <p:ext uri="{BB962C8B-B14F-4D97-AF65-F5344CB8AC3E}">
        <p14:creationId xmlns:p14="http://schemas.microsoft.com/office/powerpoint/2010/main" val="40115305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F1173-5C2F-4F8D-A6B1-42B79DE248E8}" type="slidenum">
              <a:rPr lang="zh-CN" altLang="en-US" smtClean="0"/>
              <a:t>23</a:t>
            </a:fld>
            <a:endParaRPr lang="zh-CN" altLang="en-US"/>
          </a:p>
        </p:txBody>
      </p:sp>
    </p:spTree>
    <p:extLst>
      <p:ext uri="{BB962C8B-B14F-4D97-AF65-F5344CB8AC3E}">
        <p14:creationId xmlns:p14="http://schemas.microsoft.com/office/powerpoint/2010/main" val="6898105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F1173-5C2F-4F8D-A6B1-42B79DE248E8}" type="slidenum">
              <a:rPr lang="zh-CN" altLang="en-US" smtClean="0"/>
              <a:t>24</a:t>
            </a:fld>
            <a:endParaRPr lang="zh-CN" altLang="en-US"/>
          </a:p>
        </p:txBody>
      </p:sp>
    </p:spTree>
    <p:extLst>
      <p:ext uri="{BB962C8B-B14F-4D97-AF65-F5344CB8AC3E}">
        <p14:creationId xmlns:p14="http://schemas.microsoft.com/office/powerpoint/2010/main" val="25699863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F1173-5C2F-4F8D-A6B1-42B79DE248E8}" type="slidenum">
              <a:rPr lang="zh-CN" altLang="en-US" smtClean="0"/>
              <a:t>25</a:t>
            </a:fld>
            <a:endParaRPr lang="zh-CN" altLang="en-US"/>
          </a:p>
        </p:txBody>
      </p:sp>
    </p:spTree>
    <p:extLst>
      <p:ext uri="{BB962C8B-B14F-4D97-AF65-F5344CB8AC3E}">
        <p14:creationId xmlns:p14="http://schemas.microsoft.com/office/powerpoint/2010/main" val="2420178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Tm="3000">
        <p14:warp dir="in"/>
      </p:transition>
    </mc:Choice>
    <mc:Fallback xmlns="">
      <p:transition spd="slow"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grpSp>
        <p:nvGrpSpPr>
          <p:cNvPr id="9" name="组 8"/>
          <p:cNvGrpSpPr/>
          <p:nvPr userDrawn="1"/>
        </p:nvGrpSpPr>
        <p:grpSpPr>
          <a:xfrm>
            <a:off x="0" y="0"/>
            <a:ext cx="12192000" cy="6858000"/>
            <a:chOff x="0" y="0"/>
            <a:chExt cx="12192000" cy="6858000"/>
          </a:xfrm>
        </p:grpSpPr>
        <p:pic>
          <p:nvPicPr>
            <p:cNvPr id="8" name="图片 7"/>
            <p:cNvPicPr>
              <a:picLocks noChangeAspect="1"/>
            </p:cNvPicPr>
            <p:nvPr userDrawn="1"/>
          </p:nvPicPr>
          <p:blipFill rotWithShape="1">
            <a:blip r:embed="rId2" cstate="hqprint">
              <a:alphaModFix amt="35000"/>
            </a:blip>
            <a:srcRect/>
            <a:stretch>
              <a:fillRect/>
            </a:stretch>
          </p:blipFill>
          <p:spPr>
            <a:xfrm>
              <a:off x="0" y="4946650"/>
              <a:ext cx="12192000" cy="1911350"/>
            </a:xfrm>
            <a:prstGeom prst="rect">
              <a:avLst/>
            </a:prstGeom>
          </p:spPr>
        </p:pic>
        <p:pic>
          <p:nvPicPr>
            <p:cNvPr id="7" name="图片 6"/>
            <p:cNvPicPr>
              <a:picLocks noChangeAspect="1"/>
            </p:cNvPicPr>
            <p:nvPr userDrawn="1"/>
          </p:nvPicPr>
          <p:blipFill>
            <a:blip r:embed="rId3">
              <a:alphaModFix amt="35000"/>
            </a:blip>
            <a:stretch>
              <a:fillRect/>
            </a:stretch>
          </p:blipFill>
          <p:spPr>
            <a:xfrm>
              <a:off x="0" y="0"/>
              <a:ext cx="12192000" cy="4946650"/>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250" advTm="3000">
        <p14:warp dir="in"/>
      </p:transition>
    </mc:Choice>
    <mc:Fallback xmlns="">
      <p:transition spd="slow"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p>
        </p:txBody>
      </p:sp>
      <p:sp>
        <p:nvSpPr>
          <p:cNvPr id="4" name="日期占位符 3"/>
          <p:cNvSpPr>
            <a:spLocks noGrp="1"/>
          </p:cNvSpPr>
          <p:nvPr>
            <p:ph type="dt" sz="half" idx="10"/>
          </p:nvPr>
        </p:nvSpPr>
        <p:spPr/>
        <p:txBody>
          <a:bodyPr/>
          <a:lstStyle/>
          <a:p>
            <a:fld id="{C5472429-7061-FA4A-A4CF-7C2CB6001F35}" type="datetimeFigureOut">
              <a:rPr kumimoji="1" lang="zh-CN" altLang="en-US" smtClean="0"/>
              <a:t>2019/3/2</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EB0A475C-E9DA-8641-B7AB-E1B1C1753F2F}" type="slidenum">
              <a:rPr kumimoji="1" lang="zh-CN" altLang="en-US" smtClean="0"/>
              <a:t>‹#›</a:t>
            </a:fld>
            <a:endParaRPr kumimoji="1"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3000">
        <p14:warp dir="in"/>
      </p:transition>
    </mc:Choice>
    <mc:Fallback xmlns="">
      <p:transition spd="slow"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p:cNvSpPr>
            <a:spLocks noGrp="1"/>
          </p:cNvSpPr>
          <p:nvPr>
            <p:ph type="dt" sz="half" idx="10"/>
          </p:nvPr>
        </p:nvSpPr>
        <p:spPr/>
        <p:txBody>
          <a:bodyPr/>
          <a:lstStyle/>
          <a:p>
            <a:fld id="{C5472429-7061-FA4A-A4CF-7C2CB6001F35}" type="datetimeFigureOut">
              <a:rPr kumimoji="1" lang="zh-CN" altLang="en-US" smtClean="0"/>
              <a:t>2019/3/2</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EB0A475C-E9DA-8641-B7AB-E1B1C1753F2F}" type="slidenum">
              <a:rPr kumimoji="1" lang="zh-CN" altLang="en-US" smtClean="0"/>
              <a:t>‹#›</a:t>
            </a:fld>
            <a:endParaRPr kumimoji="1"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3000">
        <p14:warp dir="in"/>
      </p:transition>
    </mc:Choice>
    <mc:Fallback xmlns="">
      <p:transition spd="slow"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p:cNvSpPr>
            <a:spLocks noGrp="1"/>
          </p:cNvSpPr>
          <p:nvPr>
            <p:ph type="dt" sz="half" idx="10"/>
          </p:nvPr>
        </p:nvSpPr>
        <p:spPr/>
        <p:txBody>
          <a:bodyPr/>
          <a:lstStyle/>
          <a:p>
            <a:fld id="{C5472429-7061-FA4A-A4CF-7C2CB6001F35}" type="datetimeFigureOut">
              <a:rPr kumimoji="1" lang="zh-CN" altLang="en-US" smtClean="0"/>
              <a:t>2019/3/2</a:t>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幻灯片编号占位符 8"/>
          <p:cNvSpPr>
            <a:spLocks noGrp="1"/>
          </p:cNvSpPr>
          <p:nvPr>
            <p:ph type="sldNum" sz="quarter" idx="12"/>
          </p:nvPr>
        </p:nvSpPr>
        <p:spPr/>
        <p:txBody>
          <a:bodyPr/>
          <a:lstStyle/>
          <a:p>
            <a:fld id="{EB0A475C-E9DA-8641-B7AB-E1B1C1753F2F}" type="slidenum">
              <a:rPr kumimoji="1" lang="zh-CN" altLang="en-US" smtClean="0"/>
              <a:t>‹#›</a:t>
            </a:fld>
            <a:endParaRPr kumimoji="1"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3000">
        <p14:warp dir="in"/>
      </p:transition>
    </mc:Choice>
    <mc:Fallback xmlns="">
      <p:transition spd="slow"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日期占位符 2"/>
          <p:cNvSpPr>
            <a:spLocks noGrp="1"/>
          </p:cNvSpPr>
          <p:nvPr>
            <p:ph type="dt" sz="half" idx="10"/>
          </p:nvPr>
        </p:nvSpPr>
        <p:spPr/>
        <p:txBody>
          <a:bodyPr/>
          <a:lstStyle/>
          <a:p>
            <a:fld id="{C5472429-7061-FA4A-A4CF-7C2CB6001F35}" type="datetimeFigureOut">
              <a:rPr kumimoji="1" lang="zh-CN" altLang="en-US" smtClean="0"/>
              <a:t>2019/3/2</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EB0A475C-E9DA-8641-B7AB-E1B1C1753F2F}" type="slidenum">
              <a:rPr kumimoji="1" lang="zh-CN" altLang="en-US" smtClean="0"/>
              <a:t>‹#›</a:t>
            </a:fld>
            <a:endParaRPr kumimoji="1"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3000">
        <p14:warp dir="in"/>
      </p:transition>
    </mc:Choice>
    <mc:Fallback xmlns="">
      <p:transition spd="slow"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Tm="3000">
        <p14:warp dir="in"/>
      </p:transition>
    </mc:Choice>
    <mc:Fallback xmlns="">
      <p:transition spd="slow"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t="899"/>
          <a:stretch/>
        </p:blipFill>
        <p:spPr>
          <a:xfrm>
            <a:off x="1" y="0"/>
            <a:ext cx="12191999"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3000">
        <p14:warp dir="in"/>
      </p:transition>
    </mc:Choice>
    <mc:Fallback xmlns="">
      <p:transition spd="slow" advTm="3000">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内容与标题">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hqprint"/>
          <a:srcRect/>
          <a:stretch>
            <a:fillRect/>
          </a:stretch>
        </p:blipFill>
        <p:spPr>
          <a:xfrm>
            <a:off x="7637931" y="5673496"/>
            <a:ext cx="4128246" cy="906595"/>
          </a:xfrm>
          <a:prstGeom prst="rect">
            <a:avLst/>
          </a:prstGeom>
        </p:spPr>
      </p:pic>
      <p:pic>
        <p:nvPicPr>
          <p:cNvPr id="5" name="图片 4"/>
          <p:cNvPicPr>
            <a:picLocks noChangeAspect="1"/>
          </p:cNvPicPr>
          <p:nvPr userDrawn="1"/>
        </p:nvPicPr>
        <p:blipFill rotWithShape="1">
          <a:blip r:embed="rId3" cstate="hqprint"/>
          <a:srcRect/>
          <a:stretch>
            <a:fillRect/>
          </a:stretch>
        </p:blipFill>
        <p:spPr>
          <a:xfrm>
            <a:off x="1255060" y="5673497"/>
            <a:ext cx="842682" cy="906595"/>
          </a:xfrm>
          <a:prstGeom prst="rect">
            <a:avLst/>
          </a:prstGeom>
        </p:spPr>
      </p:pic>
      <p:pic>
        <p:nvPicPr>
          <p:cNvPr id="3" name="图片 2"/>
          <p:cNvPicPr>
            <a:picLocks noChangeAspect="1"/>
          </p:cNvPicPr>
          <p:nvPr userDrawn="1"/>
        </p:nvPicPr>
        <p:blipFill rotWithShape="1">
          <a:blip r:embed="rId4" cstate="hqprint"/>
          <a:srcRect/>
          <a:stretch>
            <a:fillRect/>
          </a:stretch>
        </p:blipFill>
        <p:spPr>
          <a:xfrm>
            <a:off x="381001" y="5606841"/>
            <a:ext cx="1075765" cy="103990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3000">
        <p14:warp dir="in"/>
      </p:transition>
    </mc:Choice>
    <mc:Fallback xmlns="">
      <p:transition spd="slow"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C5472429-7061-FA4A-A4CF-7C2CB6001F35}" type="datetimeFigureOut">
              <a:rPr kumimoji="1" lang="zh-CN" altLang="en-US" smtClean="0"/>
              <a:t>2019/3/2</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EB0A475C-E9DA-8641-B7AB-E1B1C1753F2F}" type="slidenum">
              <a:rPr kumimoji="1" lang="zh-CN" altLang="en-US" smtClean="0"/>
              <a:t>‹#›</a:t>
            </a:fld>
            <a:endParaRPr kumimoji="1"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3000">
        <p14:warp dir="in"/>
      </p:transition>
    </mc:Choice>
    <mc:Fallback xmlns="">
      <p:transition spd="slow"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竖排文本占位符 2"/>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C5472429-7061-FA4A-A4CF-7C2CB6001F35}" type="datetimeFigureOut">
              <a:rPr kumimoji="1" lang="zh-CN" altLang="en-US" smtClean="0"/>
              <a:t>2019/3/2</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EB0A475C-E9DA-8641-B7AB-E1B1C1753F2F}" type="slidenum">
              <a:rPr kumimoji="1" lang="zh-CN" altLang="en-US" smtClean="0"/>
              <a:t>‹#›</a:t>
            </a:fld>
            <a:endParaRPr kumimoji="1"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3000">
        <p14:warp dir="in"/>
      </p:transition>
    </mc:Choice>
    <mc:Fallback xmlns="">
      <p:transition spd="slow" advTm="3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p>
        </p:txBody>
      </p:sp>
      <p:sp>
        <p:nvSpPr>
          <p:cNvPr id="3" name="竖排文本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C5472429-7061-FA4A-A4CF-7C2CB6001F35}" type="datetimeFigureOut">
              <a:rPr kumimoji="1" lang="zh-CN" altLang="en-US" smtClean="0"/>
              <a:t>2019/3/2</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EB0A475C-E9DA-8641-B7AB-E1B1C1753F2F}" type="slidenum">
              <a:rPr kumimoji="1" lang="zh-CN" altLang="en-US" smtClean="0"/>
              <a:t>‹#›</a:t>
            </a:fld>
            <a:endParaRPr kumimoji="1"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3000">
        <p14:warp dir="in"/>
      </p:transition>
    </mc:Choice>
    <mc:Fallback xmlns="">
      <p:transition spd="slow"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472429-7061-FA4A-A4CF-7C2CB6001F35}" type="datetimeFigureOut">
              <a:rPr kumimoji="1" lang="zh-CN" altLang="en-US" smtClean="0"/>
              <a:t>2019/3/2</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0A475C-E9DA-8641-B7AB-E1B1C1753F2F}" type="slidenum">
              <a:rPr kumimoji="1" lang="zh-CN" altLang="en-US" smtClean="0"/>
              <a:t>‹#›</a:t>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1250" advTm="3000">
        <p14:warp dir="in"/>
      </p:transition>
    </mc:Choice>
    <mc:Fallback xmlns="">
      <p:transition spd="slow"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8.png"/><Relationship Id="rId3" Type="http://schemas.openxmlformats.org/officeDocument/2006/relationships/slideLayout" Target="../slideLayouts/slideLayout8.xml"/><Relationship Id="rId7" Type="http://schemas.microsoft.com/office/2007/relationships/hdphoto" Target="../media/hdphoto1.wdp"/><Relationship Id="rId12" Type="http://schemas.openxmlformats.org/officeDocument/2006/relationships/image" Target="../media/image13.png"/><Relationship Id="rId17" Type="http://schemas.microsoft.com/office/2007/relationships/hdphoto" Target="../media/hdphoto2.wdp"/><Relationship Id="rId2" Type="http://schemas.openxmlformats.org/officeDocument/2006/relationships/audio" Target="../media/media1.mp3"/><Relationship Id="rId16" Type="http://schemas.openxmlformats.org/officeDocument/2006/relationships/image" Target="../media/image17.png"/><Relationship Id="rId1" Type="http://schemas.microsoft.com/office/2007/relationships/media" Target="../media/media1.mp3"/><Relationship Id="rId6" Type="http://schemas.openxmlformats.org/officeDocument/2006/relationships/image" Target="../media/image8.png"/><Relationship Id="rId11" Type="http://schemas.openxmlformats.org/officeDocument/2006/relationships/image" Target="../media/image12.png"/><Relationship Id="rId5" Type="http://schemas.openxmlformats.org/officeDocument/2006/relationships/image" Target="../media/image7.png"/><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notesSlide" Target="../notesSlides/notesSlide1.xml"/><Relationship Id="rId9" Type="http://schemas.openxmlformats.org/officeDocument/2006/relationships/image" Target="../media/image10.png"/><Relationship Id="rId14" Type="http://schemas.openxmlformats.org/officeDocument/2006/relationships/image" Target="../media/image15.png"/></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7.pn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14.png"/><Relationship Id="rId11" Type="http://schemas.openxmlformats.org/officeDocument/2006/relationships/image" Target="../media/image10.png"/><Relationship Id="rId5" Type="http://schemas.openxmlformats.org/officeDocument/2006/relationships/image" Target="../media/image13.png"/><Relationship Id="rId10" Type="http://schemas.microsoft.com/office/2007/relationships/hdphoto" Target="../media/hdphoto3.wdp"/><Relationship Id="rId4" Type="http://schemas.openxmlformats.org/officeDocument/2006/relationships/image" Target="../media/image9.png"/><Relationship Id="rId9" Type="http://schemas.openxmlformats.org/officeDocument/2006/relationships/image" Target="../media/image19.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8.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9.png"/><Relationship Id="rId11" Type="http://schemas.openxmlformats.org/officeDocument/2006/relationships/image" Target="../media/image10.png"/><Relationship Id="rId5" Type="http://schemas.openxmlformats.org/officeDocument/2006/relationships/image" Target="../media/image7.png"/><Relationship Id="rId10" Type="http://schemas.openxmlformats.org/officeDocument/2006/relationships/image" Target="../media/image16.png"/><Relationship Id="rId4" Type="http://schemas.microsoft.com/office/2007/relationships/hdphoto" Target="../media/hdphoto1.wdp"/><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8.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9.png"/><Relationship Id="rId11" Type="http://schemas.openxmlformats.org/officeDocument/2006/relationships/image" Target="../media/image10.png"/><Relationship Id="rId5" Type="http://schemas.openxmlformats.org/officeDocument/2006/relationships/image" Target="../media/image7.png"/><Relationship Id="rId10" Type="http://schemas.openxmlformats.org/officeDocument/2006/relationships/image" Target="../media/image16.png"/><Relationship Id="rId4" Type="http://schemas.microsoft.com/office/2007/relationships/hdphoto" Target="../media/hdphoto1.wdp"/><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0.png"/><Relationship Id="rId3" Type="http://schemas.openxmlformats.org/officeDocument/2006/relationships/image" Target="../media/image20.png"/><Relationship Id="rId7" Type="http://schemas.openxmlformats.org/officeDocument/2006/relationships/image" Target="../media/image7.png"/><Relationship Id="rId12"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22.png"/><Relationship Id="rId11" Type="http://schemas.openxmlformats.org/officeDocument/2006/relationships/image" Target="../media/image15.png"/><Relationship Id="rId5" Type="http://schemas.microsoft.com/office/2007/relationships/hdphoto" Target="../media/hdphoto4.wdp"/><Relationship Id="rId10" Type="http://schemas.openxmlformats.org/officeDocument/2006/relationships/image" Target="../media/image14.png"/><Relationship Id="rId4" Type="http://schemas.openxmlformats.org/officeDocument/2006/relationships/image" Target="../media/image21.png"/><Relationship Id="rId9" Type="http://schemas.openxmlformats.org/officeDocument/2006/relationships/image" Target="../media/image13.png"/><Relationship Id="rId14" Type="http://schemas.openxmlformats.org/officeDocument/2006/relationships/image" Target="../media/image23.pn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0.png"/><Relationship Id="rId3" Type="http://schemas.openxmlformats.org/officeDocument/2006/relationships/image" Target="../media/image24.png"/><Relationship Id="rId7" Type="http://schemas.openxmlformats.org/officeDocument/2006/relationships/image" Target="../media/image7.png"/><Relationship Id="rId12"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25.png"/><Relationship Id="rId11" Type="http://schemas.openxmlformats.org/officeDocument/2006/relationships/image" Target="../media/image15.png"/><Relationship Id="rId5" Type="http://schemas.microsoft.com/office/2007/relationships/hdphoto" Target="../media/hdphoto4.wdp"/><Relationship Id="rId10" Type="http://schemas.openxmlformats.org/officeDocument/2006/relationships/image" Target="../media/image14.png"/><Relationship Id="rId4" Type="http://schemas.openxmlformats.org/officeDocument/2006/relationships/image" Target="../media/image21.png"/><Relationship Id="rId9" Type="http://schemas.openxmlformats.org/officeDocument/2006/relationships/image" Target="../media/image13.png"/><Relationship Id="rId14"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6.png"/><Relationship Id="rId3" Type="http://schemas.openxmlformats.org/officeDocument/2006/relationships/image" Target="../media/image26.png"/><Relationship Id="rId7" Type="http://schemas.openxmlformats.org/officeDocument/2006/relationships/image" Target="../media/image28.png"/><Relationship Id="rId12"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27.png"/><Relationship Id="rId11" Type="http://schemas.openxmlformats.org/officeDocument/2006/relationships/image" Target="../media/image14.png"/><Relationship Id="rId5" Type="http://schemas.microsoft.com/office/2007/relationships/hdphoto" Target="../media/hdphoto4.wdp"/><Relationship Id="rId15" Type="http://schemas.openxmlformats.org/officeDocument/2006/relationships/image" Target="../media/image23.png"/><Relationship Id="rId10" Type="http://schemas.openxmlformats.org/officeDocument/2006/relationships/image" Target="../media/image13.png"/><Relationship Id="rId4" Type="http://schemas.openxmlformats.org/officeDocument/2006/relationships/image" Target="../media/image21.png"/><Relationship Id="rId9" Type="http://schemas.openxmlformats.org/officeDocument/2006/relationships/image" Target="../media/image9.png"/><Relationship Id="rId14"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31.png"/><Relationship Id="rId3" Type="http://schemas.openxmlformats.org/officeDocument/2006/relationships/image" Target="../media/image23.png"/><Relationship Id="rId7" Type="http://schemas.openxmlformats.org/officeDocument/2006/relationships/image" Target="../media/image14.png"/><Relationship Id="rId12"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13.png"/><Relationship Id="rId11" Type="http://schemas.openxmlformats.org/officeDocument/2006/relationships/image" Target="../media/image29.png"/><Relationship Id="rId5" Type="http://schemas.openxmlformats.org/officeDocument/2006/relationships/image" Target="../media/image9.png"/><Relationship Id="rId10" Type="http://schemas.openxmlformats.org/officeDocument/2006/relationships/image" Target="../media/image10.png"/><Relationship Id="rId4" Type="http://schemas.openxmlformats.org/officeDocument/2006/relationships/image" Target="../media/image7.png"/><Relationship Id="rId9" Type="http://schemas.openxmlformats.org/officeDocument/2006/relationships/image" Target="../media/image16.png"/><Relationship Id="rId14" Type="http://schemas.openxmlformats.org/officeDocument/2006/relationships/image" Target="../media/image32.pn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7.png"/><Relationship Id="rId7"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23.png"/><Relationship Id="rId4" Type="http://schemas.openxmlformats.org/officeDocument/2006/relationships/image" Target="../media/image9.png"/><Relationship Id="rId9"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35.png"/><Relationship Id="rId3" Type="http://schemas.openxmlformats.org/officeDocument/2006/relationships/image" Target="../media/image7.png"/><Relationship Id="rId7" Type="http://schemas.openxmlformats.org/officeDocument/2006/relationships/image" Target="../media/image15.png"/><Relationship Id="rId12"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14.png"/><Relationship Id="rId11" Type="http://schemas.openxmlformats.org/officeDocument/2006/relationships/image" Target="../media/image33.png"/><Relationship Id="rId5" Type="http://schemas.openxmlformats.org/officeDocument/2006/relationships/image" Target="../media/image13.png"/><Relationship Id="rId10" Type="http://schemas.openxmlformats.org/officeDocument/2006/relationships/image" Target="../media/image23.png"/><Relationship Id="rId4" Type="http://schemas.openxmlformats.org/officeDocument/2006/relationships/image" Target="../media/image9.png"/><Relationship Id="rId9" Type="http://schemas.openxmlformats.org/officeDocument/2006/relationships/image" Target="../media/image10.png"/></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38.png"/><Relationship Id="rId3" Type="http://schemas.openxmlformats.org/officeDocument/2006/relationships/image" Target="../media/image7.png"/><Relationship Id="rId7" Type="http://schemas.openxmlformats.org/officeDocument/2006/relationships/image" Target="../media/image15.png"/><Relationship Id="rId12"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14.png"/><Relationship Id="rId11" Type="http://schemas.openxmlformats.org/officeDocument/2006/relationships/image" Target="../media/image36.png"/><Relationship Id="rId5" Type="http://schemas.openxmlformats.org/officeDocument/2006/relationships/image" Target="../media/image13.png"/><Relationship Id="rId10" Type="http://schemas.openxmlformats.org/officeDocument/2006/relationships/image" Target="../media/image23.png"/><Relationship Id="rId4" Type="http://schemas.openxmlformats.org/officeDocument/2006/relationships/image" Target="../media/image9.png"/><Relationship Id="rId9" Type="http://schemas.openxmlformats.org/officeDocument/2006/relationships/image" Target="../media/image10.png"/></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41.png"/><Relationship Id="rId18" Type="http://schemas.openxmlformats.org/officeDocument/2006/relationships/image" Target="../media/image46.png"/><Relationship Id="rId3" Type="http://schemas.openxmlformats.org/officeDocument/2006/relationships/image" Target="../media/image7.png"/><Relationship Id="rId7" Type="http://schemas.openxmlformats.org/officeDocument/2006/relationships/image" Target="../media/image15.png"/><Relationship Id="rId12" Type="http://schemas.openxmlformats.org/officeDocument/2006/relationships/image" Target="../media/image40.png"/><Relationship Id="rId17" Type="http://schemas.openxmlformats.org/officeDocument/2006/relationships/image" Target="../media/image45.png"/><Relationship Id="rId2" Type="http://schemas.openxmlformats.org/officeDocument/2006/relationships/notesSlide" Target="../notesSlides/notesSlide12.xml"/><Relationship Id="rId16" Type="http://schemas.openxmlformats.org/officeDocument/2006/relationships/image" Target="../media/image44.png"/><Relationship Id="rId1" Type="http://schemas.openxmlformats.org/officeDocument/2006/relationships/slideLayout" Target="../slideLayouts/slideLayout8.xml"/><Relationship Id="rId6" Type="http://schemas.openxmlformats.org/officeDocument/2006/relationships/image" Target="../media/image14.png"/><Relationship Id="rId11" Type="http://schemas.openxmlformats.org/officeDocument/2006/relationships/image" Target="../media/image39.png"/><Relationship Id="rId5" Type="http://schemas.openxmlformats.org/officeDocument/2006/relationships/image" Target="../media/image13.png"/><Relationship Id="rId15" Type="http://schemas.openxmlformats.org/officeDocument/2006/relationships/image" Target="../media/image43.png"/><Relationship Id="rId10" Type="http://schemas.openxmlformats.org/officeDocument/2006/relationships/image" Target="../media/image23.png"/><Relationship Id="rId19" Type="http://schemas.openxmlformats.org/officeDocument/2006/relationships/image" Target="../media/image47.png"/><Relationship Id="rId4" Type="http://schemas.openxmlformats.org/officeDocument/2006/relationships/image" Target="../media/image9.png"/><Relationship Id="rId9" Type="http://schemas.openxmlformats.org/officeDocument/2006/relationships/image" Target="../media/image10.png"/><Relationship Id="rId14" Type="http://schemas.openxmlformats.org/officeDocument/2006/relationships/image" Target="../media/image42.png"/></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50.jpeg"/><Relationship Id="rId3" Type="http://schemas.openxmlformats.org/officeDocument/2006/relationships/image" Target="../media/image7.png"/><Relationship Id="rId7" Type="http://schemas.openxmlformats.org/officeDocument/2006/relationships/image" Target="../media/image15.png"/><Relationship Id="rId12" Type="http://schemas.openxmlformats.org/officeDocument/2006/relationships/image" Target="../media/image49.jpeg"/><Relationship Id="rId17" Type="http://schemas.openxmlformats.org/officeDocument/2006/relationships/image" Target="../media/image54.jpeg"/><Relationship Id="rId2" Type="http://schemas.openxmlformats.org/officeDocument/2006/relationships/notesSlide" Target="../notesSlides/notesSlide13.xml"/><Relationship Id="rId16" Type="http://schemas.openxmlformats.org/officeDocument/2006/relationships/image" Target="../media/image53.jpeg"/><Relationship Id="rId1" Type="http://schemas.openxmlformats.org/officeDocument/2006/relationships/slideLayout" Target="../slideLayouts/slideLayout8.xml"/><Relationship Id="rId6" Type="http://schemas.openxmlformats.org/officeDocument/2006/relationships/image" Target="../media/image14.png"/><Relationship Id="rId11" Type="http://schemas.openxmlformats.org/officeDocument/2006/relationships/image" Target="../media/image48.png"/><Relationship Id="rId5" Type="http://schemas.openxmlformats.org/officeDocument/2006/relationships/image" Target="../media/image13.png"/><Relationship Id="rId15" Type="http://schemas.openxmlformats.org/officeDocument/2006/relationships/image" Target="../media/image52.jpeg"/><Relationship Id="rId10" Type="http://schemas.openxmlformats.org/officeDocument/2006/relationships/image" Target="../media/image23.png"/><Relationship Id="rId4" Type="http://schemas.openxmlformats.org/officeDocument/2006/relationships/image" Target="../media/image9.png"/><Relationship Id="rId9" Type="http://schemas.openxmlformats.org/officeDocument/2006/relationships/image" Target="../media/image10.png"/><Relationship Id="rId14" Type="http://schemas.openxmlformats.org/officeDocument/2006/relationships/image" Target="../media/image51.jpeg"/></Relationships>
</file>

<file path=ppt/slides/_rels/slide1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57.png"/><Relationship Id="rId3" Type="http://schemas.openxmlformats.org/officeDocument/2006/relationships/image" Target="../media/image7.png"/><Relationship Id="rId7" Type="http://schemas.openxmlformats.org/officeDocument/2006/relationships/image" Target="../media/image15.png"/><Relationship Id="rId12" Type="http://schemas.openxmlformats.org/officeDocument/2006/relationships/image" Target="../media/image56.png"/><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14.png"/><Relationship Id="rId11" Type="http://schemas.openxmlformats.org/officeDocument/2006/relationships/image" Target="../media/image55.png"/><Relationship Id="rId5" Type="http://schemas.openxmlformats.org/officeDocument/2006/relationships/image" Target="../media/image13.png"/><Relationship Id="rId10" Type="http://schemas.openxmlformats.org/officeDocument/2006/relationships/image" Target="../media/image23.png"/><Relationship Id="rId4" Type="http://schemas.openxmlformats.org/officeDocument/2006/relationships/image" Target="../media/image9.png"/><Relationship Id="rId9" Type="http://schemas.openxmlformats.org/officeDocument/2006/relationships/image" Target="../media/image10.png"/><Relationship Id="rId14" Type="http://schemas.openxmlformats.org/officeDocument/2006/relationships/image" Target="../media/image58.png"/></Relationships>
</file>

<file path=ppt/slides/_rels/slide15.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61.png"/><Relationship Id="rId3" Type="http://schemas.openxmlformats.org/officeDocument/2006/relationships/image" Target="../media/image7.png"/><Relationship Id="rId7" Type="http://schemas.openxmlformats.org/officeDocument/2006/relationships/image" Target="../media/image15.png"/><Relationship Id="rId12" Type="http://schemas.openxmlformats.org/officeDocument/2006/relationships/image" Target="../media/image60.jpe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14.png"/><Relationship Id="rId11" Type="http://schemas.openxmlformats.org/officeDocument/2006/relationships/image" Target="../media/image59.png"/><Relationship Id="rId5" Type="http://schemas.openxmlformats.org/officeDocument/2006/relationships/image" Target="../media/image13.png"/><Relationship Id="rId10" Type="http://schemas.openxmlformats.org/officeDocument/2006/relationships/image" Target="../media/image23.png"/><Relationship Id="rId4" Type="http://schemas.openxmlformats.org/officeDocument/2006/relationships/image" Target="../media/image9.png"/><Relationship Id="rId9" Type="http://schemas.openxmlformats.org/officeDocument/2006/relationships/image" Target="../media/image10.png"/><Relationship Id="rId14" Type="http://schemas.openxmlformats.org/officeDocument/2006/relationships/image" Target="../media/image62.png"/></Relationships>
</file>

<file path=ppt/slides/_rels/slide1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7.png"/><Relationship Id="rId7"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23.png"/><Relationship Id="rId4" Type="http://schemas.openxmlformats.org/officeDocument/2006/relationships/image" Target="../media/image9.png"/><Relationship Id="rId9" Type="http://schemas.openxmlformats.org/officeDocument/2006/relationships/image" Target="../media/image10.png"/></Relationships>
</file>

<file path=ppt/slides/_rels/slide1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7.png"/><Relationship Id="rId7"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23.png"/><Relationship Id="rId4" Type="http://schemas.openxmlformats.org/officeDocument/2006/relationships/image" Target="../media/image9.png"/><Relationship Id="rId9" Type="http://schemas.openxmlformats.org/officeDocument/2006/relationships/image" Target="../media/image10.png"/></Relationships>
</file>

<file path=ppt/slides/_rels/slide1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7.png"/><Relationship Id="rId7"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23.png"/><Relationship Id="rId4" Type="http://schemas.openxmlformats.org/officeDocument/2006/relationships/image" Target="../media/image9.png"/><Relationship Id="rId9" Type="http://schemas.openxmlformats.org/officeDocument/2006/relationships/image" Target="../media/image10.png"/></Relationships>
</file>

<file path=ppt/slides/_rels/slide1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8.png"/><Relationship Id="rId7"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image" Target="../media/image9.png"/><Relationship Id="rId11" Type="http://schemas.openxmlformats.org/officeDocument/2006/relationships/image" Target="../media/image10.png"/><Relationship Id="rId5" Type="http://schemas.openxmlformats.org/officeDocument/2006/relationships/image" Target="../media/image7.png"/><Relationship Id="rId10" Type="http://schemas.openxmlformats.org/officeDocument/2006/relationships/image" Target="../media/image16.png"/><Relationship Id="rId4" Type="http://schemas.microsoft.com/office/2007/relationships/hdphoto" Target="../media/hdphoto1.wdp"/><Relationship Id="rId9" Type="http://schemas.openxmlformats.org/officeDocument/2006/relationships/image" Target="../media/image15.png"/></Relationships>
</file>

<file path=ppt/slides/_rels/slide2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7.png"/><Relationship Id="rId7"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image" Target="../media/image14.png"/><Relationship Id="rId11" Type="http://schemas.openxmlformats.org/officeDocument/2006/relationships/image" Target="../media/image63.png"/><Relationship Id="rId5" Type="http://schemas.openxmlformats.org/officeDocument/2006/relationships/image" Target="../media/image13.png"/><Relationship Id="rId10" Type="http://schemas.openxmlformats.org/officeDocument/2006/relationships/image" Target="../media/image23.png"/><Relationship Id="rId4" Type="http://schemas.openxmlformats.org/officeDocument/2006/relationships/image" Target="../media/image9.png"/><Relationship Id="rId9" Type="http://schemas.openxmlformats.org/officeDocument/2006/relationships/image" Target="../media/image10.png"/></Relationships>
</file>

<file path=ppt/slides/_rels/slide2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7.png"/><Relationship Id="rId7"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14.png"/><Relationship Id="rId11" Type="http://schemas.openxmlformats.org/officeDocument/2006/relationships/image" Target="../media/image64.png"/><Relationship Id="rId5" Type="http://schemas.openxmlformats.org/officeDocument/2006/relationships/image" Target="../media/image13.png"/><Relationship Id="rId10" Type="http://schemas.openxmlformats.org/officeDocument/2006/relationships/image" Target="../media/image23.png"/><Relationship Id="rId4" Type="http://schemas.openxmlformats.org/officeDocument/2006/relationships/image" Target="../media/image9.png"/><Relationship Id="rId9" Type="http://schemas.openxmlformats.org/officeDocument/2006/relationships/image" Target="../media/image10.png"/></Relationships>
</file>

<file path=ppt/slides/_rels/slide2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8.png"/><Relationship Id="rId7"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image" Target="../media/image9.png"/><Relationship Id="rId11" Type="http://schemas.openxmlformats.org/officeDocument/2006/relationships/image" Target="../media/image10.png"/><Relationship Id="rId5" Type="http://schemas.openxmlformats.org/officeDocument/2006/relationships/image" Target="../media/image7.png"/><Relationship Id="rId10" Type="http://schemas.openxmlformats.org/officeDocument/2006/relationships/image" Target="../media/image16.png"/><Relationship Id="rId4" Type="http://schemas.microsoft.com/office/2007/relationships/hdphoto" Target="../media/hdphoto1.wdp"/><Relationship Id="rId9" Type="http://schemas.openxmlformats.org/officeDocument/2006/relationships/image" Target="../media/image15.png"/></Relationships>
</file>

<file path=ppt/slides/_rels/slide2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7.png"/><Relationship Id="rId7"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8.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23.png"/><Relationship Id="rId4" Type="http://schemas.openxmlformats.org/officeDocument/2006/relationships/image" Target="../media/image9.png"/><Relationship Id="rId9" Type="http://schemas.openxmlformats.org/officeDocument/2006/relationships/image" Target="../media/image10.png"/></Relationships>
</file>

<file path=ppt/slides/_rels/slide2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66.png"/><Relationship Id="rId3" Type="http://schemas.openxmlformats.org/officeDocument/2006/relationships/image" Target="../media/image7.png"/><Relationship Id="rId7" Type="http://schemas.openxmlformats.org/officeDocument/2006/relationships/image" Target="../media/image15.png"/><Relationship Id="rId12" Type="http://schemas.openxmlformats.org/officeDocument/2006/relationships/image" Target="../media/image65.png"/><Relationship Id="rId2" Type="http://schemas.openxmlformats.org/officeDocument/2006/relationships/notesSlide" Target="../notesSlides/notesSlide24.xml"/><Relationship Id="rId1" Type="http://schemas.openxmlformats.org/officeDocument/2006/relationships/slideLayout" Target="../slideLayouts/slideLayout8.xml"/><Relationship Id="rId6" Type="http://schemas.openxmlformats.org/officeDocument/2006/relationships/image" Target="../media/image14.png"/><Relationship Id="rId11" Type="http://schemas.openxmlformats.org/officeDocument/2006/relationships/image" Target="../media/image61.png"/><Relationship Id="rId5" Type="http://schemas.openxmlformats.org/officeDocument/2006/relationships/image" Target="../media/image13.png"/><Relationship Id="rId10" Type="http://schemas.openxmlformats.org/officeDocument/2006/relationships/image" Target="../media/image23.png"/><Relationship Id="rId4" Type="http://schemas.openxmlformats.org/officeDocument/2006/relationships/image" Target="../media/image9.png"/><Relationship Id="rId9" Type="http://schemas.openxmlformats.org/officeDocument/2006/relationships/image" Target="../media/image10.png"/><Relationship Id="rId14" Type="http://schemas.openxmlformats.org/officeDocument/2006/relationships/image" Target="../media/image67.png"/></Relationships>
</file>

<file path=ppt/slides/_rels/slide25.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7.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8.xml"/><Relationship Id="rId6" Type="http://schemas.openxmlformats.org/officeDocument/2006/relationships/image" Target="../media/image9.png"/><Relationship Id="rId11" Type="http://schemas.openxmlformats.org/officeDocument/2006/relationships/image" Target="../media/image14.png"/><Relationship Id="rId5" Type="http://schemas.microsoft.com/office/2007/relationships/hdphoto" Target="../media/hdphoto1.wdp"/><Relationship Id="rId15" Type="http://schemas.microsoft.com/office/2007/relationships/hdphoto" Target="../media/hdphoto2.wdp"/><Relationship Id="rId10" Type="http://schemas.openxmlformats.org/officeDocument/2006/relationships/image" Target="../media/image13.png"/><Relationship Id="rId4" Type="http://schemas.openxmlformats.org/officeDocument/2006/relationships/image" Target="../media/image8.png"/><Relationship Id="rId9" Type="http://schemas.openxmlformats.org/officeDocument/2006/relationships/image" Target="../media/image12.png"/><Relationship Id="rId1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821" y="0"/>
            <a:ext cx="3714470" cy="4487030"/>
          </a:xfrm>
          <a:prstGeom prst="rect">
            <a:avLst/>
          </a:prstGeom>
        </p:spPr>
      </p:pic>
      <p:pic>
        <p:nvPicPr>
          <p:cNvPr id="4" name="图片 3"/>
          <p:cNvPicPr>
            <a:picLocks noChangeAspect="1"/>
          </p:cNvPicPr>
          <p:nvPr/>
        </p:nvPicPr>
        <p:blipFill>
          <a:blip r:embed="rId6">
            <a:extLst>
              <a:ext uri="{BEBA8EAE-BF5A-486C-A8C5-ECC9F3942E4B}">
                <a14:imgProps xmlns:a14="http://schemas.microsoft.com/office/drawing/2010/main">
                  <a14:imgLayer r:embed="rId7">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2717973" y="253927"/>
            <a:ext cx="6837890" cy="3367702"/>
          </a:xfrm>
          <a:prstGeom prst="rect">
            <a:avLst/>
          </a:prstGeom>
        </p:spPr>
      </p:pic>
      <p:pic>
        <p:nvPicPr>
          <p:cNvPr id="33" name="图片 3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00153" y="5882098"/>
            <a:ext cx="2820619" cy="916479"/>
          </a:xfrm>
          <a:prstGeom prst="rect">
            <a:avLst/>
          </a:prstGeom>
        </p:spPr>
      </p:pic>
      <p:grpSp>
        <p:nvGrpSpPr>
          <p:cNvPr id="5" name="组合 4"/>
          <p:cNvGrpSpPr/>
          <p:nvPr/>
        </p:nvGrpSpPr>
        <p:grpSpPr>
          <a:xfrm>
            <a:off x="2422448" y="3488926"/>
            <a:ext cx="8088015" cy="2113119"/>
            <a:chOff x="2422448" y="3488926"/>
            <a:chExt cx="8088015" cy="2113119"/>
          </a:xfrm>
        </p:grpSpPr>
        <p:pic>
          <p:nvPicPr>
            <p:cNvPr id="3" name="图片 2"/>
            <p:cNvPicPr>
              <a:picLocks noChangeAspect="1"/>
            </p:cNvPicPr>
            <p:nvPr/>
          </p:nvPicPr>
          <p:blipFill rotWithShape="1">
            <a:blip r:embed="rId9">
              <a:extLst>
                <a:ext uri="{28A0092B-C50C-407E-A947-70E740481C1C}">
                  <a14:useLocalDpi xmlns:a14="http://schemas.microsoft.com/office/drawing/2010/main" val="0"/>
                </a:ext>
              </a:extLst>
            </a:blip>
            <a:srcRect t="55258"/>
            <a:stretch/>
          </p:blipFill>
          <p:spPr>
            <a:xfrm>
              <a:off x="2422448" y="3488926"/>
              <a:ext cx="8088015" cy="2113119"/>
            </a:xfrm>
            <a:prstGeom prst="rect">
              <a:avLst/>
            </a:prstGeom>
          </p:spPr>
        </p:pic>
        <p:pic>
          <p:nvPicPr>
            <p:cNvPr id="9" name="图片 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3106070" y="3553996"/>
              <a:ext cx="839206" cy="839572"/>
            </a:xfrm>
            <a:prstGeom prst="rect">
              <a:avLst/>
            </a:prstGeom>
          </p:spPr>
        </p:pic>
        <p:pic>
          <p:nvPicPr>
            <p:cNvPr id="10" name="图片 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flipH="1">
              <a:off x="8990454" y="3488926"/>
              <a:ext cx="596968" cy="708722"/>
            </a:xfrm>
            <a:prstGeom prst="rect">
              <a:avLst/>
            </a:prstGeom>
          </p:spPr>
        </p:pic>
      </p:grpSp>
      <p:sp>
        <p:nvSpPr>
          <p:cNvPr id="11" name="文本框 10"/>
          <p:cNvSpPr txBox="1"/>
          <p:nvPr/>
        </p:nvSpPr>
        <p:spPr>
          <a:xfrm>
            <a:off x="3552044" y="1290648"/>
            <a:ext cx="5265738" cy="707886"/>
          </a:xfrm>
          <a:prstGeom prst="rect">
            <a:avLst/>
          </a:prstGeom>
          <a:noFill/>
        </p:spPr>
        <p:txBody>
          <a:bodyPr wrap="square" rtlCol="0">
            <a:spAutoFit/>
          </a:bodyPr>
          <a:lstStyle/>
          <a:p>
            <a:r>
              <a:rPr lang="zh-CN" altLang="en-US" sz="4000" b="1" dirty="0">
                <a:ln>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Arial" panose="020B0604020202020204" pitchFamily="34" charset="0"/>
                <a:ea typeface="Microsoft YaHei" panose="020B0503020204020204" pitchFamily="34" charset="-122"/>
                <a:sym typeface="Arial" panose="020B0604020202020204" pitchFamily="34" charset="0"/>
              </a:rPr>
              <a:t>教师发展会议</a:t>
            </a:r>
            <a:r>
              <a:rPr lang="en-US" altLang="zh-CN" sz="4000" b="1" dirty="0" err="1">
                <a:ln>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Arial" panose="020B0604020202020204" pitchFamily="34" charset="0"/>
                <a:ea typeface="Microsoft YaHei" panose="020B0503020204020204" pitchFamily="34" charset="-122"/>
                <a:sym typeface="Arial" panose="020B0604020202020204" pitchFamily="34" charset="0"/>
              </a:rPr>
              <a:t>ppt</a:t>
            </a:r>
            <a:r>
              <a:rPr lang="zh-CN" altLang="en-US" sz="4000" b="1" dirty="0">
                <a:ln>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Arial" panose="020B0604020202020204" pitchFamily="34" charset="0"/>
                <a:ea typeface="Microsoft YaHei" panose="020B0503020204020204" pitchFamily="34" charset="-122"/>
                <a:sym typeface="Arial" panose="020B0604020202020204" pitchFamily="34" charset="0"/>
              </a:rPr>
              <a:t>模板</a:t>
            </a:r>
            <a:endParaRPr lang="zh-CN" altLang="en-US" sz="4000" b="1" dirty="0">
              <a:ln>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Arial" panose="020B0604020202020204" pitchFamily="34" charset="0"/>
              <a:ea typeface="Microsoft YaHei" panose="020B0503020204020204" pitchFamily="34" charset="-122"/>
              <a:sym typeface="Arial" panose="020B0604020202020204" pitchFamily="34" charset="0"/>
            </a:endParaRPr>
          </a:p>
        </p:txBody>
      </p:sp>
      <p:grpSp>
        <p:nvGrpSpPr>
          <p:cNvPr id="2" name="组合 1"/>
          <p:cNvGrpSpPr/>
          <p:nvPr/>
        </p:nvGrpSpPr>
        <p:grpSpPr>
          <a:xfrm>
            <a:off x="388843" y="5242534"/>
            <a:ext cx="3121255" cy="1855955"/>
            <a:chOff x="388843" y="5242534"/>
            <a:chExt cx="3121255" cy="1855955"/>
          </a:xfrm>
        </p:grpSpPr>
        <p:pic>
          <p:nvPicPr>
            <p:cNvPr id="34" name="图片 3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88843" y="5850487"/>
              <a:ext cx="2537805" cy="1007513"/>
            </a:xfrm>
            <a:prstGeom prst="rect">
              <a:avLst/>
            </a:prstGeom>
          </p:spPr>
        </p:pic>
        <p:pic>
          <p:nvPicPr>
            <p:cNvPr id="30" name="图片 29"/>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450235" y="5445506"/>
              <a:ext cx="1059863" cy="1059863"/>
            </a:xfrm>
            <a:prstGeom prst="rect">
              <a:avLst/>
            </a:prstGeom>
          </p:spPr>
        </p:pic>
        <p:pic>
          <p:nvPicPr>
            <p:cNvPr id="32" name="图片 31"/>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7978585">
              <a:off x="1271466" y="5242534"/>
              <a:ext cx="1855955" cy="1855955"/>
            </a:xfrm>
            <a:prstGeom prst="rect">
              <a:avLst/>
            </a:prstGeom>
          </p:spPr>
        </p:pic>
      </p:grpSp>
      <p:pic>
        <p:nvPicPr>
          <p:cNvPr id="35" name="图片 34"/>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267502" y="-264243"/>
            <a:ext cx="5016613" cy="1560579"/>
          </a:xfrm>
          <a:prstGeom prst="rect">
            <a:avLst/>
          </a:prstGeom>
        </p:spPr>
      </p:pic>
      <p:pic>
        <p:nvPicPr>
          <p:cNvPr id="26" name="图片 25"/>
          <p:cNvPicPr>
            <a:picLocks noChangeAspect="1"/>
          </p:cNvPicPr>
          <p:nvPr/>
        </p:nvPicPr>
        <p:blipFill rotWithShape="1">
          <a:blip r:embed="rId16">
            <a:extLst>
              <a:ext uri="{BEBA8EAE-BF5A-486C-A8C5-ECC9F3942E4B}">
                <a14:imgProps xmlns:a14="http://schemas.microsoft.com/office/drawing/2010/main">
                  <a14:imgLayer r:embed="rId17">
                    <a14:imgEffect>
                      <a14:backgroundRemoval t="9893" b="99225" l="0" r="100000">
                        <a14:foregroundMark x1="92068" y1="16031" x2="92068" y2="19726"/>
                        <a14:foregroundMark x1="16686" y1="27831" x2="16686" y2="30632"/>
                        <a14:foregroundMark x1="19213" y1="45471" x2="24559" y2="45471"/>
                        <a14:backgroundMark x1="19389" y1="37306" x2="38073" y2="35399"/>
                        <a14:backgroundMark x1="4407" y1="54112" x2="4759" y2="81108"/>
                        <a14:backgroundMark x1="5523" y1="84863" x2="7521" y2="89750"/>
                        <a14:backgroundMark x1="8578" y1="79440" x2="5347" y2="94636"/>
                        <a14:backgroundMark x1="10870" y1="87843" x2="6404" y2="99285"/>
                        <a14:backgroundMark x1="95828" y1="68713" x2="98002" y2="87843"/>
                        <a14:backgroundMark x1="96298" y1="83909" x2="94595" y2="95709"/>
                        <a14:backgroundMark x1="95358" y1="83373" x2="95065" y2="93266"/>
                        <a14:backgroundMark x1="11633" y1="39988" x2="32432" y2="40763"/>
                        <a14:backgroundMark x1="36604" y1="34923" x2="73678" y2="35518"/>
                        <a14:backgroundMark x1="77380" y1="32300" x2="83373" y2="35697"/>
                      </a14:backgroundRemoval>
                    </a14:imgEffect>
                  </a14:imgLayer>
                </a14:imgProps>
              </a:ext>
              <a:ext uri="{28A0092B-C50C-407E-A947-70E740481C1C}">
                <a14:useLocalDpi xmlns:a14="http://schemas.microsoft.com/office/drawing/2010/main" val="0"/>
              </a:ext>
            </a:extLst>
          </a:blip>
          <a:srcRect l="7829" t="39044" r="7854" b="15669"/>
          <a:stretch/>
        </p:blipFill>
        <p:spPr>
          <a:xfrm>
            <a:off x="3999598" y="4752992"/>
            <a:ext cx="4818184" cy="2122454"/>
          </a:xfrm>
          <a:custGeom>
            <a:avLst/>
            <a:gdLst>
              <a:gd name="connsiteX0" fmla="*/ 0 w 4818184"/>
              <a:gd name="connsiteY0" fmla="*/ 0 h 2122454"/>
              <a:gd name="connsiteX1" fmla="*/ 4818184 w 4818184"/>
              <a:gd name="connsiteY1" fmla="*/ 0 h 2122454"/>
              <a:gd name="connsiteX2" fmla="*/ 4818184 w 4818184"/>
              <a:gd name="connsiteY2" fmla="*/ 711711 h 2122454"/>
              <a:gd name="connsiteX3" fmla="*/ 4650975 w 4818184"/>
              <a:gd name="connsiteY3" fmla="*/ 732539 h 2122454"/>
              <a:gd name="connsiteX4" fmla="*/ 4772054 w 4818184"/>
              <a:gd name="connsiteY4" fmla="*/ 1377836 h 2122454"/>
              <a:gd name="connsiteX5" fmla="*/ 4818184 w 4818184"/>
              <a:gd name="connsiteY5" fmla="*/ 1372089 h 2122454"/>
              <a:gd name="connsiteX6" fmla="*/ 4818184 w 4818184"/>
              <a:gd name="connsiteY6" fmla="*/ 2122454 h 2122454"/>
              <a:gd name="connsiteX7" fmla="*/ 0 w 4818184"/>
              <a:gd name="connsiteY7" fmla="*/ 2122454 h 2122454"/>
              <a:gd name="connsiteX8" fmla="*/ 0 w 4818184"/>
              <a:gd name="connsiteY8" fmla="*/ 1638267 h 2122454"/>
              <a:gd name="connsiteX9" fmla="*/ 59518 w 4818184"/>
              <a:gd name="connsiteY9" fmla="*/ 1578984 h 2122454"/>
              <a:gd name="connsiteX10" fmla="*/ 190853 w 4818184"/>
              <a:gd name="connsiteY10" fmla="*/ 1196194 h 2122454"/>
              <a:gd name="connsiteX11" fmla="*/ 181743 w 4818184"/>
              <a:gd name="connsiteY11" fmla="*/ 1087094 h 2122454"/>
              <a:gd name="connsiteX12" fmla="*/ 179710 w 4818184"/>
              <a:gd name="connsiteY12" fmla="*/ 1079188 h 2122454"/>
              <a:gd name="connsiteX13" fmla="*/ 199058 w 4818184"/>
              <a:gd name="connsiteY13" fmla="*/ 1070289 h 2122454"/>
              <a:gd name="connsiteX14" fmla="*/ 344515 w 4818184"/>
              <a:gd name="connsiteY14" fmla="*/ 955771 h 2122454"/>
              <a:gd name="connsiteX15" fmla="*/ 313335 w 4818184"/>
              <a:gd name="connsiteY15" fmla="*/ 416562 h 2122454"/>
              <a:gd name="connsiteX16" fmla="*/ 72787 w 4818184"/>
              <a:gd name="connsiteY16" fmla="*/ 359863 h 2122454"/>
              <a:gd name="connsiteX17" fmla="*/ 0 w 4818184"/>
              <a:gd name="connsiteY17" fmla="*/ 368865 h 2122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8184" h="2122454">
                <a:moveTo>
                  <a:pt x="0" y="0"/>
                </a:moveTo>
                <a:lnTo>
                  <a:pt x="4818184" y="0"/>
                </a:lnTo>
                <a:lnTo>
                  <a:pt x="4818184" y="711711"/>
                </a:lnTo>
                <a:lnTo>
                  <a:pt x="4650975" y="732539"/>
                </a:lnTo>
                <a:lnTo>
                  <a:pt x="4772054" y="1377836"/>
                </a:lnTo>
                <a:lnTo>
                  <a:pt x="4818184" y="1372089"/>
                </a:lnTo>
                <a:lnTo>
                  <a:pt x="4818184" y="2122454"/>
                </a:lnTo>
                <a:lnTo>
                  <a:pt x="0" y="2122454"/>
                </a:lnTo>
                <a:lnTo>
                  <a:pt x="0" y="1638267"/>
                </a:lnTo>
                <a:lnTo>
                  <a:pt x="59518" y="1578984"/>
                </a:lnTo>
                <a:cubicBezTo>
                  <a:pt x="140663" y="1481019"/>
                  <a:pt x="190853" y="1345683"/>
                  <a:pt x="190853" y="1196194"/>
                </a:cubicBezTo>
                <a:cubicBezTo>
                  <a:pt x="190853" y="1158822"/>
                  <a:pt x="187716" y="1122334"/>
                  <a:pt x="181743" y="1087094"/>
                </a:cubicBezTo>
                <a:lnTo>
                  <a:pt x="179710" y="1079188"/>
                </a:lnTo>
                <a:lnTo>
                  <a:pt x="199058" y="1070289"/>
                </a:lnTo>
                <a:cubicBezTo>
                  <a:pt x="252676" y="1040482"/>
                  <a:pt x="302310" y="1002074"/>
                  <a:pt x="344515" y="955771"/>
                </a:cubicBezTo>
                <a:cubicBezTo>
                  <a:pt x="513338" y="770556"/>
                  <a:pt x="499378" y="529144"/>
                  <a:pt x="313335" y="416562"/>
                </a:cubicBezTo>
                <a:cubicBezTo>
                  <a:pt x="243569" y="374344"/>
                  <a:pt x="159510" y="356238"/>
                  <a:pt x="72787" y="359863"/>
                </a:cubicBezTo>
                <a:lnTo>
                  <a:pt x="0" y="368865"/>
                </a:lnTo>
                <a:close/>
              </a:path>
            </a:pathLst>
          </a:custGeom>
        </p:spPr>
      </p:pic>
      <p:pic>
        <p:nvPicPr>
          <p:cNvPr id="18" name="bamboo">
            <a:hlinkClick r:id="" action="ppaction://media"/>
            <a:extLst>
              <a:ext uri="{FF2B5EF4-FFF2-40B4-BE49-F238E27FC236}">
                <a16:creationId xmlns="" xmlns:a16="http://schemas.microsoft.com/office/drawing/2014/main" id="{350ACE85-CF88-488E-B43D-260CE4640AE1}"/>
              </a:ext>
            </a:extLst>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18"/>
          <a:stretch>
            <a:fillRect/>
          </a:stretch>
        </p:blipFill>
        <p:spPr>
          <a:xfrm>
            <a:off x="-697258" y="-157742"/>
            <a:ext cx="609600" cy="609600"/>
          </a:xfrm>
          <a:prstGeom prst="rect">
            <a:avLst/>
          </a:prstGeom>
        </p:spPr>
      </p:pic>
    </p:spTree>
    <p:extLst>
      <p:ext uri="{BB962C8B-B14F-4D97-AF65-F5344CB8AC3E}">
        <p14:creationId xmlns:p14="http://schemas.microsoft.com/office/powerpoint/2010/main" val="14330077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pageCurlDoub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up)">
                                      <p:cBhvr>
                                        <p:cTn id="11" dur="500"/>
                                        <p:tgtEl>
                                          <p:spTgt spid="36"/>
                                        </p:tgtEl>
                                      </p:cBhvr>
                                    </p:animEffect>
                                  </p:childTnLst>
                                </p:cTn>
                              </p:par>
                              <p:par>
                                <p:cTn id="12" presetID="22" presetClass="entr" presetSubtype="1" fill="hold" nodeType="with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wipe(up)">
                                      <p:cBhvr>
                                        <p:cTn id="14" dur="500"/>
                                        <p:tgtEl>
                                          <p:spTgt spid="35"/>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1000"/>
                                        <p:tgtEl>
                                          <p:spTgt spid="33"/>
                                        </p:tgtEl>
                                      </p:cBhvr>
                                    </p:animEffect>
                                    <p:anim calcmode="lin" valueType="num">
                                      <p:cBhvr>
                                        <p:cTn id="20" dur="1000" fill="hold"/>
                                        <p:tgtEl>
                                          <p:spTgt spid="33"/>
                                        </p:tgtEl>
                                        <p:attrNameLst>
                                          <p:attrName>ppt_x</p:attrName>
                                        </p:attrNameLst>
                                      </p:cBhvr>
                                      <p:tavLst>
                                        <p:tav tm="0">
                                          <p:val>
                                            <p:strVal val="#ppt_x"/>
                                          </p:val>
                                        </p:tav>
                                        <p:tav tm="100000">
                                          <p:val>
                                            <p:strVal val="#ppt_x"/>
                                          </p:val>
                                        </p:tav>
                                      </p:tavLst>
                                    </p:anim>
                                    <p:anim calcmode="lin" valueType="num">
                                      <p:cBhvr>
                                        <p:cTn id="21" dur="1000" fill="hold"/>
                                        <p:tgtEl>
                                          <p:spTgt spid="3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000"/>
                                        <p:tgtEl>
                                          <p:spTgt spid="4"/>
                                        </p:tgtEl>
                                      </p:cBhvr>
                                    </p:animEffect>
                                    <p:anim calcmode="lin" valueType="num">
                                      <p:cBhvr>
                                        <p:cTn id="32" dur="1000" fill="hold"/>
                                        <p:tgtEl>
                                          <p:spTgt spid="4"/>
                                        </p:tgtEl>
                                        <p:attrNameLst>
                                          <p:attrName>ppt_x</p:attrName>
                                        </p:attrNameLst>
                                      </p:cBhvr>
                                      <p:tavLst>
                                        <p:tav tm="0">
                                          <p:val>
                                            <p:strVal val="#ppt_x"/>
                                          </p:val>
                                        </p:tav>
                                        <p:tav tm="100000">
                                          <p:val>
                                            <p:strVal val="#ppt_x"/>
                                          </p:val>
                                        </p:tav>
                                      </p:tavLst>
                                    </p:anim>
                                    <p:anim calcmode="lin" valueType="num">
                                      <p:cBhvr>
                                        <p:cTn id="3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500" fill="hold"/>
                                        <p:tgtEl>
                                          <p:spTgt spid="5"/>
                                        </p:tgtEl>
                                        <p:attrNameLst>
                                          <p:attrName>ppt_w</p:attrName>
                                        </p:attrNameLst>
                                      </p:cBhvr>
                                      <p:tavLst>
                                        <p:tav tm="0">
                                          <p:val>
                                            <p:fltVal val="0"/>
                                          </p:val>
                                        </p:tav>
                                        <p:tav tm="100000">
                                          <p:val>
                                            <p:strVal val="#ppt_w"/>
                                          </p:val>
                                        </p:tav>
                                      </p:tavLst>
                                    </p:anim>
                                    <p:anim calcmode="lin" valueType="num">
                                      <p:cBhvr>
                                        <p:cTn id="46" dur="500" fill="hold"/>
                                        <p:tgtEl>
                                          <p:spTgt spid="5"/>
                                        </p:tgtEl>
                                        <p:attrNameLst>
                                          <p:attrName>ppt_h</p:attrName>
                                        </p:attrNameLst>
                                      </p:cBhvr>
                                      <p:tavLst>
                                        <p:tav tm="0">
                                          <p:val>
                                            <p:fltVal val="0"/>
                                          </p:val>
                                        </p:tav>
                                        <p:tav tm="100000">
                                          <p:val>
                                            <p:strVal val="#ppt_h"/>
                                          </p:val>
                                        </p:tav>
                                      </p:tavLst>
                                    </p:anim>
                                    <p:animEffect transition="in" filter="fade">
                                      <p:cBhvr>
                                        <p:cTn id="47" dur="5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down)">
                                      <p:cBhvr>
                                        <p:cTn id="5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3" repeatCount="indefinite" fill="remove" display="0">
                  <p:stCondLst>
                    <p:cond delay="indefinite"/>
                  </p:stCondLst>
                  <p:endCondLst>
                    <p:cond evt="onStopAudio" delay="0">
                      <p:tgtEl>
                        <p:sldTgt/>
                      </p:tgtEl>
                    </p:cond>
                  </p:endCondLst>
                </p:cTn>
                <p:tgtEl>
                  <p:spTgt spid="18"/>
                </p:tgtEl>
              </p:cMediaNode>
            </p:audio>
          </p:childTnLst>
        </p:cTn>
      </p:par>
    </p:tnLst>
    <p:bldLst>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821" y="0"/>
            <a:ext cx="3714470" cy="4487030"/>
          </a:xfrm>
          <a:prstGeom prst="rect">
            <a:avLst/>
          </a:prstGeom>
        </p:spPr>
      </p:pic>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00153" y="5777542"/>
            <a:ext cx="2820619" cy="916479"/>
          </a:xfrm>
          <a:prstGeom prst="rect">
            <a:avLst/>
          </a:prstGeom>
        </p:spPr>
      </p:pic>
      <p:pic>
        <p:nvPicPr>
          <p:cNvPr id="22" name="图片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812" y="5172156"/>
            <a:ext cx="3576518" cy="1419884"/>
          </a:xfrm>
          <a:prstGeom prst="rect">
            <a:avLst/>
          </a:prstGeom>
        </p:spPr>
      </p:pic>
      <p:pic>
        <p:nvPicPr>
          <p:cNvPr id="23" name="图片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29402" y="5052537"/>
            <a:ext cx="1059863" cy="1059863"/>
          </a:xfrm>
          <a:prstGeom prst="rect">
            <a:avLst/>
          </a:prstGeom>
        </p:spPr>
      </p:pic>
      <p:pic>
        <p:nvPicPr>
          <p:cNvPr id="24" name="图片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978585">
            <a:off x="2050633" y="4849565"/>
            <a:ext cx="1855955" cy="1855955"/>
          </a:xfrm>
          <a:prstGeom prst="rect">
            <a:avLst/>
          </a:prstGeom>
        </p:spPr>
      </p:pic>
      <p:pic>
        <p:nvPicPr>
          <p:cNvPr id="25" name="图片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67502" y="-264243"/>
            <a:ext cx="5016613" cy="1560579"/>
          </a:xfrm>
          <a:prstGeom prst="rect">
            <a:avLst/>
          </a:prstGeom>
        </p:spPr>
      </p:pic>
      <p:grpSp>
        <p:nvGrpSpPr>
          <p:cNvPr id="4" name="组合 3"/>
          <p:cNvGrpSpPr/>
          <p:nvPr/>
        </p:nvGrpSpPr>
        <p:grpSpPr>
          <a:xfrm>
            <a:off x="970370" y="543117"/>
            <a:ext cx="3788634" cy="5357872"/>
            <a:chOff x="329214" y="248387"/>
            <a:chExt cx="3788634" cy="5357872"/>
          </a:xfrm>
        </p:grpSpPr>
        <p:pic>
          <p:nvPicPr>
            <p:cNvPr id="5" name="图片 4"/>
            <p:cNvPicPr>
              <a:picLocks noChangeAspect="1"/>
            </p:cNvPicPr>
            <p:nvPr/>
          </p:nvPicPr>
          <p:blipFill>
            <a:blip r:embed="rId9">
              <a:extLst>
                <a:ext uri="{BEBA8EAE-BF5A-486C-A8C5-ECC9F3942E4B}">
                  <a14:imgProps xmlns:a14="http://schemas.microsoft.com/office/drawing/2010/main">
                    <a14:imgLayer r:embed="rId10">
                      <a14:imgEffect>
                        <a14:colorTemperature colorTemp="8800"/>
                      </a14:imgEffect>
                    </a14:imgLayer>
                  </a14:imgProps>
                </a:ext>
                <a:ext uri="{28A0092B-C50C-407E-A947-70E740481C1C}">
                  <a14:useLocalDpi xmlns:a14="http://schemas.microsoft.com/office/drawing/2010/main" val="0"/>
                </a:ext>
              </a:extLst>
            </a:blip>
            <a:stretch>
              <a:fillRect/>
            </a:stretch>
          </p:blipFill>
          <p:spPr>
            <a:xfrm>
              <a:off x="329214" y="248387"/>
              <a:ext cx="3788634" cy="5357872"/>
            </a:xfrm>
            <a:prstGeom prst="rect">
              <a:avLst/>
            </a:prstGeom>
          </p:spPr>
        </p:pic>
        <p:sp>
          <p:nvSpPr>
            <p:cNvPr id="26" name="文本框 25"/>
            <p:cNvSpPr txBox="1"/>
            <p:nvPr/>
          </p:nvSpPr>
          <p:spPr>
            <a:xfrm>
              <a:off x="1612818" y="1465264"/>
              <a:ext cx="1046440" cy="1284967"/>
            </a:xfrm>
            <a:prstGeom prst="rect">
              <a:avLst/>
            </a:prstGeom>
            <a:noFill/>
          </p:spPr>
          <p:txBody>
            <a:bodyPr vert="eaVert" wrap="none" rtlCol="0">
              <a:spAutoFit/>
            </a:bodyPr>
            <a:lstStyle/>
            <a:p>
              <a:r>
                <a:rPr kumimoji="1" lang="zh-CN" altLang="en-US" sz="2800" b="1" spc="300" dirty="0" smtClean="0">
                  <a:solidFill>
                    <a:schemeClr val="bg1"/>
                  </a:solidFill>
                  <a:latin typeface="Arial" panose="020B0604020202020204" pitchFamily="34" charset="0"/>
                  <a:ea typeface="Microsoft YaHei" panose="020B0503020204020204" pitchFamily="34" charset="-122"/>
                  <a:cs typeface="DFPShaoNvW5-GB" charset="-122"/>
                  <a:sym typeface="Arial" panose="020B0604020202020204" pitchFamily="34" charset="0"/>
                </a:rPr>
                <a:t>欢迎各</a:t>
              </a:r>
              <a:endParaRPr kumimoji="1" lang="en-US" altLang="zh-CN" sz="2800" b="1" spc="300" dirty="0" smtClean="0">
                <a:solidFill>
                  <a:schemeClr val="bg1"/>
                </a:solidFill>
                <a:latin typeface="Arial" panose="020B0604020202020204" pitchFamily="34" charset="0"/>
                <a:ea typeface="Microsoft YaHei" panose="020B0503020204020204" pitchFamily="34" charset="-122"/>
                <a:cs typeface="DFPShaoNvW5-GB" charset="-122"/>
                <a:sym typeface="Arial" panose="020B0604020202020204" pitchFamily="34" charset="0"/>
              </a:endParaRPr>
            </a:p>
            <a:p>
              <a:r>
                <a:rPr kumimoji="1" lang="zh-CN" altLang="en-US" sz="2800" b="1" spc="300" dirty="0" smtClean="0">
                  <a:solidFill>
                    <a:schemeClr val="bg1"/>
                  </a:solidFill>
                  <a:latin typeface="Arial" panose="020B0604020202020204" pitchFamily="34" charset="0"/>
                  <a:ea typeface="Microsoft YaHei" panose="020B0503020204020204" pitchFamily="34" charset="-122"/>
                  <a:cs typeface="DFPShaoNvW5-GB" charset="-122"/>
                  <a:sym typeface="Arial" panose="020B0604020202020204" pitchFamily="34" charset="0"/>
                </a:rPr>
                <a:t>位家长</a:t>
              </a:r>
              <a:endParaRPr kumimoji="1" lang="zh-CN" altLang="en-US" sz="2800" b="1" spc="300" dirty="0">
                <a:solidFill>
                  <a:schemeClr val="bg1"/>
                </a:solidFill>
                <a:latin typeface="Arial" panose="020B0604020202020204" pitchFamily="34" charset="0"/>
                <a:ea typeface="Microsoft YaHei" panose="020B0503020204020204" pitchFamily="34" charset="-122"/>
                <a:cs typeface="DFPShaoNvW5-GB" charset="-122"/>
                <a:sym typeface="Arial" panose="020B0604020202020204" pitchFamily="34" charset="0"/>
              </a:endParaRPr>
            </a:p>
          </p:txBody>
        </p:sp>
      </p:grpSp>
      <p:sp>
        <p:nvSpPr>
          <p:cNvPr id="27" name="Rectangle 4"/>
          <p:cNvSpPr/>
          <p:nvPr/>
        </p:nvSpPr>
        <p:spPr>
          <a:xfrm>
            <a:off x="4621233" y="1897597"/>
            <a:ext cx="6308527" cy="3046988"/>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lnSpc>
                <a:spcPct val="200000"/>
              </a:lnSpc>
            </a:pPr>
            <a:r>
              <a:rPr lang="zh-CN" altLang="en-US" sz="16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  首先</a:t>
            </a:r>
            <a:r>
              <a:rPr lang="zh-CN" altLang="en-US" sz="16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感谢您在百忙之中抽空来参加家长会</a:t>
            </a:r>
            <a:r>
              <a:rPr lang="en-US" altLang="zh-CN" sz="16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a:t>
            </a:r>
          </a:p>
          <a:p>
            <a:pPr eaLnBrk="1" hangingPunct="1">
              <a:lnSpc>
                <a:spcPct val="200000"/>
              </a:lnSpc>
            </a:pPr>
            <a:r>
              <a:rPr lang="zh-CN" altLang="en-US" sz="16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关心</a:t>
            </a:r>
            <a:r>
              <a:rPr lang="zh-CN" altLang="en-US" sz="16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、帮助贵子女是我们共同的心愿！</a:t>
            </a:r>
          </a:p>
          <a:p>
            <a:pPr>
              <a:lnSpc>
                <a:spcPct val="200000"/>
              </a:lnSpc>
            </a:pPr>
            <a:r>
              <a:rPr lang="zh-CN" altLang="en-US" sz="16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使</a:t>
            </a:r>
            <a:r>
              <a:rPr lang="zh-CN" altLang="en-US" sz="16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您的孩子得到全面发展、提高是我们共同的目标</a:t>
            </a:r>
            <a:r>
              <a:rPr lang="zh-CN" altLang="en-US" sz="16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a:t>
            </a:r>
            <a:endParaRPr lang="en-US" altLang="zh-CN" sz="16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endParaRPr>
          </a:p>
          <a:p>
            <a:pPr>
              <a:lnSpc>
                <a:spcPct val="200000"/>
              </a:lnSpc>
            </a:pPr>
            <a:r>
              <a:rPr lang="zh-CN" altLang="en-US" sz="16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为</a:t>
            </a:r>
            <a:r>
              <a:rPr lang="zh-CN" altLang="en-US" sz="16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加强老师与家长、家长与学生、家长与家长之间的联系，了解前半学期贵子女在学校的学习、生活情况，以便老师能够更有针对性的进行教育，家长能更好教育自己的子女。</a:t>
            </a:r>
          </a:p>
        </p:txBody>
      </p:sp>
      <p:sp>
        <p:nvSpPr>
          <p:cNvPr id="2" name="矩形 1"/>
          <p:cNvSpPr/>
          <p:nvPr/>
        </p:nvSpPr>
        <p:spPr>
          <a:xfrm>
            <a:off x="4780806" y="1296336"/>
            <a:ext cx="2818400" cy="523220"/>
          </a:xfrm>
          <a:prstGeom prst="rect">
            <a:avLst/>
          </a:prstGeom>
        </p:spPr>
        <p:txBody>
          <a:bodyPr wrap="none">
            <a:spAutoFit/>
          </a:bodyPr>
          <a:lstStyle/>
          <a:p>
            <a:r>
              <a:rPr lang="zh-CN" altLang="en-US" sz="2800" b="1" dirty="0">
                <a:solidFill>
                  <a:srgbClr val="EB8200"/>
                </a:solidFill>
                <a:latin typeface="Arial" panose="020B0604020202020204" pitchFamily="34" charset="0"/>
                <a:ea typeface="Microsoft YaHei" panose="020B0503020204020204" pitchFamily="34" charset="-122"/>
                <a:sym typeface="Arial" panose="020B0604020202020204" pitchFamily="34" charset="0"/>
              </a:rPr>
              <a:t>尊敬的各位家长</a:t>
            </a:r>
            <a:r>
              <a:rPr lang="en-US" altLang="zh-CN" sz="2800" b="1" dirty="0">
                <a:solidFill>
                  <a:srgbClr val="EB8200"/>
                </a:solidFill>
                <a:latin typeface="Arial" panose="020B0604020202020204" pitchFamily="34" charset="0"/>
                <a:ea typeface="Microsoft YaHei" panose="020B0503020204020204" pitchFamily="34" charset="-122"/>
                <a:sym typeface="Arial" panose="020B0604020202020204" pitchFamily="34" charset="0"/>
              </a:rPr>
              <a:t>:</a:t>
            </a:r>
            <a:endParaRPr lang="zh-CN" altLang="en-US" sz="2800" dirty="0">
              <a:solidFill>
                <a:srgbClr val="EB8200"/>
              </a:solidFill>
              <a:latin typeface="Arial" panose="020B0604020202020204" pitchFamily="34" charset="0"/>
              <a:ea typeface="Microsoft YaHei" panose="020B0503020204020204" pitchFamily="34" charset="-122"/>
              <a:sym typeface="Arial" panose="020B0604020202020204" pitchFamily="34" charset="0"/>
            </a:endParaRPr>
          </a:p>
        </p:txBody>
      </p:sp>
      <p:pic>
        <p:nvPicPr>
          <p:cNvPr id="3" name="图片 2"/>
          <p:cNvPicPr>
            <a:picLocks noChangeAspect="1"/>
          </p:cNvPicPr>
          <p:nvPr/>
        </p:nvPicPr>
        <p:blipFill rotWithShape="1">
          <a:blip r:embed="rId11">
            <a:extLst>
              <a:ext uri="{28A0092B-C50C-407E-A947-70E740481C1C}">
                <a14:useLocalDpi xmlns:a14="http://schemas.microsoft.com/office/drawing/2010/main" val="0"/>
              </a:ext>
            </a:extLst>
          </a:blip>
          <a:srcRect t="56435"/>
          <a:stretch/>
        </p:blipFill>
        <p:spPr>
          <a:xfrm>
            <a:off x="5363308" y="4945356"/>
            <a:ext cx="5953160" cy="1514427"/>
          </a:xfrm>
          <a:prstGeom prst="rect">
            <a:avLst/>
          </a:prstGeom>
        </p:spPr>
      </p:pic>
    </p:spTree>
    <p:extLst>
      <p:ext uri="{BB962C8B-B14F-4D97-AF65-F5344CB8AC3E}">
        <p14:creationId xmlns:p14="http://schemas.microsoft.com/office/powerpoint/2010/main" val="603629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par>
                                <p:cTn id="8" presetID="22" presetClass="entr" presetSubtype="1"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1000"/>
                                        <p:tgtEl>
                                          <p:spTgt spid="24"/>
                                        </p:tgtEl>
                                      </p:cBhvr>
                                    </p:animEffect>
                                    <p:anim calcmode="lin" valueType="num">
                                      <p:cBhvr>
                                        <p:cTn id="16" dur="1000" fill="hold"/>
                                        <p:tgtEl>
                                          <p:spTgt spid="24"/>
                                        </p:tgtEl>
                                        <p:attrNameLst>
                                          <p:attrName>ppt_x</p:attrName>
                                        </p:attrNameLst>
                                      </p:cBhvr>
                                      <p:tavLst>
                                        <p:tav tm="0">
                                          <p:val>
                                            <p:strVal val="#ppt_x"/>
                                          </p:val>
                                        </p:tav>
                                        <p:tav tm="100000">
                                          <p:val>
                                            <p:strVal val="#ppt_x"/>
                                          </p:val>
                                        </p:tav>
                                      </p:tavLst>
                                    </p:anim>
                                    <p:anim calcmode="lin" valueType="num">
                                      <p:cBhvr>
                                        <p:cTn id="17" dur="1000" fill="hold"/>
                                        <p:tgtEl>
                                          <p:spTgt spid="24"/>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1000"/>
                                        <p:tgtEl>
                                          <p:spTgt spid="23"/>
                                        </p:tgtEl>
                                      </p:cBhvr>
                                    </p:animEffect>
                                    <p:anim calcmode="lin" valueType="num">
                                      <p:cBhvr>
                                        <p:cTn id="21" dur="1000" fill="hold"/>
                                        <p:tgtEl>
                                          <p:spTgt spid="23"/>
                                        </p:tgtEl>
                                        <p:attrNameLst>
                                          <p:attrName>ppt_x</p:attrName>
                                        </p:attrNameLst>
                                      </p:cBhvr>
                                      <p:tavLst>
                                        <p:tav tm="0">
                                          <p:val>
                                            <p:strVal val="#ppt_x"/>
                                          </p:val>
                                        </p:tav>
                                        <p:tav tm="100000">
                                          <p:val>
                                            <p:strVal val="#ppt_x"/>
                                          </p:val>
                                        </p:tav>
                                      </p:tavLst>
                                    </p:anim>
                                    <p:anim calcmode="lin" valueType="num">
                                      <p:cBhvr>
                                        <p:cTn id="22" dur="1000" fill="hold"/>
                                        <p:tgtEl>
                                          <p:spTgt spid="23"/>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1000"/>
                                        <p:tgtEl>
                                          <p:spTgt spid="22"/>
                                        </p:tgtEl>
                                      </p:cBhvr>
                                    </p:animEffect>
                                    <p:anim calcmode="lin" valueType="num">
                                      <p:cBhvr>
                                        <p:cTn id="26" dur="1000" fill="hold"/>
                                        <p:tgtEl>
                                          <p:spTgt spid="22"/>
                                        </p:tgtEl>
                                        <p:attrNameLst>
                                          <p:attrName>ppt_x</p:attrName>
                                        </p:attrNameLst>
                                      </p:cBhvr>
                                      <p:tavLst>
                                        <p:tav tm="0">
                                          <p:val>
                                            <p:strVal val="#ppt_x"/>
                                          </p:val>
                                        </p:tav>
                                        <p:tav tm="100000">
                                          <p:val>
                                            <p:strVal val="#ppt_x"/>
                                          </p:val>
                                        </p:tav>
                                      </p:tavLst>
                                    </p:anim>
                                    <p:anim calcmode="lin" valueType="num">
                                      <p:cBhvr>
                                        <p:cTn id="27" dur="1000" fill="hold"/>
                                        <p:tgtEl>
                                          <p:spTgt spid="22"/>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1000"/>
                                        <p:tgtEl>
                                          <p:spTgt spid="21"/>
                                        </p:tgtEl>
                                      </p:cBhvr>
                                    </p:animEffect>
                                    <p:anim calcmode="lin" valueType="num">
                                      <p:cBhvr>
                                        <p:cTn id="31" dur="1000" fill="hold"/>
                                        <p:tgtEl>
                                          <p:spTgt spid="21"/>
                                        </p:tgtEl>
                                        <p:attrNameLst>
                                          <p:attrName>ppt_x</p:attrName>
                                        </p:attrNameLst>
                                      </p:cBhvr>
                                      <p:tavLst>
                                        <p:tav tm="0">
                                          <p:val>
                                            <p:strVal val="#ppt_x"/>
                                          </p:val>
                                        </p:tav>
                                        <p:tav tm="100000">
                                          <p:val>
                                            <p:strVal val="#ppt_x"/>
                                          </p:val>
                                        </p:tav>
                                      </p:tavLst>
                                    </p:anim>
                                    <p:anim calcmode="lin" valueType="num">
                                      <p:cBhvr>
                                        <p:cTn id="32"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2"/>
                                        </p:tgtEl>
                                        <p:attrNameLst>
                                          <p:attrName>style.visibility</p:attrName>
                                        </p:attrNameLst>
                                      </p:cBhvr>
                                      <p:to>
                                        <p:strVal val="visible"/>
                                      </p:to>
                                    </p:set>
                                    <p:anim calcmode="lin" valueType="num">
                                      <p:cBhvr>
                                        <p:cTn id="44" dur="500" fill="hold"/>
                                        <p:tgtEl>
                                          <p:spTgt spid="2"/>
                                        </p:tgtEl>
                                        <p:attrNameLst>
                                          <p:attrName>ppt_w</p:attrName>
                                        </p:attrNameLst>
                                      </p:cBhvr>
                                      <p:tavLst>
                                        <p:tav tm="0">
                                          <p:val>
                                            <p:fltVal val="0"/>
                                          </p:val>
                                        </p:tav>
                                        <p:tav tm="100000">
                                          <p:val>
                                            <p:strVal val="#ppt_w"/>
                                          </p:val>
                                        </p:tav>
                                      </p:tavLst>
                                    </p:anim>
                                    <p:anim calcmode="lin" valueType="num">
                                      <p:cBhvr>
                                        <p:cTn id="45" dur="500" fill="hold"/>
                                        <p:tgtEl>
                                          <p:spTgt spid="2"/>
                                        </p:tgtEl>
                                        <p:attrNameLst>
                                          <p:attrName>ppt_h</p:attrName>
                                        </p:attrNameLst>
                                      </p:cBhvr>
                                      <p:tavLst>
                                        <p:tav tm="0">
                                          <p:val>
                                            <p:fltVal val="0"/>
                                          </p:val>
                                        </p:tav>
                                        <p:tav tm="100000">
                                          <p:val>
                                            <p:strVal val="#ppt_h"/>
                                          </p:val>
                                        </p:tav>
                                      </p:tavLst>
                                    </p:anim>
                                    <p:animEffect transition="in" filter="fade">
                                      <p:cBhvr>
                                        <p:cTn id="46" dur="500"/>
                                        <p:tgtEl>
                                          <p:spTgt spid="2"/>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p:cTn id="49" dur="500" fill="hold"/>
                                        <p:tgtEl>
                                          <p:spTgt spid="27"/>
                                        </p:tgtEl>
                                        <p:attrNameLst>
                                          <p:attrName>ppt_w</p:attrName>
                                        </p:attrNameLst>
                                      </p:cBhvr>
                                      <p:tavLst>
                                        <p:tav tm="0">
                                          <p:val>
                                            <p:fltVal val="0"/>
                                          </p:val>
                                        </p:tav>
                                        <p:tav tm="100000">
                                          <p:val>
                                            <p:strVal val="#ppt_w"/>
                                          </p:val>
                                        </p:tav>
                                      </p:tavLst>
                                    </p:anim>
                                    <p:anim calcmode="lin" valueType="num">
                                      <p:cBhvr>
                                        <p:cTn id="50" dur="500" fill="hold"/>
                                        <p:tgtEl>
                                          <p:spTgt spid="27"/>
                                        </p:tgtEl>
                                        <p:attrNameLst>
                                          <p:attrName>ppt_h</p:attrName>
                                        </p:attrNameLst>
                                      </p:cBhvr>
                                      <p:tavLst>
                                        <p:tav tm="0">
                                          <p:val>
                                            <p:fltVal val="0"/>
                                          </p:val>
                                        </p:tav>
                                        <p:tav tm="100000">
                                          <p:val>
                                            <p:strVal val="#ppt_h"/>
                                          </p:val>
                                        </p:tav>
                                      </p:tavLst>
                                    </p:anim>
                                    <p:animEffect transition="in" filter="fade">
                                      <p:cBhvr>
                                        <p:cTn id="5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b="10951"/>
          <a:stretch/>
        </p:blipFill>
        <p:spPr>
          <a:xfrm>
            <a:off x="2368919" y="919373"/>
            <a:ext cx="7408585" cy="3371437"/>
          </a:xfrm>
          <a:prstGeom prst="rect">
            <a:avLst/>
          </a:prstGeom>
        </p:spPr>
      </p:pic>
      <p:pic>
        <p:nvPicPr>
          <p:cNvPr id="20" name="图片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821" y="0"/>
            <a:ext cx="3714470" cy="4487030"/>
          </a:xfrm>
          <a:prstGeom prst="rect">
            <a:avLst/>
          </a:prstGeom>
        </p:spPr>
      </p:pic>
      <p:pic>
        <p:nvPicPr>
          <p:cNvPr id="21" name="图片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00153" y="5777542"/>
            <a:ext cx="2820619" cy="916479"/>
          </a:xfrm>
          <a:prstGeom prst="rect">
            <a:avLst/>
          </a:prstGeom>
        </p:spPr>
      </p:pic>
      <p:pic>
        <p:nvPicPr>
          <p:cNvPr id="22" name="图片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1131" y="5070479"/>
            <a:ext cx="3576518" cy="1419884"/>
          </a:xfrm>
          <a:prstGeom prst="rect">
            <a:avLst/>
          </a:prstGeom>
        </p:spPr>
      </p:pic>
      <p:pic>
        <p:nvPicPr>
          <p:cNvPr id="23" name="图片 2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919715" y="5629907"/>
            <a:ext cx="1059863" cy="1059863"/>
          </a:xfrm>
          <a:prstGeom prst="rect">
            <a:avLst/>
          </a:prstGeom>
        </p:spPr>
      </p:pic>
      <p:pic>
        <p:nvPicPr>
          <p:cNvPr id="24" name="图片 2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7978585">
            <a:off x="9740946" y="5426935"/>
            <a:ext cx="1855955" cy="1855955"/>
          </a:xfrm>
          <a:prstGeom prst="rect">
            <a:avLst/>
          </a:prstGeom>
        </p:spPr>
      </p:pic>
      <p:pic>
        <p:nvPicPr>
          <p:cNvPr id="25" name="图片 2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67502" y="-264243"/>
            <a:ext cx="5016613" cy="1560579"/>
          </a:xfrm>
          <a:prstGeom prst="rect">
            <a:avLst/>
          </a:prstGeom>
        </p:spPr>
      </p:pic>
      <p:sp>
        <p:nvSpPr>
          <p:cNvPr id="9" name="椭圆 8"/>
          <p:cNvSpPr/>
          <p:nvPr/>
        </p:nvSpPr>
        <p:spPr>
          <a:xfrm>
            <a:off x="4003261" y="1361508"/>
            <a:ext cx="510939" cy="510939"/>
          </a:xfrm>
          <a:prstGeom prst="ellipse">
            <a:avLst/>
          </a:prstGeom>
          <a:solidFill>
            <a:srgbClr val="EB82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b="1" dirty="0">
                <a:latin typeface="Arial" panose="020B0604020202020204" pitchFamily="34" charset="0"/>
                <a:ea typeface="Microsoft YaHei" panose="020B0503020204020204" pitchFamily="34" charset="-122"/>
                <a:cs typeface="DFPShaoNvW5-GB" charset="-122"/>
                <a:sym typeface="Arial" panose="020B0604020202020204" pitchFamily="34" charset="0"/>
              </a:rPr>
              <a:t>1</a:t>
            </a:r>
            <a:endParaRPr kumimoji="1" lang="zh-CN" altLang="en-US" sz="2000" b="1" dirty="0">
              <a:latin typeface="Arial" panose="020B0604020202020204" pitchFamily="34" charset="0"/>
              <a:ea typeface="Microsoft YaHei" panose="020B0503020204020204" pitchFamily="34" charset="-122"/>
              <a:cs typeface="DFPShaoNvW5-GB" charset="-122"/>
              <a:sym typeface="Arial" panose="020B0604020202020204" pitchFamily="34" charset="0"/>
            </a:endParaRPr>
          </a:p>
        </p:txBody>
      </p:sp>
      <p:sp>
        <p:nvSpPr>
          <p:cNvPr id="10" name="文本框 9"/>
          <p:cNvSpPr txBox="1"/>
          <p:nvPr/>
        </p:nvSpPr>
        <p:spPr>
          <a:xfrm>
            <a:off x="4652419" y="1443588"/>
            <a:ext cx="2172390" cy="523220"/>
          </a:xfrm>
          <a:prstGeom prst="rect">
            <a:avLst/>
          </a:prstGeom>
          <a:noFill/>
        </p:spPr>
        <p:txBody>
          <a:bodyPr wrap="none" rtlCol="0">
            <a:spAutoFit/>
          </a:bodyPr>
          <a:lstStyle/>
          <a:p>
            <a:r>
              <a:rPr kumimoji="1" lang="zh-CN" altLang="en-US" sz="2800" b="1" spc="300" dirty="0" smtClean="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Arial" panose="020B0604020202020204" pitchFamily="34" charset="0"/>
                <a:ea typeface="Microsoft YaHei" panose="020B0503020204020204" pitchFamily="34" charset="-122"/>
                <a:cs typeface="DFPShaoNvW5-GB" charset="-122"/>
                <a:sym typeface="Arial" panose="020B0604020202020204" pitchFamily="34" charset="0"/>
              </a:rPr>
              <a:t>班主任发言</a:t>
            </a:r>
            <a:endParaRPr kumimoji="1" lang="zh-CN" altLang="en-US" sz="2800" b="1" spc="300" dirty="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Arial" panose="020B0604020202020204" pitchFamily="34" charset="0"/>
              <a:ea typeface="Microsoft YaHei" panose="020B0503020204020204" pitchFamily="34" charset="-122"/>
              <a:cs typeface="DFPShaoNvW5-GB" charset="-122"/>
              <a:sym typeface="Arial" panose="020B0604020202020204" pitchFamily="34" charset="0"/>
            </a:endParaRPr>
          </a:p>
        </p:txBody>
      </p:sp>
      <p:sp>
        <p:nvSpPr>
          <p:cNvPr id="12" name="椭圆 11"/>
          <p:cNvSpPr/>
          <p:nvPr/>
        </p:nvSpPr>
        <p:spPr>
          <a:xfrm>
            <a:off x="4005411" y="2267820"/>
            <a:ext cx="510939" cy="510939"/>
          </a:xfrm>
          <a:prstGeom prst="ellipse">
            <a:avLst/>
          </a:prstGeom>
          <a:solidFill>
            <a:srgbClr val="EB82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b="1" dirty="0">
                <a:latin typeface="Arial" panose="020B0604020202020204" pitchFamily="34" charset="0"/>
                <a:ea typeface="Microsoft YaHei" panose="020B0503020204020204" pitchFamily="34" charset="-122"/>
                <a:cs typeface="DFPShaoNvW5-GB" charset="-122"/>
                <a:sym typeface="Arial" panose="020B0604020202020204" pitchFamily="34" charset="0"/>
              </a:rPr>
              <a:t>2</a:t>
            </a:r>
            <a:endParaRPr kumimoji="1" lang="zh-CN" altLang="en-US" sz="2000" b="1" dirty="0">
              <a:latin typeface="Arial" panose="020B0604020202020204" pitchFamily="34" charset="0"/>
              <a:ea typeface="Microsoft YaHei" panose="020B0503020204020204" pitchFamily="34" charset="-122"/>
              <a:cs typeface="DFPShaoNvW5-GB" charset="-122"/>
              <a:sym typeface="Arial" panose="020B0604020202020204" pitchFamily="34" charset="0"/>
            </a:endParaRPr>
          </a:p>
        </p:txBody>
      </p:sp>
      <p:sp>
        <p:nvSpPr>
          <p:cNvPr id="13" name="文本框 12"/>
          <p:cNvSpPr txBox="1"/>
          <p:nvPr/>
        </p:nvSpPr>
        <p:spPr>
          <a:xfrm>
            <a:off x="4629933" y="2261679"/>
            <a:ext cx="2569934" cy="523220"/>
          </a:xfrm>
          <a:prstGeom prst="rect">
            <a:avLst/>
          </a:prstGeom>
          <a:noFill/>
        </p:spPr>
        <p:txBody>
          <a:bodyPr wrap="none" rtlCol="0">
            <a:spAutoFit/>
          </a:bodyPr>
          <a:lstStyle/>
          <a:p>
            <a:r>
              <a:rPr kumimoji="1" lang="zh-CN" altLang="en-US" sz="2800" b="1" spc="300" dirty="0" smtClean="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Arial" panose="020B0604020202020204" pitchFamily="34" charset="0"/>
                <a:ea typeface="Microsoft YaHei" panose="020B0503020204020204" pitchFamily="34" charset="-122"/>
                <a:cs typeface="DFPShaoNvW5-GB" charset="-122"/>
                <a:sym typeface="Arial" panose="020B0604020202020204" pitchFamily="34" charset="0"/>
              </a:rPr>
              <a:t>任课老师发言</a:t>
            </a:r>
            <a:endParaRPr kumimoji="1" lang="zh-CN" altLang="en-US" sz="2800" b="1" spc="300" dirty="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Arial" panose="020B0604020202020204" pitchFamily="34" charset="0"/>
              <a:ea typeface="Microsoft YaHei" panose="020B0503020204020204" pitchFamily="34" charset="-122"/>
              <a:cs typeface="DFPShaoNvW5-GB" charset="-122"/>
              <a:sym typeface="Arial" panose="020B0604020202020204" pitchFamily="34" charset="0"/>
            </a:endParaRPr>
          </a:p>
        </p:txBody>
      </p:sp>
      <p:sp>
        <p:nvSpPr>
          <p:cNvPr id="15" name="椭圆 14"/>
          <p:cNvSpPr/>
          <p:nvPr/>
        </p:nvSpPr>
        <p:spPr>
          <a:xfrm>
            <a:off x="4005411" y="3151010"/>
            <a:ext cx="510939" cy="510939"/>
          </a:xfrm>
          <a:prstGeom prst="ellipse">
            <a:avLst/>
          </a:prstGeom>
          <a:solidFill>
            <a:srgbClr val="EB82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b="1" dirty="0">
                <a:latin typeface="Arial" panose="020B0604020202020204" pitchFamily="34" charset="0"/>
                <a:ea typeface="Microsoft YaHei" panose="020B0503020204020204" pitchFamily="34" charset="-122"/>
                <a:cs typeface="DFPShaoNvW5-GB" charset="-122"/>
                <a:sym typeface="Arial" panose="020B0604020202020204" pitchFamily="34" charset="0"/>
              </a:rPr>
              <a:t>3</a:t>
            </a:r>
            <a:endParaRPr kumimoji="1" lang="zh-CN" altLang="en-US" sz="2000" b="1" dirty="0">
              <a:latin typeface="Arial" panose="020B0604020202020204" pitchFamily="34" charset="0"/>
              <a:ea typeface="Microsoft YaHei" panose="020B0503020204020204" pitchFamily="34" charset="-122"/>
              <a:cs typeface="DFPShaoNvW5-GB" charset="-122"/>
              <a:sym typeface="Arial" panose="020B0604020202020204" pitchFamily="34" charset="0"/>
            </a:endParaRPr>
          </a:p>
        </p:txBody>
      </p:sp>
      <p:sp>
        <p:nvSpPr>
          <p:cNvPr id="16" name="文本框 15"/>
          <p:cNvSpPr txBox="1"/>
          <p:nvPr/>
        </p:nvSpPr>
        <p:spPr>
          <a:xfrm>
            <a:off x="4652419" y="3151010"/>
            <a:ext cx="4134465" cy="523220"/>
          </a:xfrm>
          <a:prstGeom prst="rect">
            <a:avLst/>
          </a:prstGeom>
          <a:noFill/>
        </p:spPr>
        <p:txBody>
          <a:bodyPr wrap="none" rtlCol="0">
            <a:spAutoFit/>
          </a:bodyPr>
          <a:lstStyle/>
          <a:p>
            <a:r>
              <a:rPr lang="zh-CN" altLang="en-US" sz="2800" b="1" dirty="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Arial" panose="020B0604020202020204" pitchFamily="34" charset="0"/>
                <a:ea typeface="Microsoft YaHei" panose="020B0503020204020204" pitchFamily="34" charset="-122"/>
                <a:sym typeface="Arial" panose="020B0604020202020204" pitchFamily="34" charset="0"/>
              </a:rPr>
              <a:t>家长与</a:t>
            </a:r>
            <a:r>
              <a:rPr lang="zh-CN" altLang="en-US" sz="2800" b="1" dirty="0" smtClean="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Arial" panose="020B0604020202020204" pitchFamily="34" charset="0"/>
                <a:ea typeface="Microsoft YaHei" panose="020B0503020204020204" pitchFamily="34" charset="-122"/>
                <a:sym typeface="Arial" panose="020B0604020202020204" pitchFamily="34" charset="0"/>
              </a:rPr>
              <a:t>教师及与</a:t>
            </a:r>
            <a:r>
              <a:rPr lang="zh-CN" altLang="en-US" sz="2800" b="1" dirty="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Arial" panose="020B0604020202020204" pitchFamily="34" charset="0"/>
                <a:ea typeface="Microsoft YaHei" panose="020B0503020204020204" pitchFamily="34" charset="-122"/>
                <a:sym typeface="Arial" panose="020B0604020202020204" pitchFamily="34" charset="0"/>
              </a:rPr>
              <a:t>家长交流</a:t>
            </a:r>
            <a:endParaRPr kumimoji="1" lang="zh-CN" altLang="en-US" sz="2800" b="1" spc="300" dirty="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Arial" panose="020B0604020202020204" pitchFamily="34" charset="0"/>
              <a:ea typeface="Microsoft YaHei" panose="020B0503020204020204" pitchFamily="34" charset="-122"/>
              <a:cs typeface="DFPShaoNvW5-GB" charset="-122"/>
              <a:sym typeface="Arial" panose="020B0604020202020204" pitchFamily="34" charset="0"/>
            </a:endParaRPr>
          </a:p>
        </p:txBody>
      </p:sp>
      <p:pic>
        <p:nvPicPr>
          <p:cNvPr id="18" name="图片 17"/>
          <p:cNvPicPr>
            <a:picLocks noChangeAspect="1"/>
          </p:cNvPicPr>
          <p:nvPr/>
        </p:nvPicPr>
        <p:blipFill rotWithShape="1">
          <a:blip r:embed="rId11">
            <a:extLst>
              <a:ext uri="{28A0092B-C50C-407E-A947-70E740481C1C}">
                <a14:useLocalDpi xmlns:a14="http://schemas.microsoft.com/office/drawing/2010/main" val="0"/>
              </a:ext>
            </a:extLst>
          </a:blip>
          <a:srcRect t="56435"/>
          <a:stretch/>
        </p:blipFill>
        <p:spPr>
          <a:xfrm>
            <a:off x="3087301" y="4975936"/>
            <a:ext cx="5953160" cy="1514427"/>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par>
                                <p:cTn id="8" presetID="22" presetClass="entr" presetSubtype="1"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1000"/>
                                        <p:tgtEl>
                                          <p:spTgt spid="22"/>
                                        </p:tgtEl>
                                      </p:cBhvr>
                                    </p:animEffect>
                                    <p:anim calcmode="lin" valueType="num">
                                      <p:cBhvr>
                                        <p:cTn id="16" dur="1000" fill="hold"/>
                                        <p:tgtEl>
                                          <p:spTgt spid="22"/>
                                        </p:tgtEl>
                                        <p:attrNameLst>
                                          <p:attrName>ppt_x</p:attrName>
                                        </p:attrNameLst>
                                      </p:cBhvr>
                                      <p:tavLst>
                                        <p:tav tm="0">
                                          <p:val>
                                            <p:strVal val="#ppt_x"/>
                                          </p:val>
                                        </p:tav>
                                        <p:tav tm="100000">
                                          <p:val>
                                            <p:strVal val="#ppt_x"/>
                                          </p:val>
                                        </p:tav>
                                      </p:tavLst>
                                    </p:anim>
                                    <p:anim calcmode="lin" valueType="num">
                                      <p:cBhvr>
                                        <p:cTn id="17" dur="1000" fill="hold"/>
                                        <p:tgtEl>
                                          <p:spTgt spid="22"/>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1000"/>
                                        <p:tgtEl>
                                          <p:spTgt spid="23"/>
                                        </p:tgtEl>
                                      </p:cBhvr>
                                    </p:animEffect>
                                    <p:anim calcmode="lin" valueType="num">
                                      <p:cBhvr>
                                        <p:cTn id="21" dur="1000" fill="hold"/>
                                        <p:tgtEl>
                                          <p:spTgt spid="23"/>
                                        </p:tgtEl>
                                        <p:attrNameLst>
                                          <p:attrName>ppt_x</p:attrName>
                                        </p:attrNameLst>
                                      </p:cBhvr>
                                      <p:tavLst>
                                        <p:tav tm="0">
                                          <p:val>
                                            <p:strVal val="#ppt_x"/>
                                          </p:val>
                                        </p:tav>
                                        <p:tav tm="100000">
                                          <p:val>
                                            <p:strVal val="#ppt_x"/>
                                          </p:val>
                                        </p:tav>
                                      </p:tavLst>
                                    </p:anim>
                                    <p:anim calcmode="lin" valueType="num">
                                      <p:cBhvr>
                                        <p:cTn id="22" dur="1000" fill="hold"/>
                                        <p:tgtEl>
                                          <p:spTgt spid="23"/>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1000"/>
                                        <p:tgtEl>
                                          <p:spTgt spid="24"/>
                                        </p:tgtEl>
                                      </p:cBhvr>
                                    </p:animEffect>
                                    <p:anim calcmode="lin" valueType="num">
                                      <p:cBhvr>
                                        <p:cTn id="26" dur="1000" fill="hold"/>
                                        <p:tgtEl>
                                          <p:spTgt spid="24"/>
                                        </p:tgtEl>
                                        <p:attrNameLst>
                                          <p:attrName>ppt_x</p:attrName>
                                        </p:attrNameLst>
                                      </p:cBhvr>
                                      <p:tavLst>
                                        <p:tav tm="0">
                                          <p:val>
                                            <p:strVal val="#ppt_x"/>
                                          </p:val>
                                        </p:tav>
                                        <p:tav tm="100000">
                                          <p:val>
                                            <p:strVal val="#ppt_x"/>
                                          </p:val>
                                        </p:tav>
                                      </p:tavLst>
                                    </p:anim>
                                    <p:anim calcmode="lin" valueType="num">
                                      <p:cBhvr>
                                        <p:cTn id="27" dur="1000" fill="hold"/>
                                        <p:tgtEl>
                                          <p:spTgt spid="24"/>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1000"/>
                                        <p:tgtEl>
                                          <p:spTgt spid="21"/>
                                        </p:tgtEl>
                                      </p:cBhvr>
                                    </p:animEffect>
                                    <p:anim calcmode="lin" valueType="num">
                                      <p:cBhvr>
                                        <p:cTn id="31" dur="1000" fill="hold"/>
                                        <p:tgtEl>
                                          <p:spTgt spid="21"/>
                                        </p:tgtEl>
                                        <p:attrNameLst>
                                          <p:attrName>ppt_x</p:attrName>
                                        </p:attrNameLst>
                                      </p:cBhvr>
                                      <p:tavLst>
                                        <p:tav tm="0">
                                          <p:val>
                                            <p:strVal val="#ppt_x"/>
                                          </p:val>
                                        </p:tav>
                                        <p:tav tm="100000">
                                          <p:val>
                                            <p:strVal val="#ppt_x"/>
                                          </p:val>
                                        </p:tav>
                                      </p:tavLst>
                                    </p:anim>
                                    <p:anim calcmode="lin" valueType="num">
                                      <p:cBhvr>
                                        <p:cTn id="32"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nodeType="click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childTnLst>
                          </p:cTn>
                        </p:par>
                        <p:par>
                          <p:cTn id="47" fill="hold">
                            <p:stCondLst>
                              <p:cond delay="500"/>
                            </p:stCondLst>
                            <p:childTnLst>
                              <p:par>
                                <p:cTn id="48" presetID="52" presetClass="entr" presetSubtype="0"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Scale>
                                      <p:cBhvr>
                                        <p:cTn id="50"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9"/>
                                        </p:tgtEl>
                                        <p:attrNameLst>
                                          <p:attrName>ppt_x</p:attrName>
                                          <p:attrName>ppt_y</p:attrName>
                                        </p:attrNameLst>
                                      </p:cBhvr>
                                    </p:animMotion>
                                    <p:animEffect transition="in" filter="fade">
                                      <p:cBhvr>
                                        <p:cTn id="52" dur="1000"/>
                                        <p:tgtEl>
                                          <p:spTgt spid="9"/>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4" decel="50000"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1000" fill="hold"/>
                                        <p:tgtEl>
                                          <p:spTgt spid="10"/>
                                        </p:tgtEl>
                                        <p:attrNameLst>
                                          <p:attrName>ppt_x</p:attrName>
                                        </p:attrNameLst>
                                      </p:cBhvr>
                                      <p:tavLst>
                                        <p:tav tm="0">
                                          <p:val>
                                            <p:strVal val="#ppt_x"/>
                                          </p:val>
                                        </p:tav>
                                        <p:tav tm="100000">
                                          <p:val>
                                            <p:strVal val="#ppt_x"/>
                                          </p:val>
                                        </p:tav>
                                      </p:tavLst>
                                    </p:anim>
                                    <p:anim calcmode="lin" valueType="num">
                                      <p:cBhvr additive="base">
                                        <p:cTn id="58" dur="1000" fill="hold"/>
                                        <p:tgtEl>
                                          <p:spTgt spid="10"/>
                                        </p:tgtEl>
                                        <p:attrNameLst>
                                          <p:attrName>ppt_y</p:attrName>
                                        </p:attrNameLst>
                                      </p:cBhvr>
                                      <p:tavLst>
                                        <p:tav tm="0">
                                          <p:val>
                                            <p:strVal val="1+#ppt_h/2"/>
                                          </p:val>
                                        </p:tav>
                                        <p:tav tm="100000">
                                          <p:val>
                                            <p:strVal val="#ppt_y"/>
                                          </p:val>
                                        </p:tav>
                                      </p:tavLst>
                                    </p:anim>
                                  </p:childTnLst>
                                </p:cTn>
                              </p:par>
                            </p:childTnLst>
                          </p:cTn>
                        </p:par>
                        <p:par>
                          <p:cTn id="59" fill="hold">
                            <p:stCondLst>
                              <p:cond delay="1000"/>
                            </p:stCondLst>
                            <p:childTnLst>
                              <p:par>
                                <p:cTn id="60" presetID="52" presetClass="entr" presetSubtype="0"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Scale>
                                      <p:cBhvr>
                                        <p:cTn id="62"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3" dur="1000" decel="50000" fill="hold">
                                          <p:stCondLst>
                                            <p:cond delay="0"/>
                                          </p:stCondLst>
                                        </p:cTn>
                                        <p:tgtEl>
                                          <p:spTgt spid="12"/>
                                        </p:tgtEl>
                                        <p:attrNameLst>
                                          <p:attrName>ppt_x</p:attrName>
                                          <p:attrName>ppt_y</p:attrName>
                                        </p:attrNameLst>
                                      </p:cBhvr>
                                    </p:animMotion>
                                    <p:animEffect transition="in" filter="fade">
                                      <p:cBhvr>
                                        <p:cTn id="64" dur="1000"/>
                                        <p:tgtEl>
                                          <p:spTgt spid="12"/>
                                        </p:tgtEl>
                                      </p:cBhvr>
                                    </p:animEffect>
                                  </p:childTnLst>
                                </p:cTn>
                              </p:par>
                              <p:par>
                                <p:cTn id="65" presetID="2" presetClass="entr" presetSubtype="4" decel="50000" fill="hold" grpId="0" nodeType="withEffect">
                                  <p:stCondLst>
                                    <p:cond delay="200"/>
                                  </p:stCondLst>
                                  <p:childTnLst>
                                    <p:set>
                                      <p:cBhvr>
                                        <p:cTn id="66" dur="1" fill="hold">
                                          <p:stCondLst>
                                            <p:cond delay="0"/>
                                          </p:stCondLst>
                                        </p:cTn>
                                        <p:tgtEl>
                                          <p:spTgt spid="13"/>
                                        </p:tgtEl>
                                        <p:attrNameLst>
                                          <p:attrName>style.visibility</p:attrName>
                                        </p:attrNameLst>
                                      </p:cBhvr>
                                      <p:to>
                                        <p:strVal val="visible"/>
                                      </p:to>
                                    </p:set>
                                    <p:anim calcmode="lin" valueType="num">
                                      <p:cBhvr additive="base">
                                        <p:cTn id="67" dur="1000" fill="hold"/>
                                        <p:tgtEl>
                                          <p:spTgt spid="13"/>
                                        </p:tgtEl>
                                        <p:attrNameLst>
                                          <p:attrName>ppt_x</p:attrName>
                                        </p:attrNameLst>
                                      </p:cBhvr>
                                      <p:tavLst>
                                        <p:tav tm="0">
                                          <p:val>
                                            <p:strVal val="#ppt_x"/>
                                          </p:val>
                                        </p:tav>
                                        <p:tav tm="100000">
                                          <p:val>
                                            <p:strVal val="#ppt_x"/>
                                          </p:val>
                                        </p:tav>
                                      </p:tavLst>
                                    </p:anim>
                                    <p:anim calcmode="lin" valueType="num">
                                      <p:cBhvr additive="base">
                                        <p:cTn id="68" dur="1000" fill="hold"/>
                                        <p:tgtEl>
                                          <p:spTgt spid="13"/>
                                        </p:tgtEl>
                                        <p:attrNameLst>
                                          <p:attrName>ppt_y</p:attrName>
                                        </p:attrNameLst>
                                      </p:cBhvr>
                                      <p:tavLst>
                                        <p:tav tm="0">
                                          <p:val>
                                            <p:strVal val="1+#ppt_h/2"/>
                                          </p:val>
                                        </p:tav>
                                        <p:tav tm="100000">
                                          <p:val>
                                            <p:strVal val="#ppt_y"/>
                                          </p:val>
                                        </p:tav>
                                      </p:tavLst>
                                    </p:anim>
                                  </p:childTnLst>
                                </p:cTn>
                              </p:par>
                            </p:childTnLst>
                          </p:cTn>
                        </p:par>
                        <p:par>
                          <p:cTn id="69" fill="hold">
                            <p:stCondLst>
                              <p:cond delay="2200"/>
                            </p:stCondLst>
                            <p:childTnLst>
                              <p:par>
                                <p:cTn id="70" presetID="52" presetClass="entr" presetSubtype="0" fill="hold" grpId="0" nodeType="afterEffect">
                                  <p:stCondLst>
                                    <p:cond delay="0"/>
                                  </p:stCondLst>
                                  <p:childTnLst>
                                    <p:set>
                                      <p:cBhvr>
                                        <p:cTn id="71" dur="1" fill="hold">
                                          <p:stCondLst>
                                            <p:cond delay="0"/>
                                          </p:stCondLst>
                                        </p:cTn>
                                        <p:tgtEl>
                                          <p:spTgt spid="15"/>
                                        </p:tgtEl>
                                        <p:attrNameLst>
                                          <p:attrName>style.visibility</p:attrName>
                                        </p:attrNameLst>
                                      </p:cBhvr>
                                      <p:to>
                                        <p:strVal val="visible"/>
                                      </p:to>
                                    </p:set>
                                    <p:animScale>
                                      <p:cBhvr>
                                        <p:cTn id="72"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3" dur="1000" decel="50000" fill="hold">
                                          <p:stCondLst>
                                            <p:cond delay="0"/>
                                          </p:stCondLst>
                                        </p:cTn>
                                        <p:tgtEl>
                                          <p:spTgt spid="15"/>
                                        </p:tgtEl>
                                        <p:attrNameLst>
                                          <p:attrName>ppt_x</p:attrName>
                                          <p:attrName>ppt_y</p:attrName>
                                        </p:attrNameLst>
                                      </p:cBhvr>
                                    </p:animMotion>
                                    <p:animEffect transition="in" filter="fade">
                                      <p:cBhvr>
                                        <p:cTn id="74" dur="1000"/>
                                        <p:tgtEl>
                                          <p:spTgt spid="15"/>
                                        </p:tgtEl>
                                      </p:cBhvr>
                                    </p:animEffect>
                                  </p:childTnLst>
                                </p:cTn>
                              </p:par>
                              <p:par>
                                <p:cTn id="75" presetID="2" presetClass="entr" presetSubtype="4" decel="50000" fill="hold" grpId="0" nodeType="withEffect">
                                  <p:stCondLst>
                                    <p:cond delay="400"/>
                                  </p:stCondLst>
                                  <p:childTnLst>
                                    <p:set>
                                      <p:cBhvr>
                                        <p:cTn id="76" dur="1" fill="hold">
                                          <p:stCondLst>
                                            <p:cond delay="0"/>
                                          </p:stCondLst>
                                        </p:cTn>
                                        <p:tgtEl>
                                          <p:spTgt spid="16"/>
                                        </p:tgtEl>
                                        <p:attrNameLst>
                                          <p:attrName>style.visibility</p:attrName>
                                        </p:attrNameLst>
                                      </p:cBhvr>
                                      <p:to>
                                        <p:strVal val="visible"/>
                                      </p:to>
                                    </p:set>
                                    <p:anim calcmode="lin" valueType="num">
                                      <p:cBhvr additive="base">
                                        <p:cTn id="77" dur="1000" fill="hold"/>
                                        <p:tgtEl>
                                          <p:spTgt spid="16"/>
                                        </p:tgtEl>
                                        <p:attrNameLst>
                                          <p:attrName>ppt_x</p:attrName>
                                        </p:attrNameLst>
                                      </p:cBhvr>
                                      <p:tavLst>
                                        <p:tav tm="0">
                                          <p:val>
                                            <p:strVal val="#ppt_x"/>
                                          </p:val>
                                        </p:tav>
                                        <p:tav tm="100000">
                                          <p:val>
                                            <p:strVal val="#ppt_x"/>
                                          </p:val>
                                        </p:tav>
                                      </p:tavLst>
                                    </p:anim>
                                    <p:anim calcmode="lin" valueType="num">
                                      <p:cBhvr additive="base">
                                        <p:cTn id="78" dur="10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2" grpId="0" animBg="1"/>
      <p:bldP spid="13" grpId="0"/>
      <p:bldP spid="15" grpId="0" animBg="1"/>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3">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2717973" y="1098300"/>
            <a:ext cx="6837890" cy="3367702"/>
          </a:xfrm>
          <a:prstGeom prst="rect">
            <a:avLst/>
          </a:prstGeom>
        </p:spPr>
      </p:pic>
      <p:pic>
        <p:nvPicPr>
          <p:cNvPr id="20" name="图片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821" y="0"/>
            <a:ext cx="3714470" cy="4487030"/>
          </a:xfrm>
          <a:prstGeom prst="rect">
            <a:avLst/>
          </a:prstGeom>
        </p:spPr>
      </p:pic>
      <p:pic>
        <p:nvPicPr>
          <p:cNvPr id="21" name="图片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00153" y="5777542"/>
            <a:ext cx="2820619" cy="916479"/>
          </a:xfrm>
          <a:prstGeom prst="rect">
            <a:avLst/>
          </a:prstGeom>
        </p:spPr>
      </p:pic>
      <p:pic>
        <p:nvPicPr>
          <p:cNvPr id="22" name="图片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2812" y="5398476"/>
            <a:ext cx="3006442" cy="1193563"/>
          </a:xfrm>
          <a:prstGeom prst="rect">
            <a:avLst/>
          </a:prstGeom>
        </p:spPr>
      </p:pic>
      <p:grpSp>
        <p:nvGrpSpPr>
          <p:cNvPr id="4" name="组合 3"/>
          <p:cNvGrpSpPr/>
          <p:nvPr/>
        </p:nvGrpSpPr>
        <p:grpSpPr>
          <a:xfrm>
            <a:off x="9307468" y="5063573"/>
            <a:ext cx="2238632" cy="1855955"/>
            <a:chOff x="9307468" y="5063573"/>
            <a:chExt cx="2238632" cy="1855955"/>
          </a:xfrm>
        </p:grpSpPr>
        <p:pic>
          <p:nvPicPr>
            <p:cNvPr id="23" name="图片 2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86237" y="5266545"/>
              <a:ext cx="1059863" cy="1059863"/>
            </a:xfrm>
            <a:prstGeom prst="rect">
              <a:avLst/>
            </a:prstGeom>
          </p:spPr>
        </p:pic>
        <p:pic>
          <p:nvPicPr>
            <p:cNvPr id="24" name="图片 2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7978585">
              <a:off x="9307468" y="5063573"/>
              <a:ext cx="1855955" cy="1855955"/>
            </a:xfrm>
            <a:prstGeom prst="rect">
              <a:avLst/>
            </a:prstGeom>
          </p:spPr>
        </p:pic>
      </p:grpSp>
      <p:pic>
        <p:nvPicPr>
          <p:cNvPr id="25" name="图片 2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67502" y="-264243"/>
            <a:ext cx="5016613" cy="1560579"/>
          </a:xfrm>
          <a:prstGeom prst="rect">
            <a:avLst/>
          </a:prstGeom>
        </p:spPr>
      </p:pic>
      <p:sp>
        <p:nvSpPr>
          <p:cNvPr id="10" name="文本框 9"/>
          <p:cNvSpPr txBox="1"/>
          <p:nvPr/>
        </p:nvSpPr>
        <p:spPr>
          <a:xfrm>
            <a:off x="4217160" y="1573922"/>
            <a:ext cx="3839513" cy="923330"/>
          </a:xfrm>
          <a:prstGeom prst="rect">
            <a:avLst/>
          </a:prstGeom>
          <a:noFill/>
        </p:spPr>
        <p:txBody>
          <a:bodyPr wrap="none" rtlCol="0">
            <a:spAutoFit/>
          </a:bodyPr>
          <a:lstStyle/>
          <a:p>
            <a:r>
              <a:rPr kumimoji="1" lang="zh-CN" altLang="en-US" sz="5400" b="1" spc="300" dirty="0" smtClean="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Arial" panose="020B0604020202020204" pitchFamily="34" charset="0"/>
                <a:ea typeface="Microsoft YaHei" panose="020B0503020204020204" pitchFamily="34" charset="-122"/>
                <a:cs typeface="DFPShaoNvW5-GB" charset="-122"/>
                <a:sym typeface="Arial" panose="020B0604020202020204" pitchFamily="34" charset="0"/>
              </a:rPr>
              <a:t>班主任发言</a:t>
            </a:r>
            <a:endParaRPr kumimoji="1" lang="zh-CN" altLang="en-US" sz="5400" b="1" spc="300" dirty="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Arial" panose="020B0604020202020204" pitchFamily="34" charset="0"/>
              <a:ea typeface="Microsoft YaHei" panose="020B0503020204020204" pitchFamily="34" charset="-122"/>
              <a:cs typeface="DFPShaoNvW5-GB" charset="-122"/>
              <a:sym typeface="Arial" panose="020B0604020202020204" pitchFamily="34" charset="0"/>
            </a:endParaRPr>
          </a:p>
        </p:txBody>
      </p:sp>
      <p:pic>
        <p:nvPicPr>
          <p:cNvPr id="28" name="图片 27"/>
          <p:cNvPicPr>
            <a:picLocks noChangeAspect="1"/>
          </p:cNvPicPr>
          <p:nvPr/>
        </p:nvPicPr>
        <p:blipFill rotWithShape="1">
          <a:blip r:embed="rId11">
            <a:extLst>
              <a:ext uri="{28A0092B-C50C-407E-A947-70E740481C1C}">
                <a14:useLocalDpi xmlns:a14="http://schemas.microsoft.com/office/drawing/2010/main" val="0"/>
              </a:ext>
            </a:extLst>
          </a:blip>
          <a:srcRect t="56435"/>
          <a:stretch/>
        </p:blipFill>
        <p:spPr>
          <a:xfrm>
            <a:off x="3058869" y="4913325"/>
            <a:ext cx="5953160" cy="1514427"/>
          </a:xfrm>
          <a:prstGeom prst="rect">
            <a:avLst/>
          </a:prstGeom>
        </p:spPr>
      </p:pic>
      <p:sp>
        <p:nvSpPr>
          <p:cNvPr id="2" name="矩形 1"/>
          <p:cNvSpPr/>
          <p:nvPr/>
        </p:nvSpPr>
        <p:spPr>
          <a:xfrm>
            <a:off x="4446194" y="2569565"/>
            <a:ext cx="1815830" cy="1025987"/>
          </a:xfrm>
          <a:prstGeom prst="rect">
            <a:avLst/>
          </a:prstGeom>
        </p:spPr>
        <p:txBody>
          <a:bodyPr wrap="square">
            <a:spAutoFit/>
          </a:bodyPr>
          <a:lstStyle/>
          <a:p>
            <a:pPr>
              <a:lnSpc>
                <a:spcPct val="50000"/>
              </a:lnSpc>
              <a:spcBef>
                <a:spcPct val="50000"/>
              </a:spcBef>
            </a:pPr>
            <a:r>
              <a:rPr lang="zh-CN" altLang="en-US" sz="1100" dirty="0">
                <a:solidFill>
                  <a:srgbClr val="EB8200"/>
                </a:solidFill>
                <a:latin typeface="Arial" panose="020B0604020202020204" pitchFamily="34" charset="0"/>
                <a:ea typeface="Microsoft YaHei" panose="020B0503020204020204" pitchFamily="34" charset="-122"/>
                <a:sym typeface="Arial" panose="020B0604020202020204" pitchFamily="34" charset="0"/>
              </a:rPr>
              <a:t> </a:t>
            </a:r>
            <a:r>
              <a:rPr lang="en-US" altLang="zh-CN" sz="1100" dirty="0">
                <a:solidFill>
                  <a:srgbClr val="EB8200"/>
                </a:solidFill>
                <a:latin typeface="Arial" panose="020B0604020202020204" pitchFamily="34" charset="0"/>
                <a:ea typeface="Microsoft YaHei" panose="020B0503020204020204" pitchFamily="34" charset="-122"/>
                <a:sym typeface="Arial" panose="020B0604020202020204" pitchFamily="34" charset="0"/>
              </a:rPr>
              <a:t>1</a:t>
            </a:r>
            <a:r>
              <a:rPr lang="zh-CN" altLang="en-US" sz="1100" dirty="0">
                <a:solidFill>
                  <a:srgbClr val="EB8200"/>
                </a:solidFill>
                <a:latin typeface="Arial" panose="020B0604020202020204" pitchFamily="34" charset="0"/>
                <a:ea typeface="Microsoft YaHei" panose="020B0503020204020204" pitchFamily="34" charset="-122"/>
                <a:sym typeface="Arial" panose="020B0604020202020204" pitchFamily="34" charset="0"/>
              </a:rPr>
              <a:t>、任科教师介绍</a:t>
            </a:r>
          </a:p>
          <a:p>
            <a:pPr>
              <a:lnSpc>
                <a:spcPct val="50000"/>
              </a:lnSpc>
              <a:spcBef>
                <a:spcPct val="50000"/>
              </a:spcBef>
            </a:pPr>
            <a:r>
              <a:rPr lang="zh-CN" altLang="en-US" sz="1100" dirty="0">
                <a:solidFill>
                  <a:srgbClr val="EB8200"/>
                </a:solidFill>
                <a:latin typeface="Arial" panose="020B0604020202020204" pitchFamily="34" charset="0"/>
                <a:ea typeface="Microsoft YaHei" panose="020B0503020204020204" pitchFamily="34" charset="-122"/>
                <a:sym typeface="Arial" panose="020B0604020202020204" pitchFamily="34" charset="0"/>
              </a:rPr>
              <a:t> </a:t>
            </a:r>
            <a:r>
              <a:rPr lang="en-US" altLang="zh-CN" sz="1100" dirty="0" smtClean="0">
                <a:solidFill>
                  <a:srgbClr val="EB8200"/>
                </a:solidFill>
                <a:latin typeface="Arial" panose="020B0604020202020204" pitchFamily="34" charset="0"/>
                <a:ea typeface="Microsoft YaHei" panose="020B0503020204020204" pitchFamily="34" charset="-122"/>
                <a:sym typeface="Arial" panose="020B0604020202020204" pitchFamily="34" charset="0"/>
              </a:rPr>
              <a:t>2</a:t>
            </a:r>
            <a:r>
              <a:rPr lang="zh-CN" altLang="en-US" sz="1100" dirty="0">
                <a:solidFill>
                  <a:srgbClr val="EB8200"/>
                </a:solidFill>
                <a:latin typeface="Arial" panose="020B0604020202020204" pitchFamily="34" charset="0"/>
                <a:ea typeface="Microsoft YaHei" panose="020B0503020204020204" pitchFamily="34" charset="-122"/>
                <a:sym typeface="Arial" panose="020B0604020202020204" pitchFamily="34" charset="0"/>
              </a:rPr>
              <a:t>、班级情况介绍   </a:t>
            </a:r>
          </a:p>
          <a:p>
            <a:pPr>
              <a:lnSpc>
                <a:spcPct val="50000"/>
              </a:lnSpc>
              <a:spcBef>
                <a:spcPct val="50000"/>
              </a:spcBef>
            </a:pPr>
            <a:r>
              <a:rPr lang="zh-CN" altLang="en-US" sz="1100" dirty="0">
                <a:solidFill>
                  <a:srgbClr val="EB8200"/>
                </a:solidFill>
                <a:latin typeface="Arial" panose="020B0604020202020204" pitchFamily="34" charset="0"/>
                <a:ea typeface="Microsoft YaHei" panose="020B0503020204020204" pitchFamily="34" charset="-122"/>
                <a:sym typeface="Arial" panose="020B0604020202020204" pitchFamily="34" charset="0"/>
              </a:rPr>
              <a:t> </a:t>
            </a:r>
            <a:r>
              <a:rPr lang="en-US" altLang="zh-CN" sz="1100" dirty="0" smtClean="0">
                <a:solidFill>
                  <a:srgbClr val="EB8200"/>
                </a:solidFill>
                <a:latin typeface="Arial" panose="020B0604020202020204" pitchFamily="34" charset="0"/>
                <a:ea typeface="Microsoft YaHei" panose="020B0503020204020204" pitchFamily="34" charset="-122"/>
                <a:sym typeface="Arial" panose="020B0604020202020204" pitchFamily="34" charset="0"/>
              </a:rPr>
              <a:t>3</a:t>
            </a:r>
            <a:r>
              <a:rPr lang="zh-CN" altLang="en-US" sz="1100" dirty="0">
                <a:solidFill>
                  <a:srgbClr val="EB8200"/>
                </a:solidFill>
                <a:latin typeface="Arial" panose="020B0604020202020204" pitchFamily="34" charset="0"/>
                <a:ea typeface="Microsoft YaHei" panose="020B0503020204020204" pitchFamily="34" charset="-122"/>
                <a:sym typeface="Arial" panose="020B0604020202020204" pitchFamily="34" charset="0"/>
              </a:rPr>
              <a:t>、课外活动缩影</a:t>
            </a:r>
          </a:p>
          <a:p>
            <a:pPr>
              <a:lnSpc>
                <a:spcPct val="50000"/>
              </a:lnSpc>
              <a:spcBef>
                <a:spcPct val="50000"/>
              </a:spcBef>
            </a:pPr>
            <a:r>
              <a:rPr lang="zh-CN" altLang="en-US" sz="1100" dirty="0">
                <a:solidFill>
                  <a:srgbClr val="EB8200"/>
                </a:solidFill>
                <a:latin typeface="Arial" panose="020B0604020202020204" pitchFamily="34" charset="0"/>
                <a:ea typeface="Microsoft YaHei" panose="020B0503020204020204" pitchFamily="34" charset="-122"/>
                <a:sym typeface="Arial" panose="020B0604020202020204" pitchFamily="34" charset="0"/>
              </a:rPr>
              <a:t> </a:t>
            </a:r>
            <a:r>
              <a:rPr lang="en-US" altLang="zh-CN" sz="1100" dirty="0" smtClean="0">
                <a:solidFill>
                  <a:srgbClr val="EB8200"/>
                </a:solidFill>
                <a:latin typeface="Arial" panose="020B0604020202020204" pitchFamily="34" charset="0"/>
                <a:ea typeface="Microsoft YaHei" panose="020B0503020204020204" pitchFamily="34" charset="-122"/>
                <a:sym typeface="Arial" panose="020B0604020202020204" pitchFamily="34" charset="0"/>
              </a:rPr>
              <a:t>4</a:t>
            </a:r>
            <a:r>
              <a:rPr lang="zh-CN" altLang="en-US" sz="1100" dirty="0">
                <a:solidFill>
                  <a:srgbClr val="EB8200"/>
                </a:solidFill>
                <a:latin typeface="Arial" panose="020B0604020202020204" pitchFamily="34" charset="0"/>
                <a:ea typeface="Microsoft YaHei" panose="020B0503020204020204" pitchFamily="34" charset="-122"/>
                <a:sym typeface="Arial" panose="020B0604020202020204" pitchFamily="34" charset="0"/>
              </a:rPr>
              <a:t>、班会精彩瞬间   </a:t>
            </a:r>
          </a:p>
          <a:p>
            <a:pPr>
              <a:lnSpc>
                <a:spcPct val="50000"/>
              </a:lnSpc>
              <a:spcBef>
                <a:spcPct val="50000"/>
              </a:spcBef>
            </a:pPr>
            <a:r>
              <a:rPr lang="zh-CN" altLang="en-US" sz="1100" dirty="0">
                <a:solidFill>
                  <a:srgbClr val="EB8200"/>
                </a:solidFill>
                <a:latin typeface="Arial" panose="020B0604020202020204" pitchFamily="34" charset="0"/>
                <a:ea typeface="Microsoft YaHei" panose="020B0503020204020204" pitchFamily="34" charset="-122"/>
                <a:sym typeface="Arial" panose="020B0604020202020204" pitchFamily="34" charset="0"/>
              </a:rPr>
              <a:t> </a:t>
            </a:r>
            <a:r>
              <a:rPr lang="en-US" altLang="zh-CN" sz="1100" dirty="0" smtClean="0">
                <a:solidFill>
                  <a:srgbClr val="EB8200"/>
                </a:solidFill>
                <a:latin typeface="Arial" panose="020B0604020202020204" pitchFamily="34" charset="0"/>
                <a:ea typeface="Microsoft YaHei" panose="020B0503020204020204" pitchFamily="34" charset="-122"/>
                <a:sym typeface="Arial" panose="020B0604020202020204" pitchFamily="34" charset="0"/>
              </a:rPr>
              <a:t>5</a:t>
            </a:r>
            <a:r>
              <a:rPr lang="zh-CN" altLang="en-US" sz="1100" dirty="0">
                <a:solidFill>
                  <a:srgbClr val="EB8200"/>
                </a:solidFill>
                <a:latin typeface="Arial" panose="020B0604020202020204" pitchFamily="34" charset="0"/>
                <a:ea typeface="Microsoft YaHei" panose="020B0503020204020204" pitchFamily="34" charset="-122"/>
                <a:sym typeface="Arial" panose="020B0604020202020204" pitchFamily="34" charset="0"/>
              </a:rPr>
              <a:t>、校园之星班级之星</a:t>
            </a:r>
          </a:p>
          <a:p>
            <a:pPr>
              <a:lnSpc>
                <a:spcPct val="50000"/>
              </a:lnSpc>
              <a:spcBef>
                <a:spcPct val="50000"/>
              </a:spcBef>
            </a:pPr>
            <a:r>
              <a:rPr lang="zh-CN" altLang="en-US" sz="1100" dirty="0">
                <a:solidFill>
                  <a:srgbClr val="EB8200"/>
                </a:solidFill>
                <a:latin typeface="Arial" panose="020B0604020202020204" pitchFamily="34" charset="0"/>
                <a:ea typeface="Microsoft YaHei" panose="020B0503020204020204" pitchFamily="34" charset="-122"/>
                <a:sym typeface="Arial" panose="020B0604020202020204" pitchFamily="34" charset="0"/>
              </a:rPr>
              <a:t> </a:t>
            </a:r>
          </a:p>
        </p:txBody>
      </p:sp>
      <p:sp>
        <p:nvSpPr>
          <p:cNvPr id="3" name="矩形 2"/>
          <p:cNvSpPr/>
          <p:nvPr/>
        </p:nvSpPr>
        <p:spPr>
          <a:xfrm>
            <a:off x="6432443" y="2444403"/>
            <a:ext cx="1909909" cy="981038"/>
          </a:xfrm>
          <a:prstGeom prst="rect">
            <a:avLst/>
          </a:prstGeom>
        </p:spPr>
        <p:txBody>
          <a:bodyPr wrap="square">
            <a:spAutoFit/>
          </a:bodyPr>
          <a:lstStyle/>
          <a:p>
            <a:pPr>
              <a:spcBef>
                <a:spcPct val="50000"/>
              </a:spcBef>
            </a:pPr>
            <a:r>
              <a:rPr lang="en-US" altLang="zh-CN" sz="1050" dirty="0" smtClean="0">
                <a:solidFill>
                  <a:srgbClr val="EB8200"/>
                </a:solidFill>
                <a:latin typeface="Arial" panose="020B0604020202020204" pitchFamily="34" charset="0"/>
                <a:ea typeface="Microsoft YaHei" panose="020B0503020204020204" pitchFamily="34" charset="-122"/>
                <a:sym typeface="Arial" panose="020B0604020202020204" pitchFamily="34" charset="0"/>
              </a:rPr>
              <a:t> 6</a:t>
            </a:r>
            <a:r>
              <a:rPr lang="zh-CN" altLang="en-US" sz="1050" dirty="0">
                <a:solidFill>
                  <a:srgbClr val="EB8200"/>
                </a:solidFill>
                <a:latin typeface="Arial" panose="020B0604020202020204" pitchFamily="34" charset="0"/>
                <a:ea typeface="Microsoft YaHei" panose="020B0503020204020204" pitchFamily="34" charset="-122"/>
                <a:sym typeface="Arial" panose="020B0604020202020204" pitchFamily="34" charset="0"/>
              </a:rPr>
              <a:t>、竞赛获奖情况   </a:t>
            </a:r>
          </a:p>
          <a:p>
            <a:pPr>
              <a:spcBef>
                <a:spcPct val="50000"/>
              </a:spcBef>
            </a:pPr>
            <a:r>
              <a:rPr lang="zh-CN" altLang="en-US" sz="1050" dirty="0">
                <a:solidFill>
                  <a:srgbClr val="EB8200"/>
                </a:solidFill>
                <a:latin typeface="Arial" panose="020B0604020202020204" pitchFamily="34" charset="0"/>
                <a:ea typeface="Microsoft YaHei" panose="020B0503020204020204" pitchFamily="34" charset="-122"/>
                <a:sym typeface="Arial" panose="020B0604020202020204" pitchFamily="34" charset="0"/>
              </a:rPr>
              <a:t> </a:t>
            </a:r>
            <a:r>
              <a:rPr lang="en-US" altLang="zh-CN" sz="1050" dirty="0">
                <a:solidFill>
                  <a:srgbClr val="EB8200"/>
                </a:solidFill>
                <a:latin typeface="Arial" panose="020B0604020202020204" pitchFamily="34" charset="0"/>
                <a:ea typeface="Microsoft YaHei" panose="020B0503020204020204" pitchFamily="34" charset="-122"/>
                <a:sym typeface="Arial" panose="020B0604020202020204" pitchFamily="34" charset="0"/>
              </a:rPr>
              <a:t>7</a:t>
            </a:r>
            <a:r>
              <a:rPr lang="zh-CN" altLang="en-US" sz="1050" dirty="0">
                <a:solidFill>
                  <a:srgbClr val="EB8200"/>
                </a:solidFill>
                <a:latin typeface="Arial" panose="020B0604020202020204" pitchFamily="34" charset="0"/>
                <a:ea typeface="Microsoft YaHei" panose="020B0503020204020204" pitchFamily="34" charset="-122"/>
                <a:sym typeface="Arial" panose="020B0604020202020204" pitchFamily="34" charset="0"/>
              </a:rPr>
              <a:t>、成绩汇报</a:t>
            </a:r>
          </a:p>
          <a:p>
            <a:pPr>
              <a:spcBef>
                <a:spcPct val="50000"/>
              </a:spcBef>
            </a:pPr>
            <a:r>
              <a:rPr lang="zh-CN" altLang="en-US" sz="1050" dirty="0">
                <a:solidFill>
                  <a:srgbClr val="EB8200"/>
                </a:solidFill>
                <a:latin typeface="Arial" panose="020B0604020202020204" pitchFamily="34" charset="0"/>
                <a:ea typeface="Microsoft YaHei" panose="020B0503020204020204" pitchFamily="34" charset="-122"/>
                <a:sym typeface="Arial" panose="020B0604020202020204" pitchFamily="34" charset="0"/>
              </a:rPr>
              <a:t> </a:t>
            </a:r>
            <a:r>
              <a:rPr lang="en-US" altLang="zh-CN" sz="1050" dirty="0">
                <a:solidFill>
                  <a:srgbClr val="EB8200"/>
                </a:solidFill>
                <a:latin typeface="Arial" panose="020B0604020202020204" pitchFamily="34" charset="0"/>
                <a:ea typeface="Microsoft YaHei" panose="020B0503020204020204" pitchFamily="34" charset="-122"/>
                <a:sym typeface="Arial" panose="020B0604020202020204" pitchFamily="34" charset="0"/>
              </a:rPr>
              <a:t>8</a:t>
            </a:r>
            <a:r>
              <a:rPr lang="zh-CN" altLang="en-US" sz="1050" dirty="0">
                <a:solidFill>
                  <a:srgbClr val="EB8200"/>
                </a:solidFill>
                <a:latin typeface="Arial" panose="020B0604020202020204" pitchFamily="34" charset="0"/>
                <a:ea typeface="Microsoft YaHei" panose="020B0503020204020204" pitchFamily="34" charset="-122"/>
                <a:sym typeface="Arial" panose="020B0604020202020204" pitchFamily="34" charset="0"/>
              </a:rPr>
              <a:t>、不足之处      </a:t>
            </a:r>
          </a:p>
          <a:p>
            <a:pPr>
              <a:spcBef>
                <a:spcPct val="50000"/>
              </a:spcBef>
            </a:pPr>
            <a:r>
              <a:rPr lang="zh-CN" altLang="en-US" sz="1050" dirty="0">
                <a:solidFill>
                  <a:srgbClr val="EB8200"/>
                </a:solidFill>
                <a:latin typeface="Arial" panose="020B0604020202020204" pitchFamily="34" charset="0"/>
                <a:ea typeface="Microsoft YaHei" panose="020B0503020204020204" pitchFamily="34" charset="-122"/>
                <a:sym typeface="Arial" panose="020B0604020202020204" pitchFamily="34" charset="0"/>
              </a:rPr>
              <a:t> </a:t>
            </a:r>
            <a:r>
              <a:rPr lang="en-US" altLang="zh-CN" sz="1050" dirty="0">
                <a:solidFill>
                  <a:srgbClr val="EB8200"/>
                </a:solidFill>
                <a:latin typeface="Arial" panose="020B0604020202020204" pitchFamily="34" charset="0"/>
                <a:ea typeface="Microsoft YaHei" panose="020B0503020204020204" pitchFamily="34" charset="-122"/>
                <a:sym typeface="Arial" panose="020B0604020202020204" pitchFamily="34" charset="0"/>
              </a:rPr>
              <a:t>9</a:t>
            </a:r>
            <a:r>
              <a:rPr lang="zh-CN" altLang="en-US" sz="1050" dirty="0">
                <a:solidFill>
                  <a:srgbClr val="EB8200"/>
                </a:solidFill>
                <a:latin typeface="Arial" panose="020B0604020202020204" pitchFamily="34" charset="0"/>
                <a:ea typeface="Microsoft YaHei" panose="020B0503020204020204" pitchFamily="34" charset="-122"/>
                <a:sym typeface="Arial" panose="020B0604020202020204" pitchFamily="34" charset="0"/>
              </a:rPr>
              <a:t>、给家长的几点</a:t>
            </a:r>
            <a:r>
              <a:rPr lang="zh-CN" altLang="en-US" sz="1050" dirty="0" smtClean="0">
                <a:solidFill>
                  <a:srgbClr val="EB8200"/>
                </a:solidFill>
                <a:latin typeface="Arial" panose="020B0604020202020204" pitchFamily="34" charset="0"/>
                <a:ea typeface="Microsoft YaHei" panose="020B0503020204020204" pitchFamily="34" charset="-122"/>
                <a:sym typeface="Arial" panose="020B0604020202020204" pitchFamily="34" charset="0"/>
              </a:rPr>
              <a:t>建议</a:t>
            </a:r>
            <a:endParaRPr lang="zh-CN" altLang="en-US" sz="1050" dirty="0">
              <a:solidFill>
                <a:srgbClr val="EB8200"/>
              </a:solidFill>
              <a:latin typeface="Arial" panose="020B0604020202020204" pitchFamily="34" charset="0"/>
              <a:ea typeface="Microsoft YaHei"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9004027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par>
                                <p:cTn id="8" presetID="22" presetClass="entr" presetSubtype="1"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1000"/>
                                        <p:tgtEl>
                                          <p:spTgt spid="22"/>
                                        </p:tgtEl>
                                      </p:cBhvr>
                                    </p:animEffect>
                                    <p:anim calcmode="lin" valueType="num">
                                      <p:cBhvr>
                                        <p:cTn id="16" dur="1000" fill="hold"/>
                                        <p:tgtEl>
                                          <p:spTgt spid="22"/>
                                        </p:tgtEl>
                                        <p:attrNameLst>
                                          <p:attrName>ppt_x</p:attrName>
                                        </p:attrNameLst>
                                      </p:cBhvr>
                                      <p:tavLst>
                                        <p:tav tm="0">
                                          <p:val>
                                            <p:strVal val="#ppt_x"/>
                                          </p:val>
                                        </p:tav>
                                        <p:tav tm="100000">
                                          <p:val>
                                            <p:strVal val="#ppt_x"/>
                                          </p:val>
                                        </p:tav>
                                      </p:tavLst>
                                    </p:anim>
                                    <p:anim calcmode="lin" valueType="num">
                                      <p:cBhvr>
                                        <p:cTn id="17" dur="1000" fill="hold"/>
                                        <p:tgtEl>
                                          <p:spTgt spid="22"/>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1000"/>
                                        <p:tgtEl>
                                          <p:spTgt spid="21"/>
                                        </p:tgtEl>
                                      </p:cBhvr>
                                    </p:animEffect>
                                    <p:anim calcmode="lin" valueType="num">
                                      <p:cBhvr>
                                        <p:cTn id="21" dur="1000" fill="hold"/>
                                        <p:tgtEl>
                                          <p:spTgt spid="21"/>
                                        </p:tgtEl>
                                        <p:attrNameLst>
                                          <p:attrName>ppt_x</p:attrName>
                                        </p:attrNameLst>
                                      </p:cBhvr>
                                      <p:tavLst>
                                        <p:tav tm="0">
                                          <p:val>
                                            <p:strVal val="#ppt_x"/>
                                          </p:val>
                                        </p:tav>
                                        <p:tav tm="100000">
                                          <p:val>
                                            <p:strVal val="#ppt_x"/>
                                          </p:val>
                                        </p:tav>
                                      </p:tavLst>
                                    </p:anim>
                                    <p:anim calcmode="lin" valueType="num">
                                      <p:cBhvr>
                                        <p:cTn id="22" dur="1000" fill="hold"/>
                                        <p:tgtEl>
                                          <p:spTgt spid="21"/>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childTnLst>
                          </p:cTn>
                        </p:par>
                      </p:childTnLst>
                    </p:cTn>
                  </p:par>
                  <p:par>
                    <p:cTn id="35" fill="hold">
                      <p:stCondLst>
                        <p:cond delay="indefinite"/>
                      </p:stCondLst>
                      <p:childTnLst>
                        <p:par>
                          <p:cTn id="36" fill="hold">
                            <p:stCondLst>
                              <p:cond delay="0"/>
                            </p:stCondLst>
                            <p:childTnLst>
                              <p:par>
                                <p:cTn id="37" presetID="47" presetClass="entr" presetSubtype="0" fill="hold" nodeType="click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1000"/>
                                        <p:tgtEl>
                                          <p:spTgt spid="27"/>
                                        </p:tgtEl>
                                      </p:cBhvr>
                                    </p:animEffect>
                                    <p:anim calcmode="lin" valueType="num">
                                      <p:cBhvr>
                                        <p:cTn id="40" dur="1000" fill="hold"/>
                                        <p:tgtEl>
                                          <p:spTgt spid="27"/>
                                        </p:tgtEl>
                                        <p:attrNameLst>
                                          <p:attrName>ppt_x</p:attrName>
                                        </p:attrNameLst>
                                      </p:cBhvr>
                                      <p:tavLst>
                                        <p:tav tm="0">
                                          <p:val>
                                            <p:strVal val="#ppt_x"/>
                                          </p:val>
                                        </p:tav>
                                        <p:tav tm="100000">
                                          <p:val>
                                            <p:strVal val="#ppt_x"/>
                                          </p:val>
                                        </p:tav>
                                      </p:tavLst>
                                    </p:anim>
                                    <p:anim calcmode="lin" valueType="num">
                                      <p:cBhvr>
                                        <p:cTn id="41"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decel="50000"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1000" fill="hold"/>
                                        <p:tgtEl>
                                          <p:spTgt spid="10"/>
                                        </p:tgtEl>
                                        <p:attrNameLst>
                                          <p:attrName>ppt_x</p:attrName>
                                        </p:attrNameLst>
                                      </p:cBhvr>
                                      <p:tavLst>
                                        <p:tav tm="0">
                                          <p:val>
                                            <p:strVal val="#ppt_x"/>
                                          </p:val>
                                        </p:tav>
                                        <p:tav tm="100000">
                                          <p:val>
                                            <p:strVal val="#ppt_x"/>
                                          </p:val>
                                        </p:tav>
                                      </p:tavLst>
                                    </p:anim>
                                    <p:anim calcmode="lin" valueType="num">
                                      <p:cBhvr additive="base">
                                        <p:cTn id="47"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fade">
                                      <p:cBhvr>
                                        <p:cTn id="52" dur="500"/>
                                        <p:tgtEl>
                                          <p:spTgt spid="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fade">
                                      <p:cBhvr>
                                        <p:cTn id="5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6684589" y="2062212"/>
            <a:ext cx="3380835" cy="2369853"/>
            <a:chOff x="6659198" y="1609154"/>
            <a:chExt cx="3380835" cy="2369853"/>
          </a:xfrm>
        </p:grpSpPr>
        <p:grpSp>
          <p:nvGrpSpPr>
            <p:cNvPr id="11" name="组合 10"/>
            <p:cNvGrpSpPr/>
            <p:nvPr/>
          </p:nvGrpSpPr>
          <p:grpSpPr>
            <a:xfrm>
              <a:off x="6794484" y="1751724"/>
              <a:ext cx="3161048" cy="1990725"/>
              <a:chOff x="6794483" y="1685179"/>
              <a:chExt cx="2638421" cy="1743822"/>
            </a:xfrm>
          </p:grpSpPr>
          <p:pic>
            <p:nvPicPr>
              <p:cNvPr id="9" name="图片 8"/>
              <p:cNvPicPr>
                <a:picLocks noChangeAspect="1"/>
              </p:cNvPicPr>
              <p:nvPr/>
            </p:nvPicPr>
            <p:blipFill rotWithShape="1">
              <a:blip r:embed="rId3"/>
              <a:srcRect b="12402"/>
              <a:stretch/>
            </p:blipFill>
            <p:spPr>
              <a:xfrm>
                <a:off x="6794483" y="1685179"/>
                <a:ext cx="2638421" cy="1743822"/>
              </a:xfrm>
              <a:prstGeom prst="rect">
                <a:avLst/>
              </a:prstGeom>
              <a:ln>
                <a:noFill/>
              </a:ln>
              <a:effectLst>
                <a:outerShdw blurRad="292100" dist="139700" dir="2700000" algn="tl" rotWithShape="0">
                  <a:srgbClr val="333333">
                    <a:alpha val="65000"/>
                  </a:srgbClr>
                </a:outerShdw>
              </a:effectLst>
            </p:spPr>
          </p:pic>
          <p:sp>
            <p:nvSpPr>
              <p:cNvPr id="26" name="椭圆 25"/>
              <p:cNvSpPr/>
              <p:nvPr/>
            </p:nvSpPr>
            <p:spPr>
              <a:xfrm>
                <a:off x="8113693" y="2054826"/>
                <a:ext cx="435119" cy="364945"/>
              </a:xfrm>
              <a:prstGeom prst="ellipse">
                <a:avLst/>
              </a:prstGeom>
              <a:solidFill>
                <a:srgbClr val="E4B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grpSp>
        <p:pic>
          <p:nvPicPr>
            <p:cNvPr id="30" name="图片 29"/>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6659198" y="1609154"/>
              <a:ext cx="3380835" cy="2369853"/>
            </a:xfrm>
            <a:prstGeom prst="rect">
              <a:avLst/>
            </a:prstGeom>
          </p:spPr>
        </p:pic>
      </p:grpSp>
      <p:grpSp>
        <p:nvGrpSpPr>
          <p:cNvPr id="14" name="组合 13"/>
          <p:cNvGrpSpPr/>
          <p:nvPr/>
        </p:nvGrpSpPr>
        <p:grpSpPr>
          <a:xfrm>
            <a:off x="1729292" y="2064272"/>
            <a:ext cx="3380835" cy="2369853"/>
            <a:chOff x="1703901" y="1611214"/>
            <a:chExt cx="3380835" cy="2369853"/>
          </a:xfrm>
        </p:grpSpPr>
        <p:grpSp>
          <p:nvGrpSpPr>
            <p:cNvPr id="8" name="组合 7"/>
            <p:cNvGrpSpPr/>
            <p:nvPr/>
          </p:nvGrpSpPr>
          <p:grpSpPr>
            <a:xfrm>
              <a:off x="1870539" y="1751725"/>
              <a:ext cx="2981325" cy="1990725"/>
              <a:chOff x="1870539" y="1751725"/>
              <a:chExt cx="2981325" cy="1990725"/>
            </a:xfrm>
            <a:effectLst/>
          </p:grpSpPr>
          <p:pic>
            <p:nvPicPr>
              <p:cNvPr id="6" name="图片 5"/>
              <p:cNvPicPr>
                <a:picLocks noChangeAspect="1"/>
              </p:cNvPicPr>
              <p:nvPr/>
            </p:nvPicPr>
            <p:blipFill>
              <a:blip r:embed="rId6"/>
              <a:stretch>
                <a:fillRect/>
              </a:stretch>
            </p:blipFill>
            <p:spPr>
              <a:xfrm>
                <a:off x="1870539" y="1751725"/>
                <a:ext cx="2981325" cy="1990725"/>
              </a:xfrm>
              <a:prstGeom prst="rect">
                <a:avLst/>
              </a:prstGeom>
              <a:ln>
                <a:noFill/>
              </a:ln>
              <a:effectLst>
                <a:outerShdw blurRad="292100" dist="139700" dir="2700000" algn="tl" rotWithShape="0">
                  <a:srgbClr val="333333">
                    <a:alpha val="65000"/>
                  </a:srgbClr>
                </a:outerShdw>
              </a:effectLst>
            </p:spPr>
          </p:pic>
          <p:sp>
            <p:nvSpPr>
              <p:cNvPr id="7" name="椭圆 6"/>
              <p:cNvSpPr/>
              <p:nvPr/>
            </p:nvSpPr>
            <p:spPr>
              <a:xfrm>
                <a:off x="3176760" y="2084899"/>
                <a:ext cx="435119" cy="364945"/>
              </a:xfrm>
              <a:prstGeom prst="ellipse">
                <a:avLst/>
              </a:prstGeom>
              <a:solidFill>
                <a:srgbClr val="E4B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grpSp>
        <p:pic>
          <p:nvPicPr>
            <p:cNvPr id="29" name="图片 28"/>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1703901" y="1611214"/>
              <a:ext cx="3380835" cy="2369853"/>
            </a:xfrm>
            <a:prstGeom prst="rect">
              <a:avLst/>
            </a:prstGeom>
          </p:spPr>
        </p:pic>
      </p:grpSp>
      <p:pic>
        <p:nvPicPr>
          <p:cNvPr id="20" name="图片 19"/>
          <p:cNvPicPr>
            <a:picLocks noChangeAspect="1"/>
          </p:cNvPicPr>
          <p:nvPr/>
        </p:nvPicPr>
        <p:blipFill rotWithShape="1">
          <a:blip r:embed="rId7">
            <a:extLst>
              <a:ext uri="{28A0092B-C50C-407E-A947-70E740481C1C}">
                <a14:useLocalDpi xmlns:a14="http://schemas.microsoft.com/office/drawing/2010/main" val="0"/>
              </a:ext>
            </a:extLst>
          </a:blip>
          <a:srcRect l="45850" t="-34389" r="-45850" b="34389"/>
          <a:stretch/>
        </p:blipFill>
        <p:spPr>
          <a:xfrm flipH="1">
            <a:off x="-1709891" y="-1543050"/>
            <a:ext cx="3714470" cy="4487030"/>
          </a:xfrm>
          <a:prstGeom prst="rect">
            <a:avLst/>
          </a:prstGeom>
        </p:spPr>
      </p:pic>
      <p:pic>
        <p:nvPicPr>
          <p:cNvPr id="21" name="图片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55530" y="6055472"/>
            <a:ext cx="1965242" cy="638549"/>
          </a:xfrm>
          <a:prstGeom prst="rect">
            <a:avLst/>
          </a:prstGeom>
        </p:spPr>
      </p:pic>
      <p:pic>
        <p:nvPicPr>
          <p:cNvPr id="22" name="图片 2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02812" y="5995296"/>
            <a:ext cx="1503128" cy="596744"/>
          </a:xfrm>
          <a:prstGeom prst="rect">
            <a:avLst/>
          </a:prstGeom>
        </p:spPr>
      </p:pic>
      <p:grpSp>
        <p:nvGrpSpPr>
          <p:cNvPr id="4" name="组合 3"/>
          <p:cNvGrpSpPr/>
          <p:nvPr/>
        </p:nvGrpSpPr>
        <p:grpSpPr>
          <a:xfrm>
            <a:off x="962918" y="5656710"/>
            <a:ext cx="1686044" cy="1273916"/>
            <a:chOff x="9307468" y="5063573"/>
            <a:chExt cx="2238632" cy="1855955"/>
          </a:xfrm>
        </p:grpSpPr>
        <p:pic>
          <p:nvPicPr>
            <p:cNvPr id="23" name="图片 2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486237" y="5266545"/>
              <a:ext cx="1059863" cy="1059863"/>
            </a:xfrm>
            <a:prstGeom prst="rect">
              <a:avLst/>
            </a:prstGeom>
          </p:spPr>
        </p:pic>
        <p:pic>
          <p:nvPicPr>
            <p:cNvPr id="24" name="图片 2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7978585">
              <a:off x="9307468" y="5063573"/>
              <a:ext cx="1855955" cy="1855955"/>
            </a:xfrm>
            <a:prstGeom prst="rect">
              <a:avLst/>
            </a:prstGeom>
          </p:spPr>
        </p:pic>
      </p:grpSp>
      <p:pic>
        <p:nvPicPr>
          <p:cNvPr id="25" name="图片 2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267502" y="-264243"/>
            <a:ext cx="5016613" cy="1560579"/>
          </a:xfrm>
          <a:prstGeom prst="rect">
            <a:avLst/>
          </a:prstGeom>
        </p:spPr>
      </p:pic>
      <p:pic>
        <p:nvPicPr>
          <p:cNvPr id="28" name="图片 27"/>
          <p:cNvPicPr>
            <a:picLocks noChangeAspect="1"/>
          </p:cNvPicPr>
          <p:nvPr/>
        </p:nvPicPr>
        <p:blipFill rotWithShape="1">
          <a:blip r:embed="rId13">
            <a:extLst>
              <a:ext uri="{28A0092B-C50C-407E-A947-70E740481C1C}">
                <a14:useLocalDpi xmlns:a14="http://schemas.microsoft.com/office/drawing/2010/main" val="0"/>
              </a:ext>
            </a:extLst>
          </a:blip>
          <a:srcRect t="56435"/>
          <a:stretch/>
        </p:blipFill>
        <p:spPr>
          <a:xfrm>
            <a:off x="7901873" y="5770891"/>
            <a:ext cx="3177340" cy="808285"/>
          </a:xfrm>
          <a:prstGeom prst="rect">
            <a:avLst/>
          </a:prstGeom>
        </p:spPr>
      </p:pic>
      <p:sp>
        <p:nvSpPr>
          <p:cNvPr id="15" name="Text Box 8"/>
          <p:cNvSpPr txBox="1"/>
          <p:nvPr/>
        </p:nvSpPr>
        <p:spPr>
          <a:xfrm>
            <a:off x="6684589" y="4544828"/>
            <a:ext cx="3380835" cy="400110"/>
          </a:xfrm>
          <a:prstGeom prst="rect">
            <a:avLst/>
          </a:prstGeom>
          <a:solidFill>
            <a:srgbClr val="EB8200"/>
          </a:solid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spcBef>
                <a:spcPct val="50000"/>
              </a:spcBef>
            </a:pPr>
            <a:r>
              <a:rPr lang="zh-CN" altLang="en-US" sz="2000" b="1" dirty="0" smtClean="0">
                <a:solidFill>
                  <a:schemeClr val="bg1"/>
                </a:solidFill>
                <a:latin typeface="Arial" panose="020B0604020202020204" pitchFamily="34" charset="0"/>
                <a:ea typeface="Microsoft YaHei" panose="020B0503020204020204" pitchFamily="34" charset="-122"/>
                <a:sym typeface="Arial" panose="020B0604020202020204" pitchFamily="34" charset="0"/>
              </a:rPr>
              <a:t>英语：丁良老师</a:t>
            </a:r>
            <a:endParaRPr lang="en-US" altLang="zh-CN" sz="2000" b="1" dirty="0">
              <a:solidFill>
                <a:schemeClr val="bg1"/>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16" name="Text Box 9"/>
          <p:cNvSpPr txBox="1"/>
          <p:nvPr/>
        </p:nvSpPr>
        <p:spPr>
          <a:xfrm>
            <a:off x="1740215" y="4521294"/>
            <a:ext cx="3343018" cy="400110"/>
          </a:xfrm>
          <a:prstGeom prst="rect">
            <a:avLst/>
          </a:prstGeom>
          <a:solidFill>
            <a:srgbClr val="EB8200"/>
          </a:solid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spcBef>
                <a:spcPct val="50000"/>
              </a:spcBef>
            </a:pPr>
            <a:r>
              <a:rPr lang="zh-CN" altLang="en-US" sz="2000" b="1" dirty="0" smtClean="0">
                <a:solidFill>
                  <a:schemeClr val="bg1"/>
                </a:solidFill>
                <a:latin typeface="Arial" panose="020B0604020202020204" pitchFamily="34" charset="0"/>
                <a:ea typeface="Microsoft YaHei" panose="020B0503020204020204" pitchFamily="34" charset="-122"/>
                <a:sym typeface="Arial" panose="020B0604020202020204" pitchFamily="34" charset="0"/>
              </a:rPr>
              <a:t>语文：李丽萍老师</a:t>
            </a:r>
            <a:endParaRPr lang="en-US" altLang="zh-CN" sz="2000" b="1" dirty="0">
              <a:solidFill>
                <a:schemeClr val="bg1"/>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12" name="矩形 11"/>
          <p:cNvSpPr/>
          <p:nvPr/>
        </p:nvSpPr>
        <p:spPr>
          <a:xfrm>
            <a:off x="2487894" y="5027844"/>
            <a:ext cx="1595309" cy="369332"/>
          </a:xfrm>
          <a:prstGeom prst="rect">
            <a:avLst/>
          </a:prstGeom>
        </p:spPr>
        <p:txBody>
          <a:bodyPr wrap="none">
            <a:spAutoFit/>
          </a:bodyPr>
          <a:lstStyle/>
          <a:p>
            <a:pPr>
              <a:spcBef>
                <a:spcPct val="50000"/>
              </a:spcBef>
            </a:pPr>
            <a:r>
              <a:rPr lang="en-US" altLang="zh-CN"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15297791810</a:t>
            </a:r>
          </a:p>
        </p:txBody>
      </p:sp>
      <p:sp>
        <p:nvSpPr>
          <p:cNvPr id="13" name="矩形 12"/>
          <p:cNvSpPr/>
          <p:nvPr/>
        </p:nvSpPr>
        <p:spPr>
          <a:xfrm>
            <a:off x="7602743" y="5031766"/>
            <a:ext cx="1595309" cy="369332"/>
          </a:xfrm>
          <a:prstGeom prst="rect">
            <a:avLst/>
          </a:prstGeom>
        </p:spPr>
        <p:txBody>
          <a:bodyPr wrap="none">
            <a:spAutoFit/>
          </a:bodyPr>
          <a:lstStyle/>
          <a:p>
            <a:pPr algn="r">
              <a:spcBef>
                <a:spcPct val="50000"/>
              </a:spcBef>
            </a:pPr>
            <a:r>
              <a:rPr lang="en-US" altLang="zh-CN"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18270018862</a:t>
            </a:r>
          </a:p>
        </p:txBody>
      </p:sp>
      <p:grpSp>
        <p:nvGrpSpPr>
          <p:cNvPr id="2" name="组合 1"/>
          <p:cNvGrpSpPr/>
          <p:nvPr/>
        </p:nvGrpSpPr>
        <p:grpSpPr>
          <a:xfrm>
            <a:off x="1401239" y="19456"/>
            <a:ext cx="2139581" cy="1357267"/>
            <a:chOff x="1401239" y="19456"/>
            <a:chExt cx="2139581" cy="1357267"/>
          </a:xfrm>
        </p:grpSpPr>
        <p:pic>
          <p:nvPicPr>
            <p:cNvPr id="27" name="图片 2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401239" y="19456"/>
              <a:ext cx="2139581" cy="1357267"/>
            </a:xfrm>
            <a:prstGeom prst="rect">
              <a:avLst/>
            </a:prstGeom>
          </p:spPr>
        </p:pic>
        <p:sp>
          <p:nvSpPr>
            <p:cNvPr id="31" name="矩形 30"/>
            <p:cNvSpPr/>
            <p:nvPr/>
          </p:nvSpPr>
          <p:spPr>
            <a:xfrm>
              <a:off x="1541840" y="669608"/>
              <a:ext cx="1927131" cy="523220"/>
            </a:xfrm>
            <a:prstGeom prst="rect">
              <a:avLst/>
            </a:prstGeom>
          </p:spPr>
          <p:txBody>
            <a:bodyPr wrap="none">
              <a:spAutoFit/>
            </a:bodyPr>
            <a:lstStyle/>
            <a:p>
              <a:r>
                <a:rPr lang="en-US" altLang="zh-CN" sz="28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1.</a:t>
              </a:r>
              <a:r>
                <a:rPr lang="zh-CN" altLang="en-US" sz="28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教师信息</a:t>
              </a:r>
              <a:endParaRPr lang="zh-CN" altLang="en-US" sz="2800" dirty="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7487255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par>
                                <p:cTn id="8" presetID="22" presetClass="entr" presetSubtype="1"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1000"/>
                                        <p:tgtEl>
                                          <p:spTgt spid="22"/>
                                        </p:tgtEl>
                                      </p:cBhvr>
                                    </p:animEffect>
                                    <p:anim calcmode="lin" valueType="num">
                                      <p:cBhvr>
                                        <p:cTn id="21" dur="1000" fill="hold"/>
                                        <p:tgtEl>
                                          <p:spTgt spid="22"/>
                                        </p:tgtEl>
                                        <p:attrNameLst>
                                          <p:attrName>ppt_x</p:attrName>
                                        </p:attrNameLst>
                                      </p:cBhvr>
                                      <p:tavLst>
                                        <p:tav tm="0">
                                          <p:val>
                                            <p:strVal val="#ppt_x"/>
                                          </p:val>
                                        </p:tav>
                                        <p:tav tm="100000">
                                          <p:val>
                                            <p:strVal val="#ppt_x"/>
                                          </p:val>
                                        </p:tav>
                                      </p:tavLst>
                                    </p:anim>
                                    <p:anim calcmode="lin" valueType="num">
                                      <p:cBhvr>
                                        <p:cTn id="22" dur="1000" fill="hold"/>
                                        <p:tgtEl>
                                          <p:spTgt spid="22"/>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1000"/>
                                        <p:tgtEl>
                                          <p:spTgt spid="28"/>
                                        </p:tgtEl>
                                      </p:cBhvr>
                                    </p:animEffect>
                                    <p:anim calcmode="lin" valueType="num">
                                      <p:cBhvr>
                                        <p:cTn id="31" dur="1000" fill="hold"/>
                                        <p:tgtEl>
                                          <p:spTgt spid="28"/>
                                        </p:tgtEl>
                                        <p:attrNameLst>
                                          <p:attrName>ppt_x</p:attrName>
                                        </p:attrNameLst>
                                      </p:cBhvr>
                                      <p:tavLst>
                                        <p:tav tm="0">
                                          <p:val>
                                            <p:strVal val="#ppt_x"/>
                                          </p:val>
                                        </p:tav>
                                        <p:tav tm="100000">
                                          <p:val>
                                            <p:strVal val="#ppt_x"/>
                                          </p:val>
                                        </p:tav>
                                      </p:tavLst>
                                    </p:anim>
                                    <p:anim calcmode="lin" valueType="num">
                                      <p:cBhvr>
                                        <p:cTn id="32"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1000"/>
                                        <p:tgtEl>
                                          <p:spTgt spid="2"/>
                                        </p:tgtEl>
                                      </p:cBhvr>
                                    </p:animEffect>
                                    <p:anim calcmode="lin" valueType="num">
                                      <p:cBhvr>
                                        <p:cTn id="38" dur="1000" fill="hold"/>
                                        <p:tgtEl>
                                          <p:spTgt spid="2"/>
                                        </p:tgtEl>
                                        <p:attrNameLst>
                                          <p:attrName>ppt_x</p:attrName>
                                        </p:attrNameLst>
                                      </p:cBhvr>
                                      <p:tavLst>
                                        <p:tav tm="0">
                                          <p:val>
                                            <p:strVal val="#ppt_x"/>
                                          </p:val>
                                        </p:tav>
                                        <p:tav tm="100000">
                                          <p:val>
                                            <p:strVal val="#ppt_x"/>
                                          </p:val>
                                        </p:tav>
                                      </p:tavLst>
                                    </p:anim>
                                    <p:anim calcmode="lin" valueType="num">
                                      <p:cBhvr>
                                        <p:cTn id="3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1000"/>
                                        <p:tgtEl>
                                          <p:spTgt spid="14"/>
                                        </p:tgtEl>
                                      </p:cBhvr>
                                    </p:animEffect>
                                    <p:anim calcmode="lin" valueType="num">
                                      <p:cBhvr>
                                        <p:cTn id="45" dur="1000" fill="hold"/>
                                        <p:tgtEl>
                                          <p:spTgt spid="14"/>
                                        </p:tgtEl>
                                        <p:attrNameLst>
                                          <p:attrName>ppt_x</p:attrName>
                                        </p:attrNameLst>
                                      </p:cBhvr>
                                      <p:tavLst>
                                        <p:tav tm="0">
                                          <p:val>
                                            <p:strVal val="#ppt_x"/>
                                          </p:val>
                                        </p:tav>
                                        <p:tav tm="100000">
                                          <p:val>
                                            <p:strVal val="#ppt_x"/>
                                          </p:val>
                                        </p:tav>
                                      </p:tavLst>
                                    </p:anim>
                                    <p:anim calcmode="lin" valueType="num">
                                      <p:cBhvr>
                                        <p:cTn id="46" dur="1000" fill="hold"/>
                                        <p:tgtEl>
                                          <p:spTgt spid="14"/>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000"/>
                                        <p:tgtEl>
                                          <p:spTgt spid="16"/>
                                        </p:tgtEl>
                                      </p:cBhvr>
                                    </p:animEffect>
                                    <p:anim calcmode="lin" valueType="num">
                                      <p:cBhvr>
                                        <p:cTn id="50" dur="1000" fill="hold"/>
                                        <p:tgtEl>
                                          <p:spTgt spid="16"/>
                                        </p:tgtEl>
                                        <p:attrNameLst>
                                          <p:attrName>ppt_x</p:attrName>
                                        </p:attrNameLst>
                                      </p:cBhvr>
                                      <p:tavLst>
                                        <p:tav tm="0">
                                          <p:val>
                                            <p:strVal val="#ppt_x"/>
                                          </p:val>
                                        </p:tav>
                                        <p:tav tm="100000">
                                          <p:val>
                                            <p:strVal val="#ppt_x"/>
                                          </p:val>
                                        </p:tav>
                                      </p:tavLst>
                                    </p:anim>
                                    <p:anim calcmode="lin" valueType="num">
                                      <p:cBhvr>
                                        <p:cTn id="51" dur="1000" fill="hold"/>
                                        <p:tgtEl>
                                          <p:spTgt spid="16"/>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1000"/>
                                        <p:tgtEl>
                                          <p:spTgt spid="12"/>
                                        </p:tgtEl>
                                      </p:cBhvr>
                                    </p:animEffect>
                                    <p:anim calcmode="lin" valueType="num">
                                      <p:cBhvr>
                                        <p:cTn id="55" dur="1000" fill="hold"/>
                                        <p:tgtEl>
                                          <p:spTgt spid="12"/>
                                        </p:tgtEl>
                                        <p:attrNameLst>
                                          <p:attrName>ppt_x</p:attrName>
                                        </p:attrNameLst>
                                      </p:cBhvr>
                                      <p:tavLst>
                                        <p:tav tm="0">
                                          <p:val>
                                            <p:strVal val="#ppt_x"/>
                                          </p:val>
                                        </p:tav>
                                        <p:tav tm="100000">
                                          <p:val>
                                            <p:strVal val="#ppt_x"/>
                                          </p:val>
                                        </p:tav>
                                      </p:tavLst>
                                    </p:anim>
                                    <p:anim calcmode="lin" valueType="num">
                                      <p:cBhvr>
                                        <p:cTn id="56" dur="1000" fill="hold"/>
                                        <p:tgtEl>
                                          <p:spTgt spid="12"/>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1000"/>
                                        <p:tgtEl>
                                          <p:spTgt spid="17"/>
                                        </p:tgtEl>
                                      </p:cBhvr>
                                    </p:animEffect>
                                    <p:anim calcmode="lin" valueType="num">
                                      <p:cBhvr>
                                        <p:cTn id="60" dur="1000" fill="hold"/>
                                        <p:tgtEl>
                                          <p:spTgt spid="17"/>
                                        </p:tgtEl>
                                        <p:attrNameLst>
                                          <p:attrName>ppt_x</p:attrName>
                                        </p:attrNameLst>
                                      </p:cBhvr>
                                      <p:tavLst>
                                        <p:tav tm="0">
                                          <p:val>
                                            <p:strVal val="#ppt_x"/>
                                          </p:val>
                                        </p:tav>
                                        <p:tav tm="100000">
                                          <p:val>
                                            <p:strVal val="#ppt_x"/>
                                          </p:val>
                                        </p:tav>
                                      </p:tavLst>
                                    </p:anim>
                                    <p:anim calcmode="lin" valueType="num">
                                      <p:cBhvr>
                                        <p:cTn id="61" dur="1000" fill="hold"/>
                                        <p:tgtEl>
                                          <p:spTgt spid="17"/>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1000"/>
                                        <p:tgtEl>
                                          <p:spTgt spid="15"/>
                                        </p:tgtEl>
                                      </p:cBhvr>
                                    </p:animEffect>
                                    <p:anim calcmode="lin" valueType="num">
                                      <p:cBhvr>
                                        <p:cTn id="65" dur="1000" fill="hold"/>
                                        <p:tgtEl>
                                          <p:spTgt spid="15"/>
                                        </p:tgtEl>
                                        <p:attrNameLst>
                                          <p:attrName>ppt_x</p:attrName>
                                        </p:attrNameLst>
                                      </p:cBhvr>
                                      <p:tavLst>
                                        <p:tav tm="0">
                                          <p:val>
                                            <p:strVal val="#ppt_x"/>
                                          </p:val>
                                        </p:tav>
                                        <p:tav tm="100000">
                                          <p:val>
                                            <p:strVal val="#ppt_x"/>
                                          </p:val>
                                        </p:tav>
                                      </p:tavLst>
                                    </p:anim>
                                    <p:anim calcmode="lin" valueType="num">
                                      <p:cBhvr>
                                        <p:cTn id="66" dur="1000" fill="hold"/>
                                        <p:tgtEl>
                                          <p:spTgt spid="15"/>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fade">
                                      <p:cBhvr>
                                        <p:cTn id="69" dur="1000"/>
                                        <p:tgtEl>
                                          <p:spTgt spid="13"/>
                                        </p:tgtEl>
                                      </p:cBhvr>
                                    </p:animEffect>
                                    <p:anim calcmode="lin" valueType="num">
                                      <p:cBhvr>
                                        <p:cTn id="70" dur="1000" fill="hold"/>
                                        <p:tgtEl>
                                          <p:spTgt spid="13"/>
                                        </p:tgtEl>
                                        <p:attrNameLst>
                                          <p:attrName>ppt_x</p:attrName>
                                        </p:attrNameLst>
                                      </p:cBhvr>
                                      <p:tavLst>
                                        <p:tav tm="0">
                                          <p:val>
                                            <p:strVal val="#ppt_x"/>
                                          </p:val>
                                        </p:tav>
                                        <p:tav tm="100000">
                                          <p:val>
                                            <p:strVal val="#ppt_x"/>
                                          </p:val>
                                        </p:tav>
                                      </p:tavLst>
                                    </p:anim>
                                    <p:anim calcmode="lin" valueType="num">
                                      <p:cBhvr>
                                        <p:cTn id="7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850718" y="2016779"/>
            <a:ext cx="3380835" cy="2369853"/>
            <a:chOff x="784236" y="1900517"/>
            <a:chExt cx="3380835" cy="2369853"/>
          </a:xfrm>
        </p:grpSpPr>
        <p:grpSp>
          <p:nvGrpSpPr>
            <p:cNvPr id="19" name="组合 18"/>
            <p:cNvGrpSpPr/>
            <p:nvPr/>
          </p:nvGrpSpPr>
          <p:grpSpPr>
            <a:xfrm>
              <a:off x="895964" y="1972136"/>
              <a:ext cx="3176793" cy="2169232"/>
              <a:chOff x="1664258" y="2028363"/>
              <a:chExt cx="3176793" cy="1701942"/>
            </a:xfrm>
          </p:grpSpPr>
          <p:pic>
            <p:nvPicPr>
              <p:cNvPr id="18" name="图片 17"/>
              <p:cNvPicPr>
                <a:picLocks noChangeAspect="1"/>
              </p:cNvPicPr>
              <p:nvPr/>
            </p:nvPicPr>
            <p:blipFill rotWithShape="1">
              <a:blip r:embed="rId3"/>
              <a:srcRect b="11497"/>
              <a:stretch/>
            </p:blipFill>
            <p:spPr>
              <a:xfrm>
                <a:off x="1664258" y="2028363"/>
                <a:ext cx="3176793" cy="1701942"/>
              </a:xfrm>
              <a:prstGeom prst="rect">
                <a:avLst/>
              </a:prstGeom>
              <a:ln>
                <a:noFill/>
              </a:ln>
              <a:effectLst>
                <a:outerShdw blurRad="292100" dist="139700" dir="2700000" algn="tl" rotWithShape="0">
                  <a:srgbClr val="333333">
                    <a:alpha val="65000"/>
                  </a:srgbClr>
                </a:outerShdw>
              </a:effectLst>
            </p:spPr>
          </p:pic>
          <p:sp>
            <p:nvSpPr>
              <p:cNvPr id="34" name="椭圆 33"/>
              <p:cNvSpPr/>
              <p:nvPr/>
            </p:nvSpPr>
            <p:spPr>
              <a:xfrm>
                <a:off x="3844375" y="2482570"/>
                <a:ext cx="228382" cy="364945"/>
              </a:xfrm>
              <a:prstGeom prst="ellipse">
                <a:avLst/>
              </a:prstGeom>
              <a:solidFill>
                <a:srgbClr val="E4B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grpSp>
        <p:pic>
          <p:nvPicPr>
            <p:cNvPr id="38" name="图片 37"/>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784236" y="1900517"/>
              <a:ext cx="3380835" cy="2369853"/>
            </a:xfrm>
            <a:prstGeom prst="rect">
              <a:avLst/>
            </a:prstGeom>
          </p:spPr>
        </p:pic>
      </p:grpSp>
      <p:grpSp>
        <p:nvGrpSpPr>
          <p:cNvPr id="41" name="组合 40"/>
          <p:cNvGrpSpPr/>
          <p:nvPr/>
        </p:nvGrpSpPr>
        <p:grpSpPr>
          <a:xfrm>
            <a:off x="6676484" y="2036486"/>
            <a:ext cx="3380835" cy="2369853"/>
            <a:chOff x="6994107" y="1613037"/>
            <a:chExt cx="3380835" cy="2369853"/>
          </a:xfrm>
        </p:grpSpPr>
        <p:grpSp>
          <p:nvGrpSpPr>
            <p:cNvPr id="37" name="组合 36"/>
            <p:cNvGrpSpPr/>
            <p:nvPr/>
          </p:nvGrpSpPr>
          <p:grpSpPr>
            <a:xfrm>
              <a:off x="7130804" y="1713349"/>
              <a:ext cx="3107440" cy="2102230"/>
              <a:chOff x="7267502" y="2031727"/>
              <a:chExt cx="2799633" cy="1631576"/>
            </a:xfrm>
          </p:grpSpPr>
          <p:pic>
            <p:nvPicPr>
              <p:cNvPr id="17" name="图片 16"/>
              <p:cNvPicPr>
                <a:picLocks noChangeAspect="1"/>
              </p:cNvPicPr>
              <p:nvPr/>
            </p:nvPicPr>
            <p:blipFill rotWithShape="1">
              <a:blip r:embed="rId6"/>
              <a:srcRect t="5112" b="12535"/>
              <a:stretch/>
            </p:blipFill>
            <p:spPr>
              <a:xfrm>
                <a:off x="7267502" y="2031727"/>
                <a:ext cx="2799633" cy="1631576"/>
              </a:xfrm>
              <a:prstGeom prst="rect">
                <a:avLst/>
              </a:prstGeom>
              <a:ln>
                <a:noFill/>
              </a:ln>
              <a:effectLst>
                <a:outerShdw blurRad="292100" dist="139700" dir="2700000" algn="tl" rotWithShape="0">
                  <a:srgbClr val="333333">
                    <a:alpha val="65000"/>
                  </a:srgbClr>
                </a:outerShdw>
              </a:effectLst>
            </p:spPr>
          </p:pic>
          <p:sp>
            <p:nvSpPr>
              <p:cNvPr id="36" name="椭圆 35"/>
              <p:cNvSpPr/>
              <p:nvPr/>
            </p:nvSpPr>
            <p:spPr>
              <a:xfrm>
                <a:off x="8796128" y="2217854"/>
                <a:ext cx="435119" cy="364945"/>
              </a:xfrm>
              <a:prstGeom prst="ellipse">
                <a:avLst/>
              </a:prstGeom>
              <a:solidFill>
                <a:srgbClr val="E4B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grpSp>
        <p:pic>
          <p:nvPicPr>
            <p:cNvPr id="39" name="图片 38"/>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6994107" y="1613037"/>
              <a:ext cx="3380835" cy="2369853"/>
            </a:xfrm>
            <a:prstGeom prst="rect">
              <a:avLst/>
            </a:prstGeom>
          </p:spPr>
        </p:pic>
      </p:grpSp>
      <p:pic>
        <p:nvPicPr>
          <p:cNvPr id="20" name="图片 19"/>
          <p:cNvPicPr>
            <a:picLocks noChangeAspect="1"/>
          </p:cNvPicPr>
          <p:nvPr/>
        </p:nvPicPr>
        <p:blipFill rotWithShape="1">
          <a:blip r:embed="rId7">
            <a:extLst>
              <a:ext uri="{28A0092B-C50C-407E-A947-70E740481C1C}">
                <a14:useLocalDpi xmlns:a14="http://schemas.microsoft.com/office/drawing/2010/main" val="0"/>
              </a:ext>
            </a:extLst>
          </a:blip>
          <a:srcRect l="45850" t="-34389" r="-45850" b="34389"/>
          <a:stretch/>
        </p:blipFill>
        <p:spPr>
          <a:xfrm flipH="1">
            <a:off x="-1709891" y="-1543050"/>
            <a:ext cx="3714470" cy="4487030"/>
          </a:xfrm>
          <a:prstGeom prst="rect">
            <a:avLst/>
          </a:prstGeom>
        </p:spPr>
      </p:pic>
      <p:pic>
        <p:nvPicPr>
          <p:cNvPr id="21" name="图片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55530" y="6055472"/>
            <a:ext cx="1965242" cy="638549"/>
          </a:xfrm>
          <a:prstGeom prst="rect">
            <a:avLst/>
          </a:prstGeom>
        </p:spPr>
      </p:pic>
      <p:pic>
        <p:nvPicPr>
          <p:cNvPr id="22" name="图片 2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02812" y="5995296"/>
            <a:ext cx="1503128" cy="596744"/>
          </a:xfrm>
          <a:prstGeom prst="rect">
            <a:avLst/>
          </a:prstGeom>
        </p:spPr>
      </p:pic>
      <p:grpSp>
        <p:nvGrpSpPr>
          <p:cNvPr id="4" name="组合 3"/>
          <p:cNvGrpSpPr/>
          <p:nvPr/>
        </p:nvGrpSpPr>
        <p:grpSpPr>
          <a:xfrm>
            <a:off x="962918" y="5656710"/>
            <a:ext cx="1686044" cy="1273916"/>
            <a:chOff x="9307468" y="5063573"/>
            <a:chExt cx="2238632" cy="1855955"/>
          </a:xfrm>
        </p:grpSpPr>
        <p:pic>
          <p:nvPicPr>
            <p:cNvPr id="23" name="图片 2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486237" y="5266545"/>
              <a:ext cx="1059863" cy="1059863"/>
            </a:xfrm>
            <a:prstGeom prst="rect">
              <a:avLst/>
            </a:prstGeom>
          </p:spPr>
        </p:pic>
        <p:pic>
          <p:nvPicPr>
            <p:cNvPr id="24" name="图片 2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7978585">
              <a:off x="9307468" y="5063573"/>
              <a:ext cx="1855955" cy="1855955"/>
            </a:xfrm>
            <a:prstGeom prst="rect">
              <a:avLst/>
            </a:prstGeom>
          </p:spPr>
        </p:pic>
      </p:grpSp>
      <p:pic>
        <p:nvPicPr>
          <p:cNvPr id="25" name="图片 2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267502" y="-264243"/>
            <a:ext cx="5016613" cy="1560579"/>
          </a:xfrm>
          <a:prstGeom prst="rect">
            <a:avLst/>
          </a:prstGeom>
        </p:spPr>
      </p:pic>
      <p:pic>
        <p:nvPicPr>
          <p:cNvPr id="28" name="图片 27"/>
          <p:cNvPicPr>
            <a:picLocks noChangeAspect="1"/>
          </p:cNvPicPr>
          <p:nvPr/>
        </p:nvPicPr>
        <p:blipFill rotWithShape="1">
          <a:blip r:embed="rId13">
            <a:extLst>
              <a:ext uri="{28A0092B-C50C-407E-A947-70E740481C1C}">
                <a14:useLocalDpi xmlns:a14="http://schemas.microsoft.com/office/drawing/2010/main" val="0"/>
              </a:ext>
            </a:extLst>
          </a:blip>
          <a:srcRect t="56435"/>
          <a:stretch/>
        </p:blipFill>
        <p:spPr>
          <a:xfrm>
            <a:off x="7901873" y="5770891"/>
            <a:ext cx="3177340" cy="808285"/>
          </a:xfrm>
          <a:prstGeom prst="rect">
            <a:avLst/>
          </a:prstGeom>
        </p:spPr>
      </p:pic>
      <p:sp>
        <p:nvSpPr>
          <p:cNvPr id="27" name="Text Box 4"/>
          <p:cNvSpPr txBox="1"/>
          <p:nvPr/>
        </p:nvSpPr>
        <p:spPr>
          <a:xfrm>
            <a:off x="6676483" y="4535814"/>
            <a:ext cx="3380835" cy="369332"/>
          </a:xfrm>
          <a:prstGeom prst="rect">
            <a:avLst/>
          </a:prstGeom>
          <a:solidFill>
            <a:srgbClr val="EB8200"/>
          </a:solid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r>
              <a:rPr lang="zh-CN" altLang="en-US" b="1" dirty="0" smtClean="0">
                <a:solidFill>
                  <a:schemeClr val="bg1"/>
                </a:solidFill>
                <a:latin typeface="Arial" panose="020B0604020202020204" pitchFamily="34" charset="0"/>
                <a:ea typeface="Microsoft YaHei" panose="020B0503020204020204" pitchFamily="34" charset="-122"/>
                <a:sym typeface="Arial" panose="020B0604020202020204" pitchFamily="34" charset="0"/>
              </a:rPr>
              <a:t>数学：张旭红老师</a:t>
            </a:r>
            <a:endParaRPr lang="en-US" altLang="zh-CN" b="1" dirty="0">
              <a:solidFill>
                <a:schemeClr val="bg1"/>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2" name="矩形 1"/>
          <p:cNvSpPr/>
          <p:nvPr/>
        </p:nvSpPr>
        <p:spPr>
          <a:xfrm>
            <a:off x="1877639" y="4520033"/>
            <a:ext cx="3353914" cy="369332"/>
          </a:xfrm>
          <a:prstGeom prst="rect">
            <a:avLst/>
          </a:prstGeom>
          <a:solidFill>
            <a:srgbClr val="EB8200"/>
          </a:solidFill>
        </p:spPr>
        <p:txBody>
          <a:bodyPr wrap="square">
            <a:spAutoFit/>
          </a:bodyPr>
          <a:lstStyle/>
          <a:p>
            <a:pPr algn="ctr"/>
            <a:r>
              <a:rPr lang="zh-CN" altLang="en-US" b="1" dirty="0" smtClean="0">
                <a:solidFill>
                  <a:schemeClr val="bg1"/>
                </a:solidFill>
                <a:latin typeface="Arial" panose="020B0604020202020204" pitchFamily="34" charset="0"/>
                <a:ea typeface="Microsoft YaHei" panose="020B0503020204020204" pitchFamily="34" charset="-122"/>
                <a:sym typeface="Arial" panose="020B0604020202020204" pitchFamily="34" charset="0"/>
              </a:rPr>
              <a:t>政治</a:t>
            </a:r>
            <a:r>
              <a:rPr lang="zh-CN" altLang="en-US" b="1" dirty="0">
                <a:solidFill>
                  <a:schemeClr val="bg1"/>
                </a:solidFill>
                <a:latin typeface="Arial" panose="020B0604020202020204" pitchFamily="34" charset="0"/>
                <a:ea typeface="Microsoft YaHei" panose="020B0503020204020204" pitchFamily="34" charset="-122"/>
                <a:sym typeface="Arial" panose="020B0604020202020204" pitchFamily="34" charset="0"/>
              </a:rPr>
              <a:t>：钟</a:t>
            </a:r>
            <a:r>
              <a:rPr lang="zh-CN" altLang="zh-CN" b="1" dirty="0">
                <a:solidFill>
                  <a:schemeClr val="bg1"/>
                </a:solidFill>
                <a:latin typeface="Arial" panose="020B0604020202020204" pitchFamily="34" charset="0"/>
                <a:ea typeface="Microsoft YaHei" panose="020B0503020204020204" pitchFamily="34" charset="-122"/>
                <a:sym typeface="Arial" panose="020B0604020202020204" pitchFamily="34" charset="0"/>
              </a:rPr>
              <a:t>桂</a:t>
            </a:r>
            <a:r>
              <a:rPr lang="zh-CN" altLang="en-US" b="1" dirty="0">
                <a:solidFill>
                  <a:schemeClr val="bg1"/>
                </a:solidFill>
                <a:latin typeface="Arial" panose="020B0604020202020204" pitchFamily="34" charset="0"/>
                <a:ea typeface="Microsoft YaHei" panose="020B0503020204020204" pitchFamily="34" charset="-122"/>
                <a:sym typeface="Arial" panose="020B0604020202020204" pitchFamily="34" charset="0"/>
              </a:rPr>
              <a:t>英</a:t>
            </a:r>
            <a:r>
              <a:rPr lang="zh-CN" altLang="en-US" b="1" dirty="0" smtClean="0">
                <a:solidFill>
                  <a:schemeClr val="bg1"/>
                </a:solidFill>
                <a:latin typeface="Arial" panose="020B0604020202020204" pitchFamily="34" charset="0"/>
                <a:ea typeface="Microsoft YaHei" panose="020B0503020204020204" pitchFamily="34" charset="-122"/>
                <a:sym typeface="Arial" panose="020B0604020202020204" pitchFamily="34" charset="0"/>
              </a:rPr>
              <a:t>老师</a:t>
            </a:r>
            <a:endParaRPr lang="en-US" altLang="zh-CN" b="1" dirty="0">
              <a:solidFill>
                <a:schemeClr val="bg1"/>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29" name="矩形 28"/>
          <p:cNvSpPr/>
          <p:nvPr/>
        </p:nvSpPr>
        <p:spPr>
          <a:xfrm>
            <a:off x="2661445" y="4942731"/>
            <a:ext cx="1595309" cy="369332"/>
          </a:xfrm>
          <a:prstGeom prst="rect">
            <a:avLst/>
          </a:prstGeom>
        </p:spPr>
        <p:txBody>
          <a:bodyPr wrap="none">
            <a:spAutoFit/>
          </a:bodyPr>
          <a:lstStyle/>
          <a:p>
            <a:pPr>
              <a:spcBef>
                <a:spcPct val="50000"/>
              </a:spcBef>
            </a:pPr>
            <a:r>
              <a:rPr lang="en-US" altLang="zh-CN"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15297791810</a:t>
            </a:r>
          </a:p>
        </p:txBody>
      </p:sp>
      <p:sp>
        <p:nvSpPr>
          <p:cNvPr id="30" name="矩形 29"/>
          <p:cNvSpPr/>
          <p:nvPr/>
        </p:nvSpPr>
        <p:spPr>
          <a:xfrm>
            <a:off x="7712218" y="4964009"/>
            <a:ext cx="1595309" cy="369332"/>
          </a:xfrm>
          <a:prstGeom prst="rect">
            <a:avLst/>
          </a:prstGeom>
        </p:spPr>
        <p:txBody>
          <a:bodyPr wrap="none">
            <a:spAutoFit/>
          </a:bodyPr>
          <a:lstStyle/>
          <a:p>
            <a:pPr>
              <a:spcBef>
                <a:spcPct val="50000"/>
              </a:spcBef>
            </a:pPr>
            <a:r>
              <a:rPr lang="en-US" altLang="zh-CN"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15297791810</a:t>
            </a:r>
          </a:p>
        </p:txBody>
      </p:sp>
      <p:sp>
        <p:nvSpPr>
          <p:cNvPr id="35" name="椭圆 34"/>
          <p:cNvSpPr/>
          <p:nvPr/>
        </p:nvSpPr>
        <p:spPr>
          <a:xfrm>
            <a:off x="2350458" y="2761507"/>
            <a:ext cx="228382" cy="364945"/>
          </a:xfrm>
          <a:prstGeom prst="ellipse">
            <a:avLst/>
          </a:prstGeom>
          <a:solidFill>
            <a:srgbClr val="E4B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grpSp>
        <p:nvGrpSpPr>
          <p:cNvPr id="26" name="组合 25"/>
          <p:cNvGrpSpPr/>
          <p:nvPr/>
        </p:nvGrpSpPr>
        <p:grpSpPr>
          <a:xfrm>
            <a:off x="1401239" y="19456"/>
            <a:ext cx="2139581" cy="1357267"/>
            <a:chOff x="1401239" y="19456"/>
            <a:chExt cx="2139581" cy="1357267"/>
          </a:xfrm>
        </p:grpSpPr>
        <p:pic>
          <p:nvPicPr>
            <p:cNvPr id="31" name="图片 30"/>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401239" y="19456"/>
              <a:ext cx="2139581" cy="1357267"/>
            </a:xfrm>
            <a:prstGeom prst="rect">
              <a:avLst/>
            </a:prstGeom>
          </p:spPr>
        </p:pic>
        <p:sp>
          <p:nvSpPr>
            <p:cNvPr id="32" name="矩形 31"/>
            <p:cNvSpPr/>
            <p:nvPr/>
          </p:nvSpPr>
          <p:spPr>
            <a:xfrm>
              <a:off x="1501083" y="669608"/>
              <a:ext cx="1927131" cy="523220"/>
            </a:xfrm>
            <a:prstGeom prst="rect">
              <a:avLst/>
            </a:prstGeom>
          </p:spPr>
          <p:txBody>
            <a:bodyPr wrap="none">
              <a:spAutoFit/>
            </a:bodyPr>
            <a:lstStyle/>
            <a:p>
              <a:r>
                <a:rPr lang="en-US" altLang="zh-CN" sz="28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1.</a:t>
              </a:r>
              <a:r>
                <a:rPr lang="zh-CN" altLang="en-US" sz="28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教师信息</a:t>
              </a:r>
              <a:endParaRPr lang="zh-CN" altLang="en-US" sz="2800" dirty="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4248432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par>
                                <p:cTn id="8" presetID="22" presetClass="entr" presetSubtype="1"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1000"/>
                                        <p:tgtEl>
                                          <p:spTgt spid="22"/>
                                        </p:tgtEl>
                                      </p:cBhvr>
                                    </p:animEffect>
                                    <p:anim calcmode="lin" valueType="num">
                                      <p:cBhvr>
                                        <p:cTn id="21" dur="1000" fill="hold"/>
                                        <p:tgtEl>
                                          <p:spTgt spid="22"/>
                                        </p:tgtEl>
                                        <p:attrNameLst>
                                          <p:attrName>ppt_x</p:attrName>
                                        </p:attrNameLst>
                                      </p:cBhvr>
                                      <p:tavLst>
                                        <p:tav tm="0">
                                          <p:val>
                                            <p:strVal val="#ppt_x"/>
                                          </p:val>
                                        </p:tav>
                                        <p:tav tm="100000">
                                          <p:val>
                                            <p:strVal val="#ppt_x"/>
                                          </p:val>
                                        </p:tav>
                                      </p:tavLst>
                                    </p:anim>
                                    <p:anim calcmode="lin" valueType="num">
                                      <p:cBhvr>
                                        <p:cTn id="22" dur="1000" fill="hold"/>
                                        <p:tgtEl>
                                          <p:spTgt spid="22"/>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1000"/>
                                        <p:tgtEl>
                                          <p:spTgt spid="28"/>
                                        </p:tgtEl>
                                      </p:cBhvr>
                                    </p:animEffect>
                                    <p:anim calcmode="lin" valueType="num">
                                      <p:cBhvr>
                                        <p:cTn id="31" dur="1000" fill="hold"/>
                                        <p:tgtEl>
                                          <p:spTgt spid="28"/>
                                        </p:tgtEl>
                                        <p:attrNameLst>
                                          <p:attrName>ppt_x</p:attrName>
                                        </p:attrNameLst>
                                      </p:cBhvr>
                                      <p:tavLst>
                                        <p:tav tm="0">
                                          <p:val>
                                            <p:strVal val="#ppt_x"/>
                                          </p:val>
                                        </p:tav>
                                        <p:tav tm="100000">
                                          <p:val>
                                            <p:strVal val="#ppt_x"/>
                                          </p:val>
                                        </p:tav>
                                      </p:tavLst>
                                    </p:anim>
                                    <p:anim calcmode="lin" valueType="num">
                                      <p:cBhvr>
                                        <p:cTn id="32"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1000"/>
                                        <p:tgtEl>
                                          <p:spTgt spid="26"/>
                                        </p:tgtEl>
                                      </p:cBhvr>
                                    </p:animEffect>
                                    <p:anim calcmode="lin" valueType="num">
                                      <p:cBhvr>
                                        <p:cTn id="38" dur="1000" fill="hold"/>
                                        <p:tgtEl>
                                          <p:spTgt spid="26"/>
                                        </p:tgtEl>
                                        <p:attrNameLst>
                                          <p:attrName>ppt_x</p:attrName>
                                        </p:attrNameLst>
                                      </p:cBhvr>
                                      <p:tavLst>
                                        <p:tav tm="0">
                                          <p:val>
                                            <p:strVal val="#ppt_x"/>
                                          </p:val>
                                        </p:tav>
                                        <p:tav tm="100000">
                                          <p:val>
                                            <p:strVal val="#ppt_x"/>
                                          </p:val>
                                        </p:tav>
                                      </p:tavLst>
                                    </p:anim>
                                    <p:anim calcmode="lin" valueType="num">
                                      <p:cBhvr>
                                        <p:cTn id="3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fade">
                                      <p:cBhvr>
                                        <p:cTn id="44" dur="1000"/>
                                        <p:tgtEl>
                                          <p:spTgt spid="40"/>
                                        </p:tgtEl>
                                      </p:cBhvr>
                                    </p:animEffect>
                                    <p:anim calcmode="lin" valueType="num">
                                      <p:cBhvr>
                                        <p:cTn id="45" dur="1000" fill="hold"/>
                                        <p:tgtEl>
                                          <p:spTgt spid="40"/>
                                        </p:tgtEl>
                                        <p:attrNameLst>
                                          <p:attrName>ppt_x</p:attrName>
                                        </p:attrNameLst>
                                      </p:cBhvr>
                                      <p:tavLst>
                                        <p:tav tm="0">
                                          <p:val>
                                            <p:strVal val="#ppt_x"/>
                                          </p:val>
                                        </p:tav>
                                        <p:tav tm="100000">
                                          <p:val>
                                            <p:strVal val="#ppt_x"/>
                                          </p:val>
                                        </p:tav>
                                      </p:tavLst>
                                    </p:anim>
                                    <p:anim calcmode="lin" valueType="num">
                                      <p:cBhvr>
                                        <p:cTn id="46" dur="1000" fill="hold"/>
                                        <p:tgtEl>
                                          <p:spTgt spid="4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1000"/>
                                        <p:tgtEl>
                                          <p:spTgt spid="2"/>
                                        </p:tgtEl>
                                      </p:cBhvr>
                                    </p:animEffect>
                                    <p:anim calcmode="lin" valueType="num">
                                      <p:cBhvr>
                                        <p:cTn id="50" dur="1000" fill="hold"/>
                                        <p:tgtEl>
                                          <p:spTgt spid="2"/>
                                        </p:tgtEl>
                                        <p:attrNameLst>
                                          <p:attrName>ppt_x</p:attrName>
                                        </p:attrNameLst>
                                      </p:cBhvr>
                                      <p:tavLst>
                                        <p:tav tm="0">
                                          <p:val>
                                            <p:strVal val="#ppt_x"/>
                                          </p:val>
                                        </p:tav>
                                        <p:tav tm="100000">
                                          <p:val>
                                            <p:strVal val="#ppt_x"/>
                                          </p:val>
                                        </p:tav>
                                      </p:tavLst>
                                    </p:anim>
                                    <p:anim calcmode="lin" valueType="num">
                                      <p:cBhvr>
                                        <p:cTn id="51" dur="1000" fill="hold"/>
                                        <p:tgtEl>
                                          <p:spTgt spid="2"/>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1000"/>
                                        <p:tgtEl>
                                          <p:spTgt spid="29"/>
                                        </p:tgtEl>
                                      </p:cBhvr>
                                    </p:animEffect>
                                    <p:anim calcmode="lin" valueType="num">
                                      <p:cBhvr>
                                        <p:cTn id="55" dur="1000" fill="hold"/>
                                        <p:tgtEl>
                                          <p:spTgt spid="29"/>
                                        </p:tgtEl>
                                        <p:attrNameLst>
                                          <p:attrName>ppt_x</p:attrName>
                                        </p:attrNameLst>
                                      </p:cBhvr>
                                      <p:tavLst>
                                        <p:tav tm="0">
                                          <p:val>
                                            <p:strVal val="#ppt_x"/>
                                          </p:val>
                                        </p:tav>
                                        <p:tav tm="100000">
                                          <p:val>
                                            <p:strVal val="#ppt_x"/>
                                          </p:val>
                                        </p:tav>
                                      </p:tavLst>
                                    </p:anim>
                                    <p:anim calcmode="lin" valueType="num">
                                      <p:cBhvr>
                                        <p:cTn id="56" dur="1000" fill="hold"/>
                                        <p:tgtEl>
                                          <p:spTgt spid="29"/>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fade">
                                      <p:cBhvr>
                                        <p:cTn id="59" dur="1000"/>
                                        <p:tgtEl>
                                          <p:spTgt spid="41"/>
                                        </p:tgtEl>
                                      </p:cBhvr>
                                    </p:animEffect>
                                    <p:anim calcmode="lin" valueType="num">
                                      <p:cBhvr>
                                        <p:cTn id="60" dur="1000" fill="hold"/>
                                        <p:tgtEl>
                                          <p:spTgt spid="41"/>
                                        </p:tgtEl>
                                        <p:attrNameLst>
                                          <p:attrName>ppt_x</p:attrName>
                                        </p:attrNameLst>
                                      </p:cBhvr>
                                      <p:tavLst>
                                        <p:tav tm="0">
                                          <p:val>
                                            <p:strVal val="#ppt_x"/>
                                          </p:val>
                                        </p:tav>
                                        <p:tav tm="100000">
                                          <p:val>
                                            <p:strVal val="#ppt_x"/>
                                          </p:val>
                                        </p:tav>
                                      </p:tavLst>
                                    </p:anim>
                                    <p:anim calcmode="lin" valueType="num">
                                      <p:cBhvr>
                                        <p:cTn id="61" dur="1000" fill="hold"/>
                                        <p:tgtEl>
                                          <p:spTgt spid="41"/>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1000"/>
                                        <p:tgtEl>
                                          <p:spTgt spid="27"/>
                                        </p:tgtEl>
                                      </p:cBhvr>
                                    </p:animEffect>
                                    <p:anim calcmode="lin" valueType="num">
                                      <p:cBhvr>
                                        <p:cTn id="65" dur="1000" fill="hold"/>
                                        <p:tgtEl>
                                          <p:spTgt spid="27"/>
                                        </p:tgtEl>
                                        <p:attrNameLst>
                                          <p:attrName>ppt_x</p:attrName>
                                        </p:attrNameLst>
                                      </p:cBhvr>
                                      <p:tavLst>
                                        <p:tav tm="0">
                                          <p:val>
                                            <p:strVal val="#ppt_x"/>
                                          </p:val>
                                        </p:tav>
                                        <p:tav tm="100000">
                                          <p:val>
                                            <p:strVal val="#ppt_x"/>
                                          </p:val>
                                        </p:tav>
                                      </p:tavLst>
                                    </p:anim>
                                    <p:anim calcmode="lin" valueType="num">
                                      <p:cBhvr>
                                        <p:cTn id="66" dur="1000" fill="hold"/>
                                        <p:tgtEl>
                                          <p:spTgt spid="27"/>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fade">
                                      <p:cBhvr>
                                        <p:cTn id="69" dur="1000"/>
                                        <p:tgtEl>
                                          <p:spTgt spid="30"/>
                                        </p:tgtEl>
                                      </p:cBhvr>
                                    </p:animEffect>
                                    <p:anim calcmode="lin" valueType="num">
                                      <p:cBhvr>
                                        <p:cTn id="70" dur="1000" fill="hold"/>
                                        <p:tgtEl>
                                          <p:spTgt spid="30"/>
                                        </p:tgtEl>
                                        <p:attrNameLst>
                                          <p:attrName>ppt_x</p:attrName>
                                        </p:attrNameLst>
                                      </p:cBhvr>
                                      <p:tavLst>
                                        <p:tav tm="0">
                                          <p:val>
                                            <p:strVal val="#ppt_x"/>
                                          </p:val>
                                        </p:tav>
                                        <p:tav tm="100000">
                                          <p:val>
                                            <p:strVal val="#ppt_x"/>
                                          </p:val>
                                        </p:tav>
                                      </p:tavLst>
                                    </p:anim>
                                    <p:anim calcmode="lin" valueType="num">
                                      <p:cBhvr>
                                        <p:cTn id="71"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 grpId="0" animBg="1"/>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4429544" y="2104744"/>
            <a:ext cx="3380835" cy="2369853"/>
            <a:chOff x="4292180" y="1900258"/>
            <a:chExt cx="3380835" cy="2369853"/>
          </a:xfrm>
        </p:grpSpPr>
        <p:grpSp>
          <p:nvGrpSpPr>
            <p:cNvPr id="11" name="组合 10"/>
            <p:cNvGrpSpPr/>
            <p:nvPr/>
          </p:nvGrpSpPr>
          <p:grpSpPr>
            <a:xfrm>
              <a:off x="4506869" y="2083377"/>
              <a:ext cx="2981325" cy="1985793"/>
              <a:chOff x="4506869" y="2083377"/>
              <a:chExt cx="2981325" cy="1985793"/>
            </a:xfrm>
          </p:grpSpPr>
          <p:pic>
            <p:nvPicPr>
              <p:cNvPr id="7" name="图片 6"/>
              <p:cNvPicPr>
                <a:picLocks noChangeAspect="1"/>
              </p:cNvPicPr>
              <p:nvPr/>
            </p:nvPicPr>
            <p:blipFill rotWithShape="1">
              <a:blip r:embed="rId3"/>
              <a:srcRect b="10146"/>
              <a:stretch/>
            </p:blipFill>
            <p:spPr>
              <a:xfrm>
                <a:off x="4506869" y="2083377"/>
                <a:ext cx="2981325" cy="19857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6" name="椭圆 25"/>
              <p:cNvSpPr/>
              <p:nvPr/>
            </p:nvSpPr>
            <p:spPr>
              <a:xfrm>
                <a:off x="5846313" y="2720240"/>
                <a:ext cx="435119" cy="364945"/>
              </a:xfrm>
              <a:prstGeom prst="ellipse">
                <a:avLst/>
              </a:prstGeom>
              <a:solidFill>
                <a:srgbClr val="E4B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grpSp>
        <p:pic>
          <p:nvPicPr>
            <p:cNvPr id="36" name="图片 35"/>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4292180" y="1900258"/>
              <a:ext cx="3380835" cy="2369853"/>
            </a:xfrm>
            <a:prstGeom prst="rect">
              <a:avLst/>
            </a:prstGeom>
          </p:spPr>
        </p:pic>
      </p:grpSp>
      <p:grpSp>
        <p:nvGrpSpPr>
          <p:cNvPr id="38" name="组合 37"/>
          <p:cNvGrpSpPr/>
          <p:nvPr/>
        </p:nvGrpSpPr>
        <p:grpSpPr>
          <a:xfrm>
            <a:off x="7937489" y="2104744"/>
            <a:ext cx="3380835" cy="2369853"/>
            <a:chOff x="7800125" y="1900258"/>
            <a:chExt cx="3380835" cy="2369853"/>
          </a:xfrm>
        </p:grpSpPr>
        <p:grpSp>
          <p:nvGrpSpPr>
            <p:cNvPr id="9" name="组合 8"/>
            <p:cNvGrpSpPr/>
            <p:nvPr/>
          </p:nvGrpSpPr>
          <p:grpSpPr>
            <a:xfrm>
              <a:off x="8004642" y="2067096"/>
              <a:ext cx="2971800" cy="1993793"/>
              <a:chOff x="8107413" y="2067096"/>
              <a:chExt cx="2971800" cy="1993793"/>
            </a:xfrm>
          </p:grpSpPr>
          <p:pic>
            <p:nvPicPr>
              <p:cNvPr id="8" name="图片 7"/>
              <p:cNvPicPr>
                <a:picLocks noChangeAspect="1"/>
              </p:cNvPicPr>
              <p:nvPr/>
            </p:nvPicPr>
            <p:blipFill rotWithShape="1">
              <a:blip r:embed="rId6"/>
              <a:srcRect b="11313"/>
              <a:stretch/>
            </p:blipFill>
            <p:spPr>
              <a:xfrm>
                <a:off x="8107413" y="2067096"/>
                <a:ext cx="2971800" cy="19937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5" name="椭圆 34"/>
              <p:cNvSpPr/>
              <p:nvPr/>
            </p:nvSpPr>
            <p:spPr>
              <a:xfrm>
                <a:off x="9850211" y="2672623"/>
                <a:ext cx="566777" cy="667429"/>
              </a:xfrm>
              <a:prstGeom prst="ellipse">
                <a:avLst/>
              </a:prstGeom>
              <a:solidFill>
                <a:srgbClr val="997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grpSp>
        <p:pic>
          <p:nvPicPr>
            <p:cNvPr id="37" name="图片 36"/>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7800125" y="1900258"/>
              <a:ext cx="3380835" cy="2369853"/>
            </a:xfrm>
            <a:prstGeom prst="rect">
              <a:avLst/>
            </a:prstGeom>
          </p:spPr>
        </p:pic>
      </p:grpSp>
      <p:grpSp>
        <p:nvGrpSpPr>
          <p:cNvPr id="16" name="组合 15"/>
          <p:cNvGrpSpPr/>
          <p:nvPr/>
        </p:nvGrpSpPr>
        <p:grpSpPr>
          <a:xfrm>
            <a:off x="921600" y="2105003"/>
            <a:ext cx="3380835" cy="2369853"/>
            <a:chOff x="784236" y="1900517"/>
            <a:chExt cx="3380835" cy="2369853"/>
          </a:xfrm>
        </p:grpSpPr>
        <p:grpSp>
          <p:nvGrpSpPr>
            <p:cNvPr id="12" name="组合 11"/>
            <p:cNvGrpSpPr/>
            <p:nvPr/>
          </p:nvGrpSpPr>
          <p:grpSpPr>
            <a:xfrm>
              <a:off x="921600" y="2073247"/>
              <a:ext cx="2981325" cy="1987643"/>
              <a:chOff x="921600" y="2073247"/>
              <a:chExt cx="2981325" cy="1987643"/>
            </a:xfrm>
          </p:grpSpPr>
          <p:pic>
            <p:nvPicPr>
              <p:cNvPr id="6" name="图片 5"/>
              <p:cNvPicPr>
                <a:picLocks noChangeAspect="1"/>
              </p:cNvPicPr>
              <p:nvPr/>
            </p:nvPicPr>
            <p:blipFill rotWithShape="1">
              <a:blip r:embed="rId7"/>
              <a:srcRect b="10921"/>
              <a:stretch/>
            </p:blipFill>
            <p:spPr>
              <a:xfrm>
                <a:off x="921600" y="2073247"/>
                <a:ext cx="2981325" cy="19876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4" name="椭圆 33"/>
              <p:cNvSpPr/>
              <p:nvPr/>
            </p:nvSpPr>
            <p:spPr>
              <a:xfrm>
                <a:off x="2607395" y="2579035"/>
                <a:ext cx="435119" cy="364945"/>
              </a:xfrm>
              <a:prstGeom prst="ellipse">
                <a:avLst/>
              </a:prstGeom>
              <a:solidFill>
                <a:srgbClr val="E4B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grpSp>
        <p:pic>
          <p:nvPicPr>
            <p:cNvPr id="13" name="图片 12"/>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784236" y="1900517"/>
              <a:ext cx="3380835" cy="2369853"/>
            </a:xfrm>
            <a:prstGeom prst="rect">
              <a:avLst/>
            </a:prstGeom>
          </p:spPr>
        </p:pic>
      </p:grpSp>
      <p:pic>
        <p:nvPicPr>
          <p:cNvPr id="20" name="图片 19"/>
          <p:cNvPicPr>
            <a:picLocks noChangeAspect="1"/>
          </p:cNvPicPr>
          <p:nvPr/>
        </p:nvPicPr>
        <p:blipFill rotWithShape="1">
          <a:blip r:embed="rId8">
            <a:extLst>
              <a:ext uri="{28A0092B-C50C-407E-A947-70E740481C1C}">
                <a14:useLocalDpi xmlns:a14="http://schemas.microsoft.com/office/drawing/2010/main" val="0"/>
              </a:ext>
            </a:extLst>
          </a:blip>
          <a:srcRect l="45850" t="-34389" r="-45850" b="34389"/>
          <a:stretch/>
        </p:blipFill>
        <p:spPr>
          <a:xfrm flipH="1">
            <a:off x="-1709891" y="-1543050"/>
            <a:ext cx="3714470" cy="4487030"/>
          </a:xfrm>
          <a:prstGeom prst="rect">
            <a:avLst/>
          </a:prstGeom>
        </p:spPr>
      </p:pic>
      <p:pic>
        <p:nvPicPr>
          <p:cNvPr id="21" name="图片 2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55530" y="6055472"/>
            <a:ext cx="1965242" cy="638549"/>
          </a:xfrm>
          <a:prstGeom prst="rect">
            <a:avLst/>
          </a:prstGeom>
        </p:spPr>
      </p:pic>
      <p:pic>
        <p:nvPicPr>
          <p:cNvPr id="22" name="图片 2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02812" y="5995296"/>
            <a:ext cx="1503128" cy="596744"/>
          </a:xfrm>
          <a:prstGeom prst="rect">
            <a:avLst/>
          </a:prstGeom>
        </p:spPr>
      </p:pic>
      <p:grpSp>
        <p:nvGrpSpPr>
          <p:cNvPr id="4" name="组合 3"/>
          <p:cNvGrpSpPr/>
          <p:nvPr/>
        </p:nvGrpSpPr>
        <p:grpSpPr>
          <a:xfrm>
            <a:off x="962918" y="5656710"/>
            <a:ext cx="1686044" cy="1273916"/>
            <a:chOff x="9307468" y="5063573"/>
            <a:chExt cx="2238632" cy="1855955"/>
          </a:xfrm>
        </p:grpSpPr>
        <p:pic>
          <p:nvPicPr>
            <p:cNvPr id="23" name="图片 2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486237" y="5266545"/>
              <a:ext cx="1059863" cy="1059863"/>
            </a:xfrm>
            <a:prstGeom prst="rect">
              <a:avLst/>
            </a:prstGeom>
          </p:spPr>
        </p:pic>
        <p:pic>
          <p:nvPicPr>
            <p:cNvPr id="24" name="图片 2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7978585">
              <a:off x="9307468" y="5063573"/>
              <a:ext cx="1855955" cy="1855955"/>
            </a:xfrm>
            <a:prstGeom prst="rect">
              <a:avLst/>
            </a:prstGeom>
          </p:spPr>
        </p:pic>
      </p:grpSp>
      <p:pic>
        <p:nvPicPr>
          <p:cNvPr id="25" name="图片 2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267502" y="-264243"/>
            <a:ext cx="5016613" cy="1560579"/>
          </a:xfrm>
          <a:prstGeom prst="rect">
            <a:avLst/>
          </a:prstGeom>
        </p:spPr>
      </p:pic>
      <p:pic>
        <p:nvPicPr>
          <p:cNvPr id="28" name="图片 27"/>
          <p:cNvPicPr>
            <a:picLocks noChangeAspect="1"/>
          </p:cNvPicPr>
          <p:nvPr/>
        </p:nvPicPr>
        <p:blipFill rotWithShape="1">
          <a:blip r:embed="rId14">
            <a:extLst>
              <a:ext uri="{28A0092B-C50C-407E-A947-70E740481C1C}">
                <a14:useLocalDpi xmlns:a14="http://schemas.microsoft.com/office/drawing/2010/main" val="0"/>
              </a:ext>
            </a:extLst>
          </a:blip>
          <a:srcRect t="56435"/>
          <a:stretch/>
        </p:blipFill>
        <p:spPr>
          <a:xfrm>
            <a:off x="7901873" y="5770891"/>
            <a:ext cx="3177340" cy="808285"/>
          </a:xfrm>
          <a:prstGeom prst="rect">
            <a:avLst/>
          </a:prstGeom>
        </p:spPr>
      </p:pic>
      <p:sp>
        <p:nvSpPr>
          <p:cNvPr id="3" name="矩形 2"/>
          <p:cNvSpPr/>
          <p:nvPr/>
        </p:nvSpPr>
        <p:spPr>
          <a:xfrm>
            <a:off x="4429543" y="4580982"/>
            <a:ext cx="3380835" cy="369332"/>
          </a:xfrm>
          <a:prstGeom prst="rect">
            <a:avLst/>
          </a:prstGeom>
          <a:solidFill>
            <a:srgbClr val="EB8200"/>
          </a:solidFill>
        </p:spPr>
        <p:txBody>
          <a:bodyPr wrap="square">
            <a:spAutoFit/>
          </a:bodyPr>
          <a:lstStyle/>
          <a:p>
            <a:pPr algn="ctr"/>
            <a:r>
              <a:rPr lang="zh-CN" altLang="en-US" b="1" dirty="0" smtClean="0">
                <a:solidFill>
                  <a:schemeClr val="bg1"/>
                </a:solidFill>
                <a:latin typeface="Arial" panose="020B0604020202020204" pitchFamily="34" charset="0"/>
                <a:ea typeface="Microsoft YaHei" panose="020B0503020204020204" pitchFamily="34" charset="-122"/>
                <a:sym typeface="Arial" panose="020B0604020202020204" pitchFamily="34" charset="0"/>
              </a:rPr>
              <a:t>历史</a:t>
            </a:r>
            <a:r>
              <a:rPr lang="zh-CN" altLang="en-US" b="1" dirty="0">
                <a:solidFill>
                  <a:schemeClr val="bg1"/>
                </a:solidFill>
                <a:latin typeface="Arial" panose="020B0604020202020204" pitchFamily="34" charset="0"/>
                <a:ea typeface="Microsoft YaHei" panose="020B0503020204020204" pitchFamily="34" charset="-122"/>
                <a:sym typeface="Arial" panose="020B0604020202020204" pitchFamily="34" charset="0"/>
              </a:rPr>
              <a:t>：李晓璐</a:t>
            </a:r>
            <a:r>
              <a:rPr lang="zh-CN" altLang="en-US" b="1" dirty="0" smtClean="0">
                <a:solidFill>
                  <a:schemeClr val="bg1"/>
                </a:solidFill>
                <a:latin typeface="Arial" panose="020B0604020202020204" pitchFamily="34" charset="0"/>
                <a:ea typeface="Microsoft YaHei" panose="020B0503020204020204" pitchFamily="34" charset="-122"/>
                <a:sym typeface="Arial" panose="020B0604020202020204" pitchFamily="34" charset="0"/>
              </a:rPr>
              <a:t>老师</a:t>
            </a:r>
            <a:endParaRPr lang="en-US" altLang="zh-CN" b="1" dirty="0">
              <a:solidFill>
                <a:schemeClr val="bg1"/>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10" name="矩形 9"/>
          <p:cNvSpPr/>
          <p:nvPr/>
        </p:nvSpPr>
        <p:spPr>
          <a:xfrm>
            <a:off x="925768" y="4580982"/>
            <a:ext cx="3376663" cy="369332"/>
          </a:xfrm>
          <a:prstGeom prst="rect">
            <a:avLst/>
          </a:prstGeom>
          <a:solidFill>
            <a:srgbClr val="EB8200"/>
          </a:solidFill>
        </p:spPr>
        <p:txBody>
          <a:bodyPr wrap="square">
            <a:spAutoFit/>
          </a:bodyPr>
          <a:lstStyle/>
          <a:p>
            <a:pPr algn="ctr"/>
            <a:r>
              <a:rPr lang="zh-CN" altLang="en-US" b="1" dirty="0" smtClean="0">
                <a:solidFill>
                  <a:schemeClr val="bg1"/>
                </a:solidFill>
                <a:latin typeface="Arial" panose="020B0604020202020204" pitchFamily="34" charset="0"/>
                <a:ea typeface="Microsoft YaHei" panose="020B0503020204020204" pitchFamily="34" charset="-122"/>
                <a:sym typeface="Arial" panose="020B0604020202020204" pitchFamily="34" charset="0"/>
              </a:rPr>
              <a:t>地理</a:t>
            </a:r>
            <a:r>
              <a:rPr lang="zh-CN" altLang="en-US" b="1" dirty="0">
                <a:solidFill>
                  <a:schemeClr val="bg1"/>
                </a:solidFill>
                <a:latin typeface="Arial" panose="020B0604020202020204" pitchFamily="34" charset="0"/>
                <a:ea typeface="Microsoft YaHei" panose="020B0503020204020204" pitchFamily="34" charset="-122"/>
                <a:sym typeface="Arial" panose="020B0604020202020204" pitchFamily="34" charset="0"/>
              </a:rPr>
              <a:t>：杜    青</a:t>
            </a:r>
            <a:r>
              <a:rPr lang="zh-CN" altLang="en-US" b="1" dirty="0" smtClean="0">
                <a:solidFill>
                  <a:schemeClr val="bg1"/>
                </a:solidFill>
                <a:latin typeface="Arial" panose="020B0604020202020204" pitchFamily="34" charset="0"/>
                <a:ea typeface="Microsoft YaHei" panose="020B0503020204020204" pitchFamily="34" charset="-122"/>
                <a:sym typeface="Arial" panose="020B0604020202020204" pitchFamily="34" charset="0"/>
              </a:rPr>
              <a:t>老师</a:t>
            </a:r>
            <a:endParaRPr lang="en-US" altLang="zh-CN" b="1" dirty="0">
              <a:solidFill>
                <a:schemeClr val="bg1"/>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14" name="矩形 13"/>
          <p:cNvSpPr/>
          <p:nvPr/>
        </p:nvSpPr>
        <p:spPr>
          <a:xfrm>
            <a:off x="7937489" y="4589785"/>
            <a:ext cx="3380835" cy="369332"/>
          </a:xfrm>
          <a:prstGeom prst="rect">
            <a:avLst/>
          </a:prstGeom>
          <a:solidFill>
            <a:srgbClr val="EB8200"/>
          </a:solidFill>
        </p:spPr>
        <p:txBody>
          <a:bodyPr wrap="square">
            <a:spAutoFit/>
          </a:bodyPr>
          <a:lstStyle/>
          <a:p>
            <a:pPr algn="ctr"/>
            <a:r>
              <a:rPr lang="zh-CN" altLang="en-US" b="1" dirty="0" smtClean="0">
                <a:solidFill>
                  <a:schemeClr val="bg1"/>
                </a:solidFill>
                <a:latin typeface="Arial" panose="020B0604020202020204" pitchFamily="34" charset="0"/>
                <a:ea typeface="Microsoft YaHei" panose="020B0503020204020204" pitchFamily="34" charset="-122"/>
                <a:sym typeface="Arial" panose="020B0604020202020204" pitchFamily="34" charset="0"/>
              </a:rPr>
              <a:t>生物</a:t>
            </a:r>
            <a:r>
              <a:rPr lang="zh-CN" altLang="en-US" b="1" dirty="0">
                <a:solidFill>
                  <a:schemeClr val="bg1"/>
                </a:solidFill>
                <a:latin typeface="Arial" panose="020B0604020202020204" pitchFamily="34" charset="0"/>
                <a:ea typeface="Microsoft YaHei" panose="020B0503020204020204" pitchFamily="34" charset="-122"/>
                <a:sym typeface="Arial" panose="020B0604020202020204" pitchFamily="34" charset="0"/>
              </a:rPr>
              <a:t>：唐东红</a:t>
            </a:r>
            <a:r>
              <a:rPr lang="zh-CN" altLang="en-US" b="1" dirty="0" smtClean="0">
                <a:solidFill>
                  <a:schemeClr val="bg1"/>
                </a:solidFill>
                <a:latin typeface="Arial" panose="020B0604020202020204" pitchFamily="34" charset="0"/>
                <a:ea typeface="Microsoft YaHei" panose="020B0503020204020204" pitchFamily="34" charset="-122"/>
                <a:sym typeface="Arial" panose="020B0604020202020204" pitchFamily="34" charset="0"/>
              </a:rPr>
              <a:t>老师</a:t>
            </a:r>
            <a:endParaRPr lang="en-US" altLang="zh-CN" b="1" dirty="0">
              <a:solidFill>
                <a:schemeClr val="bg1"/>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31" name="矩形 30"/>
          <p:cNvSpPr/>
          <p:nvPr/>
        </p:nvSpPr>
        <p:spPr>
          <a:xfrm>
            <a:off x="8856272" y="4971131"/>
            <a:ext cx="1595309" cy="369332"/>
          </a:xfrm>
          <a:prstGeom prst="rect">
            <a:avLst/>
          </a:prstGeom>
        </p:spPr>
        <p:txBody>
          <a:bodyPr wrap="none">
            <a:spAutoFit/>
          </a:bodyPr>
          <a:lstStyle/>
          <a:p>
            <a:pPr>
              <a:spcBef>
                <a:spcPct val="50000"/>
              </a:spcBef>
            </a:pPr>
            <a:r>
              <a:rPr lang="en-US" altLang="zh-CN"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15297791810</a:t>
            </a:r>
          </a:p>
        </p:txBody>
      </p:sp>
      <p:sp>
        <p:nvSpPr>
          <p:cNvPr id="32" name="矩形 31"/>
          <p:cNvSpPr/>
          <p:nvPr/>
        </p:nvSpPr>
        <p:spPr>
          <a:xfrm>
            <a:off x="5322305" y="4965868"/>
            <a:ext cx="1595309" cy="369332"/>
          </a:xfrm>
          <a:prstGeom prst="rect">
            <a:avLst/>
          </a:prstGeom>
        </p:spPr>
        <p:txBody>
          <a:bodyPr wrap="none">
            <a:spAutoFit/>
          </a:bodyPr>
          <a:lstStyle/>
          <a:p>
            <a:pPr>
              <a:spcBef>
                <a:spcPct val="50000"/>
              </a:spcBef>
            </a:pPr>
            <a:r>
              <a:rPr lang="en-US" altLang="zh-CN"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15297791810</a:t>
            </a:r>
          </a:p>
        </p:txBody>
      </p:sp>
      <p:sp>
        <p:nvSpPr>
          <p:cNvPr id="33" name="矩形 32"/>
          <p:cNvSpPr/>
          <p:nvPr/>
        </p:nvSpPr>
        <p:spPr>
          <a:xfrm>
            <a:off x="1710765" y="4980644"/>
            <a:ext cx="1595309" cy="369332"/>
          </a:xfrm>
          <a:prstGeom prst="rect">
            <a:avLst/>
          </a:prstGeom>
        </p:spPr>
        <p:txBody>
          <a:bodyPr wrap="none">
            <a:spAutoFit/>
          </a:bodyPr>
          <a:lstStyle/>
          <a:p>
            <a:pPr>
              <a:spcBef>
                <a:spcPct val="50000"/>
              </a:spcBef>
            </a:pPr>
            <a:r>
              <a:rPr lang="en-US" altLang="zh-CN"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15297791810</a:t>
            </a:r>
          </a:p>
        </p:txBody>
      </p:sp>
      <p:grpSp>
        <p:nvGrpSpPr>
          <p:cNvPr id="39" name="组合 38"/>
          <p:cNvGrpSpPr/>
          <p:nvPr/>
        </p:nvGrpSpPr>
        <p:grpSpPr>
          <a:xfrm>
            <a:off x="1401239" y="19456"/>
            <a:ext cx="2139581" cy="1357267"/>
            <a:chOff x="1401239" y="19456"/>
            <a:chExt cx="2139581" cy="1357267"/>
          </a:xfrm>
        </p:grpSpPr>
        <p:pic>
          <p:nvPicPr>
            <p:cNvPr id="40" name="图片 39"/>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401239" y="19456"/>
              <a:ext cx="2139581" cy="1357267"/>
            </a:xfrm>
            <a:prstGeom prst="rect">
              <a:avLst/>
            </a:prstGeom>
          </p:spPr>
        </p:pic>
        <p:sp>
          <p:nvSpPr>
            <p:cNvPr id="41" name="矩形 40"/>
            <p:cNvSpPr/>
            <p:nvPr/>
          </p:nvSpPr>
          <p:spPr>
            <a:xfrm>
              <a:off x="1544853" y="669608"/>
              <a:ext cx="1927131" cy="523220"/>
            </a:xfrm>
            <a:prstGeom prst="rect">
              <a:avLst/>
            </a:prstGeom>
          </p:spPr>
          <p:txBody>
            <a:bodyPr wrap="none">
              <a:spAutoFit/>
            </a:bodyPr>
            <a:lstStyle/>
            <a:p>
              <a:r>
                <a:rPr lang="en-US" altLang="zh-CN" sz="28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1.</a:t>
              </a:r>
              <a:r>
                <a:rPr lang="zh-CN" altLang="en-US" sz="28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教师信息</a:t>
              </a:r>
              <a:endParaRPr lang="zh-CN" altLang="en-US" sz="2800" dirty="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3096573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par>
                                <p:cTn id="8" presetID="22" presetClass="entr" presetSubtype="1"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1000"/>
                                        <p:tgtEl>
                                          <p:spTgt spid="22"/>
                                        </p:tgtEl>
                                      </p:cBhvr>
                                    </p:animEffect>
                                    <p:anim calcmode="lin" valueType="num">
                                      <p:cBhvr>
                                        <p:cTn id="21" dur="1000" fill="hold"/>
                                        <p:tgtEl>
                                          <p:spTgt spid="22"/>
                                        </p:tgtEl>
                                        <p:attrNameLst>
                                          <p:attrName>ppt_x</p:attrName>
                                        </p:attrNameLst>
                                      </p:cBhvr>
                                      <p:tavLst>
                                        <p:tav tm="0">
                                          <p:val>
                                            <p:strVal val="#ppt_x"/>
                                          </p:val>
                                        </p:tav>
                                        <p:tav tm="100000">
                                          <p:val>
                                            <p:strVal val="#ppt_x"/>
                                          </p:val>
                                        </p:tav>
                                      </p:tavLst>
                                    </p:anim>
                                    <p:anim calcmode="lin" valueType="num">
                                      <p:cBhvr>
                                        <p:cTn id="22" dur="1000" fill="hold"/>
                                        <p:tgtEl>
                                          <p:spTgt spid="22"/>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1000"/>
                                        <p:tgtEl>
                                          <p:spTgt spid="28"/>
                                        </p:tgtEl>
                                      </p:cBhvr>
                                    </p:animEffect>
                                    <p:anim calcmode="lin" valueType="num">
                                      <p:cBhvr>
                                        <p:cTn id="31" dur="1000" fill="hold"/>
                                        <p:tgtEl>
                                          <p:spTgt spid="28"/>
                                        </p:tgtEl>
                                        <p:attrNameLst>
                                          <p:attrName>ppt_x</p:attrName>
                                        </p:attrNameLst>
                                      </p:cBhvr>
                                      <p:tavLst>
                                        <p:tav tm="0">
                                          <p:val>
                                            <p:strVal val="#ppt_x"/>
                                          </p:val>
                                        </p:tav>
                                        <p:tav tm="100000">
                                          <p:val>
                                            <p:strVal val="#ppt_x"/>
                                          </p:val>
                                        </p:tav>
                                      </p:tavLst>
                                    </p:anim>
                                    <p:anim calcmode="lin" valueType="num">
                                      <p:cBhvr>
                                        <p:cTn id="32"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nodeType="click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1000"/>
                                        <p:tgtEl>
                                          <p:spTgt spid="39"/>
                                        </p:tgtEl>
                                      </p:cBhvr>
                                    </p:animEffect>
                                    <p:anim calcmode="lin" valueType="num">
                                      <p:cBhvr>
                                        <p:cTn id="38" dur="1000" fill="hold"/>
                                        <p:tgtEl>
                                          <p:spTgt spid="39"/>
                                        </p:tgtEl>
                                        <p:attrNameLst>
                                          <p:attrName>ppt_x</p:attrName>
                                        </p:attrNameLst>
                                      </p:cBhvr>
                                      <p:tavLst>
                                        <p:tav tm="0">
                                          <p:val>
                                            <p:strVal val="#ppt_x"/>
                                          </p:val>
                                        </p:tav>
                                        <p:tav tm="100000">
                                          <p:val>
                                            <p:strVal val="#ppt_x"/>
                                          </p:val>
                                        </p:tav>
                                      </p:tavLst>
                                    </p:anim>
                                    <p:anim calcmode="lin" valueType="num">
                                      <p:cBhvr>
                                        <p:cTn id="39"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anim calcmode="lin" valueType="num">
                                      <p:cBhvr>
                                        <p:cTn id="45" dur="1000" fill="hold"/>
                                        <p:tgtEl>
                                          <p:spTgt spid="16"/>
                                        </p:tgtEl>
                                        <p:attrNameLst>
                                          <p:attrName>ppt_x</p:attrName>
                                        </p:attrNameLst>
                                      </p:cBhvr>
                                      <p:tavLst>
                                        <p:tav tm="0">
                                          <p:val>
                                            <p:strVal val="#ppt_x"/>
                                          </p:val>
                                        </p:tav>
                                        <p:tav tm="100000">
                                          <p:val>
                                            <p:strVal val="#ppt_x"/>
                                          </p:val>
                                        </p:tav>
                                      </p:tavLst>
                                    </p:anim>
                                    <p:anim calcmode="lin" valueType="num">
                                      <p:cBhvr>
                                        <p:cTn id="46" dur="1000" fill="hold"/>
                                        <p:tgtEl>
                                          <p:spTgt spid="1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1000"/>
                                        <p:tgtEl>
                                          <p:spTgt spid="10"/>
                                        </p:tgtEl>
                                      </p:cBhvr>
                                    </p:animEffect>
                                    <p:anim calcmode="lin" valueType="num">
                                      <p:cBhvr>
                                        <p:cTn id="50" dur="1000" fill="hold"/>
                                        <p:tgtEl>
                                          <p:spTgt spid="10"/>
                                        </p:tgtEl>
                                        <p:attrNameLst>
                                          <p:attrName>ppt_x</p:attrName>
                                        </p:attrNameLst>
                                      </p:cBhvr>
                                      <p:tavLst>
                                        <p:tav tm="0">
                                          <p:val>
                                            <p:strVal val="#ppt_x"/>
                                          </p:val>
                                        </p:tav>
                                        <p:tav tm="100000">
                                          <p:val>
                                            <p:strVal val="#ppt_x"/>
                                          </p:val>
                                        </p:tav>
                                      </p:tavLst>
                                    </p:anim>
                                    <p:anim calcmode="lin" valueType="num">
                                      <p:cBhvr>
                                        <p:cTn id="51" dur="1000" fill="hold"/>
                                        <p:tgtEl>
                                          <p:spTgt spid="10"/>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fade">
                                      <p:cBhvr>
                                        <p:cTn id="54" dur="1000"/>
                                        <p:tgtEl>
                                          <p:spTgt spid="33"/>
                                        </p:tgtEl>
                                      </p:cBhvr>
                                    </p:animEffect>
                                    <p:anim calcmode="lin" valueType="num">
                                      <p:cBhvr>
                                        <p:cTn id="55" dur="1000" fill="hold"/>
                                        <p:tgtEl>
                                          <p:spTgt spid="33"/>
                                        </p:tgtEl>
                                        <p:attrNameLst>
                                          <p:attrName>ppt_x</p:attrName>
                                        </p:attrNameLst>
                                      </p:cBhvr>
                                      <p:tavLst>
                                        <p:tav tm="0">
                                          <p:val>
                                            <p:strVal val="#ppt_x"/>
                                          </p:val>
                                        </p:tav>
                                        <p:tav tm="100000">
                                          <p:val>
                                            <p:strVal val="#ppt_x"/>
                                          </p:val>
                                        </p:tav>
                                      </p:tavLst>
                                    </p:anim>
                                    <p:anim calcmode="lin" valueType="num">
                                      <p:cBhvr>
                                        <p:cTn id="56" dur="1000" fill="hold"/>
                                        <p:tgtEl>
                                          <p:spTgt spid="33"/>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fade">
                                      <p:cBhvr>
                                        <p:cTn id="59" dur="1000"/>
                                        <p:tgtEl>
                                          <p:spTgt spid="3"/>
                                        </p:tgtEl>
                                      </p:cBhvr>
                                    </p:animEffect>
                                    <p:anim calcmode="lin" valueType="num">
                                      <p:cBhvr>
                                        <p:cTn id="60" dur="1000" fill="hold"/>
                                        <p:tgtEl>
                                          <p:spTgt spid="3"/>
                                        </p:tgtEl>
                                        <p:attrNameLst>
                                          <p:attrName>ppt_x</p:attrName>
                                        </p:attrNameLst>
                                      </p:cBhvr>
                                      <p:tavLst>
                                        <p:tav tm="0">
                                          <p:val>
                                            <p:strVal val="#ppt_x"/>
                                          </p:val>
                                        </p:tav>
                                        <p:tav tm="100000">
                                          <p:val>
                                            <p:strVal val="#ppt_x"/>
                                          </p:val>
                                        </p:tav>
                                      </p:tavLst>
                                    </p:anim>
                                    <p:anim calcmode="lin" valueType="num">
                                      <p:cBhvr>
                                        <p:cTn id="61" dur="1000" fill="hold"/>
                                        <p:tgtEl>
                                          <p:spTgt spid="3"/>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1000"/>
                                        <p:tgtEl>
                                          <p:spTgt spid="19"/>
                                        </p:tgtEl>
                                      </p:cBhvr>
                                    </p:animEffect>
                                    <p:anim calcmode="lin" valueType="num">
                                      <p:cBhvr>
                                        <p:cTn id="65" dur="1000" fill="hold"/>
                                        <p:tgtEl>
                                          <p:spTgt spid="19"/>
                                        </p:tgtEl>
                                        <p:attrNameLst>
                                          <p:attrName>ppt_x</p:attrName>
                                        </p:attrNameLst>
                                      </p:cBhvr>
                                      <p:tavLst>
                                        <p:tav tm="0">
                                          <p:val>
                                            <p:strVal val="#ppt_x"/>
                                          </p:val>
                                        </p:tav>
                                        <p:tav tm="100000">
                                          <p:val>
                                            <p:strVal val="#ppt_x"/>
                                          </p:val>
                                        </p:tav>
                                      </p:tavLst>
                                    </p:anim>
                                    <p:anim calcmode="lin" valueType="num">
                                      <p:cBhvr>
                                        <p:cTn id="66" dur="1000" fill="hold"/>
                                        <p:tgtEl>
                                          <p:spTgt spid="19"/>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fade">
                                      <p:cBhvr>
                                        <p:cTn id="69" dur="1000"/>
                                        <p:tgtEl>
                                          <p:spTgt spid="32"/>
                                        </p:tgtEl>
                                      </p:cBhvr>
                                    </p:animEffect>
                                    <p:anim calcmode="lin" valueType="num">
                                      <p:cBhvr>
                                        <p:cTn id="70" dur="1000" fill="hold"/>
                                        <p:tgtEl>
                                          <p:spTgt spid="32"/>
                                        </p:tgtEl>
                                        <p:attrNameLst>
                                          <p:attrName>ppt_x</p:attrName>
                                        </p:attrNameLst>
                                      </p:cBhvr>
                                      <p:tavLst>
                                        <p:tav tm="0">
                                          <p:val>
                                            <p:strVal val="#ppt_x"/>
                                          </p:val>
                                        </p:tav>
                                        <p:tav tm="100000">
                                          <p:val>
                                            <p:strVal val="#ppt_x"/>
                                          </p:val>
                                        </p:tav>
                                      </p:tavLst>
                                    </p:anim>
                                    <p:anim calcmode="lin" valueType="num">
                                      <p:cBhvr>
                                        <p:cTn id="71" dur="1000" fill="hold"/>
                                        <p:tgtEl>
                                          <p:spTgt spid="32"/>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38"/>
                                        </p:tgtEl>
                                        <p:attrNameLst>
                                          <p:attrName>style.visibility</p:attrName>
                                        </p:attrNameLst>
                                      </p:cBhvr>
                                      <p:to>
                                        <p:strVal val="visible"/>
                                      </p:to>
                                    </p:set>
                                    <p:animEffect transition="in" filter="fade">
                                      <p:cBhvr>
                                        <p:cTn id="74" dur="1000"/>
                                        <p:tgtEl>
                                          <p:spTgt spid="38"/>
                                        </p:tgtEl>
                                      </p:cBhvr>
                                    </p:animEffect>
                                    <p:anim calcmode="lin" valueType="num">
                                      <p:cBhvr>
                                        <p:cTn id="75" dur="1000" fill="hold"/>
                                        <p:tgtEl>
                                          <p:spTgt spid="38"/>
                                        </p:tgtEl>
                                        <p:attrNameLst>
                                          <p:attrName>ppt_x</p:attrName>
                                        </p:attrNameLst>
                                      </p:cBhvr>
                                      <p:tavLst>
                                        <p:tav tm="0">
                                          <p:val>
                                            <p:strVal val="#ppt_x"/>
                                          </p:val>
                                        </p:tav>
                                        <p:tav tm="100000">
                                          <p:val>
                                            <p:strVal val="#ppt_x"/>
                                          </p:val>
                                        </p:tav>
                                      </p:tavLst>
                                    </p:anim>
                                    <p:anim calcmode="lin" valueType="num">
                                      <p:cBhvr>
                                        <p:cTn id="76" dur="1000" fill="hold"/>
                                        <p:tgtEl>
                                          <p:spTgt spid="38"/>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fade">
                                      <p:cBhvr>
                                        <p:cTn id="79" dur="1000"/>
                                        <p:tgtEl>
                                          <p:spTgt spid="14"/>
                                        </p:tgtEl>
                                      </p:cBhvr>
                                    </p:animEffect>
                                    <p:anim calcmode="lin" valueType="num">
                                      <p:cBhvr>
                                        <p:cTn id="80" dur="1000" fill="hold"/>
                                        <p:tgtEl>
                                          <p:spTgt spid="14"/>
                                        </p:tgtEl>
                                        <p:attrNameLst>
                                          <p:attrName>ppt_x</p:attrName>
                                        </p:attrNameLst>
                                      </p:cBhvr>
                                      <p:tavLst>
                                        <p:tav tm="0">
                                          <p:val>
                                            <p:strVal val="#ppt_x"/>
                                          </p:val>
                                        </p:tav>
                                        <p:tav tm="100000">
                                          <p:val>
                                            <p:strVal val="#ppt_x"/>
                                          </p:val>
                                        </p:tav>
                                      </p:tavLst>
                                    </p:anim>
                                    <p:anim calcmode="lin" valueType="num">
                                      <p:cBhvr>
                                        <p:cTn id="81" dur="1000" fill="hold"/>
                                        <p:tgtEl>
                                          <p:spTgt spid="14"/>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31"/>
                                        </p:tgtEl>
                                        <p:attrNameLst>
                                          <p:attrName>style.visibility</p:attrName>
                                        </p:attrNameLst>
                                      </p:cBhvr>
                                      <p:to>
                                        <p:strVal val="visible"/>
                                      </p:to>
                                    </p:set>
                                    <p:animEffect transition="in" filter="fade">
                                      <p:cBhvr>
                                        <p:cTn id="84" dur="1000"/>
                                        <p:tgtEl>
                                          <p:spTgt spid="31"/>
                                        </p:tgtEl>
                                      </p:cBhvr>
                                    </p:animEffect>
                                    <p:anim calcmode="lin" valueType="num">
                                      <p:cBhvr>
                                        <p:cTn id="85" dur="1000" fill="hold"/>
                                        <p:tgtEl>
                                          <p:spTgt spid="31"/>
                                        </p:tgtEl>
                                        <p:attrNameLst>
                                          <p:attrName>ppt_x</p:attrName>
                                        </p:attrNameLst>
                                      </p:cBhvr>
                                      <p:tavLst>
                                        <p:tav tm="0">
                                          <p:val>
                                            <p:strVal val="#ppt_x"/>
                                          </p:val>
                                        </p:tav>
                                        <p:tav tm="100000">
                                          <p:val>
                                            <p:strVal val="#ppt_x"/>
                                          </p:val>
                                        </p:tav>
                                      </p:tavLst>
                                    </p:anim>
                                    <p:anim calcmode="lin" valueType="num">
                                      <p:cBhvr>
                                        <p:cTn id="86"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4" grpId="0" animBg="1"/>
      <p:bldP spid="31" grpId="0"/>
      <p:bldP spid="32" grpId="0"/>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1239" y="19456"/>
            <a:ext cx="2139581" cy="1357267"/>
          </a:xfrm>
          <a:prstGeom prst="rect">
            <a:avLst/>
          </a:prstGeom>
        </p:spPr>
      </p:pic>
      <p:sp>
        <p:nvSpPr>
          <p:cNvPr id="11" name="矩形 10"/>
          <p:cNvSpPr/>
          <p:nvPr/>
        </p:nvSpPr>
        <p:spPr>
          <a:xfrm>
            <a:off x="2122814" y="4460391"/>
            <a:ext cx="2487083" cy="461665"/>
          </a:xfrm>
          <a:prstGeom prst="rect">
            <a:avLst/>
          </a:prstGeom>
          <a:solidFill>
            <a:srgbClr val="EB8200"/>
          </a:solidFill>
        </p:spPr>
        <p:txBody>
          <a:bodyPr wrap="square">
            <a:spAutoFit/>
          </a:bodyPr>
          <a:lstStyle/>
          <a:p>
            <a:pPr>
              <a:spcBef>
                <a:spcPct val="50000"/>
              </a:spcBef>
            </a:pPr>
            <a:r>
              <a:rPr lang="zh-CN" altLang="en-US" sz="2400" b="1" dirty="0" smtClean="0">
                <a:solidFill>
                  <a:schemeClr val="bg1"/>
                </a:solidFill>
                <a:latin typeface="Arial" panose="020B0604020202020204" pitchFamily="34" charset="0"/>
                <a:ea typeface="Microsoft YaHei" panose="020B0503020204020204" pitchFamily="34" charset="-122"/>
                <a:sym typeface="Arial" panose="020B0604020202020204" pitchFamily="34" charset="0"/>
              </a:rPr>
              <a:t>         女生</a:t>
            </a:r>
            <a:r>
              <a:rPr lang="en-US" altLang="zh-CN" sz="2400" b="1" dirty="0">
                <a:solidFill>
                  <a:schemeClr val="bg1"/>
                </a:solidFill>
                <a:latin typeface="Arial" panose="020B0604020202020204" pitchFamily="34" charset="0"/>
                <a:ea typeface="Microsoft YaHei" panose="020B0503020204020204" pitchFamily="34" charset="-122"/>
                <a:sym typeface="Arial" panose="020B0604020202020204" pitchFamily="34" charset="0"/>
              </a:rPr>
              <a:t>26</a:t>
            </a:r>
            <a:r>
              <a:rPr lang="zh-CN" altLang="zh-CN" sz="2400" b="1" dirty="0">
                <a:solidFill>
                  <a:schemeClr val="bg1"/>
                </a:solidFill>
                <a:latin typeface="Arial" panose="020B0604020202020204" pitchFamily="34" charset="0"/>
                <a:ea typeface="Microsoft YaHei" panose="020B0503020204020204" pitchFamily="34" charset="-122"/>
                <a:sym typeface="Arial" panose="020B0604020202020204" pitchFamily="34" charset="0"/>
              </a:rPr>
              <a:t>人</a:t>
            </a:r>
            <a:endParaRPr lang="zh-CN" altLang="en-US" sz="2400" b="1" dirty="0">
              <a:solidFill>
                <a:schemeClr val="bg1"/>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31" name="Text Box 7"/>
          <p:cNvSpPr txBox="1"/>
          <p:nvPr/>
        </p:nvSpPr>
        <p:spPr>
          <a:xfrm>
            <a:off x="2122814" y="3184296"/>
            <a:ext cx="2487084" cy="461665"/>
          </a:xfrm>
          <a:prstGeom prst="rect">
            <a:avLst/>
          </a:prstGeom>
          <a:solidFill>
            <a:srgbClr val="EB8200"/>
          </a:solid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spcBef>
                <a:spcPct val="50000"/>
              </a:spcBef>
            </a:pPr>
            <a:r>
              <a:rPr lang="zh-CN" altLang="en-US" sz="2400" b="1" dirty="0" smtClean="0">
                <a:solidFill>
                  <a:schemeClr val="bg1"/>
                </a:solidFill>
                <a:latin typeface="Arial" panose="020B0604020202020204" pitchFamily="34" charset="0"/>
                <a:ea typeface="Microsoft YaHei" panose="020B0503020204020204" pitchFamily="34" charset="-122"/>
                <a:sym typeface="Arial" panose="020B0604020202020204" pitchFamily="34" charset="0"/>
              </a:rPr>
              <a:t>      男生</a:t>
            </a:r>
            <a:r>
              <a:rPr lang="en-US" altLang="zh-CN" sz="2400" b="1" dirty="0">
                <a:solidFill>
                  <a:schemeClr val="bg1"/>
                </a:solidFill>
                <a:latin typeface="Arial" panose="020B0604020202020204" pitchFamily="34" charset="0"/>
                <a:ea typeface="Microsoft YaHei" panose="020B0503020204020204" pitchFamily="34" charset="-122"/>
                <a:sym typeface="Arial" panose="020B0604020202020204" pitchFamily="34" charset="0"/>
              </a:rPr>
              <a:t>34</a:t>
            </a:r>
            <a:r>
              <a:rPr lang="zh-CN" altLang="en-US" sz="2400" b="1" dirty="0" smtClean="0">
                <a:solidFill>
                  <a:schemeClr val="bg1"/>
                </a:solidFill>
                <a:latin typeface="Arial" panose="020B0604020202020204" pitchFamily="34" charset="0"/>
                <a:ea typeface="Microsoft YaHei" panose="020B0503020204020204" pitchFamily="34" charset="-122"/>
                <a:sym typeface="Arial" panose="020B0604020202020204" pitchFamily="34" charset="0"/>
              </a:rPr>
              <a:t>人</a:t>
            </a:r>
            <a:endParaRPr lang="zh-CN" altLang="en-US" sz="2400" b="1" dirty="0">
              <a:solidFill>
                <a:schemeClr val="bg1"/>
              </a:solidFill>
              <a:latin typeface="Arial" panose="020B0604020202020204" pitchFamily="34" charset="0"/>
              <a:ea typeface="Microsoft YaHei" panose="020B0503020204020204" pitchFamily="34" charset="-122"/>
              <a:sym typeface="Arial" panose="020B0604020202020204" pitchFamily="34" charset="0"/>
            </a:endParaRPr>
          </a:p>
        </p:txBody>
      </p:sp>
      <p:pic>
        <p:nvPicPr>
          <p:cNvPr id="20" name="图片 19"/>
          <p:cNvPicPr>
            <a:picLocks noChangeAspect="1"/>
          </p:cNvPicPr>
          <p:nvPr/>
        </p:nvPicPr>
        <p:blipFill rotWithShape="1">
          <a:blip r:embed="rId4">
            <a:extLst>
              <a:ext uri="{28A0092B-C50C-407E-A947-70E740481C1C}">
                <a14:useLocalDpi xmlns:a14="http://schemas.microsoft.com/office/drawing/2010/main" val="0"/>
              </a:ext>
            </a:extLst>
          </a:blip>
          <a:srcRect l="45850" t="-34389" r="-45850" b="34389"/>
          <a:stretch/>
        </p:blipFill>
        <p:spPr>
          <a:xfrm flipH="1">
            <a:off x="-1709891" y="-1543050"/>
            <a:ext cx="3714470" cy="4487030"/>
          </a:xfrm>
          <a:prstGeom prst="rect">
            <a:avLst/>
          </a:prstGeom>
        </p:spPr>
      </p:pic>
      <p:pic>
        <p:nvPicPr>
          <p:cNvPr id="21" name="图片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55530" y="6055472"/>
            <a:ext cx="1965242" cy="638549"/>
          </a:xfrm>
          <a:prstGeom prst="rect">
            <a:avLst/>
          </a:prstGeom>
        </p:spPr>
      </p:pic>
      <p:pic>
        <p:nvPicPr>
          <p:cNvPr id="22" name="图片 2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2812" y="5995296"/>
            <a:ext cx="1503128" cy="596744"/>
          </a:xfrm>
          <a:prstGeom prst="rect">
            <a:avLst/>
          </a:prstGeom>
        </p:spPr>
      </p:pic>
      <p:grpSp>
        <p:nvGrpSpPr>
          <p:cNvPr id="4" name="组合 3"/>
          <p:cNvGrpSpPr/>
          <p:nvPr/>
        </p:nvGrpSpPr>
        <p:grpSpPr>
          <a:xfrm>
            <a:off x="962918" y="5656710"/>
            <a:ext cx="1686044" cy="1273916"/>
            <a:chOff x="9307468" y="5063573"/>
            <a:chExt cx="2238632" cy="1855955"/>
          </a:xfrm>
        </p:grpSpPr>
        <p:pic>
          <p:nvPicPr>
            <p:cNvPr id="23" name="图片 2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486237" y="5266545"/>
              <a:ext cx="1059863" cy="1059863"/>
            </a:xfrm>
            <a:prstGeom prst="rect">
              <a:avLst/>
            </a:prstGeom>
          </p:spPr>
        </p:pic>
        <p:pic>
          <p:nvPicPr>
            <p:cNvPr id="24" name="图片 2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978585">
              <a:off x="9307468" y="5063573"/>
              <a:ext cx="1855955" cy="1855955"/>
            </a:xfrm>
            <a:prstGeom prst="rect">
              <a:avLst/>
            </a:prstGeom>
          </p:spPr>
        </p:pic>
      </p:grpSp>
      <p:pic>
        <p:nvPicPr>
          <p:cNvPr id="25" name="图片 2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267502" y="-264243"/>
            <a:ext cx="5016613" cy="1560579"/>
          </a:xfrm>
          <a:prstGeom prst="rect">
            <a:avLst/>
          </a:prstGeom>
        </p:spPr>
      </p:pic>
      <p:pic>
        <p:nvPicPr>
          <p:cNvPr id="28" name="图片 27"/>
          <p:cNvPicPr>
            <a:picLocks noChangeAspect="1"/>
          </p:cNvPicPr>
          <p:nvPr/>
        </p:nvPicPr>
        <p:blipFill rotWithShape="1">
          <a:blip r:embed="rId10">
            <a:extLst>
              <a:ext uri="{28A0092B-C50C-407E-A947-70E740481C1C}">
                <a14:useLocalDpi xmlns:a14="http://schemas.microsoft.com/office/drawing/2010/main" val="0"/>
              </a:ext>
            </a:extLst>
          </a:blip>
          <a:srcRect t="56435"/>
          <a:stretch/>
        </p:blipFill>
        <p:spPr>
          <a:xfrm>
            <a:off x="7901873" y="5770891"/>
            <a:ext cx="3177340" cy="808285"/>
          </a:xfrm>
          <a:prstGeom prst="rect">
            <a:avLst/>
          </a:prstGeom>
        </p:spPr>
      </p:pic>
      <p:sp>
        <p:nvSpPr>
          <p:cNvPr id="5" name="矩形 4"/>
          <p:cNvSpPr/>
          <p:nvPr/>
        </p:nvSpPr>
        <p:spPr>
          <a:xfrm>
            <a:off x="1524627" y="668492"/>
            <a:ext cx="1927131" cy="523220"/>
          </a:xfrm>
          <a:prstGeom prst="rect">
            <a:avLst/>
          </a:prstGeom>
        </p:spPr>
        <p:txBody>
          <a:bodyPr wrap="none">
            <a:spAutoFit/>
          </a:bodyPr>
          <a:lstStyle/>
          <a:p>
            <a:r>
              <a:rPr lang="en-US" altLang="zh-CN" sz="28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2.</a:t>
            </a:r>
            <a:r>
              <a:rPr lang="zh-CN" altLang="en-US" sz="28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班情介绍</a:t>
            </a:r>
            <a:endParaRPr lang="zh-CN" altLang="en-US" sz="2800" dirty="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endParaRPr>
          </a:p>
        </p:txBody>
      </p:sp>
      <p:grpSp>
        <p:nvGrpSpPr>
          <p:cNvPr id="7" name="组合 6"/>
          <p:cNvGrpSpPr/>
          <p:nvPr/>
        </p:nvGrpSpPr>
        <p:grpSpPr>
          <a:xfrm>
            <a:off x="5289826" y="936689"/>
            <a:ext cx="5648325" cy="4265189"/>
            <a:chOff x="6095999" y="407771"/>
            <a:chExt cx="5648325" cy="5248275"/>
          </a:xfrm>
        </p:grpSpPr>
        <p:pic>
          <p:nvPicPr>
            <p:cNvPr id="6" name="图片 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095999" y="407771"/>
              <a:ext cx="5648325" cy="5248275"/>
            </a:xfrm>
            <a:prstGeom prst="rect">
              <a:avLst/>
            </a:prstGeom>
          </p:spPr>
        </p:pic>
        <p:pic>
          <p:nvPicPr>
            <p:cNvPr id="3" name="图片 2"/>
            <p:cNvPicPr>
              <a:picLocks noChangeAspect="1"/>
            </p:cNvPicPr>
            <p:nvPr/>
          </p:nvPicPr>
          <p:blipFill rotWithShape="1">
            <a:blip r:embed="rId12">
              <a:extLst>
                <a:ext uri="{28A0092B-C50C-407E-A947-70E740481C1C}">
                  <a14:useLocalDpi xmlns:a14="http://schemas.microsoft.com/office/drawing/2010/main" val="0"/>
                </a:ext>
              </a:extLst>
            </a:blip>
            <a:srcRect t="19892"/>
            <a:stretch/>
          </p:blipFill>
          <p:spPr>
            <a:xfrm>
              <a:off x="6443740" y="1654945"/>
              <a:ext cx="4905578" cy="3385770"/>
            </a:xfrm>
            <a:prstGeom prst="rect">
              <a:avLst/>
            </a:prstGeom>
          </p:spPr>
        </p:pic>
      </p:grpSp>
      <p:pic>
        <p:nvPicPr>
          <p:cNvPr id="8" name="图片 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871542" y="2940127"/>
            <a:ext cx="843478" cy="842025"/>
          </a:xfrm>
          <a:prstGeom prst="rect">
            <a:avLst/>
          </a:prstGeom>
        </p:spPr>
      </p:pic>
      <p:pic>
        <p:nvPicPr>
          <p:cNvPr id="9" name="图片 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805940" y="4262194"/>
            <a:ext cx="843478" cy="842025"/>
          </a:xfrm>
          <a:prstGeom prst="rect">
            <a:avLst/>
          </a:prstGeom>
        </p:spPr>
      </p:pic>
      <p:sp>
        <p:nvSpPr>
          <p:cNvPr id="10" name="矩形 9"/>
          <p:cNvSpPr/>
          <p:nvPr/>
        </p:nvSpPr>
        <p:spPr>
          <a:xfrm>
            <a:off x="1883463" y="1950247"/>
            <a:ext cx="2832915" cy="646331"/>
          </a:xfrm>
          <a:prstGeom prst="rect">
            <a:avLst/>
          </a:prstGeom>
          <a:solidFill>
            <a:srgbClr val="EB8200"/>
          </a:solidFill>
        </p:spPr>
        <p:txBody>
          <a:bodyPr wrap="square">
            <a:spAutoFit/>
          </a:bodyPr>
          <a:lstStyle/>
          <a:p>
            <a:pPr algn="ctr">
              <a:spcBef>
                <a:spcPct val="50000"/>
              </a:spcBef>
            </a:pPr>
            <a:r>
              <a:rPr lang="zh-CN" altLang="en-US" sz="3600" b="1" dirty="0" smtClean="0">
                <a:solidFill>
                  <a:schemeClr val="bg1"/>
                </a:solidFill>
                <a:latin typeface="Arial" panose="020B0604020202020204" pitchFamily="34" charset="0"/>
                <a:ea typeface="Microsoft YaHei" panose="020B0503020204020204" pitchFamily="34" charset="-122"/>
                <a:sym typeface="Arial" panose="020B0604020202020204" pitchFamily="34" charset="0"/>
              </a:rPr>
              <a:t>全班</a:t>
            </a:r>
            <a:r>
              <a:rPr lang="zh-CN" altLang="en-US" sz="3600" b="1" dirty="0">
                <a:solidFill>
                  <a:schemeClr val="bg1"/>
                </a:solidFill>
                <a:latin typeface="Arial" panose="020B0604020202020204" pitchFamily="34" charset="0"/>
                <a:ea typeface="Microsoft YaHei" panose="020B0503020204020204" pitchFamily="34" charset="-122"/>
                <a:sym typeface="Arial" panose="020B0604020202020204" pitchFamily="34" charset="0"/>
              </a:rPr>
              <a:t>共</a:t>
            </a:r>
            <a:r>
              <a:rPr lang="en-US" altLang="zh-CN" sz="3600" b="1" dirty="0">
                <a:solidFill>
                  <a:schemeClr val="bg1"/>
                </a:solidFill>
                <a:latin typeface="Arial" panose="020B0604020202020204" pitchFamily="34" charset="0"/>
                <a:ea typeface="Microsoft YaHei" panose="020B0503020204020204" pitchFamily="34" charset="-122"/>
                <a:sym typeface="Arial" panose="020B0604020202020204" pitchFamily="34" charset="0"/>
              </a:rPr>
              <a:t>60</a:t>
            </a:r>
            <a:r>
              <a:rPr lang="zh-CN" altLang="en-US" sz="3600" b="1" dirty="0">
                <a:solidFill>
                  <a:schemeClr val="bg1"/>
                </a:solidFill>
                <a:latin typeface="Arial" panose="020B0604020202020204" pitchFamily="34" charset="0"/>
                <a:ea typeface="Microsoft YaHei" panose="020B0503020204020204" pitchFamily="34" charset="-122"/>
                <a:sym typeface="Arial" panose="020B0604020202020204" pitchFamily="34" charset="0"/>
              </a:rPr>
              <a:t>人</a:t>
            </a:r>
          </a:p>
        </p:txBody>
      </p:sp>
    </p:spTree>
    <p:extLst>
      <p:ext uri="{BB962C8B-B14F-4D97-AF65-F5344CB8AC3E}">
        <p14:creationId xmlns:p14="http://schemas.microsoft.com/office/powerpoint/2010/main" val="5881665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par>
                                <p:cTn id="8" presetID="22" presetClass="entr" presetSubtype="1"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1000"/>
                                        <p:tgtEl>
                                          <p:spTgt spid="22"/>
                                        </p:tgtEl>
                                      </p:cBhvr>
                                    </p:animEffect>
                                    <p:anim calcmode="lin" valueType="num">
                                      <p:cBhvr>
                                        <p:cTn id="21" dur="1000" fill="hold"/>
                                        <p:tgtEl>
                                          <p:spTgt spid="22"/>
                                        </p:tgtEl>
                                        <p:attrNameLst>
                                          <p:attrName>ppt_x</p:attrName>
                                        </p:attrNameLst>
                                      </p:cBhvr>
                                      <p:tavLst>
                                        <p:tav tm="0">
                                          <p:val>
                                            <p:strVal val="#ppt_x"/>
                                          </p:val>
                                        </p:tav>
                                        <p:tav tm="100000">
                                          <p:val>
                                            <p:strVal val="#ppt_x"/>
                                          </p:val>
                                        </p:tav>
                                      </p:tavLst>
                                    </p:anim>
                                    <p:anim calcmode="lin" valueType="num">
                                      <p:cBhvr>
                                        <p:cTn id="22" dur="1000" fill="hold"/>
                                        <p:tgtEl>
                                          <p:spTgt spid="22"/>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1000"/>
                                        <p:tgtEl>
                                          <p:spTgt spid="28"/>
                                        </p:tgtEl>
                                      </p:cBhvr>
                                    </p:animEffect>
                                    <p:anim calcmode="lin" valueType="num">
                                      <p:cBhvr>
                                        <p:cTn id="31" dur="1000" fill="hold"/>
                                        <p:tgtEl>
                                          <p:spTgt spid="28"/>
                                        </p:tgtEl>
                                        <p:attrNameLst>
                                          <p:attrName>ppt_x</p:attrName>
                                        </p:attrNameLst>
                                      </p:cBhvr>
                                      <p:tavLst>
                                        <p:tav tm="0">
                                          <p:val>
                                            <p:strVal val="#ppt_x"/>
                                          </p:val>
                                        </p:tav>
                                        <p:tav tm="100000">
                                          <p:val>
                                            <p:strVal val="#ppt_x"/>
                                          </p:val>
                                        </p:tav>
                                      </p:tavLst>
                                    </p:anim>
                                    <p:anim calcmode="lin" valueType="num">
                                      <p:cBhvr>
                                        <p:cTn id="32"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anim calcmode="lin" valueType="num">
                                      <p:cBhvr>
                                        <p:cTn id="38" dur="1000" fill="hold"/>
                                        <p:tgtEl>
                                          <p:spTgt spid="19"/>
                                        </p:tgtEl>
                                        <p:attrNameLst>
                                          <p:attrName>ppt_x</p:attrName>
                                        </p:attrNameLst>
                                      </p:cBhvr>
                                      <p:tavLst>
                                        <p:tav tm="0">
                                          <p:val>
                                            <p:strVal val="#ppt_x"/>
                                          </p:val>
                                        </p:tav>
                                        <p:tav tm="100000">
                                          <p:val>
                                            <p:strVal val="#ppt_x"/>
                                          </p:val>
                                        </p:tav>
                                      </p:tavLst>
                                    </p:anim>
                                    <p:anim calcmode="lin" valueType="num">
                                      <p:cBhvr>
                                        <p:cTn id="3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1000"/>
                                        <p:tgtEl>
                                          <p:spTgt spid="7"/>
                                        </p:tgtEl>
                                      </p:cBhvr>
                                    </p:animEffect>
                                    <p:anim calcmode="lin" valueType="num">
                                      <p:cBhvr>
                                        <p:cTn id="45" dur="1000" fill="hold"/>
                                        <p:tgtEl>
                                          <p:spTgt spid="7"/>
                                        </p:tgtEl>
                                        <p:attrNameLst>
                                          <p:attrName>ppt_x</p:attrName>
                                        </p:attrNameLst>
                                      </p:cBhvr>
                                      <p:tavLst>
                                        <p:tav tm="0">
                                          <p:val>
                                            <p:strVal val="#ppt_x"/>
                                          </p:val>
                                        </p:tav>
                                        <p:tav tm="100000">
                                          <p:val>
                                            <p:strVal val="#ppt_x"/>
                                          </p:val>
                                        </p:tav>
                                      </p:tavLst>
                                    </p:anim>
                                    <p:anim calcmode="lin" valueType="num">
                                      <p:cBhvr>
                                        <p:cTn id="4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1000"/>
                                        <p:tgtEl>
                                          <p:spTgt spid="10"/>
                                        </p:tgtEl>
                                      </p:cBhvr>
                                    </p:animEffect>
                                    <p:anim calcmode="lin" valueType="num">
                                      <p:cBhvr>
                                        <p:cTn id="52" dur="1000" fill="hold"/>
                                        <p:tgtEl>
                                          <p:spTgt spid="10"/>
                                        </p:tgtEl>
                                        <p:attrNameLst>
                                          <p:attrName>ppt_x</p:attrName>
                                        </p:attrNameLst>
                                      </p:cBhvr>
                                      <p:tavLst>
                                        <p:tav tm="0">
                                          <p:val>
                                            <p:strVal val="#ppt_x"/>
                                          </p:val>
                                        </p:tav>
                                        <p:tav tm="100000">
                                          <p:val>
                                            <p:strVal val="#ppt_x"/>
                                          </p:val>
                                        </p:tav>
                                      </p:tavLst>
                                    </p:anim>
                                    <p:anim calcmode="lin" valueType="num">
                                      <p:cBhvr>
                                        <p:cTn id="53" dur="1000" fill="hold"/>
                                        <p:tgtEl>
                                          <p:spTgt spid="10"/>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fade">
                                      <p:cBhvr>
                                        <p:cTn id="56" dur="1000"/>
                                        <p:tgtEl>
                                          <p:spTgt spid="8"/>
                                        </p:tgtEl>
                                      </p:cBhvr>
                                    </p:animEffect>
                                    <p:anim calcmode="lin" valueType="num">
                                      <p:cBhvr>
                                        <p:cTn id="57" dur="1000" fill="hold"/>
                                        <p:tgtEl>
                                          <p:spTgt spid="8"/>
                                        </p:tgtEl>
                                        <p:attrNameLst>
                                          <p:attrName>ppt_x</p:attrName>
                                        </p:attrNameLst>
                                      </p:cBhvr>
                                      <p:tavLst>
                                        <p:tav tm="0">
                                          <p:val>
                                            <p:strVal val="#ppt_x"/>
                                          </p:val>
                                        </p:tav>
                                        <p:tav tm="100000">
                                          <p:val>
                                            <p:strVal val="#ppt_x"/>
                                          </p:val>
                                        </p:tav>
                                      </p:tavLst>
                                    </p:anim>
                                    <p:anim calcmode="lin" valueType="num">
                                      <p:cBhvr>
                                        <p:cTn id="58" dur="1000" fill="hold"/>
                                        <p:tgtEl>
                                          <p:spTgt spid="8"/>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1000"/>
                                        <p:tgtEl>
                                          <p:spTgt spid="31"/>
                                        </p:tgtEl>
                                      </p:cBhvr>
                                    </p:animEffect>
                                    <p:anim calcmode="lin" valueType="num">
                                      <p:cBhvr>
                                        <p:cTn id="62" dur="1000" fill="hold"/>
                                        <p:tgtEl>
                                          <p:spTgt spid="31"/>
                                        </p:tgtEl>
                                        <p:attrNameLst>
                                          <p:attrName>ppt_x</p:attrName>
                                        </p:attrNameLst>
                                      </p:cBhvr>
                                      <p:tavLst>
                                        <p:tav tm="0">
                                          <p:val>
                                            <p:strVal val="#ppt_x"/>
                                          </p:val>
                                        </p:tav>
                                        <p:tav tm="100000">
                                          <p:val>
                                            <p:strVal val="#ppt_x"/>
                                          </p:val>
                                        </p:tav>
                                      </p:tavLst>
                                    </p:anim>
                                    <p:anim calcmode="lin" valueType="num">
                                      <p:cBhvr>
                                        <p:cTn id="63" dur="1000" fill="hold"/>
                                        <p:tgtEl>
                                          <p:spTgt spid="31"/>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fade">
                                      <p:cBhvr>
                                        <p:cTn id="66" dur="1000"/>
                                        <p:tgtEl>
                                          <p:spTgt spid="9"/>
                                        </p:tgtEl>
                                      </p:cBhvr>
                                    </p:animEffect>
                                    <p:anim calcmode="lin" valueType="num">
                                      <p:cBhvr>
                                        <p:cTn id="67" dur="1000" fill="hold"/>
                                        <p:tgtEl>
                                          <p:spTgt spid="9"/>
                                        </p:tgtEl>
                                        <p:attrNameLst>
                                          <p:attrName>ppt_x</p:attrName>
                                        </p:attrNameLst>
                                      </p:cBhvr>
                                      <p:tavLst>
                                        <p:tav tm="0">
                                          <p:val>
                                            <p:strVal val="#ppt_x"/>
                                          </p:val>
                                        </p:tav>
                                        <p:tav tm="100000">
                                          <p:val>
                                            <p:strVal val="#ppt_x"/>
                                          </p:val>
                                        </p:tav>
                                      </p:tavLst>
                                    </p:anim>
                                    <p:anim calcmode="lin" valueType="num">
                                      <p:cBhvr>
                                        <p:cTn id="68" dur="1000" fill="hold"/>
                                        <p:tgtEl>
                                          <p:spTgt spid="9"/>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fade">
                                      <p:cBhvr>
                                        <p:cTn id="71" dur="1000"/>
                                        <p:tgtEl>
                                          <p:spTgt spid="11"/>
                                        </p:tgtEl>
                                      </p:cBhvr>
                                    </p:animEffect>
                                    <p:anim calcmode="lin" valueType="num">
                                      <p:cBhvr>
                                        <p:cTn id="72" dur="1000" fill="hold"/>
                                        <p:tgtEl>
                                          <p:spTgt spid="11"/>
                                        </p:tgtEl>
                                        <p:attrNameLst>
                                          <p:attrName>ppt_x</p:attrName>
                                        </p:attrNameLst>
                                      </p:cBhvr>
                                      <p:tavLst>
                                        <p:tav tm="0">
                                          <p:val>
                                            <p:strVal val="#ppt_x"/>
                                          </p:val>
                                        </p:tav>
                                        <p:tav tm="100000">
                                          <p:val>
                                            <p:strVal val="#ppt_x"/>
                                          </p:val>
                                        </p:tav>
                                      </p:tavLst>
                                    </p:anim>
                                    <p:anim calcmode="lin" valueType="num">
                                      <p:cBhvr>
                                        <p:cTn id="7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1"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3">
            <a:extLst>
              <a:ext uri="{28A0092B-C50C-407E-A947-70E740481C1C}">
                <a14:useLocalDpi xmlns:a14="http://schemas.microsoft.com/office/drawing/2010/main" val="0"/>
              </a:ext>
            </a:extLst>
          </a:blip>
          <a:srcRect l="45850" t="-34389" r="-45850" b="34389"/>
          <a:stretch/>
        </p:blipFill>
        <p:spPr>
          <a:xfrm flipH="1">
            <a:off x="-1709891" y="-1543050"/>
            <a:ext cx="3714470" cy="4487030"/>
          </a:xfrm>
          <a:prstGeom prst="rect">
            <a:avLst/>
          </a:prstGeom>
        </p:spPr>
      </p:pic>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55530" y="6055472"/>
            <a:ext cx="1965242" cy="638549"/>
          </a:xfrm>
          <a:prstGeom prst="rect">
            <a:avLst/>
          </a:prstGeom>
        </p:spPr>
      </p:pic>
      <p:pic>
        <p:nvPicPr>
          <p:cNvPr id="22" name="图片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812" y="5995296"/>
            <a:ext cx="1503128" cy="596744"/>
          </a:xfrm>
          <a:prstGeom prst="rect">
            <a:avLst/>
          </a:prstGeom>
        </p:spPr>
      </p:pic>
      <p:grpSp>
        <p:nvGrpSpPr>
          <p:cNvPr id="4" name="组合 3"/>
          <p:cNvGrpSpPr/>
          <p:nvPr/>
        </p:nvGrpSpPr>
        <p:grpSpPr>
          <a:xfrm>
            <a:off x="962918" y="5656710"/>
            <a:ext cx="1686044" cy="1273916"/>
            <a:chOff x="9307468" y="5063573"/>
            <a:chExt cx="2238632" cy="1855955"/>
          </a:xfrm>
        </p:grpSpPr>
        <p:pic>
          <p:nvPicPr>
            <p:cNvPr id="23" name="图片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86237" y="5266545"/>
              <a:ext cx="1059863" cy="1059863"/>
            </a:xfrm>
            <a:prstGeom prst="rect">
              <a:avLst/>
            </a:prstGeom>
          </p:spPr>
        </p:pic>
        <p:pic>
          <p:nvPicPr>
            <p:cNvPr id="24" name="图片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978585">
              <a:off x="9307468" y="5063573"/>
              <a:ext cx="1855955" cy="1855955"/>
            </a:xfrm>
            <a:prstGeom prst="rect">
              <a:avLst/>
            </a:prstGeom>
          </p:spPr>
        </p:pic>
      </p:grpSp>
      <p:pic>
        <p:nvPicPr>
          <p:cNvPr id="25" name="图片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67502" y="-264243"/>
            <a:ext cx="5016613" cy="1560579"/>
          </a:xfrm>
          <a:prstGeom prst="rect">
            <a:avLst/>
          </a:prstGeom>
        </p:spPr>
      </p:pic>
      <p:pic>
        <p:nvPicPr>
          <p:cNvPr id="28" name="图片 27"/>
          <p:cNvPicPr>
            <a:picLocks noChangeAspect="1"/>
          </p:cNvPicPr>
          <p:nvPr/>
        </p:nvPicPr>
        <p:blipFill rotWithShape="1">
          <a:blip r:embed="rId9">
            <a:extLst>
              <a:ext uri="{28A0092B-C50C-407E-A947-70E740481C1C}">
                <a14:useLocalDpi xmlns:a14="http://schemas.microsoft.com/office/drawing/2010/main" val="0"/>
              </a:ext>
            </a:extLst>
          </a:blip>
          <a:srcRect t="56435"/>
          <a:stretch/>
        </p:blipFill>
        <p:spPr>
          <a:xfrm>
            <a:off x="7901873" y="5770891"/>
            <a:ext cx="3177340" cy="808285"/>
          </a:xfrm>
          <a:prstGeom prst="rect">
            <a:avLst/>
          </a:prstGeom>
        </p:spPr>
      </p:pic>
      <p:grpSp>
        <p:nvGrpSpPr>
          <p:cNvPr id="6" name="组合 5"/>
          <p:cNvGrpSpPr/>
          <p:nvPr/>
        </p:nvGrpSpPr>
        <p:grpSpPr>
          <a:xfrm>
            <a:off x="1401239" y="19456"/>
            <a:ext cx="2139581" cy="1357267"/>
            <a:chOff x="1401239" y="19456"/>
            <a:chExt cx="2139581" cy="1357267"/>
          </a:xfrm>
        </p:grpSpPr>
        <p:pic>
          <p:nvPicPr>
            <p:cNvPr id="12" name="图片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01239" y="19456"/>
              <a:ext cx="2139581" cy="1357267"/>
            </a:xfrm>
            <a:prstGeom prst="rect">
              <a:avLst/>
            </a:prstGeom>
          </p:spPr>
        </p:pic>
        <p:sp>
          <p:nvSpPr>
            <p:cNvPr id="5" name="矩形 4"/>
            <p:cNvSpPr/>
            <p:nvPr/>
          </p:nvSpPr>
          <p:spPr>
            <a:xfrm>
              <a:off x="1507463" y="675776"/>
              <a:ext cx="1927131" cy="523220"/>
            </a:xfrm>
            <a:prstGeom prst="rect">
              <a:avLst/>
            </a:prstGeom>
            <a:ln>
              <a:noFill/>
            </a:ln>
          </p:spPr>
          <p:txBody>
            <a:bodyPr wrap="none">
              <a:spAutoFit/>
            </a:bodyPr>
            <a:lstStyle/>
            <a:p>
              <a:r>
                <a:rPr lang="en-US" altLang="zh-CN" sz="28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2.</a:t>
              </a:r>
              <a:r>
                <a:rPr lang="zh-CN" altLang="en-US" sz="28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班情介绍</a:t>
              </a:r>
              <a:endParaRPr lang="zh-CN" altLang="en-US" sz="2800" dirty="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endParaRPr>
            </a:p>
          </p:txBody>
        </p:sp>
      </p:grpSp>
      <p:sp>
        <p:nvSpPr>
          <p:cNvPr id="3" name="矩形 2"/>
          <p:cNvSpPr/>
          <p:nvPr/>
        </p:nvSpPr>
        <p:spPr>
          <a:xfrm>
            <a:off x="1252795" y="199637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学</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30" name="矩形 29"/>
          <p:cNvSpPr/>
          <p:nvPr/>
        </p:nvSpPr>
        <p:spPr>
          <a:xfrm>
            <a:off x="2058330" y="199637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Arial" panose="020B0604020202020204" pitchFamily="34" charset="0"/>
                <a:ea typeface="Microsoft YaHei" panose="020B0503020204020204" pitchFamily="34" charset="-122"/>
                <a:sym typeface="Arial" panose="020B0604020202020204" pitchFamily="34" charset="0"/>
              </a:rPr>
              <a:t>习</a:t>
            </a:r>
          </a:p>
        </p:txBody>
      </p:sp>
      <p:sp>
        <p:nvSpPr>
          <p:cNvPr id="31" name="矩形 30"/>
          <p:cNvSpPr/>
          <p:nvPr/>
        </p:nvSpPr>
        <p:spPr>
          <a:xfrm>
            <a:off x="2896832" y="199637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认</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36" name="矩形 35"/>
          <p:cNvSpPr/>
          <p:nvPr/>
        </p:nvSpPr>
        <p:spPr>
          <a:xfrm>
            <a:off x="3735334" y="1990737"/>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真</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38" name="Text Box 4"/>
          <p:cNvSpPr txBox="1"/>
          <p:nvPr/>
        </p:nvSpPr>
        <p:spPr>
          <a:xfrm>
            <a:off x="1118778" y="2567808"/>
            <a:ext cx="4262481" cy="2862322"/>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lnSpc>
                <a:spcPct val="150000"/>
              </a:lnSpc>
              <a:spcBef>
                <a:spcPct val="50000"/>
              </a:spcBef>
            </a:pPr>
            <a:r>
              <a:rPr lang="zh-CN" altLang="en-US" sz="20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阳宁心，唐林倩，刘新玉，叶飞艳      陈典海，叶毅锦，叶晓琼，唐婉珍      钟子荟，赵梦卿，薛逸宸，刘   清       钟浩酌，黄倬俊，陈晓惠，唐雨竹      唐晶文，孙    雨，欧阳倩，杜雅婷      唐佳慧，唐    榕，欧阳震，</a:t>
            </a:r>
            <a:r>
              <a:rPr lang="zh-CN" altLang="en-US" sz="2000" b="1"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廖天杨</a:t>
            </a:r>
            <a:endParaRPr lang="zh-CN" altLang="en-US" sz="20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39" name="矩形 38"/>
          <p:cNvSpPr/>
          <p:nvPr/>
        </p:nvSpPr>
        <p:spPr>
          <a:xfrm>
            <a:off x="4540869" y="1989080"/>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组</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40" name="矩形 39"/>
          <p:cNvSpPr/>
          <p:nvPr/>
        </p:nvSpPr>
        <p:spPr>
          <a:xfrm>
            <a:off x="6873949" y="199637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学</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41" name="矩形 40"/>
          <p:cNvSpPr/>
          <p:nvPr/>
        </p:nvSpPr>
        <p:spPr>
          <a:xfrm>
            <a:off x="7679484" y="199637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Arial" panose="020B0604020202020204" pitchFamily="34" charset="0"/>
                <a:ea typeface="Microsoft YaHei" panose="020B0503020204020204" pitchFamily="34" charset="-122"/>
                <a:sym typeface="Arial" panose="020B0604020202020204" pitchFamily="34" charset="0"/>
              </a:rPr>
              <a:t>习</a:t>
            </a:r>
          </a:p>
        </p:txBody>
      </p:sp>
      <p:sp>
        <p:nvSpPr>
          <p:cNvPr id="42" name="矩形 41"/>
          <p:cNvSpPr/>
          <p:nvPr/>
        </p:nvSpPr>
        <p:spPr>
          <a:xfrm>
            <a:off x="8517986" y="199637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认</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43" name="矩形 42"/>
          <p:cNvSpPr/>
          <p:nvPr/>
        </p:nvSpPr>
        <p:spPr>
          <a:xfrm>
            <a:off x="9356488" y="1990737"/>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真</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44" name="矩形 43"/>
          <p:cNvSpPr/>
          <p:nvPr/>
        </p:nvSpPr>
        <p:spPr>
          <a:xfrm>
            <a:off x="10162023" y="1989080"/>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组</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45" name="Text Box 4"/>
          <p:cNvSpPr txBox="1"/>
          <p:nvPr/>
        </p:nvSpPr>
        <p:spPr>
          <a:xfrm>
            <a:off x="6686016" y="2527411"/>
            <a:ext cx="4485372" cy="3000821"/>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lnSpc>
                <a:spcPct val="150000"/>
              </a:lnSpc>
              <a:spcBef>
                <a:spcPct val="50000"/>
              </a:spcBef>
            </a:pPr>
            <a:r>
              <a:rPr lang="zh-CN" altLang="en-US"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阳宁心， 唐林倩， 刘新玉， 叶飞艳   陈典海， 叶晓琼， 唐婉珍， 钟子荟  赵梦卿， 薛逸宸， 刘   清， 钟浩酌   陈晓惠， 唐雨竹， 唐晶文， 孙   雨   欧阳倩， 杜雅婷， 唐佳慧， 唐   榕   欧阳震， 廖天杨， 卢玉莹， 李倩茹  杜    通， 赖禧龙， 钟昶宇， 阳丽珍  陈政，欧阳汉，唐情，罗俊彬等等</a:t>
            </a:r>
          </a:p>
        </p:txBody>
      </p:sp>
      <p:sp>
        <p:nvSpPr>
          <p:cNvPr id="7" name="矩形 6"/>
          <p:cNvSpPr/>
          <p:nvPr/>
        </p:nvSpPr>
        <p:spPr>
          <a:xfrm>
            <a:off x="716269" y="1711248"/>
            <a:ext cx="5021986" cy="3962000"/>
          </a:xfrm>
          <a:prstGeom prst="rect">
            <a:avLst/>
          </a:prstGeom>
          <a:noFill/>
          <a:ln>
            <a:solidFill>
              <a:srgbClr val="EB82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sp>
        <p:nvSpPr>
          <p:cNvPr id="46" name="矩形 45"/>
          <p:cNvSpPr/>
          <p:nvPr/>
        </p:nvSpPr>
        <p:spPr>
          <a:xfrm>
            <a:off x="6288086" y="1694904"/>
            <a:ext cx="5271855" cy="3962000"/>
          </a:xfrm>
          <a:prstGeom prst="rect">
            <a:avLst/>
          </a:prstGeom>
          <a:noFill/>
          <a:ln>
            <a:solidFill>
              <a:srgbClr val="EB82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spTree>
    <p:extLst>
      <p:ext uri="{BB962C8B-B14F-4D97-AF65-F5344CB8AC3E}">
        <p14:creationId xmlns:p14="http://schemas.microsoft.com/office/powerpoint/2010/main" val="7967053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par>
                                <p:cTn id="8" presetID="22" presetClass="entr" presetSubtype="1"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1000"/>
                                        <p:tgtEl>
                                          <p:spTgt spid="22"/>
                                        </p:tgtEl>
                                      </p:cBhvr>
                                    </p:animEffect>
                                    <p:anim calcmode="lin" valueType="num">
                                      <p:cBhvr>
                                        <p:cTn id="21" dur="1000" fill="hold"/>
                                        <p:tgtEl>
                                          <p:spTgt spid="22"/>
                                        </p:tgtEl>
                                        <p:attrNameLst>
                                          <p:attrName>ppt_x</p:attrName>
                                        </p:attrNameLst>
                                      </p:cBhvr>
                                      <p:tavLst>
                                        <p:tav tm="0">
                                          <p:val>
                                            <p:strVal val="#ppt_x"/>
                                          </p:val>
                                        </p:tav>
                                        <p:tav tm="100000">
                                          <p:val>
                                            <p:strVal val="#ppt_x"/>
                                          </p:val>
                                        </p:tav>
                                      </p:tavLst>
                                    </p:anim>
                                    <p:anim calcmode="lin" valueType="num">
                                      <p:cBhvr>
                                        <p:cTn id="22" dur="1000" fill="hold"/>
                                        <p:tgtEl>
                                          <p:spTgt spid="22"/>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1000"/>
                                        <p:tgtEl>
                                          <p:spTgt spid="28"/>
                                        </p:tgtEl>
                                      </p:cBhvr>
                                    </p:animEffect>
                                    <p:anim calcmode="lin" valueType="num">
                                      <p:cBhvr>
                                        <p:cTn id="31" dur="1000" fill="hold"/>
                                        <p:tgtEl>
                                          <p:spTgt spid="28"/>
                                        </p:tgtEl>
                                        <p:attrNameLst>
                                          <p:attrName>ppt_x</p:attrName>
                                        </p:attrNameLst>
                                      </p:cBhvr>
                                      <p:tavLst>
                                        <p:tav tm="0">
                                          <p:val>
                                            <p:strVal val="#ppt_x"/>
                                          </p:val>
                                        </p:tav>
                                        <p:tav tm="100000">
                                          <p:val>
                                            <p:strVal val="#ppt_x"/>
                                          </p:val>
                                        </p:tav>
                                      </p:tavLst>
                                    </p:anim>
                                    <p:anim calcmode="lin" valueType="num">
                                      <p:cBhvr>
                                        <p:cTn id="32"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1" presetClass="entr" presetSubtype="1" fill="hold" grpId="0"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heel(1)">
                                      <p:cBhvr>
                                        <p:cTn id="44" dur="2000"/>
                                        <p:tgtEl>
                                          <p:spTgt spid="7"/>
                                        </p:tgtEl>
                                      </p:cBhvr>
                                    </p:animEffect>
                                  </p:childTnLst>
                                </p:cTn>
                              </p:par>
                              <p:par>
                                <p:cTn id="45" presetID="21" presetClass="entr" presetSubtype="1"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wheel(1)">
                                      <p:cBhvr>
                                        <p:cTn id="47" dur="2000"/>
                                        <p:tgtEl>
                                          <p:spTgt spid="46"/>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fade">
                                      <p:cBhvr>
                                        <p:cTn id="52" dur="1000"/>
                                        <p:tgtEl>
                                          <p:spTgt spid="3"/>
                                        </p:tgtEl>
                                      </p:cBhvr>
                                    </p:animEffect>
                                    <p:anim calcmode="lin" valueType="num">
                                      <p:cBhvr>
                                        <p:cTn id="53" dur="1000" fill="hold"/>
                                        <p:tgtEl>
                                          <p:spTgt spid="3"/>
                                        </p:tgtEl>
                                        <p:attrNameLst>
                                          <p:attrName>ppt_x</p:attrName>
                                        </p:attrNameLst>
                                      </p:cBhvr>
                                      <p:tavLst>
                                        <p:tav tm="0">
                                          <p:val>
                                            <p:strVal val="#ppt_x"/>
                                          </p:val>
                                        </p:tav>
                                        <p:tav tm="100000">
                                          <p:val>
                                            <p:strVal val="#ppt_x"/>
                                          </p:val>
                                        </p:tav>
                                      </p:tavLst>
                                    </p:anim>
                                    <p:anim calcmode="lin" valueType="num">
                                      <p:cBhvr>
                                        <p:cTn id="54" dur="1000" fill="hold"/>
                                        <p:tgtEl>
                                          <p:spTgt spid="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1000"/>
                                        <p:tgtEl>
                                          <p:spTgt spid="30"/>
                                        </p:tgtEl>
                                      </p:cBhvr>
                                    </p:animEffect>
                                    <p:anim calcmode="lin" valueType="num">
                                      <p:cBhvr>
                                        <p:cTn id="58" dur="1000" fill="hold"/>
                                        <p:tgtEl>
                                          <p:spTgt spid="30"/>
                                        </p:tgtEl>
                                        <p:attrNameLst>
                                          <p:attrName>ppt_x</p:attrName>
                                        </p:attrNameLst>
                                      </p:cBhvr>
                                      <p:tavLst>
                                        <p:tav tm="0">
                                          <p:val>
                                            <p:strVal val="#ppt_x"/>
                                          </p:val>
                                        </p:tav>
                                        <p:tav tm="100000">
                                          <p:val>
                                            <p:strVal val="#ppt_x"/>
                                          </p:val>
                                        </p:tav>
                                      </p:tavLst>
                                    </p:anim>
                                    <p:anim calcmode="lin" valueType="num">
                                      <p:cBhvr>
                                        <p:cTn id="59" dur="1000" fill="hold"/>
                                        <p:tgtEl>
                                          <p:spTgt spid="3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fade">
                                      <p:cBhvr>
                                        <p:cTn id="62" dur="1000"/>
                                        <p:tgtEl>
                                          <p:spTgt spid="31"/>
                                        </p:tgtEl>
                                      </p:cBhvr>
                                    </p:animEffect>
                                    <p:anim calcmode="lin" valueType="num">
                                      <p:cBhvr>
                                        <p:cTn id="63" dur="1000" fill="hold"/>
                                        <p:tgtEl>
                                          <p:spTgt spid="31"/>
                                        </p:tgtEl>
                                        <p:attrNameLst>
                                          <p:attrName>ppt_x</p:attrName>
                                        </p:attrNameLst>
                                      </p:cBhvr>
                                      <p:tavLst>
                                        <p:tav tm="0">
                                          <p:val>
                                            <p:strVal val="#ppt_x"/>
                                          </p:val>
                                        </p:tav>
                                        <p:tav tm="100000">
                                          <p:val>
                                            <p:strVal val="#ppt_x"/>
                                          </p:val>
                                        </p:tav>
                                      </p:tavLst>
                                    </p:anim>
                                    <p:anim calcmode="lin" valueType="num">
                                      <p:cBhvr>
                                        <p:cTn id="64" dur="1000" fill="hold"/>
                                        <p:tgtEl>
                                          <p:spTgt spid="31"/>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1000"/>
                                        <p:tgtEl>
                                          <p:spTgt spid="36"/>
                                        </p:tgtEl>
                                      </p:cBhvr>
                                    </p:animEffect>
                                    <p:anim calcmode="lin" valueType="num">
                                      <p:cBhvr>
                                        <p:cTn id="68" dur="1000" fill="hold"/>
                                        <p:tgtEl>
                                          <p:spTgt spid="36"/>
                                        </p:tgtEl>
                                        <p:attrNameLst>
                                          <p:attrName>ppt_x</p:attrName>
                                        </p:attrNameLst>
                                      </p:cBhvr>
                                      <p:tavLst>
                                        <p:tav tm="0">
                                          <p:val>
                                            <p:strVal val="#ppt_x"/>
                                          </p:val>
                                        </p:tav>
                                        <p:tav tm="100000">
                                          <p:val>
                                            <p:strVal val="#ppt_x"/>
                                          </p:val>
                                        </p:tav>
                                      </p:tavLst>
                                    </p:anim>
                                    <p:anim calcmode="lin" valueType="num">
                                      <p:cBhvr>
                                        <p:cTn id="69" dur="1000" fill="hold"/>
                                        <p:tgtEl>
                                          <p:spTgt spid="3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fade">
                                      <p:cBhvr>
                                        <p:cTn id="72" dur="1000"/>
                                        <p:tgtEl>
                                          <p:spTgt spid="39"/>
                                        </p:tgtEl>
                                      </p:cBhvr>
                                    </p:animEffect>
                                    <p:anim calcmode="lin" valueType="num">
                                      <p:cBhvr>
                                        <p:cTn id="73" dur="1000" fill="hold"/>
                                        <p:tgtEl>
                                          <p:spTgt spid="39"/>
                                        </p:tgtEl>
                                        <p:attrNameLst>
                                          <p:attrName>ppt_x</p:attrName>
                                        </p:attrNameLst>
                                      </p:cBhvr>
                                      <p:tavLst>
                                        <p:tav tm="0">
                                          <p:val>
                                            <p:strVal val="#ppt_x"/>
                                          </p:val>
                                        </p:tav>
                                        <p:tav tm="100000">
                                          <p:val>
                                            <p:strVal val="#ppt_x"/>
                                          </p:val>
                                        </p:tav>
                                      </p:tavLst>
                                    </p:anim>
                                    <p:anim calcmode="lin" valueType="num">
                                      <p:cBhvr>
                                        <p:cTn id="74" dur="1000" fill="hold"/>
                                        <p:tgtEl>
                                          <p:spTgt spid="39"/>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fade">
                                      <p:cBhvr>
                                        <p:cTn id="77" dur="1000"/>
                                        <p:tgtEl>
                                          <p:spTgt spid="38"/>
                                        </p:tgtEl>
                                      </p:cBhvr>
                                    </p:animEffect>
                                    <p:anim calcmode="lin" valueType="num">
                                      <p:cBhvr>
                                        <p:cTn id="78" dur="1000" fill="hold"/>
                                        <p:tgtEl>
                                          <p:spTgt spid="38"/>
                                        </p:tgtEl>
                                        <p:attrNameLst>
                                          <p:attrName>ppt_x</p:attrName>
                                        </p:attrNameLst>
                                      </p:cBhvr>
                                      <p:tavLst>
                                        <p:tav tm="0">
                                          <p:val>
                                            <p:strVal val="#ppt_x"/>
                                          </p:val>
                                        </p:tav>
                                        <p:tav tm="100000">
                                          <p:val>
                                            <p:strVal val="#ppt_x"/>
                                          </p:val>
                                        </p:tav>
                                      </p:tavLst>
                                    </p:anim>
                                    <p:anim calcmode="lin" valueType="num">
                                      <p:cBhvr>
                                        <p:cTn id="79" dur="1000" fill="hold"/>
                                        <p:tgtEl>
                                          <p:spTgt spid="3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41"/>
                                        </p:tgtEl>
                                        <p:attrNameLst>
                                          <p:attrName>style.visibility</p:attrName>
                                        </p:attrNameLst>
                                      </p:cBhvr>
                                      <p:to>
                                        <p:strVal val="visible"/>
                                      </p:to>
                                    </p:set>
                                    <p:animEffect transition="in" filter="fade">
                                      <p:cBhvr>
                                        <p:cTn id="82" dur="1000"/>
                                        <p:tgtEl>
                                          <p:spTgt spid="41"/>
                                        </p:tgtEl>
                                      </p:cBhvr>
                                    </p:animEffect>
                                    <p:anim calcmode="lin" valueType="num">
                                      <p:cBhvr>
                                        <p:cTn id="83" dur="1000" fill="hold"/>
                                        <p:tgtEl>
                                          <p:spTgt spid="41"/>
                                        </p:tgtEl>
                                        <p:attrNameLst>
                                          <p:attrName>ppt_x</p:attrName>
                                        </p:attrNameLst>
                                      </p:cBhvr>
                                      <p:tavLst>
                                        <p:tav tm="0">
                                          <p:val>
                                            <p:strVal val="#ppt_x"/>
                                          </p:val>
                                        </p:tav>
                                        <p:tav tm="100000">
                                          <p:val>
                                            <p:strVal val="#ppt_x"/>
                                          </p:val>
                                        </p:tav>
                                      </p:tavLst>
                                    </p:anim>
                                    <p:anim calcmode="lin" valueType="num">
                                      <p:cBhvr>
                                        <p:cTn id="84" dur="1000" fill="hold"/>
                                        <p:tgtEl>
                                          <p:spTgt spid="41"/>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40"/>
                                        </p:tgtEl>
                                        <p:attrNameLst>
                                          <p:attrName>style.visibility</p:attrName>
                                        </p:attrNameLst>
                                      </p:cBhvr>
                                      <p:to>
                                        <p:strVal val="visible"/>
                                      </p:to>
                                    </p:set>
                                    <p:animEffect transition="in" filter="fade">
                                      <p:cBhvr>
                                        <p:cTn id="87" dur="1000"/>
                                        <p:tgtEl>
                                          <p:spTgt spid="40"/>
                                        </p:tgtEl>
                                      </p:cBhvr>
                                    </p:animEffect>
                                    <p:anim calcmode="lin" valueType="num">
                                      <p:cBhvr>
                                        <p:cTn id="88" dur="1000" fill="hold"/>
                                        <p:tgtEl>
                                          <p:spTgt spid="40"/>
                                        </p:tgtEl>
                                        <p:attrNameLst>
                                          <p:attrName>ppt_x</p:attrName>
                                        </p:attrNameLst>
                                      </p:cBhvr>
                                      <p:tavLst>
                                        <p:tav tm="0">
                                          <p:val>
                                            <p:strVal val="#ppt_x"/>
                                          </p:val>
                                        </p:tav>
                                        <p:tav tm="100000">
                                          <p:val>
                                            <p:strVal val="#ppt_x"/>
                                          </p:val>
                                        </p:tav>
                                      </p:tavLst>
                                    </p:anim>
                                    <p:anim calcmode="lin" valueType="num">
                                      <p:cBhvr>
                                        <p:cTn id="89" dur="1000" fill="hold"/>
                                        <p:tgtEl>
                                          <p:spTgt spid="4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42"/>
                                        </p:tgtEl>
                                        <p:attrNameLst>
                                          <p:attrName>style.visibility</p:attrName>
                                        </p:attrNameLst>
                                      </p:cBhvr>
                                      <p:to>
                                        <p:strVal val="visible"/>
                                      </p:to>
                                    </p:set>
                                    <p:animEffect transition="in" filter="fade">
                                      <p:cBhvr>
                                        <p:cTn id="92" dur="1000"/>
                                        <p:tgtEl>
                                          <p:spTgt spid="42"/>
                                        </p:tgtEl>
                                      </p:cBhvr>
                                    </p:animEffect>
                                    <p:anim calcmode="lin" valueType="num">
                                      <p:cBhvr>
                                        <p:cTn id="93" dur="1000" fill="hold"/>
                                        <p:tgtEl>
                                          <p:spTgt spid="42"/>
                                        </p:tgtEl>
                                        <p:attrNameLst>
                                          <p:attrName>ppt_x</p:attrName>
                                        </p:attrNameLst>
                                      </p:cBhvr>
                                      <p:tavLst>
                                        <p:tav tm="0">
                                          <p:val>
                                            <p:strVal val="#ppt_x"/>
                                          </p:val>
                                        </p:tav>
                                        <p:tav tm="100000">
                                          <p:val>
                                            <p:strVal val="#ppt_x"/>
                                          </p:val>
                                        </p:tav>
                                      </p:tavLst>
                                    </p:anim>
                                    <p:anim calcmode="lin" valueType="num">
                                      <p:cBhvr>
                                        <p:cTn id="94" dur="1000" fill="hold"/>
                                        <p:tgtEl>
                                          <p:spTgt spid="42"/>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fade">
                                      <p:cBhvr>
                                        <p:cTn id="97" dur="1000"/>
                                        <p:tgtEl>
                                          <p:spTgt spid="43"/>
                                        </p:tgtEl>
                                      </p:cBhvr>
                                    </p:animEffect>
                                    <p:anim calcmode="lin" valueType="num">
                                      <p:cBhvr>
                                        <p:cTn id="98" dur="1000" fill="hold"/>
                                        <p:tgtEl>
                                          <p:spTgt spid="43"/>
                                        </p:tgtEl>
                                        <p:attrNameLst>
                                          <p:attrName>ppt_x</p:attrName>
                                        </p:attrNameLst>
                                      </p:cBhvr>
                                      <p:tavLst>
                                        <p:tav tm="0">
                                          <p:val>
                                            <p:strVal val="#ppt_x"/>
                                          </p:val>
                                        </p:tav>
                                        <p:tav tm="100000">
                                          <p:val>
                                            <p:strVal val="#ppt_x"/>
                                          </p:val>
                                        </p:tav>
                                      </p:tavLst>
                                    </p:anim>
                                    <p:anim calcmode="lin" valueType="num">
                                      <p:cBhvr>
                                        <p:cTn id="99" dur="1000" fill="hold"/>
                                        <p:tgtEl>
                                          <p:spTgt spid="43"/>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44"/>
                                        </p:tgtEl>
                                        <p:attrNameLst>
                                          <p:attrName>style.visibility</p:attrName>
                                        </p:attrNameLst>
                                      </p:cBhvr>
                                      <p:to>
                                        <p:strVal val="visible"/>
                                      </p:to>
                                    </p:set>
                                    <p:animEffect transition="in" filter="fade">
                                      <p:cBhvr>
                                        <p:cTn id="102" dur="1000"/>
                                        <p:tgtEl>
                                          <p:spTgt spid="44"/>
                                        </p:tgtEl>
                                      </p:cBhvr>
                                    </p:animEffect>
                                    <p:anim calcmode="lin" valueType="num">
                                      <p:cBhvr>
                                        <p:cTn id="103" dur="1000" fill="hold"/>
                                        <p:tgtEl>
                                          <p:spTgt spid="44"/>
                                        </p:tgtEl>
                                        <p:attrNameLst>
                                          <p:attrName>ppt_x</p:attrName>
                                        </p:attrNameLst>
                                      </p:cBhvr>
                                      <p:tavLst>
                                        <p:tav tm="0">
                                          <p:val>
                                            <p:strVal val="#ppt_x"/>
                                          </p:val>
                                        </p:tav>
                                        <p:tav tm="100000">
                                          <p:val>
                                            <p:strVal val="#ppt_x"/>
                                          </p:val>
                                        </p:tav>
                                      </p:tavLst>
                                    </p:anim>
                                    <p:anim calcmode="lin" valueType="num">
                                      <p:cBhvr>
                                        <p:cTn id="104" dur="1000" fill="hold"/>
                                        <p:tgtEl>
                                          <p:spTgt spid="44"/>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45"/>
                                        </p:tgtEl>
                                        <p:attrNameLst>
                                          <p:attrName>style.visibility</p:attrName>
                                        </p:attrNameLst>
                                      </p:cBhvr>
                                      <p:to>
                                        <p:strVal val="visible"/>
                                      </p:to>
                                    </p:set>
                                    <p:animEffect transition="in" filter="fade">
                                      <p:cBhvr>
                                        <p:cTn id="107" dur="1000"/>
                                        <p:tgtEl>
                                          <p:spTgt spid="45"/>
                                        </p:tgtEl>
                                      </p:cBhvr>
                                    </p:animEffect>
                                    <p:anim calcmode="lin" valueType="num">
                                      <p:cBhvr>
                                        <p:cTn id="108" dur="1000" fill="hold"/>
                                        <p:tgtEl>
                                          <p:spTgt spid="45"/>
                                        </p:tgtEl>
                                        <p:attrNameLst>
                                          <p:attrName>ppt_x</p:attrName>
                                        </p:attrNameLst>
                                      </p:cBhvr>
                                      <p:tavLst>
                                        <p:tav tm="0">
                                          <p:val>
                                            <p:strVal val="#ppt_x"/>
                                          </p:val>
                                        </p:tav>
                                        <p:tav tm="100000">
                                          <p:val>
                                            <p:strVal val="#ppt_x"/>
                                          </p:val>
                                        </p:tav>
                                      </p:tavLst>
                                    </p:anim>
                                    <p:anim calcmode="lin" valueType="num">
                                      <p:cBhvr>
                                        <p:cTn id="109"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0" grpId="0" animBg="1"/>
      <p:bldP spid="31" grpId="0" animBg="1"/>
      <p:bldP spid="36" grpId="0" animBg="1"/>
      <p:bldP spid="38" grpId="0"/>
      <p:bldP spid="39" grpId="0" animBg="1"/>
      <p:bldP spid="40" grpId="0" animBg="1"/>
      <p:bldP spid="41" grpId="0" animBg="1"/>
      <p:bldP spid="42" grpId="0" animBg="1"/>
      <p:bldP spid="43" grpId="0" animBg="1"/>
      <p:bldP spid="44" grpId="0" animBg="1"/>
      <p:bldP spid="45" grpId="0"/>
      <p:bldP spid="7" grpId="0" animBg="1"/>
      <p:bldP spid="4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3">
            <a:extLst>
              <a:ext uri="{28A0092B-C50C-407E-A947-70E740481C1C}">
                <a14:useLocalDpi xmlns:a14="http://schemas.microsoft.com/office/drawing/2010/main" val="0"/>
              </a:ext>
            </a:extLst>
          </a:blip>
          <a:srcRect l="45850" t="-34389" r="-45850" b="34389"/>
          <a:stretch/>
        </p:blipFill>
        <p:spPr>
          <a:xfrm flipH="1">
            <a:off x="-1709891" y="-1543050"/>
            <a:ext cx="3714470" cy="4487030"/>
          </a:xfrm>
          <a:prstGeom prst="rect">
            <a:avLst/>
          </a:prstGeom>
        </p:spPr>
      </p:pic>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55530" y="6055472"/>
            <a:ext cx="1965242" cy="638549"/>
          </a:xfrm>
          <a:prstGeom prst="rect">
            <a:avLst/>
          </a:prstGeom>
        </p:spPr>
      </p:pic>
      <p:pic>
        <p:nvPicPr>
          <p:cNvPr id="22" name="图片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812" y="5995296"/>
            <a:ext cx="1503128" cy="596744"/>
          </a:xfrm>
          <a:prstGeom prst="rect">
            <a:avLst/>
          </a:prstGeom>
        </p:spPr>
      </p:pic>
      <p:grpSp>
        <p:nvGrpSpPr>
          <p:cNvPr id="4" name="组合 3"/>
          <p:cNvGrpSpPr/>
          <p:nvPr/>
        </p:nvGrpSpPr>
        <p:grpSpPr>
          <a:xfrm>
            <a:off x="962918" y="5656710"/>
            <a:ext cx="1686044" cy="1273916"/>
            <a:chOff x="9307468" y="5063573"/>
            <a:chExt cx="2238632" cy="1855955"/>
          </a:xfrm>
        </p:grpSpPr>
        <p:pic>
          <p:nvPicPr>
            <p:cNvPr id="23" name="图片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86237" y="5266545"/>
              <a:ext cx="1059863" cy="1059863"/>
            </a:xfrm>
            <a:prstGeom prst="rect">
              <a:avLst/>
            </a:prstGeom>
          </p:spPr>
        </p:pic>
        <p:pic>
          <p:nvPicPr>
            <p:cNvPr id="24" name="图片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978585">
              <a:off x="9307468" y="5063573"/>
              <a:ext cx="1855955" cy="1855955"/>
            </a:xfrm>
            <a:prstGeom prst="rect">
              <a:avLst/>
            </a:prstGeom>
          </p:spPr>
        </p:pic>
      </p:grpSp>
      <p:pic>
        <p:nvPicPr>
          <p:cNvPr id="25" name="图片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67502" y="-264243"/>
            <a:ext cx="5016613" cy="1560579"/>
          </a:xfrm>
          <a:prstGeom prst="rect">
            <a:avLst/>
          </a:prstGeom>
        </p:spPr>
      </p:pic>
      <p:pic>
        <p:nvPicPr>
          <p:cNvPr id="28" name="图片 27"/>
          <p:cNvPicPr>
            <a:picLocks noChangeAspect="1"/>
          </p:cNvPicPr>
          <p:nvPr/>
        </p:nvPicPr>
        <p:blipFill rotWithShape="1">
          <a:blip r:embed="rId9">
            <a:extLst>
              <a:ext uri="{28A0092B-C50C-407E-A947-70E740481C1C}">
                <a14:useLocalDpi xmlns:a14="http://schemas.microsoft.com/office/drawing/2010/main" val="0"/>
              </a:ext>
            </a:extLst>
          </a:blip>
          <a:srcRect t="56435"/>
          <a:stretch/>
        </p:blipFill>
        <p:spPr>
          <a:xfrm>
            <a:off x="7901873" y="5770891"/>
            <a:ext cx="3177340" cy="808285"/>
          </a:xfrm>
          <a:prstGeom prst="rect">
            <a:avLst/>
          </a:prstGeom>
        </p:spPr>
      </p:pic>
      <p:grpSp>
        <p:nvGrpSpPr>
          <p:cNvPr id="6" name="组合 5"/>
          <p:cNvGrpSpPr/>
          <p:nvPr/>
        </p:nvGrpSpPr>
        <p:grpSpPr>
          <a:xfrm>
            <a:off x="1401239" y="19456"/>
            <a:ext cx="2139581" cy="1357267"/>
            <a:chOff x="1401239" y="19456"/>
            <a:chExt cx="2139581" cy="1357267"/>
          </a:xfrm>
        </p:grpSpPr>
        <p:pic>
          <p:nvPicPr>
            <p:cNvPr id="12" name="图片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01239" y="19456"/>
              <a:ext cx="2139581" cy="1357267"/>
            </a:xfrm>
            <a:prstGeom prst="rect">
              <a:avLst/>
            </a:prstGeom>
          </p:spPr>
        </p:pic>
        <p:sp>
          <p:nvSpPr>
            <p:cNvPr id="5" name="矩形 4"/>
            <p:cNvSpPr/>
            <p:nvPr/>
          </p:nvSpPr>
          <p:spPr>
            <a:xfrm>
              <a:off x="1507463" y="675776"/>
              <a:ext cx="1927131" cy="523220"/>
            </a:xfrm>
            <a:prstGeom prst="rect">
              <a:avLst/>
            </a:prstGeom>
            <a:ln>
              <a:noFill/>
            </a:ln>
          </p:spPr>
          <p:txBody>
            <a:bodyPr wrap="none">
              <a:spAutoFit/>
            </a:bodyPr>
            <a:lstStyle/>
            <a:p>
              <a:r>
                <a:rPr lang="en-US" altLang="zh-CN" sz="28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3.</a:t>
              </a:r>
              <a:r>
                <a:rPr lang="zh-CN" altLang="en-US" sz="28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课外活动</a:t>
              </a:r>
              <a:endParaRPr lang="zh-CN" altLang="en-US" sz="2800" dirty="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endParaRPr>
            </a:p>
          </p:txBody>
        </p:sp>
      </p:grpSp>
      <p:sp>
        <p:nvSpPr>
          <p:cNvPr id="40" name="矩形 39"/>
          <p:cNvSpPr/>
          <p:nvPr/>
        </p:nvSpPr>
        <p:spPr>
          <a:xfrm>
            <a:off x="4174133" y="1630627"/>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朱</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41" name="矩形 40"/>
          <p:cNvSpPr/>
          <p:nvPr/>
        </p:nvSpPr>
        <p:spPr>
          <a:xfrm>
            <a:off x="4979668" y="1630627"/>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Arial" panose="020B0604020202020204" pitchFamily="34" charset="0"/>
                <a:ea typeface="Microsoft YaHei" panose="020B0503020204020204" pitchFamily="34" charset="-122"/>
                <a:sym typeface="Arial" panose="020B0604020202020204" pitchFamily="34" charset="0"/>
              </a:rPr>
              <a:t>伟</a:t>
            </a:r>
          </a:p>
        </p:txBody>
      </p:sp>
      <p:sp>
        <p:nvSpPr>
          <p:cNvPr id="42" name="矩形 41"/>
          <p:cNvSpPr/>
          <p:nvPr/>
        </p:nvSpPr>
        <p:spPr>
          <a:xfrm>
            <a:off x="5818170" y="1630627"/>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素</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pic>
        <p:nvPicPr>
          <p:cNvPr id="2" name="图片 1"/>
          <p:cNvPicPr>
            <a:picLocks noChangeAspect="1"/>
          </p:cNvPicPr>
          <p:nvPr/>
        </p:nvPicPr>
        <p:blipFill>
          <a:blip r:embed="rId11"/>
          <a:stretch>
            <a:fillRect/>
          </a:stretch>
        </p:blipFill>
        <p:spPr>
          <a:xfrm>
            <a:off x="8414836" y="3041582"/>
            <a:ext cx="2933700" cy="1889633"/>
          </a:xfrm>
          <a:prstGeom prst="rect">
            <a:avLst/>
          </a:prstGeom>
          <a:ln w="76200">
            <a:solidFill>
              <a:srgbClr val="F4F4F4"/>
            </a:solidFill>
          </a:ln>
          <a:effectLst>
            <a:outerShdw blurRad="63500" sx="102000" sy="102000" algn="ctr" rotWithShape="0">
              <a:prstClr val="black">
                <a:alpha val="40000"/>
              </a:prstClr>
            </a:outerShdw>
          </a:effectLst>
        </p:spPr>
      </p:pic>
      <p:pic>
        <p:nvPicPr>
          <p:cNvPr id="8" name="图片 7"/>
          <p:cNvPicPr>
            <a:picLocks noChangeAspect="1"/>
          </p:cNvPicPr>
          <p:nvPr/>
        </p:nvPicPr>
        <p:blipFill>
          <a:blip r:embed="rId12"/>
          <a:stretch>
            <a:fillRect/>
          </a:stretch>
        </p:blipFill>
        <p:spPr>
          <a:xfrm>
            <a:off x="5003856" y="3041583"/>
            <a:ext cx="2809875" cy="1889634"/>
          </a:xfrm>
          <a:prstGeom prst="rect">
            <a:avLst/>
          </a:prstGeom>
          <a:ln w="76200">
            <a:solidFill>
              <a:srgbClr val="F4F4F4"/>
            </a:solidFill>
          </a:ln>
          <a:effectLst>
            <a:outerShdw blurRad="63500" sx="102000" sy="102000" algn="ctr" rotWithShape="0">
              <a:prstClr val="black">
                <a:alpha val="40000"/>
              </a:prstClr>
            </a:outerShdw>
          </a:effectLst>
        </p:spPr>
      </p:pic>
      <p:pic>
        <p:nvPicPr>
          <p:cNvPr id="9" name="图片 8"/>
          <p:cNvPicPr>
            <a:picLocks noChangeAspect="1"/>
          </p:cNvPicPr>
          <p:nvPr/>
        </p:nvPicPr>
        <p:blipFill>
          <a:blip r:embed="rId13"/>
          <a:stretch>
            <a:fillRect/>
          </a:stretch>
        </p:blipFill>
        <p:spPr>
          <a:xfrm>
            <a:off x="1203158" y="2921442"/>
            <a:ext cx="3305471" cy="2097687"/>
          </a:xfrm>
          <a:prstGeom prst="rect">
            <a:avLst/>
          </a:prstGeom>
          <a:effectLst>
            <a:outerShdw blurRad="63500" sx="102000" sy="102000" algn="ctr" rotWithShape="0">
              <a:prstClr val="black">
                <a:alpha val="40000"/>
              </a:prstClr>
            </a:outerShdw>
          </a:effectLst>
        </p:spPr>
      </p:pic>
      <p:sp>
        <p:nvSpPr>
          <p:cNvPr id="32" name="矩形 31"/>
          <p:cNvSpPr/>
          <p:nvPr/>
        </p:nvSpPr>
        <p:spPr>
          <a:xfrm>
            <a:off x="6635626" y="1630627"/>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描</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33" name="矩形 32"/>
          <p:cNvSpPr/>
          <p:nvPr/>
        </p:nvSpPr>
        <p:spPr>
          <a:xfrm>
            <a:off x="7474128" y="1630627"/>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展</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9472869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par>
                                <p:cTn id="8" presetID="22" presetClass="entr" presetSubtype="1"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1000"/>
                                        <p:tgtEl>
                                          <p:spTgt spid="22"/>
                                        </p:tgtEl>
                                      </p:cBhvr>
                                    </p:animEffect>
                                    <p:anim calcmode="lin" valueType="num">
                                      <p:cBhvr>
                                        <p:cTn id="21" dur="1000" fill="hold"/>
                                        <p:tgtEl>
                                          <p:spTgt spid="22"/>
                                        </p:tgtEl>
                                        <p:attrNameLst>
                                          <p:attrName>ppt_x</p:attrName>
                                        </p:attrNameLst>
                                      </p:cBhvr>
                                      <p:tavLst>
                                        <p:tav tm="0">
                                          <p:val>
                                            <p:strVal val="#ppt_x"/>
                                          </p:val>
                                        </p:tav>
                                        <p:tav tm="100000">
                                          <p:val>
                                            <p:strVal val="#ppt_x"/>
                                          </p:val>
                                        </p:tav>
                                      </p:tavLst>
                                    </p:anim>
                                    <p:anim calcmode="lin" valueType="num">
                                      <p:cBhvr>
                                        <p:cTn id="22" dur="1000" fill="hold"/>
                                        <p:tgtEl>
                                          <p:spTgt spid="22"/>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1000"/>
                                        <p:tgtEl>
                                          <p:spTgt spid="28"/>
                                        </p:tgtEl>
                                      </p:cBhvr>
                                    </p:animEffect>
                                    <p:anim calcmode="lin" valueType="num">
                                      <p:cBhvr>
                                        <p:cTn id="31" dur="1000" fill="hold"/>
                                        <p:tgtEl>
                                          <p:spTgt spid="28"/>
                                        </p:tgtEl>
                                        <p:attrNameLst>
                                          <p:attrName>ppt_x</p:attrName>
                                        </p:attrNameLst>
                                      </p:cBhvr>
                                      <p:tavLst>
                                        <p:tav tm="0">
                                          <p:val>
                                            <p:strVal val="#ppt_x"/>
                                          </p:val>
                                        </p:tav>
                                        <p:tav tm="100000">
                                          <p:val>
                                            <p:strVal val="#ppt_x"/>
                                          </p:val>
                                        </p:tav>
                                      </p:tavLst>
                                    </p:anim>
                                    <p:anim calcmode="lin" valueType="num">
                                      <p:cBhvr>
                                        <p:cTn id="32"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cBhvr>
                                        <p:cTn id="44" dur="500" fill="hold"/>
                                        <p:tgtEl>
                                          <p:spTgt spid="40"/>
                                        </p:tgtEl>
                                        <p:attrNameLst>
                                          <p:attrName>ppt_w</p:attrName>
                                        </p:attrNameLst>
                                      </p:cBhvr>
                                      <p:tavLst>
                                        <p:tav tm="0">
                                          <p:val>
                                            <p:fltVal val="0"/>
                                          </p:val>
                                        </p:tav>
                                        <p:tav tm="100000">
                                          <p:val>
                                            <p:strVal val="#ppt_w"/>
                                          </p:val>
                                        </p:tav>
                                      </p:tavLst>
                                    </p:anim>
                                    <p:anim calcmode="lin" valueType="num">
                                      <p:cBhvr>
                                        <p:cTn id="45" dur="500" fill="hold"/>
                                        <p:tgtEl>
                                          <p:spTgt spid="40"/>
                                        </p:tgtEl>
                                        <p:attrNameLst>
                                          <p:attrName>ppt_h</p:attrName>
                                        </p:attrNameLst>
                                      </p:cBhvr>
                                      <p:tavLst>
                                        <p:tav tm="0">
                                          <p:val>
                                            <p:fltVal val="0"/>
                                          </p:val>
                                        </p:tav>
                                        <p:tav tm="100000">
                                          <p:val>
                                            <p:strVal val="#ppt_h"/>
                                          </p:val>
                                        </p:tav>
                                      </p:tavLst>
                                    </p:anim>
                                    <p:animEffect transition="in" filter="fade">
                                      <p:cBhvr>
                                        <p:cTn id="46" dur="500"/>
                                        <p:tgtEl>
                                          <p:spTgt spid="40"/>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p:cTn id="49" dur="500" fill="hold"/>
                                        <p:tgtEl>
                                          <p:spTgt spid="41"/>
                                        </p:tgtEl>
                                        <p:attrNameLst>
                                          <p:attrName>ppt_w</p:attrName>
                                        </p:attrNameLst>
                                      </p:cBhvr>
                                      <p:tavLst>
                                        <p:tav tm="0">
                                          <p:val>
                                            <p:fltVal val="0"/>
                                          </p:val>
                                        </p:tav>
                                        <p:tav tm="100000">
                                          <p:val>
                                            <p:strVal val="#ppt_w"/>
                                          </p:val>
                                        </p:tav>
                                      </p:tavLst>
                                    </p:anim>
                                    <p:anim calcmode="lin" valueType="num">
                                      <p:cBhvr>
                                        <p:cTn id="50" dur="500" fill="hold"/>
                                        <p:tgtEl>
                                          <p:spTgt spid="41"/>
                                        </p:tgtEl>
                                        <p:attrNameLst>
                                          <p:attrName>ppt_h</p:attrName>
                                        </p:attrNameLst>
                                      </p:cBhvr>
                                      <p:tavLst>
                                        <p:tav tm="0">
                                          <p:val>
                                            <p:fltVal val="0"/>
                                          </p:val>
                                        </p:tav>
                                        <p:tav tm="100000">
                                          <p:val>
                                            <p:strVal val="#ppt_h"/>
                                          </p:val>
                                        </p:tav>
                                      </p:tavLst>
                                    </p:anim>
                                    <p:animEffect transition="in" filter="fade">
                                      <p:cBhvr>
                                        <p:cTn id="51" dur="500"/>
                                        <p:tgtEl>
                                          <p:spTgt spid="41"/>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cBhvr>
                                        <p:cTn id="54" dur="500" fill="hold"/>
                                        <p:tgtEl>
                                          <p:spTgt spid="42"/>
                                        </p:tgtEl>
                                        <p:attrNameLst>
                                          <p:attrName>ppt_w</p:attrName>
                                        </p:attrNameLst>
                                      </p:cBhvr>
                                      <p:tavLst>
                                        <p:tav tm="0">
                                          <p:val>
                                            <p:fltVal val="0"/>
                                          </p:val>
                                        </p:tav>
                                        <p:tav tm="100000">
                                          <p:val>
                                            <p:strVal val="#ppt_w"/>
                                          </p:val>
                                        </p:tav>
                                      </p:tavLst>
                                    </p:anim>
                                    <p:anim calcmode="lin" valueType="num">
                                      <p:cBhvr>
                                        <p:cTn id="55" dur="500" fill="hold"/>
                                        <p:tgtEl>
                                          <p:spTgt spid="42"/>
                                        </p:tgtEl>
                                        <p:attrNameLst>
                                          <p:attrName>ppt_h</p:attrName>
                                        </p:attrNameLst>
                                      </p:cBhvr>
                                      <p:tavLst>
                                        <p:tav tm="0">
                                          <p:val>
                                            <p:fltVal val="0"/>
                                          </p:val>
                                        </p:tav>
                                        <p:tav tm="100000">
                                          <p:val>
                                            <p:strVal val="#ppt_h"/>
                                          </p:val>
                                        </p:tav>
                                      </p:tavLst>
                                    </p:anim>
                                    <p:animEffect transition="in" filter="fade">
                                      <p:cBhvr>
                                        <p:cTn id="56" dur="500"/>
                                        <p:tgtEl>
                                          <p:spTgt spid="42"/>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p:cTn id="59" dur="500" fill="hold"/>
                                        <p:tgtEl>
                                          <p:spTgt spid="32"/>
                                        </p:tgtEl>
                                        <p:attrNameLst>
                                          <p:attrName>ppt_w</p:attrName>
                                        </p:attrNameLst>
                                      </p:cBhvr>
                                      <p:tavLst>
                                        <p:tav tm="0">
                                          <p:val>
                                            <p:fltVal val="0"/>
                                          </p:val>
                                        </p:tav>
                                        <p:tav tm="100000">
                                          <p:val>
                                            <p:strVal val="#ppt_w"/>
                                          </p:val>
                                        </p:tav>
                                      </p:tavLst>
                                    </p:anim>
                                    <p:anim calcmode="lin" valueType="num">
                                      <p:cBhvr>
                                        <p:cTn id="60" dur="500" fill="hold"/>
                                        <p:tgtEl>
                                          <p:spTgt spid="32"/>
                                        </p:tgtEl>
                                        <p:attrNameLst>
                                          <p:attrName>ppt_h</p:attrName>
                                        </p:attrNameLst>
                                      </p:cBhvr>
                                      <p:tavLst>
                                        <p:tav tm="0">
                                          <p:val>
                                            <p:fltVal val="0"/>
                                          </p:val>
                                        </p:tav>
                                        <p:tav tm="100000">
                                          <p:val>
                                            <p:strVal val="#ppt_h"/>
                                          </p:val>
                                        </p:tav>
                                      </p:tavLst>
                                    </p:anim>
                                    <p:animEffect transition="in" filter="fade">
                                      <p:cBhvr>
                                        <p:cTn id="61" dur="500"/>
                                        <p:tgtEl>
                                          <p:spTgt spid="32"/>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33"/>
                                        </p:tgtEl>
                                        <p:attrNameLst>
                                          <p:attrName>style.visibility</p:attrName>
                                        </p:attrNameLst>
                                      </p:cBhvr>
                                      <p:to>
                                        <p:strVal val="visible"/>
                                      </p:to>
                                    </p:set>
                                    <p:anim calcmode="lin" valueType="num">
                                      <p:cBhvr>
                                        <p:cTn id="64" dur="500" fill="hold"/>
                                        <p:tgtEl>
                                          <p:spTgt spid="33"/>
                                        </p:tgtEl>
                                        <p:attrNameLst>
                                          <p:attrName>ppt_w</p:attrName>
                                        </p:attrNameLst>
                                      </p:cBhvr>
                                      <p:tavLst>
                                        <p:tav tm="0">
                                          <p:val>
                                            <p:fltVal val="0"/>
                                          </p:val>
                                        </p:tav>
                                        <p:tav tm="100000">
                                          <p:val>
                                            <p:strVal val="#ppt_w"/>
                                          </p:val>
                                        </p:tav>
                                      </p:tavLst>
                                    </p:anim>
                                    <p:anim calcmode="lin" valueType="num">
                                      <p:cBhvr>
                                        <p:cTn id="65" dur="500" fill="hold"/>
                                        <p:tgtEl>
                                          <p:spTgt spid="33"/>
                                        </p:tgtEl>
                                        <p:attrNameLst>
                                          <p:attrName>ppt_h</p:attrName>
                                        </p:attrNameLst>
                                      </p:cBhvr>
                                      <p:tavLst>
                                        <p:tav tm="0">
                                          <p:val>
                                            <p:fltVal val="0"/>
                                          </p:val>
                                        </p:tav>
                                        <p:tav tm="100000">
                                          <p:val>
                                            <p:strVal val="#ppt_h"/>
                                          </p:val>
                                        </p:tav>
                                      </p:tavLst>
                                    </p:anim>
                                    <p:animEffect transition="in" filter="fade">
                                      <p:cBhvr>
                                        <p:cTn id="66" dur="500"/>
                                        <p:tgtEl>
                                          <p:spTgt spid="33"/>
                                        </p:tgtEl>
                                      </p:cBhvr>
                                    </p:animEffect>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nodeType="clickEffect">
                                  <p:stCondLst>
                                    <p:cond delay="0"/>
                                  </p:stCondLst>
                                  <p:childTnLst>
                                    <p:set>
                                      <p:cBhvr>
                                        <p:cTn id="70" dur="1" fill="hold">
                                          <p:stCondLst>
                                            <p:cond delay="0"/>
                                          </p:stCondLst>
                                        </p:cTn>
                                        <p:tgtEl>
                                          <p:spTgt spid="9"/>
                                        </p:tgtEl>
                                        <p:attrNameLst>
                                          <p:attrName>style.visibility</p:attrName>
                                        </p:attrNameLst>
                                      </p:cBhvr>
                                      <p:to>
                                        <p:strVal val="visible"/>
                                      </p:to>
                                    </p:set>
                                    <p:animEffect transition="in" filter="fade">
                                      <p:cBhvr>
                                        <p:cTn id="71" dur="1000"/>
                                        <p:tgtEl>
                                          <p:spTgt spid="9"/>
                                        </p:tgtEl>
                                      </p:cBhvr>
                                    </p:animEffect>
                                    <p:anim calcmode="lin" valueType="num">
                                      <p:cBhvr>
                                        <p:cTn id="72" dur="1000" fill="hold"/>
                                        <p:tgtEl>
                                          <p:spTgt spid="9"/>
                                        </p:tgtEl>
                                        <p:attrNameLst>
                                          <p:attrName>ppt_x</p:attrName>
                                        </p:attrNameLst>
                                      </p:cBhvr>
                                      <p:tavLst>
                                        <p:tav tm="0">
                                          <p:val>
                                            <p:strVal val="#ppt_x"/>
                                          </p:val>
                                        </p:tav>
                                        <p:tav tm="100000">
                                          <p:val>
                                            <p:strVal val="#ppt_x"/>
                                          </p:val>
                                        </p:tav>
                                      </p:tavLst>
                                    </p:anim>
                                    <p:anim calcmode="lin" valueType="num">
                                      <p:cBhvr>
                                        <p:cTn id="73" dur="1000" fill="hold"/>
                                        <p:tgtEl>
                                          <p:spTgt spid="9"/>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8"/>
                                        </p:tgtEl>
                                        <p:attrNameLst>
                                          <p:attrName>style.visibility</p:attrName>
                                        </p:attrNameLst>
                                      </p:cBhvr>
                                      <p:to>
                                        <p:strVal val="visible"/>
                                      </p:to>
                                    </p:set>
                                    <p:animEffect transition="in" filter="fade">
                                      <p:cBhvr>
                                        <p:cTn id="76" dur="1000"/>
                                        <p:tgtEl>
                                          <p:spTgt spid="8"/>
                                        </p:tgtEl>
                                      </p:cBhvr>
                                    </p:animEffect>
                                    <p:anim calcmode="lin" valueType="num">
                                      <p:cBhvr>
                                        <p:cTn id="77" dur="1000" fill="hold"/>
                                        <p:tgtEl>
                                          <p:spTgt spid="8"/>
                                        </p:tgtEl>
                                        <p:attrNameLst>
                                          <p:attrName>ppt_x</p:attrName>
                                        </p:attrNameLst>
                                      </p:cBhvr>
                                      <p:tavLst>
                                        <p:tav tm="0">
                                          <p:val>
                                            <p:strVal val="#ppt_x"/>
                                          </p:val>
                                        </p:tav>
                                        <p:tav tm="100000">
                                          <p:val>
                                            <p:strVal val="#ppt_x"/>
                                          </p:val>
                                        </p:tav>
                                      </p:tavLst>
                                    </p:anim>
                                    <p:anim calcmode="lin" valueType="num">
                                      <p:cBhvr>
                                        <p:cTn id="78" dur="1000" fill="hold"/>
                                        <p:tgtEl>
                                          <p:spTgt spid="8"/>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0"/>
                                  </p:stCondLst>
                                  <p:childTnLst>
                                    <p:set>
                                      <p:cBhvr>
                                        <p:cTn id="80" dur="1" fill="hold">
                                          <p:stCondLst>
                                            <p:cond delay="0"/>
                                          </p:stCondLst>
                                        </p:cTn>
                                        <p:tgtEl>
                                          <p:spTgt spid="2"/>
                                        </p:tgtEl>
                                        <p:attrNameLst>
                                          <p:attrName>style.visibility</p:attrName>
                                        </p:attrNameLst>
                                      </p:cBhvr>
                                      <p:to>
                                        <p:strVal val="visible"/>
                                      </p:to>
                                    </p:set>
                                    <p:animEffect transition="in" filter="fade">
                                      <p:cBhvr>
                                        <p:cTn id="81" dur="1000"/>
                                        <p:tgtEl>
                                          <p:spTgt spid="2"/>
                                        </p:tgtEl>
                                      </p:cBhvr>
                                    </p:animEffect>
                                    <p:anim calcmode="lin" valueType="num">
                                      <p:cBhvr>
                                        <p:cTn id="82" dur="1000" fill="hold"/>
                                        <p:tgtEl>
                                          <p:spTgt spid="2"/>
                                        </p:tgtEl>
                                        <p:attrNameLst>
                                          <p:attrName>ppt_x</p:attrName>
                                        </p:attrNameLst>
                                      </p:cBhvr>
                                      <p:tavLst>
                                        <p:tav tm="0">
                                          <p:val>
                                            <p:strVal val="#ppt_x"/>
                                          </p:val>
                                        </p:tav>
                                        <p:tav tm="100000">
                                          <p:val>
                                            <p:strVal val="#ppt_x"/>
                                          </p:val>
                                        </p:tav>
                                      </p:tavLst>
                                    </p:anim>
                                    <p:anim calcmode="lin" valueType="num">
                                      <p:cBhvr>
                                        <p:cTn id="8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32" grpId="0" animBg="1"/>
      <p:bldP spid="3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3">
            <a:extLst>
              <a:ext uri="{28A0092B-C50C-407E-A947-70E740481C1C}">
                <a14:useLocalDpi xmlns:a14="http://schemas.microsoft.com/office/drawing/2010/main" val="0"/>
              </a:ext>
            </a:extLst>
          </a:blip>
          <a:srcRect l="45850" t="-34389" r="-45850" b="34389"/>
          <a:stretch/>
        </p:blipFill>
        <p:spPr>
          <a:xfrm flipH="1">
            <a:off x="-1709891" y="-1543050"/>
            <a:ext cx="3714470" cy="4487030"/>
          </a:xfrm>
          <a:prstGeom prst="rect">
            <a:avLst/>
          </a:prstGeom>
        </p:spPr>
      </p:pic>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55530" y="6055472"/>
            <a:ext cx="1965242" cy="638549"/>
          </a:xfrm>
          <a:prstGeom prst="rect">
            <a:avLst/>
          </a:prstGeom>
        </p:spPr>
      </p:pic>
      <p:pic>
        <p:nvPicPr>
          <p:cNvPr id="22" name="图片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812" y="5995296"/>
            <a:ext cx="1503128" cy="596744"/>
          </a:xfrm>
          <a:prstGeom prst="rect">
            <a:avLst/>
          </a:prstGeom>
        </p:spPr>
      </p:pic>
      <p:grpSp>
        <p:nvGrpSpPr>
          <p:cNvPr id="4" name="组合 3"/>
          <p:cNvGrpSpPr/>
          <p:nvPr/>
        </p:nvGrpSpPr>
        <p:grpSpPr>
          <a:xfrm>
            <a:off x="962918" y="5656710"/>
            <a:ext cx="1686044" cy="1273916"/>
            <a:chOff x="9307468" y="5063573"/>
            <a:chExt cx="2238632" cy="1855955"/>
          </a:xfrm>
        </p:grpSpPr>
        <p:pic>
          <p:nvPicPr>
            <p:cNvPr id="23" name="图片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86237" y="5266545"/>
              <a:ext cx="1059863" cy="1059863"/>
            </a:xfrm>
            <a:prstGeom prst="rect">
              <a:avLst/>
            </a:prstGeom>
          </p:spPr>
        </p:pic>
        <p:pic>
          <p:nvPicPr>
            <p:cNvPr id="24" name="图片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978585">
              <a:off x="9307468" y="5063573"/>
              <a:ext cx="1855955" cy="1855955"/>
            </a:xfrm>
            <a:prstGeom prst="rect">
              <a:avLst/>
            </a:prstGeom>
          </p:spPr>
        </p:pic>
      </p:grpSp>
      <p:pic>
        <p:nvPicPr>
          <p:cNvPr id="25" name="图片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67502" y="-264243"/>
            <a:ext cx="5016613" cy="1560579"/>
          </a:xfrm>
          <a:prstGeom prst="rect">
            <a:avLst/>
          </a:prstGeom>
        </p:spPr>
      </p:pic>
      <p:pic>
        <p:nvPicPr>
          <p:cNvPr id="28" name="图片 27"/>
          <p:cNvPicPr>
            <a:picLocks noChangeAspect="1"/>
          </p:cNvPicPr>
          <p:nvPr/>
        </p:nvPicPr>
        <p:blipFill rotWithShape="1">
          <a:blip r:embed="rId9">
            <a:extLst>
              <a:ext uri="{28A0092B-C50C-407E-A947-70E740481C1C}">
                <a14:useLocalDpi xmlns:a14="http://schemas.microsoft.com/office/drawing/2010/main" val="0"/>
              </a:ext>
            </a:extLst>
          </a:blip>
          <a:srcRect t="56435"/>
          <a:stretch/>
        </p:blipFill>
        <p:spPr>
          <a:xfrm>
            <a:off x="7901873" y="5770891"/>
            <a:ext cx="3177340" cy="808285"/>
          </a:xfrm>
          <a:prstGeom prst="rect">
            <a:avLst/>
          </a:prstGeom>
        </p:spPr>
      </p:pic>
      <p:grpSp>
        <p:nvGrpSpPr>
          <p:cNvPr id="6" name="组合 5"/>
          <p:cNvGrpSpPr/>
          <p:nvPr/>
        </p:nvGrpSpPr>
        <p:grpSpPr>
          <a:xfrm>
            <a:off x="1401239" y="19456"/>
            <a:ext cx="2139581" cy="1357267"/>
            <a:chOff x="1401239" y="19456"/>
            <a:chExt cx="2139581" cy="1357267"/>
          </a:xfrm>
        </p:grpSpPr>
        <p:pic>
          <p:nvPicPr>
            <p:cNvPr id="12" name="图片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01239" y="19456"/>
              <a:ext cx="2139581" cy="1357267"/>
            </a:xfrm>
            <a:prstGeom prst="rect">
              <a:avLst/>
            </a:prstGeom>
          </p:spPr>
        </p:pic>
        <p:sp>
          <p:nvSpPr>
            <p:cNvPr id="5" name="矩形 4"/>
            <p:cNvSpPr/>
            <p:nvPr/>
          </p:nvSpPr>
          <p:spPr>
            <a:xfrm>
              <a:off x="1507463" y="675776"/>
              <a:ext cx="1927131" cy="523220"/>
            </a:xfrm>
            <a:prstGeom prst="rect">
              <a:avLst/>
            </a:prstGeom>
            <a:ln>
              <a:noFill/>
            </a:ln>
          </p:spPr>
          <p:txBody>
            <a:bodyPr wrap="none">
              <a:spAutoFit/>
            </a:bodyPr>
            <a:lstStyle/>
            <a:p>
              <a:r>
                <a:rPr lang="en-US" altLang="zh-CN" sz="28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3.</a:t>
              </a:r>
              <a:r>
                <a:rPr lang="zh-CN" altLang="en-US" sz="28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课外活动</a:t>
              </a:r>
              <a:endParaRPr lang="zh-CN" altLang="en-US" sz="2800" dirty="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endParaRPr>
            </a:p>
          </p:txBody>
        </p:sp>
      </p:grpSp>
      <p:sp>
        <p:nvSpPr>
          <p:cNvPr id="40" name="矩形 39"/>
          <p:cNvSpPr/>
          <p:nvPr/>
        </p:nvSpPr>
        <p:spPr>
          <a:xfrm>
            <a:off x="4072330" y="1667049"/>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李</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41" name="矩形 40"/>
          <p:cNvSpPr/>
          <p:nvPr/>
        </p:nvSpPr>
        <p:spPr>
          <a:xfrm>
            <a:off x="4877865" y="1667049"/>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庆</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42" name="矩形 41"/>
          <p:cNvSpPr/>
          <p:nvPr/>
        </p:nvSpPr>
        <p:spPr>
          <a:xfrm>
            <a:off x="5716367" y="1667049"/>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书</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32" name="矩形 31"/>
          <p:cNvSpPr/>
          <p:nvPr/>
        </p:nvSpPr>
        <p:spPr>
          <a:xfrm>
            <a:off x="6533823" y="1667049"/>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法</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33" name="矩形 32"/>
          <p:cNvSpPr/>
          <p:nvPr/>
        </p:nvSpPr>
        <p:spPr>
          <a:xfrm>
            <a:off x="7372325" y="1667049"/>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展</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grpSp>
        <p:nvGrpSpPr>
          <p:cNvPr id="10" name="组合 9"/>
          <p:cNvGrpSpPr/>
          <p:nvPr/>
        </p:nvGrpSpPr>
        <p:grpSpPr>
          <a:xfrm>
            <a:off x="5861786" y="2684860"/>
            <a:ext cx="5155387" cy="2910742"/>
            <a:chOff x="6168897" y="2662874"/>
            <a:chExt cx="5155387" cy="2910742"/>
          </a:xfrm>
        </p:grpSpPr>
        <p:pic>
          <p:nvPicPr>
            <p:cNvPr id="27" name="图片 2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5400000">
              <a:off x="7291220" y="1540551"/>
              <a:ext cx="2910742" cy="5155387"/>
            </a:xfrm>
            <a:prstGeom prst="rect">
              <a:avLst/>
            </a:prstGeom>
          </p:spPr>
        </p:pic>
        <p:pic>
          <p:nvPicPr>
            <p:cNvPr id="3" name="图片 2"/>
            <p:cNvPicPr>
              <a:picLocks noChangeAspect="1"/>
            </p:cNvPicPr>
            <p:nvPr/>
          </p:nvPicPr>
          <p:blipFill rotWithShape="1">
            <a:blip r:embed="rId12"/>
            <a:srcRect b="7622"/>
            <a:stretch/>
          </p:blipFill>
          <p:spPr>
            <a:xfrm>
              <a:off x="6719581" y="3072143"/>
              <a:ext cx="4099217" cy="2070464"/>
            </a:xfrm>
            <a:prstGeom prst="rect">
              <a:avLst/>
            </a:prstGeom>
          </p:spPr>
        </p:pic>
      </p:grpSp>
      <p:grpSp>
        <p:nvGrpSpPr>
          <p:cNvPr id="11" name="组合 10"/>
          <p:cNvGrpSpPr/>
          <p:nvPr/>
        </p:nvGrpSpPr>
        <p:grpSpPr>
          <a:xfrm>
            <a:off x="904774" y="2684859"/>
            <a:ext cx="5155387" cy="2910742"/>
            <a:chOff x="1211885" y="2662873"/>
            <a:chExt cx="5155387" cy="2910742"/>
          </a:xfrm>
        </p:grpSpPr>
        <p:pic>
          <p:nvPicPr>
            <p:cNvPr id="26" name="图片 2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5400000">
              <a:off x="2334208" y="1540550"/>
              <a:ext cx="2910742" cy="5155387"/>
            </a:xfrm>
            <a:prstGeom prst="rect">
              <a:avLst/>
            </a:prstGeom>
          </p:spPr>
        </p:pic>
        <p:pic>
          <p:nvPicPr>
            <p:cNvPr id="7" name="图片 6"/>
            <p:cNvPicPr>
              <a:picLocks noChangeAspect="1"/>
            </p:cNvPicPr>
            <p:nvPr/>
          </p:nvPicPr>
          <p:blipFill rotWithShape="1">
            <a:blip r:embed="rId13"/>
            <a:srcRect b="5888"/>
            <a:stretch/>
          </p:blipFill>
          <p:spPr>
            <a:xfrm>
              <a:off x="1746684" y="3072143"/>
              <a:ext cx="4115102" cy="2133285"/>
            </a:xfrm>
            <a:prstGeom prst="rect">
              <a:avLst/>
            </a:prstGeom>
          </p:spPr>
        </p:pic>
      </p:grpSp>
    </p:spTree>
    <p:extLst>
      <p:ext uri="{BB962C8B-B14F-4D97-AF65-F5344CB8AC3E}">
        <p14:creationId xmlns:p14="http://schemas.microsoft.com/office/powerpoint/2010/main" val="3512092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par>
                                <p:cTn id="8" presetID="22" presetClass="entr" presetSubtype="1"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1000"/>
                                        <p:tgtEl>
                                          <p:spTgt spid="22"/>
                                        </p:tgtEl>
                                      </p:cBhvr>
                                    </p:animEffect>
                                    <p:anim calcmode="lin" valueType="num">
                                      <p:cBhvr>
                                        <p:cTn id="21" dur="1000" fill="hold"/>
                                        <p:tgtEl>
                                          <p:spTgt spid="22"/>
                                        </p:tgtEl>
                                        <p:attrNameLst>
                                          <p:attrName>ppt_x</p:attrName>
                                        </p:attrNameLst>
                                      </p:cBhvr>
                                      <p:tavLst>
                                        <p:tav tm="0">
                                          <p:val>
                                            <p:strVal val="#ppt_x"/>
                                          </p:val>
                                        </p:tav>
                                        <p:tav tm="100000">
                                          <p:val>
                                            <p:strVal val="#ppt_x"/>
                                          </p:val>
                                        </p:tav>
                                      </p:tavLst>
                                    </p:anim>
                                    <p:anim calcmode="lin" valueType="num">
                                      <p:cBhvr>
                                        <p:cTn id="22" dur="1000" fill="hold"/>
                                        <p:tgtEl>
                                          <p:spTgt spid="22"/>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1000"/>
                                        <p:tgtEl>
                                          <p:spTgt spid="28"/>
                                        </p:tgtEl>
                                      </p:cBhvr>
                                    </p:animEffect>
                                    <p:anim calcmode="lin" valueType="num">
                                      <p:cBhvr>
                                        <p:cTn id="31" dur="1000" fill="hold"/>
                                        <p:tgtEl>
                                          <p:spTgt spid="28"/>
                                        </p:tgtEl>
                                        <p:attrNameLst>
                                          <p:attrName>ppt_x</p:attrName>
                                        </p:attrNameLst>
                                      </p:cBhvr>
                                      <p:tavLst>
                                        <p:tav tm="0">
                                          <p:val>
                                            <p:strVal val="#ppt_x"/>
                                          </p:val>
                                        </p:tav>
                                        <p:tav tm="100000">
                                          <p:val>
                                            <p:strVal val="#ppt_x"/>
                                          </p:val>
                                        </p:tav>
                                      </p:tavLst>
                                    </p:anim>
                                    <p:anim calcmode="lin" valueType="num">
                                      <p:cBhvr>
                                        <p:cTn id="32"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cBhvr>
                                        <p:cTn id="44" dur="500" fill="hold"/>
                                        <p:tgtEl>
                                          <p:spTgt spid="40"/>
                                        </p:tgtEl>
                                        <p:attrNameLst>
                                          <p:attrName>ppt_w</p:attrName>
                                        </p:attrNameLst>
                                      </p:cBhvr>
                                      <p:tavLst>
                                        <p:tav tm="0">
                                          <p:val>
                                            <p:fltVal val="0"/>
                                          </p:val>
                                        </p:tav>
                                        <p:tav tm="100000">
                                          <p:val>
                                            <p:strVal val="#ppt_w"/>
                                          </p:val>
                                        </p:tav>
                                      </p:tavLst>
                                    </p:anim>
                                    <p:anim calcmode="lin" valueType="num">
                                      <p:cBhvr>
                                        <p:cTn id="45" dur="500" fill="hold"/>
                                        <p:tgtEl>
                                          <p:spTgt spid="40"/>
                                        </p:tgtEl>
                                        <p:attrNameLst>
                                          <p:attrName>ppt_h</p:attrName>
                                        </p:attrNameLst>
                                      </p:cBhvr>
                                      <p:tavLst>
                                        <p:tav tm="0">
                                          <p:val>
                                            <p:fltVal val="0"/>
                                          </p:val>
                                        </p:tav>
                                        <p:tav tm="100000">
                                          <p:val>
                                            <p:strVal val="#ppt_h"/>
                                          </p:val>
                                        </p:tav>
                                      </p:tavLst>
                                    </p:anim>
                                    <p:animEffect transition="in" filter="fade">
                                      <p:cBhvr>
                                        <p:cTn id="46" dur="500"/>
                                        <p:tgtEl>
                                          <p:spTgt spid="40"/>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p:cTn id="49" dur="500" fill="hold"/>
                                        <p:tgtEl>
                                          <p:spTgt spid="41"/>
                                        </p:tgtEl>
                                        <p:attrNameLst>
                                          <p:attrName>ppt_w</p:attrName>
                                        </p:attrNameLst>
                                      </p:cBhvr>
                                      <p:tavLst>
                                        <p:tav tm="0">
                                          <p:val>
                                            <p:fltVal val="0"/>
                                          </p:val>
                                        </p:tav>
                                        <p:tav tm="100000">
                                          <p:val>
                                            <p:strVal val="#ppt_w"/>
                                          </p:val>
                                        </p:tav>
                                      </p:tavLst>
                                    </p:anim>
                                    <p:anim calcmode="lin" valueType="num">
                                      <p:cBhvr>
                                        <p:cTn id="50" dur="500" fill="hold"/>
                                        <p:tgtEl>
                                          <p:spTgt spid="41"/>
                                        </p:tgtEl>
                                        <p:attrNameLst>
                                          <p:attrName>ppt_h</p:attrName>
                                        </p:attrNameLst>
                                      </p:cBhvr>
                                      <p:tavLst>
                                        <p:tav tm="0">
                                          <p:val>
                                            <p:fltVal val="0"/>
                                          </p:val>
                                        </p:tav>
                                        <p:tav tm="100000">
                                          <p:val>
                                            <p:strVal val="#ppt_h"/>
                                          </p:val>
                                        </p:tav>
                                      </p:tavLst>
                                    </p:anim>
                                    <p:animEffect transition="in" filter="fade">
                                      <p:cBhvr>
                                        <p:cTn id="51" dur="500"/>
                                        <p:tgtEl>
                                          <p:spTgt spid="41"/>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cBhvr>
                                        <p:cTn id="54" dur="500" fill="hold"/>
                                        <p:tgtEl>
                                          <p:spTgt spid="42"/>
                                        </p:tgtEl>
                                        <p:attrNameLst>
                                          <p:attrName>ppt_w</p:attrName>
                                        </p:attrNameLst>
                                      </p:cBhvr>
                                      <p:tavLst>
                                        <p:tav tm="0">
                                          <p:val>
                                            <p:fltVal val="0"/>
                                          </p:val>
                                        </p:tav>
                                        <p:tav tm="100000">
                                          <p:val>
                                            <p:strVal val="#ppt_w"/>
                                          </p:val>
                                        </p:tav>
                                      </p:tavLst>
                                    </p:anim>
                                    <p:anim calcmode="lin" valueType="num">
                                      <p:cBhvr>
                                        <p:cTn id="55" dur="500" fill="hold"/>
                                        <p:tgtEl>
                                          <p:spTgt spid="42"/>
                                        </p:tgtEl>
                                        <p:attrNameLst>
                                          <p:attrName>ppt_h</p:attrName>
                                        </p:attrNameLst>
                                      </p:cBhvr>
                                      <p:tavLst>
                                        <p:tav tm="0">
                                          <p:val>
                                            <p:fltVal val="0"/>
                                          </p:val>
                                        </p:tav>
                                        <p:tav tm="100000">
                                          <p:val>
                                            <p:strVal val="#ppt_h"/>
                                          </p:val>
                                        </p:tav>
                                      </p:tavLst>
                                    </p:anim>
                                    <p:animEffect transition="in" filter="fade">
                                      <p:cBhvr>
                                        <p:cTn id="56" dur="500"/>
                                        <p:tgtEl>
                                          <p:spTgt spid="42"/>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p:cTn id="59" dur="500" fill="hold"/>
                                        <p:tgtEl>
                                          <p:spTgt spid="32"/>
                                        </p:tgtEl>
                                        <p:attrNameLst>
                                          <p:attrName>ppt_w</p:attrName>
                                        </p:attrNameLst>
                                      </p:cBhvr>
                                      <p:tavLst>
                                        <p:tav tm="0">
                                          <p:val>
                                            <p:fltVal val="0"/>
                                          </p:val>
                                        </p:tav>
                                        <p:tav tm="100000">
                                          <p:val>
                                            <p:strVal val="#ppt_w"/>
                                          </p:val>
                                        </p:tav>
                                      </p:tavLst>
                                    </p:anim>
                                    <p:anim calcmode="lin" valueType="num">
                                      <p:cBhvr>
                                        <p:cTn id="60" dur="500" fill="hold"/>
                                        <p:tgtEl>
                                          <p:spTgt spid="32"/>
                                        </p:tgtEl>
                                        <p:attrNameLst>
                                          <p:attrName>ppt_h</p:attrName>
                                        </p:attrNameLst>
                                      </p:cBhvr>
                                      <p:tavLst>
                                        <p:tav tm="0">
                                          <p:val>
                                            <p:fltVal val="0"/>
                                          </p:val>
                                        </p:tav>
                                        <p:tav tm="100000">
                                          <p:val>
                                            <p:strVal val="#ppt_h"/>
                                          </p:val>
                                        </p:tav>
                                      </p:tavLst>
                                    </p:anim>
                                    <p:animEffect transition="in" filter="fade">
                                      <p:cBhvr>
                                        <p:cTn id="61" dur="500"/>
                                        <p:tgtEl>
                                          <p:spTgt spid="32"/>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33"/>
                                        </p:tgtEl>
                                        <p:attrNameLst>
                                          <p:attrName>style.visibility</p:attrName>
                                        </p:attrNameLst>
                                      </p:cBhvr>
                                      <p:to>
                                        <p:strVal val="visible"/>
                                      </p:to>
                                    </p:set>
                                    <p:anim calcmode="lin" valueType="num">
                                      <p:cBhvr>
                                        <p:cTn id="64" dur="500" fill="hold"/>
                                        <p:tgtEl>
                                          <p:spTgt spid="33"/>
                                        </p:tgtEl>
                                        <p:attrNameLst>
                                          <p:attrName>ppt_w</p:attrName>
                                        </p:attrNameLst>
                                      </p:cBhvr>
                                      <p:tavLst>
                                        <p:tav tm="0">
                                          <p:val>
                                            <p:fltVal val="0"/>
                                          </p:val>
                                        </p:tav>
                                        <p:tav tm="100000">
                                          <p:val>
                                            <p:strVal val="#ppt_w"/>
                                          </p:val>
                                        </p:tav>
                                      </p:tavLst>
                                    </p:anim>
                                    <p:anim calcmode="lin" valueType="num">
                                      <p:cBhvr>
                                        <p:cTn id="65" dur="500" fill="hold"/>
                                        <p:tgtEl>
                                          <p:spTgt spid="33"/>
                                        </p:tgtEl>
                                        <p:attrNameLst>
                                          <p:attrName>ppt_h</p:attrName>
                                        </p:attrNameLst>
                                      </p:cBhvr>
                                      <p:tavLst>
                                        <p:tav tm="0">
                                          <p:val>
                                            <p:fltVal val="0"/>
                                          </p:val>
                                        </p:tav>
                                        <p:tav tm="100000">
                                          <p:val>
                                            <p:strVal val="#ppt_h"/>
                                          </p:val>
                                        </p:tav>
                                      </p:tavLst>
                                    </p:anim>
                                    <p:animEffect transition="in" filter="fade">
                                      <p:cBhvr>
                                        <p:cTn id="66" dur="500"/>
                                        <p:tgtEl>
                                          <p:spTgt spid="33"/>
                                        </p:tgtEl>
                                      </p:cBhvr>
                                    </p:animEffect>
                                  </p:childTnLst>
                                </p:cTn>
                              </p:par>
                            </p:childTnLst>
                          </p:cTn>
                        </p:par>
                      </p:childTnLst>
                    </p:cTn>
                  </p:par>
                  <p:par>
                    <p:cTn id="67" fill="hold">
                      <p:stCondLst>
                        <p:cond delay="indefinite"/>
                      </p:stCondLst>
                      <p:childTnLst>
                        <p:par>
                          <p:cTn id="68" fill="hold">
                            <p:stCondLst>
                              <p:cond delay="0"/>
                            </p:stCondLst>
                            <p:childTnLst>
                              <p:par>
                                <p:cTn id="69" presetID="14" presetClass="entr" presetSubtype="10" fill="hold" nodeType="click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randombar(horizontal)">
                                      <p:cBhvr>
                                        <p:cTn id="71" dur="500"/>
                                        <p:tgtEl>
                                          <p:spTgt spid="11"/>
                                        </p:tgtEl>
                                      </p:cBhvr>
                                    </p:animEffect>
                                  </p:childTnLst>
                                </p:cTn>
                              </p:par>
                              <p:par>
                                <p:cTn id="72" presetID="14" presetClass="entr" presetSubtype="10" fill="hold" nodeType="with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randombar(horizontal)">
                                      <p:cBhvr>
                                        <p:cTn id="7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32" grpId="0" animBg="1"/>
      <p:bldP spid="3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3">
            <a:extLst>
              <a:ext uri="{28A0092B-C50C-407E-A947-70E740481C1C}">
                <a14:useLocalDpi xmlns:a14="http://schemas.microsoft.com/office/drawing/2010/main" val="0"/>
              </a:ext>
            </a:extLst>
          </a:blip>
          <a:srcRect l="45850" t="-34389" r="-45850" b="34389"/>
          <a:stretch/>
        </p:blipFill>
        <p:spPr>
          <a:xfrm flipH="1">
            <a:off x="-1709891" y="-1543050"/>
            <a:ext cx="3714470" cy="4487030"/>
          </a:xfrm>
          <a:prstGeom prst="rect">
            <a:avLst/>
          </a:prstGeom>
        </p:spPr>
      </p:pic>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55530" y="6055472"/>
            <a:ext cx="1965242" cy="638549"/>
          </a:xfrm>
          <a:prstGeom prst="rect">
            <a:avLst/>
          </a:prstGeom>
        </p:spPr>
      </p:pic>
      <p:pic>
        <p:nvPicPr>
          <p:cNvPr id="22" name="图片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812" y="5995296"/>
            <a:ext cx="1503128" cy="596744"/>
          </a:xfrm>
          <a:prstGeom prst="rect">
            <a:avLst/>
          </a:prstGeom>
        </p:spPr>
      </p:pic>
      <p:grpSp>
        <p:nvGrpSpPr>
          <p:cNvPr id="4" name="组合 3"/>
          <p:cNvGrpSpPr/>
          <p:nvPr/>
        </p:nvGrpSpPr>
        <p:grpSpPr>
          <a:xfrm>
            <a:off x="962918" y="5656710"/>
            <a:ext cx="1686044" cy="1273916"/>
            <a:chOff x="9307468" y="5063573"/>
            <a:chExt cx="2238632" cy="1855955"/>
          </a:xfrm>
        </p:grpSpPr>
        <p:pic>
          <p:nvPicPr>
            <p:cNvPr id="23" name="图片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86237" y="5266545"/>
              <a:ext cx="1059863" cy="1059863"/>
            </a:xfrm>
            <a:prstGeom prst="rect">
              <a:avLst/>
            </a:prstGeom>
          </p:spPr>
        </p:pic>
        <p:pic>
          <p:nvPicPr>
            <p:cNvPr id="24" name="图片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978585">
              <a:off x="9307468" y="5063573"/>
              <a:ext cx="1855955" cy="1855955"/>
            </a:xfrm>
            <a:prstGeom prst="rect">
              <a:avLst/>
            </a:prstGeom>
          </p:spPr>
        </p:pic>
      </p:grpSp>
      <p:pic>
        <p:nvPicPr>
          <p:cNvPr id="25" name="图片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67502" y="-264243"/>
            <a:ext cx="5016613" cy="1560579"/>
          </a:xfrm>
          <a:prstGeom prst="rect">
            <a:avLst/>
          </a:prstGeom>
        </p:spPr>
      </p:pic>
      <p:pic>
        <p:nvPicPr>
          <p:cNvPr id="28" name="图片 27"/>
          <p:cNvPicPr>
            <a:picLocks noChangeAspect="1"/>
          </p:cNvPicPr>
          <p:nvPr/>
        </p:nvPicPr>
        <p:blipFill rotWithShape="1">
          <a:blip r:embed="rId9">
            <a:extLst>
              <a:ext uri="{28A0092B-C50C-407E-A947-70E740481C1C}">
                <a14:useLocalDpi xmlns:a14="http://schemas.microsoft.com/office/drawing/2010/main" val="0"/>
              </a:ext>
            </a:extLst>
          </a:blip>
          <a:srcRect t="56435"/>
          <a:stretch/>
        </p:blipFill>
        <p:spPr>
          <a:xfrm>
            <a:off x="7901873" y="5770891"/>
            <a:ext cx="3177340" cy="808285"/>
          </a:xfrm>
          <a:prstGeom prst="rect">
            <a:avLst/>
          </a:prstGeom>
        </p:spPr>
      </p:pic>
      <p:grpSp>
        <p:nvGrpSpPr>
          <p:cNvPr id="6" name="组合 5"/>
          <p:cNvGrpSpPr/>
          <p:nvPr/>
        </p:nvGrpSpPr>
        <p:grpSpPr>
          <a:xfrm>
            <a:off x="1401239" y="19456"/>
            <a:ext cx="2139581" cy="1357267"/>
            <a:chOff x="1401239" y="19456"/>
            <a:chExt cx="2139581" cy="1357267"/>
          </a:xfrm>
        </p:grpSpPr>
        <p:pic>
          <p:nvPicPr>
            <p:cNvPr id="12" name="图片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01239" y="19456"/>
              <a:ext cx="2139581" cy="1357267"/>
            </a:xfrm>
            <a:prstGeom prst="rect">
              <a:avLst/>
            </a:prstGeom>
          </p:spPr>
        </p:pic>
        <p:sp>
          <p:nvSpPr>
            <p:cNvPr id="5" name="矩形 4"/>
            <p:cNvSpPr/>
            <p:nvPr/>
          </p:nvSpPr>
          <p:spPr>
            <a:xfrm>
              <a:off x="1507463" y="675776"/>
              <a:ext cx="1927131" cy="523220"/>
            </a:xfrm>
            <a:prstGeom prst="rect">
              <a:avLst/>
            </a:prstGeom>
            <a:ln>
              <a:noFill/>
            </a:ln>
          </p:spPr>
          <p:txBody>
            <a:bodyPr wrap="none">
              <a:spAutoFit/>
            </a:bodyPr>
            <a:lstStyle/>
            <a:p>
              <a:r>
                <a:rPr lang="en-US" altLang="zh-CN" sz="28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3.</a:t>
              </a:r>
              <a:r>
                <a:rPr lang="zh-CN" altLang="en-US" sz="28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课外活动</a:t>
              </a:r>
              <a:endParaRPr lang="zh-CN" altLang="en-US" sz="2800" dirty="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endParaRPr>
            </a:p>
          </p:txBody>
        </p:sp>
      </p:grpSp>
      <p:sp>
        <p:nvSpPr>
          <p:cNvPr id="40" name="矩形 39"/>
          <p:cNvSpPr/>
          <p:nvPr/>
        </p:nvSpPr>
        <p:spPr>
          <a:xfrm>
            <a:off x="5017970"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学</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41" name="矩形 40"/>
          <p:cNvSpPr/>
          <p:nvPr/>
        </p:nvSpPr>
        <p:spPr>
          <a:xfrm>
            <a:off x="5823505"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校</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42" name="矩形 41"/>
          <p:cNvSpPr/>
          <p:nvPr/>
        </p:nvSpPr>
        <p:spPr>
          <a:xfrm>
            <a:off x="6662007"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活</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32" name="矩形 31"/>
          <p:cNvSpPr/>
          <p:nvPr/>
        </p:nvSpPr>
        <p:spPr>
          <a:xfrm>
            <a:off x="7479463"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动</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grpSp>
        <p:nvGrpSpPr>
          <p:cNvPr id="27" name="组合 26"/>
          <p:cNvGrpSpPr/>
          <p:nvPr/>
        </p:nvGrpSpPr>
        <p:grpSpPr>
          <a:xfrm>
            <a:off x="1764779" y="3606141"/>
            <a:ext cx="9032333" cy="1867093"/>
            <a:chOff x="1474536" y="4202113"/>
            <a:chExt cx="9032333" cy="1867093"/>
          </a:xfrm>
        </p:grpSpPr>
        <p:pic>
          <p:nvPicPr>
            <p:cNvPr id="11" name="图片 10"/>
            <p:cNvPicPr>
              <a:picLocks noChangeAspect="1"/>
            </p:cNvPicPr>
            <p:nvPr/>
          </p:nvPicPr>
          <p:blipFill>
            <a:blip r:embed="rId11"/>
            <a:stretch>
              <a:fillRect/>
            </a:stretch>
          </p:blipFill>
          <p:spPr>
            <a:xfrm>
              <a:off x="1550823" y="4428039"/>
              <a:ext cx="2083534" cy="1349952"/>
            </a:xfrm>
            <a:prstGeom prst="rect">
              <a:avLst/>
            </a:prstGeom>
            <a:ln>
              <a:noFill/>
            </a:ln>
            <a:effectLst>
              <a:outerShdw blurRad="292100" dist="139700" dir="2700000" algn="tl" rotWithShape="0">
                <a:srgbClr val="333333">
                  <a:alpha val="65000"/>
                </a:srgbClr>
              </a:outerShdw>
            </a:effectLst>
          </p:spPr>
        </p:pic>
        <p:pic>
          <p:nvPicPr>
            <p:cNvPr id="14" name="图片 13"/>
            <p:cNvPicPr>
              <a:picLocks noChangeAspect="1"/>
            </p:cNvPicPr>
            <p:nvPr/>
          </p:nvPicPr>
          <p:blipFill>
            <a:blip r:embed="rId12"/>
            <a:stretch>
              <a:fillRect/>
            </a:stretch>
          </p:blipFill>
          <p:spPr>
            <a:xfrm>
              <a:off x="3817337" y="4428039"/>
              <a:ext cx="2143440" cy="1370932"/>
            </a:xfrm>
            <a:prstGeom prst="rect">
              <a:avLst/>
            </a:prstGeom>
            <a:ln>
              <a:noFill/>
            </a:ln>
            <a:effectLst>
              <a:outerShdw blurRad="292100" dist="139700" dir="2700000" algn="tl" rotWithShape="0">
                <a:srgbClr val="333333">
                  <a:alpha val="65000"/>
                </a:srgbClr>
              </a:outerShdw>
            </a:effectLst>
          </p:spPr>
        </p:pic>
        <p:pic>
          <p:nvPicPr>
            <p:cNvPr id="16" name="图片 15"/>
            <p:cNvPicPr>
              <a:picLocks noChangeAspect="1"/>
            </p:cNvPicPr>
            <p:nvPr/>
          </p:nvPicPr>
          <p:blipFill>
            <a:blip r:embed="rId13"/>
            <a:stretch>
              <a:fillRect/>
            </a:stretch>
          </p:blipFill>
          <p:spPr>
            <a:xfrm>
              <a:off x="6052752" y="4428039"/>
              <a:ext cx="2109471" cy="1370932"/>
            </a:xfrm>
            <a:prstGeom prst="rect">
              <a:avLst/>
            </a:prstGeom>
          </p:spPr>
        </p:pic>
        <p:pic>
          <p:nvPicPr>
            <p:cNvPr id="17" name="图片 16"/>
            <p:cNvPicPr>
              <a:picLocks noChangeAspect="1"/>
            </p:cNvPicPr>
            <p:nvPr/>
          </p:nvPicPr>
          <p:blipFill rotWithShape="1">
            <a:blip r:embed="rId14"/>
            <a:srcRect b="12962"/>
            <a:stretch/>
          </p:blipFill>
          <p:spPr>
            <a:xfrm>
              <a:off x="8276431" y="4428039"/>
              <a:ext cx="2104426" cy="1367990"/>
            </a:xfrm>
            <a:prstGeom prst="rect">
              <a:avLst/>
            </a:prstGeom>
            <a:effectLst>
              <a:outerShdw blurRad="63500" sx="102000" sy="102000" algn="ctr" rotWithShape="0">
                <a:prstClr val="black">
                  <a:alpha val="40000"/>
                </a:prstClr>
              </a:outerShdw>
            </a:effectLst>
          </p:spPr>
        </p:pic>
        <p:grpSp>
          <p:nvGrpSpPr>
            <p:cNvPr id="37" name="组合 36"/>
            <p:cNvGrpSpPr/>
            <p:nvPr/>
          </p:nvGrpSpPr>
          <p:grpSpPr>
            <a:xfrm>
              <a:off x="1474536" y="4202113"/>
              <a:ext cx="9032333" cy="1867093"/>
              <a:chOff x="1473501" y="2245215"/>
              <a:chExt cx="9032333" cy="1867093"/>
            </a:xfrm>
          </p:grpSpPr>
          <p:pic>
            <p:nvPicPr>
              <p:cNvPr id="38" name="图片 3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473501" y="2245215"/>
                <a:ext cx="6806543" cy="1867093"/>
              </a:xfrm>
              <a:prstGeom prst="rect">
                <a:avLst/>
              </a:prstGeom>
            </p:spPr>
          </p:pic>
          <p:pic>
            <p:nvPicPr>
              <p:cNvPr id="39" name="图片 38"/>
              <p:cNvPicPr>
                <a:picLocks noChangeAspect="1"/>
              </p:cNvPicPr>
              <p:nvPr/>
            </p:nvPicPr>
            <p:blipFill rotWithShape="1">
              <a:blip r:embed="rId15">
                <a:extLst>
                  <a:ext uri="{28A0092B-C50C-407E-A947-70E740481C1C}">
                    <a14:useLocalDpi xmlns:a14="http://schemas.microsoft.com/office/drawing/2010/main" val="0"/>
                  </a:ext>
                </a:extLst>
              </a:blip>
              <a:srcRect l="65851"/>
              <a:stretch/>
            </p:blipFill>
            <p:spPr>
              <a:xfrm rot="10800000">
                <a:off x="8181473" y="2245215"/>
                <a:ext cx="2324361" cy="1867093"/>
              </a:xfrm>
              <a:prstGeom prst="rect">
                <a:avLst/>
              </a:prstGeom>
            </p:spPr>
          </p:pic>
        </p:grpSp>
      </p:grpSp>
      <p:grpSp>
        <p:nvGrpSpPr>
          <p:cNvPr id="29" name="组合 28"/>
          <p:cNvGrpSpPr/>
          <p:nvPr/>
        </p:nvGrpSpPr>
        <p:grpSpPr>
          <a:xfrm>
            <a:off x="1763744" y="1649243"/>
            <a:ext cx="9032333" cy="1867093"/>
            <a:chOff x="1473501" y="2245215"/>
            <a:chExt cx="9032333" cy="1867093"/>
          </a:xfrm>
        </p:grpSpPr>
        <p:pic>
          <p:nvPicPr>
            <p:cNvPr id="8" name="图片 7"/>
            <p:cNvPicPr>
              <a:picLocks noChangeAspect="1"/>
            </p:cNvPicPr>
            <p:nvPr/>
          </p:nvPicPr>
          <p:blipFill>
            <a:blip r:embed="rId16"/>
            <a:stretch>
              <a:fillRect/>
            </a:stretch>
          </p:blipFill>
          <p:spPr>
            <a:xfrm>
              <a:off x="1550823" y="2440312"/>
              <a:ext cx="2202865" cy="1452548"/>
            </a:xfrm>
            <a:prstGeom prst="rect">
              <a:avLst/>
            </a:prstGeom>
            <a:ln>
              <a:noFill/>
            </a:ln>
            <a:effectLst>
              <a:outerShdw blurRad="292100" dist="139700" dir="2700000" algn="tl" rotWithShape="0">
                <a:srgbClr val="333333">
                  <a:alpha val="65000"/>
                </a:srgbClr>
              </a:outerShdw>
            </a:effectLst>
          </p:spPr>
        </p:pic>
        <p:pic>
          <p:nvPicPr>
            <p:cNvPr id="9" name="图片 8"/>
            <p:cNvPicPr>
              <a:picLocks noChangeAspect="1"/>
            </p:cNvPicPr>
            <p:nvPr/>
          </p:nvPicPr>
          <p:blipFill>
            <a:blip r:embed="rId17"/>
            <a:stretch>
              <a:fillRect/>
            </a:stretch>
          </p:blipFill>
          <p:spPr>
            <a:xfrm>
              <a:off x="3798439" y="2426395"/>
              <a:ext cx="2217031" cy="1480382"/>
            </a:xfrm>
            <a:prstGeom prst="rect">
              <a:avLst/>
            </a:prstGeom>
            <a:ln>
              <a:noFill/>
            </a:ln>
            <a:effectLst>
              <a:outerShdw blurRad="292100" dist="139700" dir="2700000" algn="tl" rotWithShape="0">
                <a:srgbClr val="333333">
                  <a:alpha val="65000"/>
                </a:srgbClr>
              </a:outerShdw>
            </a:effectLst>
          </p:spPr>
        </p:pic>
        <p:pic>
          <p:nvPicPr>
            <p:cNvPr id="10" name="图片 9"/>
            <p:cNvPicPr>
              <a:picLocks noChangeAspect="1"/>
            </p:cNvPicPr>
            <p:nvPr/>
          </p:nvPicPr>
          <p:blipFill>
            <a:blip r:embed="rId18"/>
            <a:stretch>
              <a:fillRect/>
            </a:stretch>
          </p:blipFill>
          <p:spPr>
            <a:xfrm>
              <a:off x="6078627" y="2412478"/>
              <a:ext cx="2073971" cy="1480382"/>
            </a:xfrm>
            <a:prstGeom prst="rect">
              <a:avLst/>
            </a:prstGeom>
            <a:ln>
              <a:noFill/>
            </a:ln>
            <a:effectLst>
              <a:outerShdw blurRad="292100" dist="139700" dir="2700000" algn="tl" rotWithShape="0">
                <a:srgbClr val="333333">
                  <a:alpha val="65000"/>
                </a:srgbClr>
              </a:outerShdw>
            </a:effectLst>
          </p:spPr>
        </p:pic>
        <p:pic>
          <p:nvPicPr>
            <p:cNvPr id="13" name="图片 12"/>
            <p:cNvPicPr>
              <a:picLocks noChangeAspect="1"/>
            </p:cNvPicPr>
            <p:nvPr/>
          </p:nvPicPr>
          <p:blipFill>
            <a:blip r:embed="rId19"/>
            <a:stretch>
              <a:fillRect/>
            </a:stretch>
          </p:blipFill>
          <p:spPr>
            <a:xfrm>
              <a:off x="8280044" y="2487585"/>
              <a:ext cx="2166003" cy="1480382"/>
            </a:xfrm>
            <a:prstGeom prst="rect">
              <a:avLst/>
            </a:prstGeom>
            <a:ln>
              <a:noFill/>
            </a:ln>
            <a:effectLst>
              <a:outerShdw blurRad="292100" dist="139700" dir="2700000" algn="tl" rotWithShape="0">
                <a:srgbClr val="333333">
                  <a:alpha val="65000"/>
                </a:srgbClr>
              </a:outerShdw>
            </a:effectLst>
          </p:spPr>
        </p:pic>
        <p:grpSp>
          <p:nvGrpSpPr>
            <p:cNvPr id="26" name="组合 25"/>
            <p:cNvGrpSpPr/>
            <p:nvPr/>
          </p:nvGrpSpPr>
          <p:grpSpPr>
            <a:xfrm>
              <a:off x="1473501" y="2245215"/>
              <a:ext cx="9032333" cy="1867093"/>
              <a:chOff x="1473501" y="2245215"/>
              <a:chExt cx="9032333" cy="1867093"/>
            </a:xfrm>
          </p:grpSpPr>
          <p:pic>
            <p:nvPicPr>
              <p:cNvPr id="19" name="图片 18"/>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473501" y="2245215"/>
                <a:ext cx="6806543" cy="1867093"/>
              </a:xfrm>
              <a:prstGeom prst="rect">
                <a:avLst/>
              </a:prstGeom>
            </p:spPr>
          </p:pic>
          <p:pic>
            <p:nvPicPr>
              <p:cNvPr id="36" name="图片 35"/>
              <p:cNvPicPr>
                <a:picLocks noChangeAspect="1"/>
              </p:cNvPicPr>
              <p:nvPr/>
            </p:nvPicPr>
            <p:blipFill rotWithShape="1">
              <a:blip r:embed="rId15">
                <a:extLst>
                  <a:ext uri="{28A0092B-C50C-407E-A947-70E740481C1C}">
                    <a14:useLocalDpi xmlns:a14="http://schemas.microsoft.com/office/drawing/2010/main" val="0"/>
                  </a:ext>
                </a:extLst>
              </a:blip>
              <a:srcRect l="65851"/>
              <a:stretch/>
            </p:blipFill>
            <p:spPr>
              <a:xfrm rot="10800000">
                <a:off x="8181473" y="2245215"/>
                <a:ext cx="2324361" cy="1867093"/>
              </a:xfrm>
              <a:prstGeom prst="rect">
                <a:avLst/>
              </a:prstGeom>
            </p:spPr>
          </p:pic>
        </p:grpSp>
      </p:grpSp>
    </p:spTree>
    <p:extLst>
      <p:ext uri="{BB962C8B-B14F-4D97-AF65-F5344CB8AC3E}">
        <p14:creationId xmlns:p14="http://schemas.microsoft.com/office/powerpoint/2010/main" val="32500416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par>
                                <p:cTn id="8" presetID="22" presetClass="entr" presetSubtype="1"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1000"/>
                                        <p:tgtEl>
                                          <p:spTgt spid="22"/>
                                        </p:tgtEl>
                                      </p:cBhvr>
                                    </p:animEffect>
                                    <p:anim calcmode="lin" valueType="num">
                                      <p:cBhvr>
                                        <p:cTn id="21" dur="1000" fill="hold"/>
                                        <p:tgtEl>
                                          <p:spTgt spid="22"/>
                                        </p:tgtEl>
                                        <p:attrNameLst>
                                          <p:attrName>ppt_x</p:attrName>
                                        </p:attrNameLst>
                                      </p:cBhvr>
                                      <p:tavLst>
                                        <p:tav tm="0">
                                          <p:val>
                                            <p:strVal val="#ppt_x"/>
                                          </p:val>
                                        </p:tav>
                                        <p:tav tm="100000">
                                          <p:val>
                                            <p:strVal val="#ppt_x"/>
                                          </p:val>
                                        </p:tav>
                                      </p:tavLst>
                                    </p:anim>
                                    <p:anim calcmode="lin" valueType="num">
                                      <p:cBhvr>
                                        <p:cTn id="22" dur="1000" fill="hold"/>
                                        <p:tgtEl>
                                          <p:spTgt spid="22"/>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1000"/>
                                        <p:tgtEl>
                                          <p:spTgt spid="28"/>
                                        </p:tgtEl>
                                      </p:cBhvr>
                                    </p:animEffect>
                                    <p:anim calcmode="lin" valueType="num">
                                      <p:cBhvr>
                                        <p:cTn id="31" dur="1000" fill="hold"/>
                                        <p:tgtEl>
                                          <p:spTgt spid="28"/>
                                        </p:tgtEl>
                                        <p:attrNameLst>
                                          <p:attrName>ppt_x</p:attrName>
                                        </p:attrNameLst>
                                      </p:cBhvr>
                                      <p:tavLst>
                                        <p:tav tm="0">
                                          <p:val>
                                            <p:strVal val="#ppt_x"/>
                                          </p:val>
                                        </p:tav>
                                        <p:tav tm="100000">
                                          <p:val>
                                            <p:strVal val="#ppt_x"/>
                                          </p:val>
                                        </p:tav>
                                      </p:tavLst>
                                    </p:anim>
                                    <p:anim calcmode="lin" valueType="num">
                                      <p:cBhvr>
                                        <p:cTn id="32"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cBhvr>
                                        <p:cTn id="44" dur="500" fill="hold"/>
                                        <p:tgtEl>
                                          <p:spTgt spid="40"/>
                                        </p:tgtEl>
                                        <p:attrNameLst>
                                          <p:attrName>ppt_w</p:attrName>
                                        </p:attrNameLst>
                                      </p:cBhvr>
                                      <p:tavLst>
                                        <p:tav tm="0">
                                          <p:val>
                                            <p:fltVal val="0"/>
                                          </p:val>
                                        </p:tav>
                                        <p:tav tm="100000">
                                          <p:val>
                                            <p:strVal val="#ppt_w"/>
                                          </p:val>
                                        </p:tav>
                                      </p:tavLst>
                                    </p:anim>
                                    <p:anim calcmode="lin" valueType="num">
                                      <p:cBhvr>
                                        <p:cTn id="45" dur="500" fill="hold"/>
                                        <p:tgtEl>
                                          <p:spTgt spid="40"/>
                                        </p:tgtEl>
                                        <p:attrNameLst>
                                          <p:attrName>ppt_h</p:attrName>
                                        </p:attrNameLst>
                                      </p:cBhvr>
                                      <p:tavLst>
                                        <p:tav tm="0">
                                          <p:val>
                                            <p:fltVal val="0"/>
                                          </p:val>
                                        </p:tav>
                                        <p:tav tm="100000">
                                          <p:val>
                                            <p:strVal val="#ppt_h"/>
                                          </p:val>
                                        </p:tav>
                                      </p:tavLst>
                                    </p:anim>
                                    <p:animEffect transition="in" filter="fade">
                                      <p:cBhvr>
                                        <p:cTn id="46" dur="500"/>
                                        <p:tgtEl>
                                          <p:spTgt spid="40"/>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p:cTn id="49" dur="500" fill="hold"/>
                                        <p:tgtEl>
                                          <p:spTgt spid="41"/>
                                        </p:tgtEl>
                                        <p:attrNameLst>
                                          <p:attrName>ppt_w</p:attrName>
                                        </p:attrNameLst>
                                      </p:cBhvr>
                                      <p:tavLst>
                                        <p:tav tm="0">
                                          <p:val>
                                            <p:fltVal val="0"/>
                                          </p:val>
                                        </p:tav>
                                        <p:tav tm="100000">
                                          <p:val>
                                            <p:strVal val="#ppt_w"/>
                                          </p:val>
                                        </p:tav>
                                      </p:tavLst>
                                    </p:anim>
                                    <p:anim calcmode="lin" valueType="num">
                                      <p:cBhvr>
                                        <p:cTn id="50" dur="500" fill="hold"/>
                                        <p:tgtEl>
                                          <p:spTgt spid="41"/>
                                        </p:tgtEl>
                                        <p:attrNameLst>
                                          <p:attrName>ppt_h</p:attrName>
                                        </p:attrNameLst>
                                      </p:cBhvr>
                                      <p:tavLst>
                                        <p:tav tm="0">
                                          <p:val>
                                            <p:fltVal val="0"/>
                                          </p:val>
                                        </p:tav>
                                        <p:tav tm="100000">
                                          <p:val>
                                            <p:strVal val="#ppt_h"/>
                                          </p:val>
                                        </p:tav>
                                      </p:tavLst>
                                    </p:anim>
                                    <p:animEffect transition="in" filter="fade">
                                      <p:cBhvr>
                                        <p:cTn id="51" dur="500"/>
                                        <p:tgtEl>
                                          <p:spTgt spid="41"/>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cBhvr>
                                        <p:cTn id="54" dur="500" fill="hold"/>
                                        <p:tgtEl>
                                          <p:spTgt spid="42"/>
                                        </p:tgtEl>
                                        <p:attrNameLst>
                                          <p:attrName>ppt_w</p:attrName>
                                        </p:attrNameLst>
                                      </p:cBhvr>
                                      <p:tavLst>
                                        <p:tav tm="0">
                                          <p:val>
                                            <p:fltVal val="0"/>
                                          </p:val>
                                        </p:tav>
                                        <p:tav tm="100000">
                                          <p:val>
                                            <p:strVal val="#ppt_w"/>
                                          </p:val>
                                        </p:tav>
                                      </p:tavLst>
                                    </p:anim>
                                    <p:anim calcmode="lin" valueType="num">
                                      <p:cBhvr>
                                        <p:cTn id="55" dur="500" fill="hold"/>
                                        <p:tgtEl>
                                          <p:spTgt spid="42"/>
                                        </p:tgtEl>
                                        <p:attrNameLst>
                                          <p:attrName>ppt_h</p:attrName>
                                        </p:attrNameLst>
                                      </p:cBhvr>
                                      <p:tavLst>
                                        <p:tav tm="0">
                                          <p:val>
                                            <p:fltVal val="0"/>
                                          </p:val>
                                        </p:tav>
                                        <p:tav tm="100000">
                                          <p:val>
                                            <p:strVal val="#ppt_h"/>
                                          </p:val>
                                        </p:tav>
                                      </p:tavLst>
                                    </p:anim>
                                    <p:animEffect transition="in" filter="fade">
                                      <p:cBhvr>
                                        <p:cTn id="56" dur="500"/>
                                        <p:tgtEl>
                                          <p:spTgt spid="42"/>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p:cTn id="59" dur="500" fill="hold"/>
                                        <p:tgtEl>
                                          <p:spTgt spid="32"/>
                                        </p:tgtEl>
                                        <p:attrNameLst>
                                          <p:attrName>ppt_w</p:attrName>
                                        </p:attrNameLst>
                                      </p:cBhvr>
                                      <p:tavLst>
                                        <p:tav tm="0">
                                          <p:val>
                                            <p:fltVal val="0"/>
                                          </p:val>
                                        </p:tav>
                                        <p:tav tm="100000">
                                          <p:val>
                                            <p:strVal val="#ppt_w"/>
                                          </p:val>
                                        </p:tav>
                                      </p:tavLst>
                                    </p:anim>
                                    <p:anim calcmode="lin" valueType="num">
                                      <p:cBhvr>
                                        <p:cTn id="60" dur="500" fill="hold"/>
                                        <p:tgtEl>
                                          <p:spTgt spid="32"/>
                                        </p:tgtEl>
                                        <p:attrNameLst>
                                          <p:attrName>ppt_h</p:attrName>
                                        </p:attrNameLst>
                                      </p:cBhvr>
                                      <p:tavLst>
                                        <p:tav tm="0">
                                          <p:val>
                                            <p:fltVal val="0"/>
                                          </p:val>
                                        </p:tav>
                                        <p:tav tm="100000">
                                          <p:val>
                                            <p:strVal val="#ppt_h"/>
                                          </p:val>
                                        </p:tav>
                                      </p:tavLst>
                                    </p:anim>
                                    <p:animEffect transition="in" filter="fade">
                                      <p:cBhvr>
                                        <p:cTn id="61" dur="500"/>
                                        <p:tgtEl>
                                          <p:spTgt spid="32"/>
                                        </p:tgtEl>
                                      </p:cBhvr>
                                    </p:animEffect>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1000"/>
                                        <p:tgtEl>
                                          <p:spTgt spid="29"/>
                                        </p:tgtEl>
                                      </p:cBhvr>
                                    </p:animEffect>
                                    <p:anim calcmode="lin" valueType="num">
                                      <p:cBhvr>
                                        <p:cTn id="67" dur="1000" fill="hold"/>
                                        <p:tgtEl>
                                          <p:spTgt spid="29"/>
                                        </p:tgtEl>
                                        <p:attrNameLst>
                                          <p:attrName>ppt_x</p:attrName>
                                        </p:attrNameLst>
                                      </p:cBhvr>
                                      <p:tavLst>
                                        <p:tav tm="0">
                                          <p:val>
                                            <p:strVal val="#ppt_x"/>
                                          </p:val>
                                        </p:tav>
                                        <p:tav tm="100000">
                                          <p:val>
                                            <p:strVal val="#ppt_x"/>
                                          </p:val>
                                        </p:tav>
                                      </p:tavLst>
                                    </p:anim>
                                    <p:anim calcmode="lin" valueType="num">
                                      <p:cBhvr>
                                        <p:cTn id="68" dur="1000" fill="hold"/>
                                        <p:tgtEl>
                                          <p:spTgt spid="29"/>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1000"/>
                                        <p:tgtEl>
                                          <p:spTgt spid="27"/>
                                        </p:tgtEl>
                                      </p:cBhvr>
                                    </p:animEffect>
                                    <p:anim calcmode="lin" valueType="num">
                                      <p:cBhvr>
                                        <p:cTn id="72" dur="1000" fill="hold"/>
                                        <p:tgtEl>
                                          <p:spTgt spid="27"/>
                                        </p:tgtEl>
                                        <p:attrNameLst>
                                          <p:attrName>ppt_x</p:attrName>
                                        </p:attrNameLst>
                                      </p:cBhvr>
                                      <p:tavLst>
                                        <p:tav tm="0">
                                          <p:val>
                                            <p:strVal val="#ppt_x"/>
                                          </p:val>
                                        </p:tav>
                                        <p:tav tm="100000">
                                          <p:val>
                                            <p:strVal val="#ppt_x"/>
                                          </p:val>
                                        </p:tav>
                                      </p:tavLst>
                                    </p:anim>
                                    <p:anim calcmode="lin" valueType="num">
                                      <p:cBhvr>
                                        <p:cTn id="73"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3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3">
            <a:extLst>
              <a:ext uri="{28A0092B-C50C-407E-A947-70E740481C1C}">
                <a14:useLocalDpi xmlns:a14="http://schemas.microsoft.com/office/drawing/2010/main" val="0"/>
              </a:ext>
            </a:extLst>
          </a:blip>
          <a:srcRect l="45850" t="-34389" r="-45850" b="34389"/>
          <a:stretch/>
        </p:blipFill>
        <p:spPr>
          <a:xfrm flipH="1">
            <a:off x="-1709891" y="-1543050"/>
            <a:ext cx="3714470" cy="4487030"/>
          </a:xfrm>
          <a:prstGeom prst="rect">
            <a:avLst/>
          </a:prstGeom>
        </p:spPr>
      </p:pic>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55530" y="6055472"/>
            <a:ext cx="1965242" cy="638549"/>
          </a:xfrm>
          <a:prstGeom prst="rect">
            <a:avLst/>
          </a:prstGeom>
        </p:spPr>
      </p:pic>
      <p:pic>
        <p:nvPicPr>
          <p:cNvPr id="22" name="图片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812" y="5995296"/>
            <a:ext cx="1503128" cy="596744"/>
          </a:xfrm>
          <a:prstGeom prst="rect">
            <a:avLst/>
          </a:prstGeom>
        </p:spPr>
      </p:pic>
      <p:grpSp>
        <p:nvGrpSpPr>
          <p:cNvPr id="4" name="组合 3"/>
          <p:cNvGrpSpPr/>
          <p:nvPr/>
        </p:nvGrpSpPr>
        <p:grpSpPr>
          <a:xfrm>
            <a:off x="962918" y="5656710"/>
            <a:ext cx="1686044" cy="1273916"/>
            <a:chOff x="9307468" y="5063573"/>
            <a:chExt cx="2238632" cy="1855955"/>
          </a:xfrm>
        </p:grpSpPr>
        <p:pic>
          <p:nvPicPr>
            <p:cNvPr id="23" name="图片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86237" y="5266545"/>
              <a:ext cx="1059863" cy="1059863"/>
            </a:xfrm>
            <a:prstGeom prst="rect">
              <a:avLst/>
            </a:prstGeom>
          </p:spPr>
        </p:pic>
        <p:pic>
          <p:nvPicPr>
            <p:cNvPr id="24" name="图片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978585">
              <a:off x="9307468" y="5063573"/>
              <a:ext cx="1855955" cy="1855955"/>
            </a:xfrm>
            <a:prstGeom prst="rect">
              <a:avLst/>
            </a:prstGeom>
          </p:spPr>
        </p:pic>
      </p:grpSp>
      <p:pic>
        <p:nvPicPr>
          <p:cNvPr id="25" name="图片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67502" y="-264243"/>
            <a:ext cx="5016613" cy="1560579"/>
          </a:xfrm>
          <a:prstGeom prst="rect">
            <a:avLst/>
          </a:prstGeom>
        </p:spPr>
      </p:pic>
      <p:pic>
        <p:nvPicPr>
          <p:cNvPr id="28" name="图片 27"/>
          <p:cNvPicPr>
            <a:picLocks noChangeAspect="1"/>
          </p:cNvPicPr>
          <p:nvPr/>
        </p:nvPicPr>
        <p:blipFill rotWithShape="1">
          <a:blip r:embed="rId9">
            <a:extLst>
              <a:ext uri="{28A0092B-C50C-407E-A947-70E740481C1C}">
                <a14:useLocalDpi xmlns:a14="http://schemas.microsoft.com/office/drawing/2010/main" val="0"/>
              </a:ext>
            </a:extLst>
          </a:blip>
          <a:srcRect t="56435"/>
          <a:stretch/>
        </p:blipFill>
        <p:spPr>
          <a:xfrm>
            <a:off x="7901873" y="5770891"/>
            <a:ext cx="3177340" cy="808285"/>
          </a:xfrm>
          <a:prstGeom prst="rect">
            <a:avLst/>
          </a:prstGeom>
        </p:spPr>
      </p:pic>
      <p:grpSp>
        <p:nvGrpSpPr>
          <p:cNvPr id="6" name="组合 5"/>
          <p:cNvGrpSpPr/>
          <p:nvPr/>
        </p:nvGrpSpPr>
        <p:grpSpPr>
          <a:xfrm>
            <a:off x="1401239" y="19456"/>
            <a:ext cx="2139581" cy="1357267"/>
            <a:chOff x="1401239" y="19456"/>
            <a:chExt cx="2139581" cy="1357267"/>
          </a:xfrm>
        </p:grpSpPr>
        <p:pic>
          <p:nvPicPr>
            <p:cNvPr id="12" name="图片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01239" y="19456"/>
              <a:ext cx="2139581" cy="1357267"/>
            </a:xfrm>
            <a:prstGeom prst="rect">
              <a:avLst/>
            </a:prstGeom>
          </p:spPr>
        </p:pic>
        <p:sp>
          <p:nvSpPr>
            <p:cNvPr id="5" name="矩形 4"/>
            <p:cNvSpPr/>
            <p:nvPr/>
          </p:nvSpPr>
          <p:spPr>
            <a:xfrm>
              <a:off x="1507463" y="675776"/>
              <a:ext cx="1927131" cy="523220"/>
            </a:xfrm>
            <a:prstGeom prst="rect">
              <a:avLst/>
            </a:prstGeom>
            <a:ln>
              <a:noFill/>
            </a:ln>
          </p:spPr>
          <p:txBody>
            <a:bodyPr wrap="none">
              <a:spAutoFit/>
            </a:bodyPr>
            <a:lstStyle/>
            <a:p>
              <a:r>
                <a:rPr lang="en-US" altLang="zh-CN" sz="28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4.</a:t>
              </a:r>
              <a:r>
                <a:rPr lang="zh-CN" altLang="en-US" sz="28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班会活动</a:t>
              </a:r>
              <a:endParaRPr lang="zh-CN" altLang="en-US" sz="2800" dirty="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endParaRPr>
            </a:p>
          </p:txBody>
        </p:sp>
      </p:grpSp>
      <p:sp>
        <p:nvSpPr>
          <p:cNvPr id="40" name="矩形 39"/>
          <p:cNvSpPr/>
          <p:nvPr/>
        </p:nvSpPr>
        <p:spPr>
          <a:xfrm>
            <a:off x="5017970"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Arial" panose="020B0604020202020204" pitchFamily="34" charset="0"/>
                <a:ea typeface="Microsoft YaHei" panose="020B0503020204020204" pitchFamily="34" charset="-122"/>
                <a:sym typeface="Arial" panose="020B0604020202020204" pitchFamily="34" charset="0"/>
              </a:rPr>
              <a:t>班</a:t>
            </a:r>
          </a:p>
        </p:txBody>
      </p:sp>
      <p:sp>
        <p:nvSpPr>
          <p:cNvPr id="41" name="矩形 40"/>
          <p:cNvSpPr/>
          <p:nvPr/>
        </p:nvSpPr>
        <p:spPr>
          <a:xfrm>
            <a:off x="5823505"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会</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42" name="矩形 41"/>
          <p:cNvSpPr/>
          <p:nvPr/>
        </p:nvSpPr>
        <p:spPr>
          <a:xfrm>
            <a:off x="6662007"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留</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32" name="矩形 31"/>
          <p:cNvSpPr/>
          <p:nvPr/>
        </p:nvSpPr>
        <p:spPr>
          <a:xfrm>
            <a:off x="7479463"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影</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grpSp>
        <p:nvGrpSpPr>
          <p:cNvPr id="57" name="组合 56"/>
          <p:cNvGrpSpPr/>
          <p:nvPr/>
        </p:nvGrpSpPr>
        <p:grpSpPr>
          <a:xfrm>
            <a:off x="1805939" y="1821553"/>
            <a:ext cx="2833437" cy="1940849"/>
            <a:chOff x="1805939" y="1821553"/>
            <a:chExt cx="2833437" cy="1940849"/>
          </a:xfrm>
        </p:grpSpPr>
        <p:grpSp>
          <p:nvGrpSpPr>
            <p:cNvPr id="3" name="组合 2"/>
            <p:cNvGrpSpPr/>
            <p:nvPr/>
          </p:nvGrpSpPr>
          <p:grpSpPr>
            <a:xfrm>
              <a:off x="1805939" y="1821553"/>
              <a:ext cx="2833437" cy="1940849"/>
              <a:chOff x="1805939" y="1821553"/>
              <a:chExt cx="2833437" cy="1940849"/>
            </a:xfrm>
          </p:grpSpPr>
          <p:pic>
            <p:nvPicPr>
              <p:cNvPr id="2" name="图片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805939" y="1821553"/>
                <a:ext cx="2833437" cy="1940849"/>
              </a:xfrm>
              <a:prstGeom prst="rect">
                <a:avLst/>
              </a:prstGeom>
            </p:spPr>
          </p:pic>
          <p:pic>
            <p:nvPicPr>
              <p:cNvPr id="33" name="Picture 6" descr="1"/>
              <p:cNvPicPr>
                <a:picLocks noChangeAspect="1"/>
              </p:cNvPicPr>
              <p:nvPr/>
            </p:nvPicPr>
            <p:blipFill>
              <a:blip r:embed="rId12"/>
              <a:stretch>
                <a:fillRect/>
              </a:stretch>
            </p:blipFill>
            <p:spPr>
              <a:xfrm>
                <a:off x="2004579" y="1963925"/>
                <a:ext cx="2427111" cy="1618074"/>
              </a:xfrm>
              <a:prstGeom prst="rect">
                <a:avLst/>
              </a:prstGeom>
              <a:noFill/>
              <a:ln w="9525">
                <a:noFill/>
              </a:ln>
            </p:spPr>
          </p:pic>
        </p:grpSp>
        <p:sp>
          <p:nvSpPr>
            <p:cNvPr id="51" name="椭圆 50"/>
            <p:cNvSpPr/>
            <p:nvPr/>
          </p:nvSpPr>
          <p:spPr>
            <a:xfrm>
              <a:off x="2463417" y="2558969"/>
              <a:ext cx="346510" cy="385011"/>
            </a:xfrm>
            <a:prstGeom prst="ellipse">
              <a:avLst/>
            </a:prstGeom>
            <a:solidFill>
              <a:srgbClr val="B08E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grpSp>
      <p:grpSp>
        <p:nvGrpSpPr>
          <p:cNvPr id="58" name="组合 57"/>
          <p:cNvGrpSpPr/>
          <p:nvPr/>
        </p:nvGrpSpPr>
        <p:grpSpPr>
          <a:xfrm>
            <a:off x="5017970" y="1796333"/>
            <a:ext cx="2833437" cy="1940849"/>
            <a:chOff x="5017970" y="1796333"/>
            <a:chExt cx="2833437" cy="1940849"/>
          </a:xfrm>
        </p:grpSpPr>
        <p:grpSp>
          <p:nvGrpSpPr>
            <p:cNvPr id="7" name="组合 6"/>
            <p:cNvGrpSpPr/>
            <p:nvPr/>
          </p:nvGrpSpPr>
          <p:grpSpPr>
            <a:xfrm>
              <a:off x="5017970" y="1796333"/>
              <a:ext cx="2833437" cy="1940849"/>
              <a:chOff x="5017970" y="1796333"/>
              <a:chExt cx="2833437" cy="1940849"/>
            </a:xfrm>
          </p:grpSpPr>
          <p:pic>
            <p:nvPicPr>
              <p:cNvPr id="48" name="图片 4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017970" y="1796333"/>
                <a:ext cx="2833437" cy="1940849"/>
              </a:xfrm>
              <a:prstGeom prst="rect">
                <a:avLst/>
              </a:prstGeom>
            </p:spPr>
          </p:pic>
          <p:pic>
            <p:nvPicPr>
              <p:cNvPr id="34" name="Picture 7" descr="2"/>
              <p:cNvPicPr>
                <a:picLocks noChangeAspect="1"/>
              </p:cNvPicPr>
              <p:nvPr/>
            </p:nvPicPr>
            <p:blipFill>
              <a:blip r:embed="rId13"/>
              <a:stretch>
                <a:fillRect/>
              </a:stretch>
            </p:blipFill>
            <p:spPr>
              <a:xfrm>
                <a:off x="5221132" y="1959906"/>
                <a:ext cx="2427111" cy="1618074"/>
              </a:xfrm>
              <a:prstGeom prst="rect">
                <a:avLst/>
              </a:prstGeom>
              <a:noFill/>
              <a:ln w="9525">
                <a:noFill/>
              </a:ln>
            </p:spPr>
          </p:pic>
        </p:grpSp>
        <p:sp>
          <p:nvSpPr>
            <p:cNvPr id="52" name="椭圆 51"/>
            <p:cNvSpPr/>
            <p:nvPr/>
          </p:nvSpPr>
          <p:spPr>
            <a:xfrm>
              <a:off x="6329456" y="2558969"/>
              <a:ext cx="346510" cy="385011"/>
            </a:xfrm>
            <a:prstGeom prst="ellipse">
              <a:avLst/>
            </a:prstGeom>
            <a:solidFill>
              <a:srgbClr val="B08E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grpSp>
      <p:grpSp>
        <p:nvGrpSpPr>
          <p:cNvPr id="59" name="组合 58"/>
          <p:cNvGrpSpPr/>
          <p:nvPr/>
        </p:nvGrpSpPr>
        <p:grpSpPr>
          <a:xfrm>
            <a:off x="8198073" y="1796333"/>
            <a:ext cx="2833437" cy="1940849"/>
            <a:chOff x="8198073" y="1796333"/>
            <a:chExt cx="2833437" cy="1940849"/>
          </a:xfrm>
        </p:grpSpPr>
        <p:grpSp>
          <p:nvGrpSpPr>
            <p:cNvPr id="15" name="组合 14"/>
            <p:cNvGrpSpPr/>
            <p:nvPr/>
          </p:nvGrpSpPr>
          <p:grpSpPr>
            <a:xfrm>
              <a:off x="8198073" y="1796333"/>
              <a:ext cx="2833437" cy="1940849"/>
              <a:chOff x="8198073" y="1796333"/>
              <a:chExt cx="2833437" cy="1940849"/>
            </a:xfrm>
          </p:grpSpPr>
          <p:pic>
            <p:nvPicPr>
              <p:cNvPr id="49" name="图片 4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198073" y="1796333"/>
                <a:ext cx="2833437" cy="1940849"/>
              </a:xfrm>
              <a:prstGeom prst="rect">
                <a:avLst/>
              </a:prstGeom>
            </p:spPr>
          </p:pic>
          <p:pic>
            <p:nvPicPr>
              <p:cNvPr id="35" name="Picture 9" descr="4"/>
              <p:cNvPicPr>
                <a:picLocks noChangeAspect="1"/>
              </p:cNvPicPr>
              <p:nvPr/>
            </p:nvPicPr>
            <p:blipFill>
              <a:blip r:embed="rId14"/>
              <a:stretch>
                <a:fillRect/>
              </a:stretch>
            </p:blipFill>
            <p:spPr>
              <a:xfrm>
                <a:off x="8441355" y="1977731"/>
                <a:ext cx="2340826" cy="1580445"/>
              </a:xfrm>
              <a:prstGeom prst="rect">
                <a:avLst/>
              </a:prstGeom>
              <a:noFill/>
              <a:ln w="9525">
                <a:noFill/>
              </a:ln>
            </p:spPr>
          </p:pic>
        </p:grpSp>
        <p:sp>
          <p:nvSpPr>
            <p:cNvPr id="53" name="椭圆 52"/>
            <p:cNvSpPr/>
            <p:nvPr/>
          </p:nvSpPr>
          <p:spPr>
            <a:xfrm>
              <a:off x="9775808" y="2558969"/>
              <a:ext cx="346510" cy="385011"/>
            </a:xfrm>
            <a:prstGeom prst="ellipse">
              <a:avLst/>
            </a:prstGeom>
            <a:solidFill>
              <a:srgbClr val="B08E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grpSp>
      <p:grpSp>
        <p:nvGrpSpPr>
          <p:cNvPr id="62" name="组合 61"/>
          <p:cNvGrpSpPr/>
          <p:nvPr/>
        </p:nvGrpSpPr>
        <p:grpSpPr>
          <a:xfrm>
            <a:off x="8198073" y="3694109"/>
            <a:ext cx="2833437" cy="1940849"/>
            <a:chOff x="8198073" y="3694109"/>
            <a:chExt cx="2833437" cy="1940849"/>
          </a:xfrm>
        </p:grpSpPr>
        <p:grpSp>
          <p:nvGrpSpPr>
            <p:cNvPr id="31" name="组合 30"/>
            <p:cNvGrpSpPr/>
            <p:nvPr/>
          </p:nvGrpSpPr>
          <p:grpSpPr>
            <a:xfrm>
              <a:off x="8198073" y="3694109"/>
              <a:ext cx="2833437" cy="1940849"/>
              <a:chOff x="8198073" y="3694109"/>
              <a:chExt cx="2833437" cy="1940849"/>
            </a:xfrm>
          </p:grpSpPr>
          <p:pic>
            <p:nvPicPr>
              <p:cNvPr id="50" name="图片 4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198073" y="3694109"/>
                <a:ext cx="2833437" cy="1940849"/>
              </a:xfrm>
              <a:prstGeom prst="rect">
                <a:avLst/>
              </a:prstGeom>
            </p:spPr>
          </p:pic>
          <p:pic>
            <p:nvPicPr>
              <p:cNvPr id="45" name="Picture 5" descr="17"/>
              <p:cNvPicPr>
                <a:picLocks noChangeAspect="1"/>
              </p:cNvPicPr>
              <p:nvPr/>
            </p:nvPicPr>
            <p:blipFill>
              <a:blip r:embed="rId15"/>
              <a:stretch>
                <a:fillRect/>
              </a:stretch>
            </p:blipFill>
            <p:spPr>
              <a:xfrm>
                <a:off x="8441355" y="3842111"/>
                <a:ext cx="2340826" cy="1613841"/>
              </a:xfrm>
              <a:prstGeom prst="rect">
                <a:avLst/>
              </a:prstGeom>
              <a:noFill/>
              <a:ln w="9525">
                <a:noFill/>
              </a:ln>
            </p:spPr>
          </p:pic>
        </p:grpSp>
        <p:sp>
          <p:nvSpPr>
            <p:cNvPr id="54" name="椭圆 53"/>
            <p:cNvSpPr/>
            <p:nvPr/>
          </p:nvSpPr>
          <p:spPr>
            <a:xfrm>
              <a:off x="9144033" y="4506133"/>
              <a:ext cx="346510" cy="385011"/>
            </a:xfrm>
            <a:prstGeom prst="ellipse">
              <a:avLst/>
            </a:prstGeom>
            <a:solidFill>
              <a:srgbClr val="B08E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grpSp>
      <p:grpSp>
        <p:nvGrpSpPr>
          <p:cNvPr id="61" name="组合 60"/>
          <p:cNvGrpSpPr/>
          <p:nvPr/>
        </p:nvGrpSpPr>
        <p:grpSpPr>
          <a:xfrm>
            <a:off x="5017970" y="3732398"/>
            <a:ext cx="2833437" cy="1940849"/>
            <a:chOff x="5017970" y="3732398"/>
            <a:chExt cx="2833437" cy="1940849"/>
          </a:xfrm>
        </p:grpSpPr>
        <p:grpSp>
          <p:nvGrpSpPr>
            <p:cNvPr id="30" name="组合 29"/>
            <p:cNvGrpSpPr/>
            <p:nvPr/>
          </p:nvGrpSpPr>
          <p:grpSpPr>
            <a:xfrm>
              <a:off x="5017970" y="3732398"/>
              <a:ext cx="2833437" cy="1940849"/>
              <a:chOff x="5017970" y="3732398"/>
              <a:chExt cx="2833437" cy="1940849"/>
            </a:xfrm>
          </p:grpSpPr>
          <p:pic>
            <p:nvPicPr>
              <p:cNvPr id="47" name="图片 4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017970" y="3732398"/>
                <a:ext cx="2833437" cy="1940849"/>
              </a:xfrm>
              <a:prstGeom prst="rect">
                <a:avLst/>
              </a:prstGeom>
            </p:spPr>
          </p:pic>
          <p:pic>
            <p:nvPicPr>
              <p:cNvPr id="44" name="Picture 12" descr="7"/>
              <p:cNvPicPr>
                <a:picLocks noChangeAspect="1"/>
              </p:cNvPicPr>
              <p:nvPr/>
            </p:nvPicPr>
            <p:blipFill>
              <a:blip r:embed="rId16"/>
              <a:stretch>
                <a:fillRect/>
              </a:stretch>
            </p:blipFill>
            <p:spPr>
              <a:xfrm>
                <a:off x="5245241" y="3885184"/>
                <a:ext cx="2427111" cy="1626910"/>
              </a:xfrm>
              <a:prstGeom prst="rect">
                <a:avLst/>
              </a:prstGeom>
              <a:noFill/>
              <a:ln w="9525">
                <a:noFill/>
              </a:ln>
            </p:spPr>
          </p:pic>
        </p:grpSp>
        <p:sp>
          <p:nvSpPr>
            <p:cNvPr id="55" name="椭圆 54"/>
            <p:cNvSpPr/>
            <p:nvPr/>
          </p:nvSpPr>
          <p:spPr>
            <a:xfrm>
              <a:off x="6088177" y="4481681"/>
              <a:ext cx="346510" cy="385011"/>
            </a:xfrm>
            <a:prstGeom prst="ellipse">
              <a:avLst/>
            </a:prstGeom>
            <a:solidFill>
              <a:srgbClr val="B08E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grpSp>
      <p:grpSp>
        <p:nvGrpSpPr>
          <p:cNvPr id="60" name="组合 59"/>
          <p:cNvGrpSpPr/>
          <p:nvPr/>
        </p:nvGrpSpPr>
        <p:grpSpPr>
          <a:xfrm>
            <a:off x="1805939" y="3732398"/>
            <a:ext cx="2833437" cy="1940849"/>
            <a:chOff x="1805939" y="3732398"/>
            <a:chExt cx="2833437" cy="1940849"/>
          </a:xfrm>
        </p:grpSpPr>
        <p:grpSp>
          <p:nvGrpSpPr>
            <p:cNvPr id="18" name="组合 17"/>
            <p:cNvGrpSpPr/>
            <p:nvPr/>
          </p:nvGrpSpPr>
          <p:grpSpPr>
            <a:xfrm>
              <a:off x="1805939" y="3732398"/>
              <a:ext cx="2833437" cy="1940849"/>
              <a:chOff x="1805939" y="3732398"/>
              <a:chExt cx="2833437" cy="1940849"/>
            </a:xfrm>
          </p:grpSpPr>
          <p:pic>
            <p:nvPicPr>
              <p:cNvPr id="46" name="图片 4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805939" y="3732398"/>
                <a:ext cx="2833437" cy="1940849"/>
              </a:xfrm>
              <a:prstGeom prst="rect">
                <a:avLst/>
              </a:prstGeom>
            </p:spPr>
          </p:pic>
          <p:pic>
            <p:nvPicPr>
              <p:cNvPr id="43" name="Picture 11" descr="6"/>
              <p:cNvPicPr>
                <a:picLocks noChangeAspect="1"/>
              </p:cNvPicPr>
              <p:nvPr/>
            </p:nvPicPr>
            <p:blipFill>
              <a:blip r:embed="rId17"/>
              <a:stretch>
                <a:fillRect/>
              </a:stretch>
            </p:blipFill>
            <p:spPr>
              <a:xfrm>
                <a:off x="2004578" y="3885184"/>
                <a:ext cx="2427111" cy="1626910"/>
              </a:xfrm>
              <a:prstGeom prst="rect">
                <a:avLst/>
              </a:prstGeom>
              <a:noFill/>
              <a:ln w="9525">
                <a:noFill/>
              </a:ln>
            </p:spPr>
          </p:pic>
        </p:grpSp>
        <p:sp>
          <p:nvSpPr>
            <p:cNvPr id="56" name="椭圆 55"/>
            <p:cNvSpPr/>
            <p:nvPr/>
          </p:nvSpPr>
          <p:spPr>
            <a:xfrm>
              <a:off x="3044878" y="4364324"/>
              <a:ext cx="346510" cy="385011"/>
            </a:xfrm>
            <a:prstGeom prst="ellipse">
              <a:avLst/>
            </a:prstGeom>
            <a:solidFill>
              <a:srgbClr val="B08E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3928888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par>
                                <p:cTn id="8" presetID="22" presetClass="entr" presetSubtype="1"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1000"/>
                                        <p:tgtEl>
                                          <p:spTgt spid="22"/>
                                        </p:tgtEl>
                                      </p:cBhvr>
                                    </p:animEffect>
                                    <p:anim calcmode="lin" valueType="num">
                                      <p:cBhvr>
                                        <p:cTn id="21" dur="1000" fill="hold"/>
                                        <p:tgtEl>
                                          <p:spTgt spid="22"/>
                                        </p:tgtEl>
                                        <p:attrNameLst>
                                          <p:attrName>ppt_x</p:attrName>
                                        </p:attrNameLst>
                                      </p:cBhvr>
                                      <p:tavLst>
                                        <p:tav tm="0">
                                          <p:val>
                                            <p:strVal val="#ppt_x"/>
                                          </p:val>
                                        </p:tav>
                                        <p:tav tm="100000">
                                          <p:val>
                                            <p:strVal val="#ppt_x"/>
                                          </p:val>
                                        </p:tav>
                                      </p:tavLst>
                                    </p:anim>
                                    <p:anim calcmode="lin" valueType="num">
                                      <p:cBhvr>
                                        <p:cTn id="22" dur="1000" fill="hold"/>
                                        <p:tgtEl>
                                          <p:spTgt spid="22"/>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1000"/>
                                        <p:tgtEl>
                                          <p:spTgt spid="28"/>
                                        </p:tgtEl>
                                      </p:cBhvr>
                                    </p:animEffect>
                                    <p:anim calcmode="lin" valueType="num">
                                      <p:cBhvr>
                                        <p:cTn id="31" dur="1000" fill="hold"/>
                                        <p:tgtEl>
                                          <p:spTgt spid="28"/>
                                        </p:tgtEl>
                                        <p:attrNameLst>
                                          <p:attrName>ppt_x</p:attrName>
                                        </p:attrNameLst>
                                      </p:cBhvr>
                                      <p:tavLst>
                                        <p:tav tm="0">
                                          <p:val>
                                            <p:strVal val="#ppt_x"/>
                                          </p:val>
                                        </p:tav>
                                        <p:tav tm="100000">
                                          <p:val>
                                            <p:strVal val="#ppt_x"/>
                                          </p:val>
                                        </p:tav>
                                      </p:tavLst>
                                    </p:anim>
                                    <p:anim calcmode="lin" valueType="num">
                                      <p:cBhvr>
                                        <p:cTn id="32"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cBhvr>
                                        <p:cTn id="44" dur="500" fill="hold"/>
                                        <p:tgtEl>
                                          <p:spTgt spid="40"/>
                                        </p:tgtEl>
                                        <p:attrNameLst>
                                          <p:attrName>ppt_w</p:attrName>
                                        </p:attrNameLst>
                                      </p:cBhvr>
                                      <p:tavLst>
                                        <p:tav tm="0">
                                          <p:val>
                                            <p:fltVal val="0"/>
                                          </p:val>
                                        </p:tav>
                                        <p:tav tm="100000">
                                          <p:val>
                                            <p:strVal val="#ppt_w"/>
                                          </p:val>
                                        </p:tav>
                                      </p:tavLst>
                                    </p:anim>
                                    <p:anim calcmode="lin" valueType="num">
                                      <p:cBhvr>
                                        <p:cTn id="45" dur="500" fill="hold"/>
                                        <p:tgtEl>
                                          <p:spTgt spid="40"/>
                                        </p:tgtEl>
                                        <p:attrNameLst>
                                          <p:attrName>ppt_h</p:attrName>
                                        </p:attrNameLst>
                                      </p:cBhvr>
                                      <p:tavLst>
                                        <p:tav tm="0">
                                          <p:val>
                                            <p:fltVal val="0"/>
                                          </p:val>
                                        </p:tav>
                                        <p:tav tm="100000">
                                          <p:val>
                                            <p:strVal val="#ppt_h"/>
                                          </p:val>
                                        </p:tav>
                                      </p:tavLst>
                                    </p:anim>
                                    <p:animEffect transition="in" filter="fade">
                                      <p:cBhvr>
                                        <p:cTn id="46" dur="500"/>
                                        <p:tgtEl>
                                          <p:spTgt spid="40"/>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p:cTn id="49" dur="500" fill="hold"/>
                                        <p:tgtEl>
                                          <p:spTgt spid="41"/>
                                        </p:tgtEl>
                                        <p:attrNameLst>
                                          <p:attrName>ppt_w</p:attrName>
                                        </p:attrNameLst>
                                      </p:cBhvr>
                                      <p:tavLst>
                                        <p:tav tm="0">
                                          <p:val>
                                            <p:fltVal val="0"/>
                                          </p:val>
                                        </p:tav>
                                        <p:tav tm="100000">
                                          <p:val>
                                            <p:strVal val="#ppt_w"/>
                                          </p:val>
                                        </p:tav>
                                      </p:tavLst>
                                    </p:anim>
                                    <p:anim calcmode="lin" valueType="num">
                                      <p:cBhvr>
                                        <p:cTn id="50" dur="500" fill="hold"/>
                                        <p:tgtEl>
                                          <p:spTgt spid="41"/>
                                        </p:tgtEl>
                                        <p:attrNameLst>
                                          <p:attrName>ppt_h</p:attrName>
                                        </p:attrNameLst>
                                      </p:cBhvr>
                                      <p:tavLst>
                                        <p:tav tm="0">
                                          <p:val>
                                            <p:fltVal val="0"/>
                                          </p:val>
                                        </p:tav>
                                        <p:tav tm="100000">
                                          <p:val>
                                            <p:strVal val="#ppt_h"/>
                                          </p:val>
                                        </p:tav>
                                      </p:tavLst>
                                    </p:anim>
                                    <p:animEffect transition="in" filter="fade">
                                      <p:cBhvr>
                                        <p:cTn id="51" dur="500"/>
                                        <p:tgtEl>
                                          <p:spTgt spid="41"/>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 calcmode="lin" valueType="num">
                                      <p:cBhvr>
                                        <p:cTn id="54" dur="500" fill="hold"/>
                                        <p:tgtEl>
                                          <p:spTgt spid="32"/>
                                        </p:tgtEl>
                                        <p:attrNameLst>
                                          <p:attrName>ppt_w</p:attrName>
                                        </p:attrNameLst>
                                      </p:cBhvr>
                                      <p:tavLst>
                                        <p:tav tm="0">
                                          <p:val>
                                            <p:fltVal val="0"/>
                                          </p:val>
                                        </p:tav>
                                        <p:tav tm="100000">
                                          <p:val>
                                            <p:strVal val="#ppt_w"/>
                                          </p:val>
                                        </p:tav>
                                      </p:tavLst>
                                    </p:anim>
                                    <p:anim calcmode="lin" valueType="num">
                                      <p:cBhvr>
                                        <p:cTn id="55" dur="500" fill="hold"/>
                                        <p:tgtEl>
                                          <p:spTgt spid="32"/>
                                        </p:tgtEl>
                                        <p:attrNameLst>
                                          <p:attrName>ppt_h</p:attrName>
                                        </p:attrNameLst>
                                      </p:cBhvr>
                                      <p:tavLst>
                                        <p:tav tm="0">
                                          <p:val>
                                            <p:fltVal val="0"/>
                                          </p:val>
                                        </p:tav>
                                        <p:tav tm="100000">
                                          <p:val>
                                            <p:strVal val="#ppt_h"/>
                                          </p:val>
                                        </p:tav>
                                      </p:tavLst>
                                    </p:anim>
                                    <p:animEffect transition="in" filter="fade">
                                      <p:cBhvr>
                                        <p:cTn id="56" dur="500"/>
                                        <p:tgtEl>
                                          <p:spTgt spid="32"/>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42"/>
                                        </p:tgtEl>
                                        <p:attrNameLst>
                                          <p:attrName>style.visibility</p:attrName>
                                        </p:attrNameLst>
                                      </p:cBhvr>
                                      <p:to>
                                        <p:strVal val="visible"/>
                                      </p:to>
                                    </p:set>
                                    <p:anim calcmode="lin" valueType="num">
                                      <p:cBhvr>
                                        <p:cTn id="59" dur="500" fill="hold"/>
                                        <p:tgtEl>
                                          <p:spTgt spid="42"/>
                                        </p:tgtEl>
                                        <p:attrNameLst>
                                          <p:attrName>ppt_w</p:attrName>
                                        </p:attrNameLst>
                                      </p:cBhvr>
                                      <p:tavLst>
                                        <p:tav tm="0">
                                          <p:val>
                                            <p:fltVal val="0"/>
                                          </p:val>
                                        </p:tav>
                                        <p:tav tm="100000">
                                          <p:val>
                                            <p:strVal val="#ppt_w"/>
                                          </p:val>
                                        </p:tav>
                                      </p:tavLst>
                                    </p:anim>
                                    <p:anim calcmode="lin" valueType="num">
                                      <p:cBhvr>
                                        <p:cTn id="60" dur="500" fill="hold"/>
                                        <p:tgtEl>
                                          <p:spTgt spid="42"/>
                                        </p:tgtEl>
                                        <p:attrNameLst>
                                          <p:attrName>ppt_h</p:attrName>
                                        </p:attrNameLst>
                                      </p:cBhvr>
                                      <p:tavLst>
                                        <p:tav tm="0">
                                          <p:val>
                                            <p:fltVal val="0"/>
                                          </p:val>
                                        </p:tav>
                                        <p:tav tm="100000">
                                          <p:val>
                                            <p:strVal val="#ppt_h"/>
                                          </p:val>
                                        </p:tav>
                                      </p:tavLst>
                                    </p:anim>
                                    <p:animEffect transition="in" filter="fade">
                                      <p:cBhvr>
                                        <p:cTn id="61" dur="500"/>
                                        <p:tgtEl>
                                          <p:spTgt spid="42"/>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8" fill="hold" nodeType="clickEffect">
                                  <p:stCondLst>
                                    <p:cond delay="0"/>
                                  </p:stCondLst>
                                  <p:childTnLst>
                                    <p:set>
                                      <p:cBhvr>
                                        <p:cTn id="65" dur="1" fill="hold">
                                          <p:stCondLst>
                                            <p:cond delay="0"/>
                                          </p:stCondLst>
                                        </p:cTn>
                                        <p:tgtEl>
                                          <p:spTgt spid="57"/>
                                        </p:tgtEl>
                                        <p:attrNameLst>
                                          <p:attrName>style.visibility</p:attrName>
                                        </p:attrNameLst>
                                      </p:cBhvr>
                                      <p:to>
                                        <p:strVal val="visible"/>
                                      </p:to>
                                    </p:set>
                                    <p:anim calcmode="lin" valueType="num">
                                      <p:cBhvr additive="base">
                                        <p:cTn id="66" dur="500" fill="hold"/>
                                        <p:tgtEl>
                                          <p:spTgt spid="57"/>
                                        </p:tgtEl>
                                        <p:attrNameLst>
                                          <p:attrName>ppt_x</p:attrName>
                                        </p:attrNameLst>
                                      </p:cBhvr>
                                      <p:tavLst>
                                        <p:tav tm="0">
                                          <p:val>
                                            <p:strVal val="0-#ppt_w/2"/>
                                          </p:val>
                                        </p:tav>
                                        <p:tav tm="100000">
                                          <p:val>
                                            <p:strVal val="#ppt_x"/>
                                          </p:val>
                                        </p:tav>
                                      </p:tavLst>
                                    </p:anim>
                                    <p:anim calcmode="lin" valueType="num">
                                      <p:cBhvr additive="base">
                                        <p:cTn id="67" dur="500" fill="hold"/>
                                        <p:tgtEl>
                                          <p:spTgt spid="57"/>
                                        </p:tgtEl>
                                        <p:attrNameLst>
                                          <p:attrName>ppt_y</p:attrName>
                                        </p:attrNameLst>
                                      </p:cBhvr>
                                      <p:tavLst>
                                        <p:tav tm="0">
                                          <p:val>
                                            <p:strVal val="#ppt_y"/>
                                          </p:val>
                                        </p:tav>
                                        <p:tav tm="100000">
                                          <p:val>
                                            <p:strVal val="#ppt_y"/>
                                          </p:val>
                                        </p:tav>
                                      </p:tavLst>
                                    </p:anim>
                                  </p:childTnLst>
                                </p:cTn>
                              </p:par>
                              <p:par>
                                <p:cTn id="68" presetID="2" presetClass="entr" presetSubtype="8" fill="hold" nodeType="withEffect">
                                  <p:stCondLst>
                                    <p:cond delay="0"/>
                                  </p:stCondLst>
                                  <p:childTnLst>
                                    <p:set>
                                      <p:cBhvr>
                                        <p:cTn id="69" dur="1" fill="hold">
                                          <p:stCondLst>
                                            <p:cond delay="0"/>
                                          </p:stCondLst>
                                        </p:cTn>
                                        <p:tgtEl>
                                          <p:spTgt spid="60"/>
                                        </p:tgtEl>
                                        <p:attrNameLst>
                                          <p:attrName>style.visibility</p:attrName>
                                        </p:attrNameLst>
                                      </p:cBhvr>
                                      <p:to>
                                        <p:strVal val="visible"/>
                                      </p:to>
                                    </p:set>
                                    <p:anim calcmode="lin" valueType="num">
                                      <p:cBhvr additive="base">
                                        <p:cTn id="70" dur="500" fill="hold"/>
                                        <p:tgtEl>
                                          <p:spTgt spid="60"/>
                                        </p:tgtEl>
                                        <p:attrNameLst>
                                          <p:attrName>ppt_x</p:attrName>
                                        </p:attrNameLst>
                                      </p:cBhvr>
                                      <p:tavLst>
                                        <p:tav tm="0">
                                          <p:val>
                                            <p:strVal val="0-#ppt_w/2"/>
                                          </p:val>
                                        </p:tav>
                                        <p:tav tm="100000">
                                          <p:val>
                                            <p:strVal val="#ppt_x"/>
                                          </p:val>
                                        </p:tav>
                                      </p:tavLst>
                                    </p:anim>
                                    <p:anim calcmode="lin" valueType="num">
                                      <p:cBhvr additive="base">
                                        <p:cTn id="71" dur="500" fill="hold"/>
                                        <p:tgtEl>
                                          <p:spTgt spid="60"/>
                                        </p:tgtEl>
                                        <p:attrNameLst>
                                          <p:attrName>ppt_y</p:attrName>
                                        </p:attrNameLst>
                                      </p:cBhvr>
                                      <p:tavLst>
                                        <p:tav tm="0">
                                          <p:val>
                                            <p:strVal val="#ppt_y"/>
                                          </p:val>
                                        </p:tav>
                                        <p:tav tm="100000">
                                          <p:val>
                                            <p:strVal val="#ppt_y"/>
                                          </p:val>
                                        </p:tav>
                                      </p:tavLst>
                                    </p:anim>
                                  </p:childTnLst>
                                </p:cTn>
                              </p:par>
                              <p:par>
                                <p:cTn id="72" presetID="2" presetClass="entr" presetSubtype="8" fill="hold" nodeType="withEffect">
                                  <p:stCondLst>
                                    <p:cond delay="0"/>
                                  </p:stCondLst>
                                  <p:childTnLst>
                                    <p:set>
                                      <p:cBhvr>
                                        <p:cTn id="73" dur="1" fill="hold">
                                          <p:stCondLst>
                                            <p:cond delay="0"/>
                                          </p:stCondLst>
                                        </p:cTn>
                                        <p:tgtEl>
                                          <p:spTgt spid="58"/>
                                        </p:tgtEl>
                                        <p:attrNameLst>
                                          <p:attrName>style.visibility</p:attrName>
                                        </p:attrNameLst>
                                      </p:cBhvr>
                                      <p:to>
                                        <p:strVal val="visible"/>
                                      </p:to>
                                    </p:set>
                                    <p:anim calcmode="lin" valueType="num">
                                      <p:cBhvr additive="base">
                                        <p:cTn id="74" dur="500" fill="hold"/>
                                        <p:tgtEl>
                                          <p:spTgt spid="58"/>
                                        </p:tgtEl>
                                        <p:attrNameLst>
                                          <p:attrName>ppt_x</p:attrName>
                                        </p:attrNameLst>
                                      </p:cBhvr>
                                      <p:tavLst>
                                        <p:tav tm="0">
                                          <p:val>
                                            <p:strVal val="0-#ppt_w/2"/>
                                          </p:val>
                                        </p:tav>
                                        <p:tav tm="100000">
                                          <p:val>
                                            <p:strVal val="#ppt_x"/>
                                          </p:val>
                                        </p:tav>
                                      </p:tavLst>
                                    </p:anim>
                                    <p:anim calcmode="lin" valueType="num">
                                      <p:cBhvr additive="base">
                                        <p:cTn id="75" dur="500" fill="hold"/>
                                        <p:tgtEl>
                                          <p:spTgt spid="58"/>
                                        </p:tgtEl>
                                        <p:attrNameLst>
                                          <p:attrName>ppt_y</p:attrName>
                                        </p:attrNameLst>
                                      </p:cBhvr>
                                      <p:tavLst>
                                        <p:tav tm="0">
                                          <p:val>
                                            <p:strVal val="#ppt_y"/>
                                          </p:val>
                                        </p:tav>
                                        <p:tav tm="100000">
                                          <p:val>
                                            <p:strVal val="#ppt_y"/>
                                          </p:val>
                                        </p:tav>
                                      </p:tavLst>
                                    </p:anim>
                                  </p:childTnLst>
                                </p:cTn>
                              </p:par>
                              <p:par>
                                <p:cTn id="76" presetID="2" presetClass="entr" presetSubtype="8" fill="hold" nodeType="withEffect">
                                  <p:stCondLst>
                                    <p:cond delay="0"/>
                                  </p:stCondLst>
                                  <p:childTnLst>
                                    <p:set>
                                      <p:cBhvr>
                                        <p:cTn id="77" dur="1" fill="hold">
                                          <p:stCondLst>
                                            <p:cond delay="0"/>
                                          </p:stCondLst>
                                        </p:cTn>
                                        <p:tgtEl>
                                          <p:spTgt spid="61"/>
                                        </p:tgtEl>
                                        <p:attrNameLst>
                                          <p:attrName>style.visibility</p:attrName>
                                        </p:attrNameLst>
                                      </p:cBhvr>
                                      <p:to>
                                        <p:strVal val="visible"/>
                                      </p:to>
                                    </p:set>
                                    <p:anim calcmode="lin" valueType="num">
                                      <p:cBhvr additive="base">
                                        <p:cTn id="78" dur="500" fill="hold"/>
                                        <p:tgtEl>
                                          <p:spTgt spid="61"/>
                                        </p:tgtEl>
                                        <p:attrNameLst>
                                          <p:attrName>ppt_x</p:attrName>
                                        </p:attrNameLst>
                                      </p:cBhvr>
                                      <p:tavLst>
                                        <p:tav tm="0">
                                          <p:val>
                                            <p:strVal val="0-#ppt_w/2"/>
                                          </p:val>
                                        </p:tav>
                                        <p:tav tm="100000">
                                          <p:val>
                                            <p:strVal val="#ppt_x"/>
                                          </p:val>
                                        </p:tav>
                                      </p:tavLst>
                                    </p:anim>
                                    <p:anim calcmode="lin" valueType="num">
                                      <p:cBhvr additive="base">
                                        <p:cTn id="79" dur="500" fill="hold"/>
                                        <p:tgtEl>
                                          <p:spTgt spid="61"/>
                                        </p:tgtEl>
                                        <p:attrNameLst>
                                          <p:attrName>ppt_y</p:attrName>
                                        </p:attrNameLst>
                                      </p:cBhvr>
                                      <p:tavLst>
                                        <p:tav tm="0">
                                          <p:val>
                                            <p:strVal val="#ppt_y"/>
                                          </p:val>
                                        </p:tav>
                                        <p:tav tm="100000">
                                          <p:val>
                                            <p:strVal val="#ppt_y"/>
                                          </p:val>
                                        </p:tav>
                                      </p:tavLst>
                                    </p:anim>
                                  </p:childTnLst>
                                </p:cTn>
                              </p:par>
                              <p:par>
                                <p:cTn id="80" presetID="2" presetClass="entr" presetSubtype="8" fill="hold" nodeType="withEffect">
                                  <p:stCondLst>
                                    <p:cond delay="0"/>
                                  </p:stCondLst>
                                  <p:childTnLst>
                                    <p:set>
                                      <p:cBhvr>
                                        <p:cTn id="81" dur="1" fill="hold">
                                          <p:stCondLst>
                                            <p:cond delay="0"/>
                                          </p:stCondLst>
                                        </p:cTn>
                                        <p:tgtEl>
                                          <p:spTgt spid="59"/>
                                        </p:tgtEl>
                                        <p:attrNameLst>
                                          <p:attrName>style.visibility</p:attrName>
                                        </p:attrNameLst>
                                      </p:cBhvr>
                                      <p:to>
                                        <p:strVal val="visible"/>
                                      </p:to>
                                    </p:set>
                                    <p:anim calcmode="lin" valueType="num">
                                      <p:cBhvr additive="base">
                                        <p:cTn id="82" dur="500" fill="hold"/>
                                        <p:tgtEl>
                                          <p:spTgt spid="59"/>
                                        </p:tgtEl>
                                        <p:attrNameLst>
                                          <p:attrName>ppt_x</p:attrName>
                                        </p:attrNameLst>
                                      </p:cBhvr>
                                      <p:tavLst>
                                        <p:tav tm="0">
                                          <p:val>
                                            <p:strVal val="0-#ppt_w/2"/>
                                          </p:val>
                                        </p:tav>
                                        <p:tav tm="100000">
                                          <p:val>
                                            <p:strVal val="#ppt_x"/>
                                          </p:val>
                                        </p:tav>
                                      </p:tavLst>
                                    </p:anim>
                                    <p:anim calcmode="lin" valueType="num">
                                      <p:cBhvr additive="base">
                                        <p:cTn id="83" dur="500" fill="hold"/>
                                        <p:tgtEl>
                                          <p:spTgt spid="59"/>
                                        </p:tgtEl>
                                        <p:attrNameLst>
                                          <p:attrName>ppt_y</p:attrName>
                                        </p:attrNameLst>
                                      </p:cBhvr>
                                      <p:tavLst>
                                        <p:tav tm="0">
                                          <p:val>
                                            <p:strVal val="#ppt_y"/>
                                          </p:val>
                                        </p:tav>
                                        <p:tav tm="100000">
                                          <p:val>
                                            <p:strVal val="#ppt_y"/>
                                          </p:val>
                                        </p:tav>
                                      </p:tavLst>
                                    </p:anim>
                                  </p:childTnLst>
                                </p:cTn>
                              </p:par>
                              <p:par>
                                <p:cTn id="84" presetID="2" presetClass="entr" presetSubtype="8" fill="hold" nodeType="withEffect">
                                  <p:stCondLst>
                                    <p:cond delay="0"/>
                                  </p:stCondLst>
                                  <p:childTnLst>
                                    <p:set>
                                      <p:cBhvr>
                                        <p:cTn id="85" dur="1" fill="hold">
                                          <p:stCondLst>
                                            <p:cond delay="0"/>
                                          </p:stCondLst>
                                        </p:cTn>
                                        <p:tgtEl>
                                          <p:spTgt spid="62"/>
                                        </p:tgtEl>
                                        <p:attrNameLst>
                                          <p:attrName>style.visibility</p:attrName>
                                        </p:attrNameLst>
                                      </p:cBhvr>
                                      <p:to>
                                        <p:strVal val="visible"/>
                                      </p:to>
                                    </p:set>
                                    <p:anim calcmode="lin" valueType="num">
                                      <p:cBhvr additive="base">
                                        <p:cTn id="86" dur="500" fill="hold"/>
                                        <p:tgtEl>
                                          <p:spTgt spid="62"/>
                                        </p:tgtEl>
                                        <p:attrNameLst>
                                          <p:attrName>ppt_x</p:attrName>
                                        </p:attrNameLst>
                                      </p:cBhvr>
                                      <p:tavLst>
                                        <p:tav tm="0">
                                          <p:val>
                                            <p:strVal val="0-#ppt_w/2"/>
                                          </p:val>
                                        </p:tav>
                                        <p:tav tm="100000">
                                          <p:val>
                                            <p:strVal val="#ppt_x"/>
                                          </p:val>
                                        </p:tav>
                                      </p:tavLst>
                                    </p:anim>
                                    <p:anim calcmode="lin" valueType="num">
                                      <p:cBhvr additive="base">
                                        <p:cTn id="87" dur="500" fill="hold"/>
                                        <p:tgtEl>
                                          <p:spTgt spid="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3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1256306" y="2116194"/>
            <a:ext cx="2785311" cy="3312454"/>
          </a:xfrm>
          <a:prstGeom prst="rect">
            <a:avLst/>
          </a:prstGeom>
          <a:noFill/>
          <a:ln>
            <a:solidFill>
              <a:srgbClr val="EB82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pic>
        <p:nvPicPr>
          <p:cNvPr id="20" name="图片 19"/>
          <p:cNvPicPr>
            <a:picLocks noChangeAspect="1"/>
          </p:cNvPicPr>
          <p:nvPr/>
        </p:nvPicPr>
        <p:blipFill rotWithShape="1">
          <a:blip r:embed="rId3">
            <a:extLst>
              <a:ext uri="{28A0092B-C50C-407E-A947-70E740481C1C}">
                <a14:useLocalDpi xmlns:a14="http://schemas.microsoft.com/office/drawing/2010/main" val="0"/>
              </a:ext>
            </a:extLst>
          </a:blip>
          <a:srcRect l="45850" t="-34389" r="-45850" b="34389"/>
          <a:stretch/>
        </p:blipFill>
        <p:spPr>
          <a:xfrm flipH="1">
            <a:off x="-1709891" y="-1543050"/>
            <a:ext cx="3714470" cy="4487030"/>
          </a:xfrm>
          <a:prstGeom prst="rect">
            <a:avLst/>
          </a:prstGeom>
        </p:spPr>
      </p:pic>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55530" y="6055472"/>
            <a:ext cx="1965242" cy="638549"/>
          </a:xfrm>
          <a:prstGeom prst="rect">
            <a:avLst/>
          </a:prstGeom>
        </p:spPr>
      </p:pic>
      <p:pic>
        <p:nvPicPr>
          <p:cNvPr id="22" name="图片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812" y="5995296"/>
            <a:ext cx="1503128" cy="596744"/>
          </a:xfrm>
          <a:prstGeom prst="rect">
            <a:avLst/>
          </a:prstGeom>
        </p:spPr>
      </p:pic>
      <p:grpSp>
        <p:nvGrpSpPr>
          <p:cNvPr id="4" name="组合 3"/>
          <p:cNvGrpSpPr/>
          <p:nvPr/>
        </p:nvGrpSpPr>
        <p:grpSpPr>
          <a:xfrm>
            <a:off x="962918" y="5656710"/>
            <a:ext cx="1686044" cy="1273916"/>
            <a:chOff x="9307468" y="5063573"/>
            <a:chExt cx="2238632" cy="1855955"/>
          </a:xfrm>
        </p:grpSpPr>
        <p:pic>
          <p:nvPicPr>
            <p:cNvPr id="23" name="图片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86237" y="5266545"/>
              <a:ext cx="1059863" cy="1059863"/>
            </a:xfrm>
            <a:prstGeom prst="rect">
              <a:avLst/>
            </a:prstGeom>
          </p:spPr>
        </p:pic>
        <p:pic>
          <p:nvPicPr>
            <p:cNvPr id="24" name="图片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978585">
              <a:off x="9307468" y="5063573"/>
              <a:ext cx="1855955" cy="1855955"/>
            </a:xfrm>
            <a:prstGeom prst="rect">
              <a:avLst/>
            </a:prstGeom>
          </p:spPr>
        </p:pic>
      </p:grpSp>
      <p:pic>
        <p:nvPicPr>
          <p:cNvPr id="25" name="图片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67502" y="-264243"/>
            <a:ext cx="5016613" cy="1560579"/>
          </a:xfrm>
          <a:prstGeom prst="rect">
            <a:avLst/>
          </a:prstGeom>
        </p:spPr>
      </p:pic>
      <p:pic>
        <p:nvPicPr>
          <p:cNvPr id="28" name="图片 27"/>
          <p:cNvPicPr>
            <a:picLocks noChangeAspect="1"/>
          </p:cNvPicPr>
          <p:nvPr/>
        </p:nvPicPr>
        <p:blipFill rotWithShape="1">
          <a:blip r:embed="rId9">
            <a:extLst>
              <a:ext uri="{28A0092B-C50C-407E-A947-70E740481C1C}">
                <a14:useLocalDpi xmlns:a14="http://schemas.microsoft.com/office/drawing/2010/main" val="0"/>
              </a:ext>
            </a:extLst>
          </a:blip>
          <a:srcRect t="56435"/>
          <a:stretch/>
        </p:blipFill>
        <p:spPr>
          <a:xfrm>
            <a:off x="7901873" y="5770891"/>
            <a:ext cx="3177340" cy="808285"/>
          </a:xfrm>
          <a:prstGeom prst="rect">
            <a:avLst/>
          </a:prstGeom>
        </p:spPr>
      </p:pic>
      <p:grpSp>
        <p:nvGrpSpPr>
          <p:cNvPr id="6" name="组合 5"/>
          <p:cNvGrpSpPr/>
          <p:nvPr/>
        </p:nvGrpSpPr>
        <p:grpSpPr>
          <a:xfrm>
            <a:off x="1401239" y="19456"/>
            <a:ext cx="2139581" cy="1357267"/>
            <a:chOff x="1401239" y="19456"/>
            <a:chExt cx="2139581" cy="1357267"/>
          </a:xfrm>
        </p:grpSpPr>
        <p:pic>
          <p:nvPicPr>
            <p:cNvPr id="12" name="图片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01239" y="19456"/>
              <a:ext cx="2139581" cy="1357267"/>
            </a:xfrm>
            <a:prstGeom prst="rect">
              <a:avLst/>
            </a:prstGeom>
          </p:spPr>
        </p:pic>
        <p:sp>
          <p:nvSpPr>
            <p:cNvPr id="5" name="矩形 4"/>
            <p:cNvSpPr/>
            <p:nvPr/>
          </p:nvSpPr>
          <p:spPr>
            <a:xfrm>
              <a:off x="1554598" y="634896"/>
              <a:ext cx="1927131" cy="523220"/>
            </a:xfrm>
            <a:prstGeom prst="rect">
              <a:avLst/>
            </a:prstGeom>
            <a:ln>
              <a:noFill/>
            </a:ln>
          </p:spPr>
          <p:txBody>
            <a:bodyPr wrap="none">
              <a:spAutoFit/>
            </a:bodyPr>
            <a:lstStyle/>
            <a:p>
              <a:r>
                <a:rPr lang="en-US" altLang="zh-CN" sz="28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5.</a:t>
              </a:r>
              <a:r>
                <a:rPr lang="zh-CN" altLang="en-US" sz="28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荣誉之星</a:t>
              </a:r>
              <a:endParaRPr lang="zh-CN" altLang="en-US" sz="2800" dirty="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endParaRPr>
            </a:p>
          </p:txBody>
        </p:sp>
      </p:grpSp>
      <p:sp>
        <p:nvSpPr>
          <p:cNvPr id="40" name="矩形 39"/>
          <p:cNvSpPr/>
          <p:nvPr/>
        </p:nvSpPr>
        <p:spPr>
          <a:xfrm>
            <a:off x="5017970"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latin typeface="Arial" panose="020B0604020202020204" pitchFamily="34" charset="0"/>
                <a:ea typeface="Microsoft YaHei" panose="020B0503020204020204" pitchFamily="34" charset="-122"/>
                <a:sym typeface="Arial" panose="020B0604020202020204" pitchFamily="34" charset="0"/>
              </a:rPr>
              <a:t>9</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41" name="矩形 40"/>
          <p:cNvSpPr/>
          <p:nvPr/>
        </p:nvSpPr>
        <p:spPr>
          <a:xfrm>
            <a:off x="5823505"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Arial" panose="020B0604020202020204" pitchFamily="34" charset="0"/>
                <a:ea typeface="Microsoft YaHei" panose="020B0503020204020204" pitchFamily="34" charset="-122"/>
                <a:sym typeface="Arial" panose="020B0604020202020204" pitchFamily="34" charset="0"/>
              </a:rPr>
              <a:t>月</a:t>
            </a:r>
          </a:p>
        </p:txBody>
      </p:sp>
      <p:sp>
        <p:nvSpPr>
          <p:cNvPr id="42" name="矩形 41"/>
          <p:cNvSpPr/>
          <p:nvPr/>
        </p:nvSpPr>
        <p:spPr>
          <a:xfrm>
            <a:off x="6662007"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之</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32" name="矩形 31"/>
          <p:cNvSpPr/>
          <p:nvPr/>
        </p:nvSpPr>
        <p:spPr>
          <a:xfrm>
            <a:off x="7479463"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星</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36" name="Text Box 8"/>
          <p:cNvSpPr txBox="1"/>
          <p:nvPr/>
        </p:nvSpPr>
        <p:spPr>
          <a:xfrm>
            <a:off x="1416445" y="2245149"/>
            <a:ext cx="2461542" cy="3139321"/>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r>
              <a:rPr lang="en-US" altLang="zh-CN" b="1" dirty="0" smtClean="0">
                <a:solidFill>
                  <a:srgbClr val="EB8200"/>
                </a:solidFill>
                <a:latin typeface="Arial" panose="020B0604020202020204" pitchFamily="34" charset="0"/>
                <a:ea typeface="Microsoft YaHei" panose="020B0503020204020204" pitchFamily="34" charset="-122"/>
                <a:sym typeface="Arial" panose="020B0604020202020204" pitchFamily="34" charset="0"/>
              </a:rPr>
              <a:t>1</a:t>
            </a:r>
            <a:r>
              <a:rPr lang="zh-CN" altLang="en-US" b="1" dirty="0">
                <a:solidFill>
                  <a:srgbClr val="EB8200"/>
                </a:solidFill>
                <a:latin typeface="Arial" panose="020B0604020202020204" pitchFamily="34" charset="0"/>
                <a:ea typeface="Microsoft YaHei" panose="020B0503020204020204" pitchFamily="34" charset="-122"/>
                <a:sym typeface="Arial" panose="020B0604020202020204" pitchFamily="34" charset="0"/>
              </a:rPr>
              <a:t>、校园之星：</a:t>
            </a:r>
            <a:r>
              <a:rPr lang="zh-CN" altLang="en-US"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杜雅婷</a:t>
            </a:r>
          </a:p>
          <a:p>
            <a:pPr eaLnBrk="1" hangingPunct="1"/>
            <a:r>
              <a:rPr lang="zh-CN" altLang="en-US"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               </a:t>
            </a:r>
          </a:p>
          <a:p>
            <a:pPr eaLnBrk="1" hangingPunct="1"/>
            <a:r>
              <a:rPr lang="en-US" altLang="zh-CN" b="1" dirty="0">
                <a:solidFill>
                  <a:srgbClr val="EB8200"/>
                </a:solidFill>
                <a:latin typeface="Arial" panose="020B0604020202020204" pitchFamily="34" charset="0"/>
                <a:ea typeface="Microsoft YaHei" panose="020B0503020204020204" pitchFamily="34" charset="-122"/>
                <a:sym typeface="Arial" panose="020B0604020202020204" pitchFamily="34" charset="0"/>
              </a:rPr>
              <a:t>2</a:t>
            </a:r>
            <a:r>
              <a:rPr lang="zh-CN" altLang="en-US" b="1" dirty="0">
                <a:solidFill>
                  <a:srgbClr val="EB8200"/>
                </a:solidFill>
                <a:latin typeface="Arial" panose="020B0604020202020204" pitchFamily="34" charset="0"/>
                <a:ea typeface="Microsoft YaHei" panose="020B0503020204020204" pitchFamily="34" charset="-122"/>
                <a:sym typeface="Arial" panose="020B0604020202020204" pitchFamily="34" charset="0"/>
              </a:rPr>
              <a:t>、班级之星：</a:t>
            </a:r>
          </a:p>
          <a:p>
            <a:pPr eaLnBrk="1" hangingPunct="1"/>
            <a:r>
              <a:rPr lang="zh-CN" altLang="en-US"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     文明之星：唐婉珍</a:t>
            </a:r>
          </a:p>
          <a:p>
            <a:pPr eaLnBrk="1" hangingPunct="1"/>
            <a:r>
              <a:rPr lang="zh-CN" altLang="en-US"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     管理之星：阳宁心</a:t>
            </a:r>
          </a:p>
          <a:p>
            <a:pPr eaLnBrk="1" hangingPunct="1"/>
            <a:r>
              <a:rPr lang="zh-CN" altLang="en-US"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     进步之星：廖天杨</a:t>
            </a:r>
          </a:p>
          <a:p>
            <a:pPr eaLnBrk="1" hangingPunct="1"/>
            <a:r>
              <a:rPr lang="zh-CN" altLang="en-US"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     守纪之星：钟浩酌</a:t>
            </a:r>
          </a:p>
          <a:p>
            <a:pPr eaLnBrk="1" hangingPunct="1"/>
            <a:r>
              <a:rPr lang="zh-CN" altLang="en-US"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     才艺之星：赵楚卿</a:t>
            </a:r>
          </a:p>
          <a:p>
            <a:pPr eaLnBrk="1" hangingPunct="1"/>
            <a:r>
              <a:rPr lang="zh-CN" altLang="en-US"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     学习之星：欧阳震</a:t>
            </a:r>
          </a:p>
          <a:p>
            <a:pPr eaLnBrk="1" hangingPunct="1"/>
            <a:r>
              <a:rPr lang="zh-CN" altLang="en-US"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     劳动之星：叶飞艳</a:t>
            </a:r>
          </a:p>
          <a:p>
            <a:pPr eaLnBrk="1" hangingPunct="1"/>
            <a:r>
              <a:rPr lang="zh-CN" altLang="en-US"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     诚信之星：薛逸宸</a:t>
            </a:r>
          </a:p>
        </p:txBody>
      </p:sp>
      <p:grpSp>
        <p:nvGrpSpPr>
          <p:cNvPr id="16" name="组合 15"/>
          <p:cNvGrpSpPr/>
          <p:nvPr/>
        </p:nvGrpSpPr>
        <p:grpSpPr>
          <a:xfrm>
            <a:off x="4185995" y="2116194"/>
            <a:ext cx="6602931" cy="3181695"/>
            <a:chOff x="4735629" y="2116194"/>
            <a:chExt cx="6602931" cy="3181695"/>
          </a:xfrm>
        </p:grpSpPr>
        <p:sp>
          <p:nvSpPr>
            <p:cNvPr id="14" name="矩形 13"/>
            <p:cNvSpPr/>
            <p:nvPr/>
          </p:nvSpPr>
          <p:spPr>
            <a:xfrm>
              <a:off x="4735629" y="2116194"/>
              <a:ext cx="6602931" cy="3181695"/>
            </a:xfrm>
            <a:prstGeom prst="rect">
              <a:avLst/>
            </a:prstGeom>
            <a:noFill/>
            <a:ln>
              <a:solidFill>
                <a:srgbClr val="EB82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grpSp>
          <p:nvGrpSpPr>
            <p:cNvPr id="13" name="组合 12"/>
            <p:cNvGrpSpPr/>
            <p:nvPr/>
          </p:nvGrpSpPr>
          <p:grpSpPr>
            <a:xfrm>
              <a:off x="4836343" y="2226005"/>
              <a:ext cx="6434840" cy="2962072"/>
              <a:chOff x="5086600" y="2445817"/>
              <a:chExt cx="5361272" cy="2540229"/>
            </a:xfrm>
          </p:grpSpPr>
          <p:pic>
            <p:nvPicPr>
              <p:cNvPr id="8" name="图片 7"/>
              <p:cNvPicPr>
                <a:picLocks noChangeAspect="1"/>
              </p:cNvPicPr>
              <p:nvPr/>
            </p:nvPicPr>
            <p:blipFill rotWithShape="1">
              <a:blip r:embed="rId11"/>
              <a:srcRect t="34562" r="11689"/>
              <a:stretch/>
            </p:blipFill>
            <p:spPr>
              <a:xfrm>
                <a:off x="5086600" y="2445817"/>
                <a:ext cx="2632861" cy="1302698"/>
              </a:xfrm>
              <a:prstGeom prst="rect">
                <a:avLst/>
              </a:prstGeom>
            </p:spPr>
          </p:pic>
          <p:pic>
            <p:nvPicPr>
              <p:cNvPr id="9" name="图片 8"/>
              <p:cNvPicPr>
                <a:picLocks noChangeAspect="1"/>
              </p:cNvPicPr>
              <p:nvPr/>
            </p:nvPicPr>
            <p:blipFill rotWithShape="1">
              <a:blip r:embed="rId12"/>
              <a:srcRect l="4454" t="31884" r="12250"/>
              <a:stretch/>
            </p:blipFill>
            <p:spPr>
              <a:xfrm>
                <a:off x="7748765" y="2445817"/>
                <a:ext cx="2699107" cy="1302698"/>
              </a:xfrm>
              <a:prstGeom prst="rect">
                <a:avLst/>
              </a:prstGeom>
            </p:spPr>
          </p:pic>
          <p:pic>
            <p:nvPicPr>
              <p:cNvPr id="10" name="图片 9"/>
              <p:cNvPicPr>
                <a:picLocks noChangeAspect="1"/>
              </p:cNvPicPr>
              <p:nvPr/>
            </p:nvPicPr>
            <p:blipFill rotWithShape="1">
              <a:blip r:embed="rId13"/>
              <a:srcRect t="50298"/>
              <a:stretch/>
            </p:blipFill>
            <p:spPr>
              <a:xfrm>
                <a:off x="5086600" y="3783590"/>
                <a:ext cx="3629025" cy="1202456"/>
              </a:xfrm>
              <a:prstGeom prst="rect">
                <a:avLst/>
              </a:prstGeom>
            </p:spPr>
          </p:pic>
          <p:pic>
            <p:nvPicPr>
              <p:cNvPr id="11" name="图片 10"/>
              <p:cNvPicPr>
                <a:picLocks noChangeAspect="1"/>
              </p:cNvPicPr>
              <p:nvPr/>
            </p:nvPicPr>
            <p:blipFill rotWithShape="1">
              <a:blip r:embed="rId14"/>
              <a:srcRect l="37849" t="42626" r="5007"/>
              <a:stretch/>
            </p:blipFill>
            <p:spPr>
              <a:xfrm>
                <a:off x="8744200" y="3783590"/>
                <a:ext cx="1703672" cy="1202456"/>
              </a:xfrm>
              <a:prstGeom prst="rect">
                <a:avLst/>
              </a:prstGeom>
            </p:spPr>
          </p:pic>
        </p:grpSp>
      </p:grpSp>
    </p:spTree>
    <p:extLst>
      <p:ext uri="{BB962C8B-B14F-4D97-AF65-F5344CB8AC3E}">
        <p14:creationId xmlns:p14="http://schemas.microsoft.com/office/powerpoint/2010/main" val="17171595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par>
                                <p:cTn id="8" presetID="22" presetClass="entr" presetSubtype="1"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1000"/>
                                        <p:tgtEl>
                                          <p:spTgt spid="22"/>
                                        </p:tgtEl>
                                      </p:cBhvr>
                                    </p:animEffect>
                                    <p:anim calcmode="lin" valueType="num">
                                      <p:cBhvr>
                                        <p:cTn id="21" dur="1000" fill="hold"/>
                                        <p:tgtEl>
                                          <p:spTgt spid="22"/>
                                        </p:tgtEl>
                                        <p:attrNameLst>
                                          <p:attrName>ppt_x</p:attrName>
                                        </p:attrNameLst>
                                      </p:cBhvr>
                                      <p:tavLst>
                                        <p:tav tm="0">
                                          <p:val>
                                            <p:strVal val="#ppt_x"/>
                                          </p:val>
                                        </p:tav>
                                        <p:tav tm="100000">
                                          <p:val>
                                            <p:strVal val="#ppt_x"/>
                                          </p:val>
                                        </p:tav>
                                      </p:tavLst>
                                    </p:anim>
                                    <p:anim calcmode="lin" valueType="num">
                                      <p:cBhvr>
                                        <p:cTn id="22" dur="1000" fill="hold"/>
                                        <p:tgtEl>
                                          <p:spTgt spid="22"/>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1000"/>
                                        <p:tgtEl>
                                          <p:spTgt spid="28"/>
                                        </p:tgtEl>
                                      </p:cBhvr>
                                    </p:animEffect>
                                    <p:anim calcmode="lin" valueType="num">
                                      <p:cBhvr>
                                        <p:cTn id="31" dur="1000" fill="hold"/>
                                        <p:tgtEl>
                                          <p:spTgt spid="28"/>
                                        </p:tgtEl>
                                        <p:attrNameLst>
                                          <p:attrName>ppt_x</p:attrName>
                                        </p:attrNameLst>
                                      </p:cBhvr>
                                      <p:tavLst>
                                        <p:tav tm="0">
                                          <p:val>
                                            <p:strVal val="#ppt_x"/>
                                          </p:val>
                                        </p:tav>
                                        <p:tav tm="100000">
                                          <p:val>
                                            <p:strVal val="#ppt_x"/>
                                          </p:val>
                                        </p:tav>
                                      </p:tavLst>
                                    </p:anim>
                                    <p:anim calcmode="lin" valueType="num">
                                      <p:cBhvr>
                                        <p:cTn id="32"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cBhvr>
                                        <p:cTn id="44" dur="500" fill="hold"/>
                                        <p:tgtEl>
                                          <p:spTgt spid="40"/>
                                        </p:tgtEl>
                                        <p:attrNameLst>
                                          <p:attrName>ppt_w</p:attrName>
                                        </p:attrNameLst>
                                      </p:cBhvr>
                                      <p:tavLst>
                                        <p:tav tm="0">
                                          <p:val>
                                            <p:fltVal val="0"/>
                                          </p:val>
                                        </p:tav>
                                        <p:tav tm="100000">
                                          <p:val>
                                            <p:strVal val="#ppt_w"/>
                                          </p:val>
                                        </p:tav>
                                      </p:tavLst>
                                    </p:anim>
                                    <p:anim calcmode="lin" valueType="num">
                                      <p:cBhvr>
                                        <p:cTn id="45" dur="500" fill="hold"/>
                                        <p:tgtEl>
                                          <p:spTgt spid="40"/>
                                        </p:tgtEl>
                                        <p:attrNameLst>
                                          <p:attrName>ppt_h</p:attrName>
                                        </p:attrNameLst>
                                      </p:cBhvr>
                                      <p:tavLst>
                                        <p:tav tm="0">
                                          <p:val>
                                            <p:fltVal val="0"/>
                                          </p:val>
                                        </p:tav>
                                        <p:tav tm="100000">
                                          <p:val>
                                            <p:strVal val="#ppt_h"/>
                                          </p:val>
                                        </p:tav>
                                      </p:tavLst>
                                    </p:anim>
                                    <p:animEffect transition="in" filter="fade">
                                      <p:cBhvr>
                                        <p:cTn id="46" dur="500"/>
                                        <p:tgtEl>
                                          <p:spTgt spid="40"/>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p:cTn id="49" dur="500" fill="hold"/>
                                        <p:tgtEl>
                                          <p:spTgt spid="41"/>
                                        </p:tgtEl>
                                        <p:attrNameLst>
                                          <p:attrName>ppt_w</p:attrName>
                                        </p:attrNameLst>
                                      </p:cBhvr>
                                      <p:tavLst>
                                        <p:tav tm="0">
                                          <p:val>
                                            <p:fltVal val="0"/>
                                          </p:val>
                                        </p:tav>
                                        <p:tav tm="100000">
                                          <p:val>
                                            <p:strVal val="#ppt_w"/>
                                          </p:val>
                                        </p:tav>
                                      </p:tavLst>
                                    </p:anim>
                                    <p:anim calcmode="lin" valueType="num">
                                      <p:cBhvr>
                                        <p:cTn id="50" dur="500" fill="hold"/>
                                        <p:tgtEl>
                                          <p:spTgt spid="41"/>
                                        </p:tgtEl>
                                        <p:attrNameLst>
                                          <p:attrName>ppt_h</p:attrName>
                                        </p:attrNameLst>
                                      </p:cBhvr>
                                      <p:tavLst>
                                        <p:tav tm="0">
                                          <p:val>
                                            <p:fltVal val="0"/>
                                          </p:val>
                                        </p:tav>
                                        <p:tav tm="100000">
                                          <p:val>
                                            <p:strVal val="#ppt_h"/>
                                          </p:val>
                                        </p:tav>
                                      </p:tavLst>
                                    </p:anim>
                                    <p:animEffect transition="in" filter="fade">
                                      <p:cBhvr>
                                        <p:cTn id="51" dur="500"/>
                                        <p:tgtEl>
                                          <p:spTgt spid="41"/>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 calcmode="lin" valueType="num">
                                      <p:cBhvr>
                                        <p:cTn id="54" dur="500" fill="hold"/>
                                        <p:tgtEl>
                                          <p:spTgt spid="32"/>
                                        </p:tgtEl>
                                        <p:attrNameLst>
                                          <p:attrName>ppt_w</p:attrName>
                                        </p:attrNameLst>
                                      </p:cBhvr>
                                      <p:tavLst>
                                        <p:tav tm="0">
                                          <p:val>
                                            <p:fltVal val="0"/>
                                          </p:val>
                                        </p:tav>
                                        <p:tav tm="100000">
                                          <p:val>
                                            <p:strVal val="#ppt_w"/>
                                          </p:val>
                                        </p:tav>
                                      </p:tavLst>
                                    </p:anim>
                                    <p:anim calcmode="lin" valueType="num">
                                      <p:cBhvr>
                                        <p:cTn id="55" dur="500" fill="hold"/>
                                        <p:tgtEl>
                                          <p:spTgt spid="32"/>
                                        </p:tgtEl>
                                        <p:attrNameLst>
                                          <p:attrName>ppt_h</p:attrName>
                                        </p:attrNameLst>
                                      </p:cBhvr>
                                      <p:tavLst>
                                        <p:tav tm="0">
                                          <p:val>
                                            <p:fltVal val="0"/>
                                          </p:val>
                                        </p:tav>
                                        <p:tav tm="100000">
                                          <p:val>
                                            <p:strVal val="#ppt_h"/>
                                          </p:val>
                                        </p:tav>
                                      </p:tavLst>
                                    </p:anim>
                                    <p:animEffect transition="in" filter="fade">
                                      <p:cBhvr>
                                        <p:cTn id="56" dur="500"/>
                                        <p:tgtEl>
                                          <p:spTgt spid="32"/>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42"/>
                                        </p:tgtEl>
                                        <p:attrNameLst>
                                          <p:attrName>style.visibility</p:attrName>
                                        </p:attrNameLst>
                                      </p:cBhvr>
                                      <p:to>
                                        <p:strVal val="visible"/>
                                      </p:to>
                                    </p:set>
                                    <p:anim calcmode="lin" valueType="num">
                                      <p:cBhvr>
                                        <p:cTn id="59" dur="500" fill="hold"/>
                                        <p:tgtEl>
                                          <p:spTgt spid="42"/>
                                        </p:tgtEl>
                                        <p:attrNameLst>
                                          <p:attrName>ppt_w</p:attrName>
                                        </p:attrNameLst>
                                      </p:cBhvr>
                                      <p:tavLst>
                                        <p:tav tm="0">
                                          <p:val>
                                            <p:fltVal val="0"/>
                                          </p:val>
                                        </p:tav>
                                        <p:tav tm="100000">
                                          <p:val>
                                            <p:strVal val="#ppt_w"/>
                                          </p:val>
                                        </p:tav>
                                      </p:tavLst>
                                    </p:anim>
                                    <p:anim calcmode="lin" valueType="num">
                                      <p:cBhvr>
                                        <p:cTn id="60" dur="500" fill="hold"/>
                                        <p:tgtEl>
                                          <p:spTgt spid="42"/>
                                        </p:tgtEl>
                                        <p:attrNameLst>
                                          <p:attrName>ppt_h</p:attrName>
                                        </p:attrNameLst>
                                      </p:cBhvr>
                                      <p:tavLst>
                                        <p:tav tm="0">
                                          <p:val>
                                            <p:fltVal val="0"/>
                                          </p:val>
                                        </p:tav>
                                        <p:tav tm="100000">
                                          <p:val>
                                            <p:strVal val="#ppt_h"/>
                                          </p:val>
                                        </p:tav>
                                      </p:tavLst>
                                    </p:anim>
                                    <p:animEffect transition="in" filter="fade">
                                      <p:cBhvr>
                                        <p:cTn id="61" dur="500"/>
                                        <p:tgtEl>
                                          <p:spTgt spid="42"/>
                                        </p:tgtEl>
                                      </p:cBhvr>
                                    </p:animEffect>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fade">
                                      <p:cBhvr>
                                        <p:cTn id="66" dur="1000"/>
                                        <p:tgtEl>
                                          <p:spTgt spid="17"/>
                                        </p:tgtEl>
                                      </p:cBhvr>
                                    </p:animEffect>
                                    <p:anim calcmode="lin" valueType="num">
                                      <p:cBhvr>
                                        <p:cTn id="67" dur="1000" fill="hold"/>
                                        <p:tgtEl>
                                          <p:spTgt spid="17"/>
                                        </p:tgtEl>
                                        <p:attrNameLst>
                                          <p:attrName>ppt_x</p:attrName>
                                        </p:attrNameLst>
                                      </p:cBhvr>
                                      <p:tavLst>
                                        <p:tav tm="0">
                                          <p:val>
                                            <p:strVal val="#ppt_x"/>
                                          </p:val>
                                        </p:tav>
                                        <p:tav tm="100000">
                                          <p:val>
                                            <p:strVal val="#ppt_x"/>
                                          </p:val>
                                        </p:tav>
                                      </p:tavLst>
                                    </p:anim>
                                    <p:anim calcmode="lin" valueType="num">
                                      <p:cBhvr>
                                        <p:cTn id="68" dur="1000" fill="hold"/>
                                        <p:tgtEl>
                                          <p:spTgt spid="17"/>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fade">
                                      <p:cBhvr>
                                        <p:cTn id="71" dur="1000"/>
                                        <p:tgtEl>
                                          <p:spTgt spid="36"/>
                                        </p:tgtEl>
                                      </p:cBhvr>
                                    </p:animEffect>
                                    <p:anim calcmode="lin" valueType="num">
                                      <p:cBhvr>
                                        <p:cTn id="72" dur="1000" fill="hold"/>
                                        <p:tgtEl>
                                          <p:spTgt spid="36"/>
                                        </p:tgtEl>
                                        <p:attrNameLst>
                                          <p:attrName>ppt_x</p:attrName>
                                        </p:attrNameLst>
                                      </p:cBhvr>
                                      <p:tavLst>
                                        <p:tav tm="0">
                                          <p:val>
                                            <p:strVal val="#ppt_x"/>
                                          </p:val>
                                        </p:tav>
                                        <p:tav tm="100000">
                                          <p:val>
                                            <p:strVal val="#ppt_x"/>
                                          </p:val>
                                        </p:tav>
                                      </p:tavLst>
                                    </p:anim>
                                    <p:anim calcmode="lin" valueType="num">
                                      <p:cBhvr>
                                        <p:cTn id="73"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14" presetClass="entr" presetSubtype="10" fill="hold" nodeType="click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randombar(horizontal)">
                                      <p:cBhvr>
                                        <p:cTn id="7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40" grpId="0" animBg="1"/>
      <p:bldP spid="41" grpId="0" animBg="1"/>
      <p:bldP spid="42" grpId="0" animBg="1"/>
      <p:bldP spid="32" grpId="0" animBg="1"/>
      <p:bldP spid="3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3">
            <a:extLst>
              <a:ext uri="{28A0092B-C50C-407E-A947-70E740481C1C}">
                <a14:useLocalDpi xmlns:a14="http://schemas.microsoft.com/office/drawing/2010/main" val="0"/>
              </a:ext>
            </a:extLst>
          </a:blip>
          <a:srcRect l="45850" t="-34389" r="-45850" b="34389"/>
          <a:stretch/>
        </p:blipFill>
        <p:spPr>
          <a:xfrm flipH="1">
            <a:off x="-1709891" y="-1543050"/>
            <a:ext cx="3714470" cy="4487030"/>
          </a:xfrm>
          <a:prstGeom prst="rect">
            <a:avLst/>
          </a:prstGeom>
        </p:spPr>
      </p:pic>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55530" y="6055472"/>
            <a:ext cx="1965242" cy="638549"/>
          </a:xfrm>
          <a:prstGeom prst="rect">
            <a:avLst/>
          </a:prstGeom>
        </p:spPr>
      </p:pic>
      <p:pic>
        <p:nvPicPr>
          <p:cNvPr id="22" name="图片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812" y="5995296"/>
            <a:ext cx="1503128" cy="596744"/>
          </a:xfrm>
          <a:prstGeom prst="rect">
            <a:avLst/>
          </a:prstGeom>
        </p:spPr>
      </p:pic>
      <p:grpSp>
        <p:nvGrpSpPr>
          <p:cNvPr id="4" name="组合 3"/>
          <p:cNvGrpSpPr/>
          <p:nvPr/>
        </p:nvGrpSpPr>
        <p:grpSpPr>
          <a:xfrm>
            <a:off x="962918" y="5656710"/>
            <a:ext cx="1686044" cy="1273916"/>
            <a:chOff x="9307468" y="5063573"/>
            <a:chExt cx="2238632" cy="1855955"/>
          </a:xfrm>
        </p:grpSpPr>
        <p:pic>
          <p:nvPicPr>
            <p:cNvPr id="23" name="图片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86237" y="5266545"/>
              <a:ext cx="1059863" cy="1059863"/>
            </a:xfrm>
            <a:prstGeom prst="rect">
              <a:avLst/>
            </a:prstGeom>
          </p:spPr>
        </p:pic>
        <p:pic>
          <p:nvPicPr>
            <p:cNvPr id="24" name="图片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978585">
              <a:off x="9307468" y="5063573"/>
              <a:ext cx="1855955" cy="1855955"/>
            </a:xfrm>
            <a:prstGeom prst="rect">
              <a:avLst/>
            </a:prstGeom>
          </p:spPr>
        </p:pic>
      </p:grpSp>
      <p:pic>
        <p:nvPicPr>
          <p:cNvPr id="25" name="图片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67502" y="-264243"/>
            <a:ext cx="5016613" cy="1560579"/>
          </a:xfrm>
          <a:prstGeom prst="rect">
            <a:avLst/>
          </a:prstGeom>
        </p:spPr>
      </p:pic>
      <p:pic>
        <p:nvPicPr>
          <p:cNvPr id="28" name="图片 27"/>
          <p:cNvPicPr>
            <a:picLocks noChangeAspect="1"/>
          </p:cNvPicPr>
          <p:nvPr/>
        </p:nvPicPr>
        <p:blipFill rotWithShape="1">
          <a:blip r:embed="rId9">
            <a:extLst>
              <a:ext uri="{28A0092B-C50C-407E-A947-70E740481C1C}">
                <a14:useLocalDpi xmlns:a14="http://schemas.microsoft.com/office/drawing/2010/main" val="0"/>
              </a:ext>
            </a:extLst>
          </a:blip>
          <a:srcRect t="56435"/>
          <a:stretch/>
        </p:blipFill>
        <p:spPr>
          <a:xfrm>
            <a:off x="7901873" y="5770891"/>
            <a:ext cx="3177340" cy="808285"/>
          </a:xfrm>
          <a:prstGeom prst="rect">
            <a:avLst/>
          </a:prstGeom>
        </p:spPr>
      </p:pic>
      <p:grpSp>
        <p:nvGrpSpPr>
          <p:cNvPr id="6" name="组合 5"/>
          <p:cNvGrpSpPr/>
          <p:nvPr/>
        </p:nvGrpSpPr>
        <p:grpSpPr>
          <a:xfrm>
            <a:off x="1401239" y="19456"/>
            <a:ext cx="2139581" cy="1357267"/>
            <a:chOff x="1401239" y="19456"/>
            <a:chExt cx="2139581" cy="1357267"/>
          </a:xfrm>
        </p:grpSpPr>
        <p:pic>
          <p:nvPicPr>
            <p:cNvPr id="12" name="图片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01239" y="19456"/>
              <a:ext cx="2139581" cy="1357267"/>
            </a:xfrm>
            <a:prstGeom prst="rect">
              <a:avLst/>
            </a:prstGeom>
          </p:spPr>
        </p:pic>
        <p:sp>
          <p:nvSpPr>
            <p:cNvPr id="5" name="矩形 4"/>
            <p:cNvSpPr/>
            <p:nvPr/>
          </p:nvSpPr>
          <p:spPr>
            <a:xfrm>
              <a:off x="1507463" y="644150"/>
              <a:ext cx="1927131" cy="523220"/>
            </a:xfrm>
            <a:prstGeom prst="rect">
              <a:avLst/>
            </a:prstGeom>
            <a:ln>
              <a:noFill/>
            </a:ln>
          </p:spPr>
          <p:txBody>
            <a:bodyPr wrap="none">
              <a:spAutoFit/>
            </a:bodyPr>
            <a:lstStyle/>
            <a:p>
              <a:r>
                <a:rPr lang="en-US" altLang="zh-CN" sz="28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6.</a:t>
              </a:r>
              <a:r>
                <a:rPr lang="zh-CN" altLang="en-US" sz="28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竞赛获奖</a:t>
              </a:r>
              <a:endParaRPr lang="zh-CN" altLang="en-US" sz="2800" dirty="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endParaRPr>
            </a:p>
          </p:txBody>
        </p:sp>
      </p:grpSp>
      <p:sp>
        <p:nvSpPr>
          <p:cNvPr id="40" name="矩形 39"/>
          <p:cNvSpPr/>
          <p:nvPr/>
        </p:nvSpPr>
        <p:spPr>
          <a:xfrm>
            <a:off x="5017970"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体</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41" name="矩形 40"/>
          <p:cNvSpPr/>
          <p:nvPr/>
        </p:nvSpPr>
        <p:spPr>
          <a:xfrm>
            <a:off x="5823505"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Arial" panose="020B0604020202020204" pitchFamily="34" charset="0"/>
                <a:ea typeface="Microsoft YaHei" panose="020B0503020204020204" pitchFamily="34" charset="-122"/>
                <a:sym typeface="Arial" panose="020B0604020202020204" pitchFamily="34" charset="0"/>
              </a:rPr>
              <a:t>育</a:t>
            </a:r>
          </a:p>
        </p:txBody>
      </p:sp>
      <p:sp>
        <p:nvSpPr>
          <p:cNvPr id="42" name="矩形 41"/>
          <p:cNvSpPr/>
          <p:nvPr/>
        </p:nvSpPr>
        <p:spPr>
          <a:xfrm>
            <a:off x="6662007"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之</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32" name="矩形 31"/>
          <p:cNvSpPr/>
          <p:nvPr/>
        </p:nvSpPr>
        <p:spPr>
          <a:xfrm>
            <a:off x="7479463"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星</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26" name="Text Box 8"/>
          <p:cNvSpPr txBox="1"/>
          <p:nvPr/>
        </p:nvSpPr>
        <p:spPr>
          <a:xfrm>
            <a:off x="2062436" y="1726938"/>
            <a:ext cx="7893094" cy="1116331"/>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lnSpc>
                <a:spcPct val="200000"/>
              </a:lnSpc>
              <a:spcBef>
                <a:spcPct val="50000"/>
              </a:spcBef>
            </a:pPr>
            <a:r>
              <a:rPr lang="en-US" altLang="zh-CN"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 </a:t>
            </a:r>
            <a:r>
              <a:rPr lang="en-US" altLang="en-US" b="1"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在</a:t>
            </a:r>
            <a:r>
              <a:rPr lang="en-US" altLang="zh-CN"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2013</a:t>
            </a:r>
            <a:r>
              <a:rPr lang="zh-CN" altLang="en-US"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年全县中小学田径运动会上，卢玉莹同学勇夺女子</a:t>
            </a:r>
            <a:r>
              <a:rPr lang="en-US" altLang="zh-CN"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800</a:t>
            </a:r>
            <a:r>
              <a:rPr lang="zh-CN" altLang="en-US"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米，女子</a:t>
            </a:r>
            <a:r>
              <a:rPr lang="en-US" altLang="zh-CN"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1500</a:t>
            </a:r>
            <a:r>
              <a:rPr lang="zh-CN" altLang="en-US"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米</a:t>
            </a:r>
            <a:r>
              <a:rPr lang="en-US" altLang="zh-CN"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 </a:t>
            </a:r>
            <a:r>
              <a:rPr lang="zh-CN" altLang="en-US"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女子</a:t>
            </a:r>
            <a:r>
              <a:rPr lang="en-US" altLang="zh-CN"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3000</a:t>
            </a:r>
            <a:r>
              <a:rPr lang="zh-CN" altLang="en-US"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米竞走三项冠军，并且女子</a:t>
            </a:r>
            <a:r>
              <a:rPr lang="en-US" altLang="zh-CN"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800</a:t>
            </a:r>
            <a:r>
              <a:rPr lang="zh-CN" altLang="en-US"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米打破全县记录。</a:t>
            </a:r>
            <a:r>
              <a:rPr lang="zh-CN" altLang="en-US"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 </a:t>
            </a:r>
          </a:p>
        </p:txBody>
      </p:sp>
      <p:grpSp>
        <p:nvGrpSpPr>
          <p:cNvPr id="19" name="组合 18"/>
          <p:cNvGrpSpPr/>
          <p:nvPr/>
        </p:nvGrpSpPr>
        <p:grpSpPr>
          <a:xfrm>
            <a:off x="1507463" y="3015742"/>
            <a:ext cx="9430688" cy="2354411"/>
            <a:chOff x="1507463" y="3015742"/>
            <a:chExt cx="9430688" cy="2354411"/>
          </a:xfrm>
        </p:grpSpPr>
        <p:grpSp>
          <p:nvGrpSpPr>
            <p:cNvPr id="18" name="组合 17"/>
            <p:cNvGrpSpPr/>
            <p:nvPr/>
          </p:nvGrpSpPr>
          <p:grpSpPr>
            <a:xfrm>
              <a:off x="1507463" y="3015742"/>
              <a:ext cx="9430688" cy="2354411"/>
              <a:chOff x="1606074" y="3173169"/>
              <a:chExt cx="9430688" cy="2354411"/>
            </a:xfrm>
          </p:grpSpPr>
          <p:pic>
            <p:nvPicPr>
              <p:cNvPr id="3" name="图片 2"/>
              <p:cNvPicPr>
                <a:picLocks noChangeAspect="1"/>
              </p:cNvPicPr>
              <p:nvPr/>
            </p:nvPicPr>
            <p:blipFill rotWithShape="1">
              <a:blip r:embed="rId11"/>
              <a:srcRect b="24065"/>
              <a:stretch/>
            </p:blipFill>
            <p:spPr>
              <a:xfrm>
                <a:off x="8466861" y="3342385"/>
                <a:ext cx="2337230" cy="1957367"/>
              </a:xfrm>
              <a:prstGeom prst="rect">
                <a:avLst/>
              </a:prstGeom>
            </p:spPr>
          </p:pic>
          <p:pic>
            <p:nvPicPr>
              <p:cNvPr id="29" name="Picture 7" descr="ABA"/>
              <p:cNvPicPr>
                <a:picLocks noChangeAspect="1"/>
              </p:cNvPicPr>
              <p:nvPr/>
            </p:nvPicPr>
            <p:blipFill rotWithShape="1">
              <a:blip r:embed="rId12"/>
              <a:srcRect t="36120" b="20278"/>
              <a:stretch/>
            </p:blipFill>
            <p:spPr>
              <a:xfrm>
                <a:off x="5170942" y="3357869"/>
                <a:ext cx="2982130" cy="1926400"/>
              </a:xfrm>
              <a:prstGeom prst="rect">
                <a:avLst/>
              </a:prstGeom>
              <a:noFill/>
              <a:ln w="9525">
                <a:noFill/>
              </a:ln>
            </p:spPr>
          </p:pic>
          <p:grpSp>
            <p:nvGrpSpPr>
              <p:cNvPr id="15" name="组合 14"/>
              <p:cNvGrpSpPr/>
              <p:nvPr/>
            </p:nvGrpSpPr>
            <p:grpSpPr>
              <a:xfrm>
                <a:off x="1606074" y="3173169"/>
                <a:ext cx="9430688" cy="2354411"/>
                <a:chOff x="1606074" y="3173169"/>
                <a:chExt cx="9430688" cy="2354411"/>
              </a:xfrm>
            </p:grpSpPr>
            <p:pic>
              <p:nvPicPr>
                <p:cNvPr id="34" name="图片 3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84588" y="3173169"/>
                  <a:ext cx="2752174" cy="2354409"/>
                </a:xfrm>
                <a:prstGeom prst="rect">
                  <a:avLst/>
                </a:prstGeom>
              </p:spPr>
            </p:pic>
            <p:pic>
              <p:nvPicPr>
                <p:cNvPr id="2" name="图片 1"/>
                <p:cNvPicPr>
                  <a:picLocks noChangeAspect="1"/>
                </p:cNvPicPr>
                <p:nvPr/>
              </p:nvPicPr>
              <p:blipFill>
                <a:blip r:embed="rId14"/>
                <a:stretch>
                  <a:fillRect/>
                </a:stretch>
              </p:blipFill>
              <p:spPr>
                <a:xfrm>
                  <a:off x="1850718" y="3374582"/>
                  <a:ext cx="2981325" cy="1959904"/>
                </a:xfrm>
                <a:prstGeom prst="rect">
                  <a:avLst/>
                </a:prstGeom>
              </p:spPr>
            </p:pic>
            <p:pic>
              <p:nvPicPr>
                <p:cNvPr id="7" name="图片 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606074" y="3173170"/>
                  <a:ext cx="3469808" cy="2354409"/>
                </a:xfrm>
                <a:prstGeom prst="rect">
                  <a:avLst/>
                </a:prstGeom>
              </p:spPr>
            </p:pic>
            <p:pic>
              <p:nvPicPr>
                <p:cNvPr id="33" name="图片 3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927103" y="3173171"/>
                  <a:ext cx="3469808" cy="2354409"/>
                </a:xfrm>
                <a:prstGeom prst="rect">
                  <a:avLst/>
                </a:prstGeom>
              </p:spPr>
            </p:pic>
          </p:grpSp>
        </p:grpSp>
        <p:sp>
          <p:nvSpPr>
            <p:cNvPr id="35" name="椭圆 34"/>
            <p:cNvSpPr/>
            <p:nvPr/>
          </p:nvSpPr>
          <p:spPr>
            <a:xfrm>
              <a:off x="6609344" y="3882664"/>
              <a:ext cx="469449" cy="521610"/>
            </a:xfrm>
            <a:prstGeom prst="ellipse">
              <a:avLst/>
            </a:prstGeom>
            <a:solidFill>
              <a:srgbClr val="E4B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1265541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par>
                                <p:cTn id="8" presetID="22" presetClass="entr" presetSubtype="1"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1000"/>
                                        <p:tgtEl>
                                          <p:spTgt spid="22"/>
                                        </p:tgtEl>
                                      </p:cBhvr>
                                    </p:animEffect>
                                    <p:anim calcmode="lin" valueType="num">
                                      <p:cBhvr>
                                        <p:cTn id="21" dur="1000" fill="hold"/>
                                        <p:tgtEl>
                                          <p:spTgt spid="22"/>
                                        </p:tgtEl>
                                        <p:attrNameLst>
                                          <p:attrName>ppt_x</p:attrName>
                                        </p:attrNameLst>
                                      </p:cBhvr>
                                      <p:tavLst>
                                        <p:tav tm="0">
                                          <p:val>
                                            <p:strVal val="#ppt_x"/>
                                          </p:val>
                                        </p:tav>
                                        <p:tav tm="100000">
                                          <p:val>
                                            <p:strVal val="#ppt_x"/>
                                          </p:val>
                                        </p:tav>
                                      </p:tavLst>
                                    </p:anim>
                                    <p:anim calcmode="lin" valueType="num">
                                      <p:cBhvr>
                                        <p:cTn id="22" dur="1000" fill="hold"/>
                                        <p:tgtEl>
                                          <p:spTgt spid="22"/>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1000"/>
                                        <p:tgtEl>
                                          <p:spTgt spid="28"/>
                                        </p:tgtEl>
                                      </p:cBhvr>
                                    </p:animEffect>
                                    <p:anim calcmode="lin" valueType="num">
                                      <p:cBhvr>
                                        <p:cTn id="31" dur="1000" fill="hold"/>
                                        <p:tgtEl>
                                          <p:spTgt spid="28"/>
                                        </p:tgtEl>
                                        <p:attrNameLst>
                                          <p:attrName>ppt_x</p:attrName>
                                        </p:attrNameLst>
                                      </p:cBhvr>
                                      <p:tavLst>
                                        <p:tav tm="0">
                                          <p:val>
                                            <p:strVal val="#ppt_x"/>
                                          </p:val>
                                        </p:tav>
                                        <p:tav tm="100000">
                                          <p:val>
                                            <p:strVal val="#ppt_x"/>
                                          </p:val>
                                        </p:tav>
                                      </p:tavLst>
                                    </p:anim>
                                    <p:anim calcmode="lin" valueType="num">
                                      <p:cBhvr>
                                        <p:cTn id="32"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cBhvr>
                                        <p:cTn id="44" dur="500" fill="hold"/>
                                        <p:tgtEl>
                                          <p:spTgt spid="40"/>
                                        </p:tgtEl>
                                        <p:attrNameLst>
                                          <p:attrName>ppt_w</p:attrName>
                                        </p:attrNameLst>
                                      </p:cBhvr>
                                      <p:tavLst>
                                        <p:tav tm="0">
                                          <p:val>
                                            <p:fltVal val="0"/>
                                          </p:val>
                                        </p:tav>
                                        <p:tav tm="100000">
                                          <p:val>
                                            <p:strVal val="#ppt_w"/>
                                          </p:val>
                                        </p:tav>
                                      </p:tavLst>
                                    </p:anim>
                                    <p:anim calcmode="lin" valueType="num">
                                      <p:cBhvr>
                                        <p:cTn id="45" dur="500" fill="hold"/>
                                        <p:tgtEl>
                                          <p:spTgt spid="40"/>
                                        </p:tgtEl>
                                        <p:attrNameLst>
                                          <p:attrName>ppt_h</p:attrName>
                                        </p:attrNameLst>
                                      </p:cBhvr>
                                      <p:tavLst>
                                        <p:tav tm="0">
                                          <p:val>
                                            <p:fltVal val="0"/>
                                          </p:val>
                                        </p:tav>
                                        <p:tav tm="100000">
                                          <p:val>
                                            <p:strVal val="#ppt_h"/>
                                          </p:val>
                                        </p:tav>
                                      </p:tavLst>
                                    </p:anim>
                                    <p:animEffect transition="in" filter="fade">
                                      <p:cBhvr>
                                        <p:cTn id="46" dur="500"/>
                                        <p:tgtEl>
                                          <p:spTgt spid="40"/>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p:cTn id="49" dur="500" fill="hold"/>
                                        <p:tgtEl>
                                          <p:spTgt spid="41"/>
                                        </p:tgtEl>
                                        <p:attrNameLst>
                                          <p:attrName>ppt_w</p:attrName>
                                        </p:attrNameLst>
                                      </p:cBhvr>
                                      <p:tavLst>
                                        <p:tav tm="0">
                                          <p:val>
                                            <p:fltVal val="0"/>
                                          </p:val>
                                        </p:tav>
                                        <p:tav tm="100000">
                                          <p:val>
                                            <p:strVal val="#ppt_w"/>
                                          </p:val>
                                        </p:tav>
                                      </p:tavLst>
                                    </p:anim>
                                    <p:anim calcmode="lin" valueType="num">
                                      <p:cBhvr>
                                        <p:cTn id="50" dur="500" fill="hold"/>
                                        <p:tgtEl>
                                          <p:spTgt spid="41"/>
                                        </p:tgtEl>
                                        <p:attrNameLst>
                                          <p:attrName>ppt_h</p:attrName>
                                        </p:attrNameLst>
                                      </p:cBhvr>
                                      <p:tavLst>
                                        <p:tav tm="0">
                                          <p:val>
                                            <p:fltVal val="0"/>
                                          </p:val>
                                        </p:tav>
                                        <p:tav tm="100000">
                                          <p:val>
                                            <p:strVal val="#ppt_h"/>
                                          </p:val>
                                        </p:tav>
                                      </p:tavLst>
                                    </p:anim>
                                    <p:animEffect transition="in" filter="fade">
                                      <p:cBhvr>
                                        <p:cTn id="51" dur="500"/>
                                        <p:tgtEl>
                                          <p:spTgt spid="41"/>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cBhvr>
                                        <p:cTn id="54" dur="500" fill="hold"/>
                                        <p:tgtEl>
                                          <p:spTgt spid="42"/>
                                        </p:tgtEl>
                                        <p:attrNameLst>
                                          <p:attrName>ppt_w</p:attrName>
                                        </p:attrNameLst>
                                      </p:cBhvr>
                                      <p:tavLst>
                                        <p:tav tm="0">
                                          <p:val>
                                            <p:fltVal val="0"/>
                                          </p:val>
                                        </p:tav>
                                        <p:tav tm="100000">
                                          <p:val>
                                            <p:strVal val="#ppt_w"/>
                                          </p:val>
                                        </p:tav>
                                      </p:tavLst>
                                    </p:anim>
                                    <p:anim calcmode="lin" valueType="num">
                                      <p:cBhvr>
                                        <p:cTn id="55" dur="500" fill="hold"/>
                                        <p:tgtEl>
                                          <p:spTgt spid="42"/>
                                        </p:tgtEl>
                                        <p:attrNameLst>
                                          <p:attrName>ppt_h</p:attrName>
                                        </p:attrNameLst>
                                      </p:cBhvr>
                                      <p:tavLst>
                                        <p:tav tm="0">
                                          <p:val>
                                            <p:fltVal val="0"/>
                                          </p:val>
                                        </p:tav>
                                        <p:tav tm="100000">
                                          <p:val>
                                            <p:strVal val="#ppt_h"/>
                                          </p:val>
                                        </p:tav>
                                      </p:tavLst>
                                    </p:anim>
                                    <p:animEffect transition="in" filter="fade">
                                      <p:cBhvr>
                                        <p:cTn id="56" dur="500"/>
                                        <p:tgtEl>
                                          <p:spTgt spid="42"/>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p:cTn id="59" dur="500" fill="hold"/>
                                        <p:tgtEl>
                                          <p:spTgt spid="32"/>
                                        </p:tgtEl>
                                        <p:attrNameLst>
                                          <p:attrName>ppt_w</p:attrName>
                                        </p:attrNameLst>
                                      </p:cBhvr>
                                      <p:tavLst>
                                        <p:tav tm="0">
                                          <p:val>
                                            <p:fltVal val="0"/>
                                          </p:val>
                                        </p:tav>
                                        <p:tav tm="100000">
                                          <p:val>
                                            <p:strVal val="#ppt_w"/>
                                          </p:val>
                                        </p:tav>
                                      </p:tavLst>
                                    </p:anim>
                                    <p:anim calcmode="lin" valueType="num">
                                      <p:cBhvr>
                                        <p:cTn id="60" dur="500" fill="hold"/>
                                        <p:tgtEl>
                                          <p:spTgt spid="32"/>
                                        </p:tgtEl>
                                        <p:attrNameLst>
                                          <p:attrName>ppt_h</p:attrName>
                                        </p:attrNameLst>
                                      </p:cBhvr>
                                      <p:tavLst>
                                        <p:tav tm="0">
                                          <p:val>
                                            <p:fltVal val="0"/>
                                          </p:val>
                                        </p:tav>
                                        <p:tav tm="100000">
                                          <p:val>
                                            <p:strVal val="#ppt_h"/>
                                          </p:val>
                                        </p:tav>
                                      </p:tavLst>
                                    </p:anim>
                                    <p:animEffect transition="in" filter="fade">
                                      <p:cBhvr>
                                        <p:cTn id="61" dur="500"/>
                                        <p:tgtEl>
                                          <p:spTgt spid="32"/>
                                        </p:tgtEl>
                                      </p:cBhvr>
                                    </p:animEffect>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1000"/>
                                        <p:tgtEl>
                                          <p:spTgt spid="26"/>
                                        </p:tgtEl>
                                      </p:cBhvr>
                                    </p:animEffect>
                                    <p:anim calcmode="lin" valueType="num">
                                      <p:cBhvr>
                                        <p:cTn id="67" dur="1000" fill="hold"/>
                                        <p:tgtEl>
                                          <p:spTgt spid="26"/>
                                        </p:tgtEl>
                                        <p:attrNameLst>
                                          <p:attrName>ppt_x</p:attrName>
                                        </p:attrNameLst>
                                      </p:cBhvr>
                                      <p:tavLst>
                                        <p:tav tm="0">
                                          <p:val>
                                            <p:strVal val="#ppt_x"/>
                                          </p:val>
                                        </p:tav>
                                        <p:tav tm="100000">
                                          <p:val>
                                            <p:strVal val="#ppt_x"/>
                                          </p:val>
                                        </p:tav>
                                      </p:tavLst>
                                    </p:anim>
                                    <p:anim calcmode="lin" valueType="num">
                                      <p:cBhvr>
                                        <p:cTn id="6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4" presetClass="entr" presetSubtype="10" fill="hold" nodeType="click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randombar(horizontal)">
                                      <p:cBhvr>
                                        <p:cTn id="7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32" grpId="0" animBg="1"/>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3">
            <a:extLst>
              <a:ext uri="{28A0092B-C50C-407E-A947-70E740481C1C}">
                <a14:useLocalDpi xmlns:a14="http://schemas.microsoft.com/office/drawing/2010/main" val="0"/>
              </a:ext>
            </a:extLst>
          </a:blip>
          <a:srcRect l="45850" t="-34389" r="-45850" b="34389"/>
          <a:stretch/>
        </p:blipFill>
        <p:spPr>
          <a:xfrm flipH="1">
            <a:off x="-1709891" y="-1543050"/>
            <a:ext cx="3714470" cy="4487030"/>
          </a:xfrm>
          <a:prstGeom prst="rect">
            <a:avLst/>
          </a:prstGeom>
        </p:spPr>
      </p:pic>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55530" y="6055472"/>
            <a:ext cx="1965242" cy="638549"/>
          </a:xfrm>
          <a:prstGeom prst="rect">
            <a:avLst/>
          </a:prstGeom>
        </p:spPr>
      </p:pic>
      <p:pic>
        <p:nvPicPr>
          <p:cNvPr id="22" name="图片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812" y="5995296"/>
            <a:ext cx="1503128" cy="596744"/>
          </a:xfrm>
          <a:prstGeom prst="rect">
            <a:avLst/>
          </a:prstGeom>
        </p:spPr>
      </p:pic>
      <p:grpSp>
        <p:nvGrpSpPr>
          <p:cNvPr id="4" name="组合 3"/>
          <p:cNvGrpSpPr/>
          <p:nvPr/>
        </p:nvGrpSpPr>
        <p:grpSpPr>
          <a:xfrm>
            <a:off x="962918" y="5656710"/>
            <a:ext cx="1686044" cy="1273916"/>
            <a:chOff x="9307468" y="5063573"/>
            <a:chExt cx="2238632" cy="1855955"/>
          </a:xfrm>
        </p:grpSpPr>
        <p:pic>
          <p:nvPicPr>
            <p:cNvPr id="23" name="图片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86237" y="5266545"/>
              <a:ext cx="1059863" cy="1059863"/>
            </a:xfrm>
            <a:prstGeom prst="rect">
              <a:avLst/>
            </a:prstGeom>
          </p:spPr>
        </p:pic>
        <p:pic>
          <p:nvPicPr>
            <p:cNvPr id="24" name="图片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978585">
              <a:off x="9307468" y="5063573"/>
              <a:ext cx="1855955" cy="1855955"/>
            </a:xfrm>
            <a:prstGeom prst="rect">
              <a:avLst/>
            </a:prstGeom>
          </p:spPr>
        </p:pic>
      </p:grpSp>
      <p:pic>
        <p:nvPicPr>
          <p:cNvPr id="25" name="图片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67502" y="-264243"/>
            <a:ext cx="5016613" cy="1560579"/>
          </a:xfrm>
          <a:prstGeom prst="rect">
            <a:avLst/>
          </a:prstGeom>
        </p:spPr>
      </p:pic>
      <p:pic>
        <p:nvPicPr>
          <p:cNvPr id="28" name="图片 27"/>
          <p:cNvPicPr>
            <a:picLocks noChangeAspect="1"/>
          </p:cNvPicPr>
          <p:nvPr/>
        </p:nvPicPr>
        <p:blipFill rotWithShape="1">
          <a:blip r:embed="rId9">
            <a:extLst>
              <a:ext uri="{28A0092B-C50C-407E-A947-70E740481C1C}">
                <a14:useLocalDpi xmlns:a14="http://schemas.microsoft.com/office/drawing/2010/main" val="0"/>
              </a:ext>
            </a:extLst>
          </a:blip>
          <a:srcRect t="56435"/>
          <a:stretch/>
        </p:blipFill>
        <p:spPr>
          <a:xfrm>
            <a:off x="7901873" y="5770891"/>
            <a:ext cx="3177340" cy="808285"/>
          </a:xfrm>
          <a:prstGeom prst="rect">
            <a:avLst/>
          </a:prstGeom>
        </p:spPr>
      </p:pic>
      <p:grpSp>
        <p:nvGrpSpPr>
          <p:cNvPr id="6" name="组合 5"/>
          <p:cNvGrpSpPr/>
          <p:nvPr/>
        </p:nvGrpSpPr>
        <p:grpSpPr>
          <a:xfrm>
            <a:off x="1401239" y="19456"/>
            <a:ext cx="2139581" cy="1357267"/>
            <a:chOff x="1401239" y="19456"/>
            <a:chExt cx="2139581" cy="1357267"/>
          </a:xfrm>
        </p:grpSpPr>
        <p:pic>
          <p:nvPicPr>
            <p:cNvPr id="12" name="图片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01239" y="19456"/>
              <a:ext cx="2139581" cy="1357267"/>
            </a:xfrm>
            <a:prstGeom prst="rect">
              <a:avLst/>
            </a:prstGeom>
          </p:spPr>
        </p:pic>
        <p:sp>
          <p:nvSpPr>
            <p:cNvPr id="5" name="矩形 4"/>
            <p:cNvSpPr/>
            <p:nvPr/>
          </p:nvSpPr>
          <p:spPr>
            <a:xfrm>
              <a:off x="1507463" y="697346"/>
              <a:ext cx="1927131" cy="523220"/>
            </a:xfrm>
            <a:prstGeom prst="rect">
              <a:avLst/>
            </a:prstGeom>
            <a:ln>
              <a:noFill/>
            </a:ln>
          </p:spPr>
          <p:txBody>
            <a:bodyPr wrap="none">
              <a:spAutoFit/>
            </a:bodyPr>
            <a:lstStyle/>
            <a:p>
              <a:r>
                <a:rPr lang="en-US" altLang="zh-CN" sz="28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7.</a:t>
              </a:r>
              <a:r>
                <a:rPr lang="zh-CN" altLang="en-US" sz="28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成绩汇报</a:t>
              </a:r>
              <a:endParaRPr lang="zh-CN" altLang="en-US" sz="2800" dirty="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endParaRPr>
            </a:p>
          </p:txBody>
        </p:sp>
      </p:grpSp>
      <p:sp>
        <p:nvSpPr>
          <p:cNvPr id="40" name="矩形 39"/>
          <p:cNvSpPr/>
          <p:nvPr/>
        </p:nvSpPr>
        <p:spPr>
          <a:xfrm>
            <a:off x="5017970"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成</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41" name="矩形 40"/>
          <p:cNvSpPr/>
          <p:nvPr/>
        </p:nvSpPr>
        <p:spPr>
          <a:xfrm>
            <a:off x="5823505"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绩</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42" name="矩形 41"/>
          <p:cNvSpPr/>
          <p:nvPr/>
        </p:nvSpPr>
        <p:spPr>
          <a:xfrm>
            <a:off x="6662007"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Arial" panose="020B0604020202020204" pitchFamily="34" charset="0"/>
                <a:ea typeface="Microsoft YaHei" panose="020B0503020204020204" pitchFamily="34" charset="-122"/>
                <a:sym typeface="Arial" panose="020B0604020202020204" pitchFamily="34" charset="0"/>
              </a:rPr>
              <a:t>明</a:t>
            </a:r>
          </a:p>
        </p:txBody>
      </p:sp>
      <p:sp>
        <p:nvSpPr>
          <p:cNvPr id="32" name="矩形 31"/>
          <p:cNvSpPr/>
          <p:nvPr/>
        </p:nvSpPr>
        <p:spPr>
          <a:xfrm>
            <a:off x="7479463"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星</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27" name="矩形 26"/>
          <p:cNvSpPr/>
          <p:nvPr/>
        </p:nvSpPr>
        <p:spPr>
          <a:xfrm>
            <a:off x="8250120"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Arial" panose="020B0604020202020204" pitchFamily="34" charset="0"/>
                <a:ea typeface="Microsoft YaHei" panose="020B0503020204020204" pitchFamily="34" charset="-122"/>
                <a:sym typeface="Arial" panose="020B0604020202020204" pitchFamily="34" charset="0"/>
              </a:rPr>
              <a:t>榜</a:t>
            </a:r>
          </a:p>
        </p:txBody>
      </p:sp>
      <p:sp>
        <p:nvSpPr>
          <p:cNvPr id="30" name="Text Box 5"/>
          <p:cNvSpPr txBox="1"/>
          <p:nvPr/>
        </p:nvSpPr>
        <p:spPr>
          <a:xfrm>
            <a:off x="1498659" y="2943267"/>
            <a:ext cx="3634339" cy="2062103"/>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李倩茹，唐 俊，叶晓琼，阳晓菊，刘新玉，陈光磊，刘  清  </a:t>
            </a:r>
            <a:r>
              <a:rPr lang="zh-CN" altLang="en-US" sz="1600" b="1"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唐榕</a:t>
            </a:r>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，唐家嵘，欧阳倩</a:t>
            </a:r>
            <a:r>
              <a:rPr lang="zh-CN" altLang="en-US" sz="1600" b="1"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 唐婉珍， 唐雨竹， 叶毅锦</a:t>
            </a:r>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，阳丽</a:t>
            </a:r>
            <a:r>
              <a:rPr lang="zh-CN" altLang="en-US" sz="1600" b="1"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珍    </a:t>
            </a:r>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陈典海  </a:t>
            </a:r>
            <a:r>
              <a:rPr lang="zh-CN" altLang="en-US" sz="1600" b="1"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  </a:t>
            </a:r>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欧阳凡</a:t>
            </a:r>
            <a:r>
              <a:rPr lang="zh-CN" altLang="en-US" sz="1600" b="1"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  唐林倩，</a:t>
            </a:r>
            <a:endParaRPr lang="en-US" altLang="zh-CN" sz="1600" b="1"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endParaRPr>
          </a:p>
          <a:p>
            <a:pPr eaLnBrk="1" hangingPunct="1"/>
            <a:r>
              <a:rPr lang="zh-CN" altLang="en-US" sz="1600" b="1"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唐晶文</a:t>
            </a:r>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，欧阳龙，赖  肃，</a:t>
            </a:r>
            <a:r>
              <a:rPr lang="zh-CN" altLang="en-US" sz="1600" b="1"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唐情  赵梦卿</a:t>
            </a:r>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，陈奕飞，陈 政，徐燕林，唐  焱，薛逸宸，阳宁心     欧阳震</a:t>
            </a:r>
            <a:r>
              <a:rPr lang="zh-CN" altLang="en-US" sz="1600" b="1"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 杜   </a:t>
            </a:r>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通，张益柱</a:t>
            </a:r>
            <a:r>
              <a:rPr lang="zh-CN" altLang="en-US" sz="1600" b="1"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 欧阳汉， 唐   </a:t>
            </a:r>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飞</a:t>
            </a:r>
            <a:r>
              <a:rPr lang="zh-CN" altLang="en-US" sz="1600" b="1"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 黄倬俊</a:t>
            </a:r>
            <a:endPar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31" name="Text Box 7"/>
          <p:cNvSpPr txBox="1"/>
          <p:nvPr/>
        </p:nvSpPr>
        <p:spPr>
          <a:xfrm>
            <a:off x="1584613" y="2335200"/>
            <a:ext cx="3282214" cy="523220"/>
          </a:xfrm>
          <a:prstGeom prst="rect">
            <a:avLst/>
          </a:prstGeom>
          <a:solidFill>
            <a:srgbClr val="EB8200"/>
          </a:solidFill>
          <a:ln w="9525">
            <a:noFill/>
          </a:ln>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spcBef>
                <a:spcPct val="50000"/>
              </a:spcBef>
            </a:pPr>
            <a:r>
              <a:rPr lang="zh-CN" altLang="en-US" sz="2800" b="1" dirty="0" smtClean="0">
                <a:solidFill>
                  <a:schemeClr val="bg1"/>
                </a:solidFill>
                <a:latin typeface="Arial" panose="020B0604020202020204" pitchFamily="34" charset="0"/>
                <a:ea typeface="Microsoft YaHei" panose="020B0503020204020204" pitchFamily="34" charset="-122"/>
                <a:sym typeface="Arial" panose="020B0604020202020204" pitchFamily="34" charset="0"/>
              </a:rPr>
              <a:t>取得进步</a:t>
            </a:r>
            <a:endParaRPr lang="zh-CN" altLang="en-US" sz="2800" b="1" dirty="0">
              <a:solidFill>
                <a:schemeClr val="bg1"/>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35" name="Text Box 5"/>
          <p:cNvSpPr txBox="1"/>
          <p:nvPr/>
        </p:nvSpPr>
        <p:spPr>
          <a:xfrm>
            <a:off x="5963836" y="2863151"/>
            <a:ext cx="1795782" cy="2062103"/>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杜雅婷第</a:t>
            </a:r>
            <a:r>
              <a:rPr lang="en-US" altLang="zh-CN"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18</a:t>
            </a:r>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名</a:t>
            </a:r>
          </a:p>
          <a:p>
            <a:pPr eaLnBrk="1" hangingPunct="1"/>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赵梦卿第</a:t>
            </a:r>
            <a:r>
              <a:rPr lang="en-US" altLang="zh-CN"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20</a:t>
            </a:r>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名</a:t>
            </a:r>
          </a:p>
          <a:p>
            <a:pPr eaLnBrk="1" hangingPunct="1"/>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叶飞艳第</a:t>
            </a:r>
            <a:r>
              <a:rPr lang="en-US" altLang="zh-CN"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27</a:t>
            </a:r>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名</a:t>
            </a:r>
          </a:p>
          <a:p>
            <a:pPr eaLnBrk="1" hangingPunct="1"/>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叶毅锦第</a:t>
            </a:r>
            <a:r>
              <a:rPr lang="en-US" altLang="zh-CN"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45</a:t>
            </a:r>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名</a:t>
            </a:r>
          </a:p>
          <a:p>
            <a:pPr eaLnBrk="1" hangingPunct="1"/>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廖天杨第</a:t>
            </a:r>
            <a:r>
              <a:rPr lang="en-US" altLang="zh-CN"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52</a:t>
            </a:r>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名</a:t>
            </a:r>
          </a:p>
          <a:p>
            <a:pPr eaLnBrk="1" hangingPunct="1"/>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钟浩酌第</a:t>
            </a:r>
            <a:r>
              <a:rPr lang="en-US" altLang="zh-CN"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52</a:t>
            </a:r>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名</a:t>
            </a:r>
          </a:p>
          <a:p>
            <a:pPr eaLnBrk="1" hangingPunct="1"/>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薛逸宸第</a:t>
            </a:r>
            <a:r>
              <a:rPr lang="en-US" altLang="zh-CN"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61</a:t>
            </a:r>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名</a:t>
            </a:r>
          </a:p>
          <a:p>
            <a:pPr eaLnBrk="1" hangingPunct="1"/>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欧阳震第</a:t>
            </a:r>
            <a:r>
              <a:rPr lang="en-US" altLang="zh-CN"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86</a:t>
            </a:r>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名</a:t>
            </a:r>
          </a:p>
        </p:txBody>
      </p:sp>
      <p:sp>
        <p:nvSpPr>
          <p:cNvPr id="36" name="Text Box 7"/>
          <p:cNvSpPr txBox="1"/>
          <p:nvPr/>
        </p:nvSpPr>
        <p:spPr>
          <a:xfrm>
            <a:off x="5448030" y="2335200"/>
            <a:ext cx="2390141" cy="523220"/>
          </a:xfrm>
          <a:prstGeom prst="rect">
            <a:avLst/>
          </a:prstGeom>
          <a:solidFill>
            <a:srgbClr val="EB8200"/>
          </a:solid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spcBef>
                <a:spcPct val="50000"/>
              </a:spcBef>
            </a:pPr>
            <a:r>
              <a:rPr lang="zh-CN" altLang="en-US" sz="2800" b="1" dirty="0">
                <a:solidFill>
                  <a:schemeClr val="bg1"/>
                </a:solidFill>
                <a:latin typeface="Arial" panose="020B0604020202020204" pitchFamily="34" charset="0"/>
                <a:ea typeface="Microsoft YaHei" panose="020B0503020204020204" pitchFamily="34" charset="-122"/>
                <a:sym typeface="Arial" panose="020B0604020202020204" pitchFamily="34" charset="0"/>
              </a:rPr>
              <a:t>年级前</a:t>
            </a:r>
            <a:r>
              <a:rPr lang="en-US" altLang="zh-CN" sz="2800" b="1" dirty="0">
                <a:solidFill>
                  <a:schemeClr val="bg1"/>
                </a:solidFill>
                <a:latin typeface="Arial" panose="020B0604020202020204" pitchFamily="34" charset="0"/>
                <a:ea typeface="Microsoft YaHei" panose="020B0503020204020204" pitchFamily="34" charset="-122"/>
                <a:sym typeface="Arial" panose="020B0604020202020204" pitchFamily="34" charset="0"/>
              </a:rPr>
              <a:t>100</a:t>
            </a:r>
            <a:r>
              <a:rPr lang="zh-CN" altLang="en-US" sz="2800" b="1" dirty="0">
                <a:solidFill>
                  <a:schemeClr val="bg1"/>
                </a:solidFill>
                <a:latin typeface="Arial" panose="020B0604020202020204" pitchFamily="34" charset="0"/>
                <a:ea typeface="Microsoft YaHei" panose="020B0503020204020204" pitchFamily="34" charset="-122"/>
                <a:sym typeface="Arial" panose="020B0604020202020204" pitchFamily="34" charset="0"/>
              </a:rPr>
              <a:t>名</a:t>
            </a:r>
          </a:p>
        </p:txBody>
      </p:sp>
      <p:sp>
        <p:nvSpPr>
          <p:cNvPr id="37" name="Text Box 3"/>
          <p:cNvSpPr txBox="1"/>
          <p:nvPr/>
        </p:nvSpPr>
        <p:spPr>
          <a:xfrm>
            <a:off x="8920042" y="2900273"/>
            <a:ext cx="1809121" cy="2123658"/>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语文：叶飞艳</a:t>
            </a:r>
            <a:r>
              <a:rPr lang="en-US" altLang="zh-CN"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106 </a:t>
            </a:r>
          </a:p>
          <a:p>
            <a:pPr eaLnBrk="1" hangingPunct="1"/>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数学：廖天杨</a:t>
            </a:r>
            <a:r>
              <a:rPr lang="en-US" altLang="zh-CN"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120</a:t>
            </a:r>
          </a:p>
          <a:p>
            <a:pPr eaLnBrk="1" hangingPunct="1"/>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英语：杜雅婷</a:t>
            </a:r>
            <a:r>
              <a:rPr lang="en-US" altLang="zh-CN"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117</a:t>
            </a:r>
          </a:p>
          <a:p>
            <a:pPr eaLnBrk="1" hangingPunct="1"/>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物理：钟浩酌</a:t>
            </a:r>
            <a:r>
              <a:rPr lang="en-US" altLang="zh-CN"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95</a:t>
            </a:r>
          </a:p>
          <a:p>
            <a:pPr eaLnBrk="1" hangingPunct="1"/>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政治：刘    清</a:t>
            </a:r>
            <a:r>
              <a:rPr lang="en-US" altLang="zh-CN"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86</a:t>
            </a:r>
          </a:p>
          <a:p>
            <a:pPr eaLnBrk="1" hangingPunct="1"/>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历史：赵梦卿</a:t>
            </a:r>
            <a:r>
              <a:rPr lang="en-US" altLang="zh-CN"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94</a:t>
            </a:r>
          </a:p>
          <a:p>
            <a:pPr eaLnBrk="1" hangingPunct="1"/>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地理：赵梦卿</a:t>
            </a:r>
            <a:r>
              <a:rPr lang="en-US" altLang="zh-CN"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84</a:t>
            </a:r>
          </a:p>
          <a:p>
            <a:pPr eaLnBrk="1" hangingPunct="1"/>
            <a:r>
              <a:rPr lang="zh-CN" altLang="en-US"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生物：赵梦卿</a:t>
            </a:r>
            <a:r>
              <a:rPr lang="en-US" altLang="zh-CN" sz="1600"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99</a:t>
            </a:r>
          </a:p>
        </p:txBody>
      </p:sp>
      <p:sp>
        <p:nvSpPr>
          <p:cNvPr id="38" name="Text Box 4"/>
          <p:cNvSpPr txBox="1"/>
          <p:nvPr/>
        </p:nvSpPr>
        <p:spPr>
          <a:xfrm>
            <a:off x="8747078" y="2358492"/>
            <a:ext cx="1982085" cy="523220"/>
          </a:xfrm>
          <a:prstGeom prst="rect">
            <a:avLst/>
          </a:prstGeom>
          <a:solidFill>
            <a:srgbClr val="EB8200"/>
          </a:solid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spcBef>
                <a:spcPct val="50000"/>
              </a:spcBef>
            </a:pPr>
            <a:r>
              <a:rPr lang="zh-CN" altLang="en-US" sz="2800" b="1" dirty="0">
                <a:solidFill>
                  <a:schemeClr val="bg1"/>
                </a:solidFill>
                <a:latin typeface="Arial" panose="020B0604020202020204" pitchFamily="34" charset="0"/>
                <a:ea typeface="Microsoft YaHei" panose="020B0503020204020204" pitchFamily="34" charset="-122"/>
                <a:sym typeface="Arial" panose="020B0604020202020204" pitchFamily="34" charset="0"/>
              </a:rPr>
              <a:t>单科最高分</a:t>
            </a:r>
          </a:p>
        </p:txBody>
      </p:sp>
      <p:sp>
        <p:nvSpPr>
          <p:cNvPr id="8" name="矩形 7"/>
          <p:cNvSpPr/>
          <p:nvPr/>
        </p:nvSpPr>
        <p:spPr>
          <a:xfrm>
            <a:off x="1392717" y="2003995"/>
            <a:ext cx="3667009" cy="3285956"/>
          </a:xfrm>
          <a:prstGeom prst="rect">
            <a:avLst/>
          </a:prstGeom>
          <a:noFill/>
          <a:ln>
            <a:solidFill>
              <a:srgbClr val="EB82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sp>
        <p:nvSpPr>
          <p:cNvPr id="39" name="矩形 38"/>
          <p:cNvSpPr/>
          <p:nvPr/>
        </p:nvSpPr>
        <p:spPr>
          <a:xfrm>
            <a:off x="5278026" y="2003995"/>
            <a:ext cx="2784389" cy="3285956"/>
          </a:xfrm>
          <a:prstGeom prst="rect">
            <a:avLst/>
          </a:prstGeom>
          <a:noFill/>
          <a:ln>
            <a:solidFill>
              <a:srgbClr val="EB82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sp>
        <p:nvSpPr>
          <p:cNvPr id="43" name="矩形 42"/>
          <p:cNvSpPr/>
          <p:nvPr/>
        </p:nvSpPr>
        <p:spPr>
          <a:xfrm>
            <a:off x="8294824" y="2003995"/>
            <a:ext cx="2784389" cy="3285956"/>
          </a:xfrm>
          <a:prstGeom prst="rect">
            <a:avLst/>
          </a:prstGeom>
          <a:noFill/>
          <a:ln>
            <a:solidFill>
              <a:srgbClr val="EB82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3829351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par>
                                <p:cTn id="8" presetID="22" presetClass="entr" presetSubtype="1"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1000"/>
                                        <p:tgtEl>
                                          <p:spTgt spid="22"/>
                                        </p:tgtEl>
                                      </p:cBhvr>
                                    </p:animEffect>
                                    <p:anim calcmode="lin" valueType="num">
                                      <p:cBhvr>
                                        <p:cTn id="21" dur="1000" fill="hold"/>
                                        <p:tgtEl>
                                          <p:spTgt spid="22"/>
                                        </p:tgtEl>
                                        <p:attrNameLst>
                                          <p:attrName>ppt_x</p:attrName>
                                        </p:attrNameLst>
                                      </p:cBhvr>
                                      <p:tavLst>
                                        <p:tav tm="0">
                                          <p:val>
                                            <p:strVal val="#ppt_x"/>
                                          </p:val>
                                        </p:tav>
                                        <p:tav tm="100000">
                                          <p:val>
                                            <p:strVal val="#ppt_x"/>
                                          </p:val>
                                        </p:tav>
                                      </p:tavLst>
                                    </p:anim>
                                    <p:anim calcmode="lin" valueType="num">
                                      <p:cBhvr>
                                        <p:cTn id="22" dur="1000" fill="hold"/>
                                        <p:tgtEl>
                                          <p:spTgt spid="22"/>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1000"/>
                                        <p:tgtEl>
                                          <p:spTgt spid="28"/>
                                        </p:tgtEl>
                                      </p:cBhvr>
                                    </p:animEffect>
                                    <p:anim calcmode="lin" valueType="num">
                                      <p:cBhvr>
                                        <p:cTn id="31" dur="1000" fill="hold"/>
                                        <p:tgtEl>
                                          <p:spTgt spid="28"/>
                                        </p:tgtEl>
                                        <p:attrNameLst>
                                          <p:attrName>ppt_x</p:attrName>
                                        </p:attrNameLst>
                                      </p:cBhvr>
                                      <p:tavLst>
                                        <p:tav tm="0">
                                          <p:val>
                                            <p:strVal val="#ppt_x"/>
                                          </p:val>
                                        </p:tav>
                                        <p:tav tm="100000">
                                          <p:val>
                                            <p:strVal val="#ppt_x"/>
                                          </p:val>
                                        </p:tav>
                                      </p:tavLst>
                                    </p:anim>
                                    <p:anim calcmode="lin" valueType="num">
                                      <p:cBhvr>
                                        <p:cTn id="32"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cBhvr>
                                        <p:cTn id="44" dur="500" fill="hold"/>
                                        <p:tgtEl>
                                          <p:spTgt spid="40"/>
                                        </p:tgtEl>
                                        <p:attrNameLst>
                                          <p:attrName>ppt_w</p:attrName>
                                        </p:attrNameLst>
                                      </p:cBhvr>
                                      <p:tavLst>
                                        <p:tav tm="0">
                                          <p:val>
                                            <p:fltVal val="0"/>
                                          </p:val>
                                        </p:tav>
                                        <p:tav tm="100000">
                                          <p:val>
                                            <p:strVal val="#ppt_w"/>
                                          </p:val>
                                        </p:tav>
                                      </p:tavLst>
                                    </p:anim>
                                    <p:anim calcmode="lin" valueType="num">
                                      <p:cBhvr>
                                        <p:cTn id="45" dur="500" fill="hold"/>
                                        <p:tgtEl>
                                          <p:spTgt spid="40"/>
                                        </p:tgtEl>
                                        <p:attrNameLst>
                                          <p:attrName>ppt_h</p:attrName>
                                        </p:attrNameLst>
                                      </p:cBhvr>
                                      <p:tavLst>
                                        <p:tav tm="0">
                                          <p:val>
                                            <p:fltVal val="0"/>
                                          </p:val>
                                        </p:tav>
                                        <p:tav tm="100000">
                                          <p:val>
                                            <p:strVal val="#ppt_h"/>
                                          </p:val>
                                        </p:tav>
                                      </p:tavLst>
                                    </p:anim>
                                    <p:animEffect transition="in" filter="fade">
                                      <p:cBhvr>
                                        <p:cTn id="46" dur="500"/>
                                        <p:tgtEl>
                                          <p:spTgt spid="40"/>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p:cTn id="49" dur="500" fill="hold"/>
                                        <p:tgtEl>
                                          <p:spTgt spid="41"/>
                                        </p:tgtEl>
                                        <p:attrNameLst>
                                          <p:attrName>ppt_w</p:attrName>
                                        </p:attrNameLst>
                                      </p:cBhvr>
                                      <p:tavLst>
                                        <p:tav tm="0">
                                          <p:val>
                                            <p:fltVal val="0"/>
                                          </p:val>
                                        </p:tav>
                                        <p:tav tm="100000">
                                          <p:val>
                                            <p:strVal val="#ppt_w"/>
                                          </p:val>
                                        </p:tav>
                                      </p:tavLst>
                                    </p:anim>
                                    <p:anim calcmode="lin" valueType="num">
                                      <p:cBhvr>
                                        <p:cTn id="50" dur="500" fill="hold"/>
                                        <p:tgtEl>
                                          <p:spTgt spid="41"/>
                                        </p:tgtEl>
                                        <p:attrNameLst>
                                          <p:attrName>ppt_h</p:attrName>
                                        </p:attrNameLst>
                                      </p:cBhvr>
                                      <p:tavLst>
                                        <p:tav tm="0">
                                          <p:val>
                                            <p:fltVal val="0"/>
                                          </p:val>
                                        </p:tav>
                                        <p:tav tm="100000">
                                          <p:val>
                                            <p:strVal val="#ppt_h"/>
                                          </p:val>
                                        </p:tav>
                                      </p:tavLst>
                                    </p:anim>
                                    <p:animEffect transition="in" filter="fade">
                                      <p:cBhvr>
                                        <p:cTn id="51" dur="500"/>
                                        <p:tgtEl>
                                          <p:spTgt spid="41"/>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cBhvr>
                                        <p:cTn id="54" dur="500" fill="hold"/>
                                        <p:tgtEl>
                                          <p:spTgt spid="42"/>
                                        </p:tgtEl>
                                        <p:attrNameLst>
                                          <p:attrName>ppt_w</p:attrName>
                                        </p:attrNameLst>
                                      </p:cBhvr>
                                      <p:tavLst>
                                        <p:tav tm="0">
                                          <p:val>
                                            <p:fltVal val="0"/>
                                          </p:val>
                                        </p:tav>
                                        <p:tav tm="100000">
                                          <p:val>
                                            <p:strVal val="#ppt_w"/>
                                          </p:val>
                                        </p:tav>
                                      </p:tavLst>
                                    </p:anim>
                                    <p:anim calcmode="lin" valueType="num">
                                      <p:cBhvr>
                                        <p:cTn id="55" dur="500" fill="hold"/>
                                        <p:tgtEl>
                                          <p:spTgt spid="42"/>
                                        </p:tgtEl>
                                        <p:attrNameLst>
                                          <p:attrName>ppt_h</p:attrName>
                                        </p:attrNameLst>
                                      </p:cBhvr>
                                      <p:tavLst>
                                        <p:tav tm="0">
                                          <p:val>
                                            <p:fltVal val="0"/>
                                          </p:val>
                                        </p:tav>
                                        <p:tav tm="100000">
                                          <p:val>
                                            <p:strVal val="#ppt_h"/>
                                          </p:val>
                                        </p:tav>
                                      </p:tavLst>
                                    </p:anim>
                                    <p:animEffect transition="in" filter="fade">
                                      <p:cBhvr>
                                        <p:cTn id="56" dur="500"/>
                                        <p:tgtEl>
                                          <p:spTgt spid="42"/>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p:cTn id="59" dur="500" fill="hold"/>
                                        <p:tgtEl>
                                          <p:spTgt spid="32"/>
                                        </p:tgtEl>
                                        <p:attrNameLst>
                                          <p:attrName>ppt_w</p:attrName>
                                        </p:attrNameLst>
                                      </p:cBhvr>
                                      <p:tavLst>
                                        <p:tav tm="0">
                                          <p:val>
                                            <p:fltVal val="0"/>
                                          </p:val>
                                        </p:tav>
                                        <p:tav tm="100000">
                                          <p:val>
                                            <p:strVal val="#ppt_w"/>
                                          </p:val>
                                        </p:tav>
                                      </p:tavLst>
                                    </p:anim>
                                    <p:anim calcmode="lin" valueType="num">
                                      <p:cBhvr>
                                        <p:cTn id="60" dur="500" fill="hold"/>
                                        <p:tgtEl>
                                          <p:spTgt spid="32"/>
                                        </p:tgtEl>
                                        <p:attrNameLst>
                                          <p:attrName>ppt_h</p:attrName>
                                        </p:attrNameLst>
                                      </p:cBhvr>
                                      <p:tavLst>
                                        <p:tav tm="0">
                                          <p:val>
                                            <p:fltVal val="0"/>
                                          </p:val>
                                        </p:tav>
                                        <p:tav tm="100000">
                                          <p:val>
                                            <p:strVal val="#ppt_h"/>
                                          </p:val>
                                        </p:tav>
                                      </p:tavLst>
                                    </p:anim>
                                    <p:animEffect transition="in" filter="fade">
                                      <p:cBhvr>
                                        <p:cTn id="61" dur="500"/>
                                        <p:tgtEl>
                                          <p:spTgt spid="32"/>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cBhvr>
                                        <p:cTn id="64" dur="500" fill="hold"/>
                                        <p:tgtEl>
                                          <p:spTgt spid="27"/>
                                        </p:tgtEl>
                                        <p:attrNameLst>
                                          <p:attrName>ppt_w</p:attrName>
                                        </p:attrNameLst>
                                      </p:cBhvr>
                                      <p:tavLst>
                                        <p:tav tm="0">
                                          <p:val>
                                            <p:fltVal val="0"/>
                                          </p:val>
                                        </p:tav>
                                        <p:tav tm="100000">
                                          <p:val>
                                            <p:strVal val="#ppt_w"/>
                                          </p:val>
                                        </p:tav>
                                      </p:tavLst>
                                    </p:anim>
                                    <p:anim calcmode="lin" valueType="num">
                                      <p:cBhvr>
                                        <p:cTn id="65" dur="500" fill="hold"/>
                                        <p:tgtEl>
                                          <p:spTgt spid="27"/>
                                        </p:tgtEl>
                                        <p:attrNameLst>
                                          <p:attrName>ppt_h</p:attrName>
                                        </p:attrNameLst>
                                      </p:cBhvr>
                                      <p:tavLst>
                                        <p:tav tm="0">
                                          <p:val>
                                            <p:fltVal val="0"/>
                                          </p:val>
                                        </p:tav>
                                        <p:tav tm="100000">
                                          <p:val>
                                            <p:strVal val="#ppt_h"/>
                                          </p:val>
                                        </p:tav>
                                      </p:tavLst>
                                    </p:anim>
                                    <p:animEffect transition="in" filter="fade">
                                      <p:cBhvr>
                                        <p:cTn id="66" dur="500"/>
                                        <p:tgtEl>
                                          <p:spTgt spid="27"/>
                                        </p:tgtEl>
                                      </p:cBhvr>
                                    </p:animEffect>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grpId="0" nodeType="click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fade">
                                      <p:cBhvr>
                                        <p:cTn id="71" dur="1000"/>
                                        <p:tgtEl>
                                          <p:spTgt spid="8"/>
                                        </p:tgtEl>
                                      </p:cBhvr>
                                    </p:animEffect>
                                    <p:anim calcmode="lin" valueType="num">
                                      <p:cBhvr>
                                        <p:cTn id="72" dur="1000" fill="hold"/>
                                        <p:tgtEl>
                                          <p:spTgt spid="8"/>
                                        </p:tgtEl>
                                        <p:attrNameLst>
                                          <p:attrName>ppt_x</p:attrName>
                                        </p:attrNameLst>
                                      </p:cBhvr>
                                      <p:tavLst>
                                        <p:tav tm="0">
                                          <p:val>
                                            <p:strVal val="#ppt_x"/>
                                          </p:val>
                                        </p:tav>
                                        <p:tav tm="100000">
                                          <p:val>
                                            <p:strVal val="#ppt_x"/>
                                          </p:val>
                                        </p:tav>
                                      </p:tavLst>
                                    </p:anim>
                                    <p:anim calcmode="lin" valueType="num">
                                      <p:cBhvr>
                                        <p:cTn id="73" dur="1000" fill="hold"/>
                                        <p:tgtEl>
                                          <p:spTgt spid="8"/>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1000"/>
                                        <p:tgtEl>
                                          <p:spTgt spid="31"/>
                                        </p:tgtEl>
                                      </p:cBhvr>
                                    </p:animEffect>
                                    <p:anim calcmode="lin" valueType="num">
                                      <p:cBhvr>
                                        <p:cTn id="77" dur="1000" fill="hold"/>
                                        <p:tgtEl>
                                          <p:spTgt spid="31"/>
                                        </p:tgtEl>
                                        <p:attrNameLst>
                                          <p:attrName>ppt_x</p:attrName>
                                        </p:attrNameLst>
                                      </p:cBhvr>
                                      <p:tavLst>
                                        <p:tav tm="0">
                                          <p:val>
                                            <p:strVal val="#ppt_x"/>
                                          </p:val>
                                        </p:tav>
                                        <p:tav tm="100000">
                                          <p:val>
                                            <p:strVal val="#ppt_x"/>
                                          </p:val>
                                        </p:tav>
                                      </p:tavLst>
                                    </p:anim>
                                    <p:anim calcmode="lin" valueType="num">
                                      <p:cBhvr>
                                        <p:cTn id="78" dur="1000" fill="hold"/>
                                        <p:tgtEl>
                                          <p:spTgt spid="31"/>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fade">
                                      <p:cBhvr>
                                        <p:cTn id="81" dur="1000"/>
                                        <p:tgtEl>
                                          <p:spTgt spid="30"/>
                                        </p:tgtEl>
                                      </p:cBhvr>
                                    </p:animEffect>
                                    <p:anim calcmode="lin" valueType="num">
                                      <p:cBhvr>
                                        <p:cTn id="82" dur="1000" fill="hold"/>
                                        <p:tgtEl>
                                          <p:spTgt spid="30"/>
                                        </p:tgtEl>
                                        <p:attrNameLst>
                                          <p:attrName>ppt_x</p:attrName>
                                        </p:attrNameLst>
                                      </p:cBhvr>
                                      <p:tavLst>
                                        <p:tav tm="0">
                                          <p:val>
                                            <p:strVal val="#ppt_x"/>
                                          </p:val>
                                        </p:tav>
                                        <p:tav tm="100000">
                                          <p:val>
                                            <p:strVal val="#ppt_x"/>
                                          </p:val>
                                        </p:tav>
                                      </p:tavLst>
                                    </p:anim>
                                    <p:anim calcmode="lin" valueType="num">
                                      <p:cBhvr>
                                        <p:cTn id="83" dur="1000" fill="hold"/>
                                        <p:tgtEl>
                                          <p:spTgt spid="30"/>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36"/>
                                        </p:tgtEl>
                                        <p:attrNameLst>
                                          <p:attrName>style.visibility</p:attrName>
                                        </p:attrNameLst>
                                      </p:cBhvr>
                                      <p:to>
                                        <p:strVal val="visible"/>
                                      </p:to>
                                    </p:set>
                                    <p:animEffect transition="in" filter="fade">
                                      <p:cBhvr>
                                        <p:cTn id="86" dur="1000"/>
                                        <p:tgtEl>
                                          <p:spTgt spid="36"/>
                                        </p:tgtEl>
                                      </p:cBhvr>
                                    </p:animEffect>
                                    <p:anim calcmode="lin" valueType="num">
                                      <p:cBhvr>
                                        <p:cTn id="87" dur="1000" fill="hold"/>
                                        <p:tgtEl>
                                          <p:spTgt spid="36"/>
                                        </p:tgtEl>
                                        <p:attrNameLst>
                                          <p:attrName>ppt_x</p:attrName>
                                        </p:attrNameLst>
                                      </p:cBhvr>
                                      <p:tavLst>
                                        <p:tav tm="0">
                                          <p:val>
                                            <p:strVal val="#ppt_x"/>
                                          </p:val>
                                        </p:tav>
                                        <p:tav tm="100000">
                                          <p:val>
                                            <p:strVal val="#ppt_x"/>
                                          </p:val>
                                        </p:tav>
                                      </p:tavLst>
                                    </p:anim>
                                    <p:anim calcmode="lin" valueType="num">
                                      <p:cBhvr>
                                        <p:cTn id="88" dur="1000" fill="hold"/>
                                        <p:tgtEl>
                                          <p:spTgt spid="36"/>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39"/>
                                        </p:tgtEl>
                                        <p:attrNameLst>
                                          <p:attrName>style.visibility</p:attrName>
                                        </p:attrNameLst>
                                      </p:cBhvr>
                                      <p:to>
                                        <p:strVal val="visible"/>
                                      </p:to>
                                    </p:set>
                                    <p:animEffect transition="in" filter="fade">
                                      <p:cBhvr>
                                        <p:cTn id="91" dur="1000"/>
                                        <p:tgtEl>
                                          <p:spTgt spid="39"/>
                                        </p:tgtEl>
                                      </p:cBhvr>
                                    </p:animEffect>
                                    <p:anim calcmode="lin" valueType="num">
                                      <p:cBhvr>
                                        <p:cTn id="92" dur="1000" fill="hold"/>
                                        <p:tgtEl>
                                          <p:spTgt spid="39"/>
                                        </p:tgtEl>
                                        <p:attrNameLst>
                                          <p:attrName>ppt_x</p:attrName>
                                        </p:attrNameLst>
                                      </p:cBhvr>
                                      <p:tavLst>
                                        <p:tav tm="0">
                                          <p:val>
                                            <p:strVal val="#ppt_x"/>
                                          </p:val>
                                        </p:tav>
                                        <p:tav tm="100000">
                                          <p:val>
                                            <p:strVal val="#ppt_x"/>
                                          </p:val>
                                        </p:tav>
                                      </p:tavLst>
                                    </p:anim>
                                    <p:anim calcmode="lin" valueType="num">
                                      <p:cBhvr>
                                        <p:cTn id="93" dur="1000" fill="hold"/>
                                        <p:tgtEl>
                                          <p:spTgt spid="39"/>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35"/>
                                        </p:tgtEl>
                                        <p:attrNameLst>
                                          <p:attrName>style.visibility</p:attrName>
                                        </p:attrNameLst>
                                      </p:cBhvr>
                                      <p:to>
                                        <p:strVal val="visible"/>
                                      </p:to>
                                    </p:set>
                                    <p:animEffect transition="in" filter="fade">
                                      <p:cBhvr>
                                        <p:cTn id="96" dur="1000"/>
                                        <p:tgtEl>
                                          <p:spTgt spid="35"/>
                                        </p:tgtEl>
                                      </p:cBhvr>
                                    </p:animEffect>
                                    <p:anim calcmode="lin" valueType="num">
                                      <p:cBhvr>
                                        <p:cTn id="97" dur="1000" fill="hold"/>
                                        <p:tgtEl>
                                          <p:spTgt spid="35"/>
                                        </p:tgtEl>
                                        <p:attrNameLst>
                                          <p:attrName>ppt_x</p:attrName>
                                        </p:attrNameLst>
                                      </p:cBhvr>
                                      <p:tavLst>
                                        <p:tav tm="0">
                                          <p:val>
                                            <p:strVal val="#ppt_x"/>
                                          </p:val>
                                        </p:tav>
                                        <p:tav tm="100000">
                                          <p:val>
                                            <p:strVal val="#ppt_x"/>
                                          </p:val>
                                        </p:tav>
                                      </p:tavLst>
                                    </p:anim>
                                    <p:anim calcmode="lin" valueType="num">
                                      <p:cBhvr>
                                        <p:cTn id="98" dur="1000" fill="hold"/>
                                        <p:tgtEl>
                                          <p:spTgt spid="35"/>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43"/>
                                        </p:tgtEl>
                                        <p:attrNameLst>
                                          <p:attrName>style.visibility</p:attrName>
                                        </p:attrNameLst>
                                      </p:cBhvr>
                                      <p:to>
                                        <p:strVal val="visible"/>
                                      </p:to>
                                    </p:set>
                                    <p:animEffect transition="in" filter="fade">
                                      <p:cBhvr>
                                        <p:cTn id="101" dur="1000"/>
                                        <p:tgtEl>
                                          <p:spTgt spid="43"/>
                                        </p:tgtEl>
                                      </p:cBhvr>
                                    </p:animEffect>
                                    <p:anim calcmode="lin" valueType="num">
                                      <p:cBhvr>
                                        <p:cTn id="102" dur="1000" fill="hold"/>
                                        <p:tgtEl>
                                          <p:spTgt spid="43"/>
                                        </p:tgtEl>
                                        <p:attrNameLst>
                                          <p:attrName>ppt_x</p:attrName>
                                        </p:attrNameLst>
                                      </p:cBhvr>
                                      <p:tavLst>
                                        <p:tav tm="0">
                                          <p:val>
                                            <p:strVal val="#ppt_x"/>
                                          </p:val>
                                        </p:tav>
                                        <p:tav tm="100000">
                                          <p:val>
                                            <p:strVal val="#ppt_x"/>
                                          </p:val>
                                        </p:tav>
                                      </p:tavLst>
                                    </p:anim>
                                    <p:anim calcmode="lin" valueType="num">
                                      <p:cBhvr>
                                        <p:cTn id="103" dur="1000" fill="hold"/>
                                        <p:tgtEl>
                                          <p:spTgt spid="43"/>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38"/>
                                        </p:tgtEl>
                                        <p:attrNameLst>
                                          <p:attrName>style.visibility</p:attrName>
                                        </p:attrNameLst>
                                      </p:cBhvr>
                                      <p:to>
                                        <p:strVal val="visible"/>
                                      </p:to>
                                    </p:set>
                                    <p:animEffect transition="in" filter="fade">
                                      <p:cBhvr>
                                        <p:cTn id="106" dur="1000"/>
                                        <p:tgtEl>
                                          <p:spTgt spid="38"/>
                                        </p:tgtEl>
                                      </p:cBhvr>
                                    </p:animEffect>
                                    <p:anim calcmode="lin" valueType="num">
                                      <p:cBhvr>
                                        <p:cTn id="107" dur="1000" fill="hold"/>
                                        <p:tgtEl>
                                          <p:spTgt spid="38"/>
                                        </p:tgtEl>
                                        <p:attrNameLst>
                                          <p:attrName>ppt_x</p:attrName>
                                        </p:attrNameLst>
                                      </p:cBhvr>
                                      <p:tavLst>
                                        <p:tav tm="0">
                                          <p:val>
                                            <p:strVal val="#ppt_x"/>
                                          </p:val>
                                        </p:tav>
                                        <p:tav tm="100000">
                                          <p:val>
                                            <p:strVal val="#ppt_x"/>
                                          </p:val>
                                        </p:tav>
                                      </p:tavLst>
                                    </p:anim>
                                    <p:anim calcmode="lin" valueType="num">
                                      <p:cBhvr>
                                        <p:cTn id="108" dur="1000" fill="hold"/>
                                        <p:tgtEl>
                                          <p:spTgt spid="38"/>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37"/>
                                        </p:tgtEl>
                                        <p:attrNameLst>
                                          <p:attrName>style.visibility</p:attrName>
                                        </p:attrNameLst>
                                      </p:cBhvr>
                                      <p:to>
                                        <p:strVal val="visible"/>
                                      </p:to>
                                    </p:set>
                                    <p:animEffect transition="in" filter="fade">
                                      <p:cBhvr>
                                        <p:cTn id="111" dur="1000"/>
                                        <p:tgtEl>
                                          <p:spTgt spid="37"/>
                                        </p:tgtEl>
                                      </p:cBhvr>
                                    </p:animEffect>
                                    <p:anim calcmode="lin" valueType="num">
                                      <p:cBhvr>
                                        <p:cTn id="112" dur="1000" fill="hold"/>
                                        <p:tgtEl>
                                          <p:spTgt spid="37"/>
                                        </p:tgtEl>
                                        <p:attrNameLst>
                                          <p:attrName>ppt_x</p:attrName>
                                        </p:attrNameLst>
                                      </p:cBhvr>
                                      <p:tavLst>
                                        <p:tav tm="0">
                                          <p:val>
                                            <p:strVal val="#ppt_x"/>
                                          </p:val>
                                        </p:tav>
                                        <p:tav tm="100000">
                                          <p:val>
                                            <p:strVal val="#ppt_x"/>
                                          </p:val>
                                        </p:tav>
                                      </p:tavLst>
                                    </p:anim>
                                    <p:anim calcmode="lin" valueType="num">
                                      <p:cBhvr>
                                        <p:cTn id="113"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32" grpId="0" animBg="1"/>
      <p:bldP spid="27" grpId="0" animBg="1"/>
      <p:bldP spid="30" grpId="0"/>
      <p:bldP spid="31" grpId="0" animBg="1"/>
      <p:bldP spid="35" grpId="0"/>
      <p:bldP spid="36" grpId="0" animBg="1"/>
      <p:bldP spid="37" grpId="0"/>
      <p:bldP spid="38" grpId="0" animBg="1"/>
      <p:bldP spid="8" grpId="0" animBg="1"/>
      <p:bldP spid="39" grpId="0" animBg="1"/>
      <p:bldP spid="4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04776" y="1852822"/>
            <a:ext cx="10456087" cy="1045927"/>
          </a:xfrm>
          <a:prstGeom prst="rect">
            <a:avLst/>
          </a:prstGeom>
          <a:noFill/>
          <a:ln>
            <a:solidFill>
              <a:srgbClr val="EB82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pic>
        <p:nvPicPr>
          <p:cNvPr id="20" name="图片 19"/>
          <p:cNvPicPr>
            <a:picLocks noChangeAspect="1"/>
          </p:cNvPicPr>
          <p:nvPr/>
        </p:nvPicPr>
        <p:blipFill rotWithShape="1">
          <a:blip r:embed="rId3">
            <a:extLst>
              <a:ext uri="{28A0092B-C50C-407E-A947-70E740481C1C}">
                <a14:useLocalDpi xmlns:a14="http://schemas.microsoft.com/office/drawing/2010/main" val="0"/>
              </a:ext>
            </a:extLst>
          </a:blip>
          <a:srcRect l="45850" t="-34389" r="-45850" b="34389"/>
          <a:stretch/>
        </p:blipFill>
        <p:spPr>
          <a:xfrm flipH="1">
            <a:off x="-1709891" y="-1543050"/>
            <a:ext cx="3714470" cy="4487030"/>
          </a:xfrm>
          <a:prstGeom prst="rect">
            <a:avLst/>
          </a:prstGeom>
        </p:spPr>
      </p:pic>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55530" y="6055472"/>
            <a:ext cx="1965242" cy="638549"/>
          </a:xfrm>
          <a:prstGeom prst="rect">
            <a:avLst/>
          </a:prstGeom>
        </p:spPr>
      </p:pic>
      <p:pic>
        <p:nvPicPr>
          <p:cNvPr id="22" name="图片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812" y="5995296"/>
            <a:ext cx="1503128" cy="596744"/>
          </a:xfrm>
          <a:prstGeom prst="rect">
            <a:avLst/>
          </a:prstGeom>
        </p:spPr>
      </p:pic>
      <p:grpSp>
        <p:nvGrpSpPr>
          <p:cNvPr id="4" name="组合 3"/>
          <p:cNvGrpSpPr/>
          <p:nvPr/>
        </p:nvGrpSpPr>
        <p:grpSpPr>
          <a:xfrm>
            <a:off x="962918" y="5656710"/>
            <a:ext cx="1686044" cy="1273916"/>
            <a:chOff x="9307468" y="5063573"/>
            <a:chExt cx="2238632" cy="1855955"/>
          </a:xfrm>
        </p:grpSpPr>
        <p:pic>
          <p:nvPicPr>
            <p:cNvPr id="23" name="图片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86237" y="5266545"/>
              <a:ext cx="1059863" cy="1059863"/>
            </a:xfrm>
            <a:prstGeom prst="rect">
              <a:avLst/>
            </a:prstGeom>
          </p:spPr>
        </p:pic>
        <p:pic>
          <p:nvPicPr>
            <p:cNvPr id="24" name="图片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978585">
              <a:off x="9307468" y="5063573"/>
              <a:ext cx="1855955" cy="1855955"/>
            </a:xfrm>
            <a:prstGeom prst="rect">
              <a:avLst/>
            </a:prstGeom>
          </p:spPr>
        </p:pic>
      </p:grpSp>
      <p:pic>
        <p:nvPicPr>
          <p:cNvPr id="25" name="图片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67502" y="-264243"/>
            <a:ext cx="5016613" cy="1560579"/>
          </a:xfrm>
          <a:prstGeom prst="rect">
            <a:avLst/>
          </a:prstGeom>
        </p:spPr>
      </p:pic>
      <p:pic>
        <p:nvPicPr>
          <p:cNvPr id="28" name="图片 27"/>
          <p:cNvPicPr>
            <a:picLocks noChangeAspect="1"/>
          </p:cNvPicPr>
          <p:nvPr/>
        </p:nvPicPr>
        <p:blipFill rotWithShape="1">
          <a:blip r:embed="rId9">
            <a:extLst>
              <a:ext uri="{28A0092B-C50C-407E-A947-70E740481C1C}">
                <a14:useLocalDpi xmlns:a14="http://schemas.microsoft.com/office/drawing/2010/main" val="0"/>
              </a:ext>
            </a:extLst>
          </a:blip>
          <a:srcRect t="56435"/>
          <a:stretch/>
        </p:blipFill>
        <p:spPr>
          <a:xfrm>
            <a:off x="7901873" y="5770891"/>
            <a:ext cx="3177340" cy="808285"/>
          </a:xfrm>
          <a:prstGeom prst="rect">
            <a:avLst/>
          </a:prstGeom>
        </p:spPr>
      </p:pic>
      <p:grpSp>
        <p:nvGrpSpPr>
          <p:cNvPr id="6" name="组合 5"/>
          <p:cNvGrpSpPr/>
          <p:nvPr/>
        </p:nvGrpSpPr>
        <p:grpSpPr>
          <a:xfrm>
            <a:off x="1401239" y="19456"/>
            <a:ext cx="2139581" cy="1357267"/>
            <a:chOff x="1401239" y="19456"/>
            <a:chExt cx="2139581" cy="1357267"/>
          </a:xfrm>
        </p:grpSpPr>
        <p:pic>
          <p:nvPicPr>
            <p:cNvPr id="12" name="图片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01239" y="19456"/>
              <a:ext cx="2139581" cy="1357267"/>
            </a:xfrm>
            <a:prstGeom prst="rect">
              <a:avLst/>
            </a:prstGeom>
          </p:spPr>
        </p:pic>
        <p:sp>
          <p:nvSpPr>
            <p:cNvPr id="5" name="矩形 4"/>
            <p:cNvSpPr/>
            <p:nvPr/>
          </p:nvSpPr>
          <p:spPr>
            <a:xfrm>
              <a:off x="1507463" y="697346"/>
              <a:ext cx="1927131" cy="523220"/>
            </a:xfrm>
            <a:prstGeom prst="rect">
              <a:avLst/>
            </a:prstGeom>
            <a:ln>
              <a:noFill/>
            </a:ln>
          </p:spPr>
          <p:txBody>
            <a:bodyPr wrap="none">
              <a:spAutoFit/>
            </a:bodyPr>
            <a:lstStyle/>
            <a:p>
              <a:r>
                <a:rPr lang="en-US" altLang="zh-CN" sz="28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8.</a:t>
              </a:r>
              <a:r>
                <a:rPr lang="zh-CN" altLang="en-US" sz="28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问题情况</a:t>
              </a:r>
              <a:endParaRPr lang="zh-CN" altLang="en-US" sz="2800" dirty="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endParaRPr>
            </a:p>
          </p:txBody>
        </p:sp>
      </p:grpSp>
      <p:sp>
        <p:nvSpPr>
          <p:cNvPr id="40" name="矩形 39"/>
          <p:cNvSpPr/>
          <p:nvPr/>
        </p:nvSpPr>
        <p:spPr>
          <a:xfrm>
            <a:off x="5017970"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成</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41" name="矩形 40"/>
          <p:cNvSpPr/>
          <p:nvPr/>
        </p:nvSpPr>
        <p:spPr>
          <a:xfrm>
            <a:off x="5823505"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绩</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42" name="矩形 41"/>
          <p:cNvSpPr/>
          <p:nvPr/>
        </p:nvSpPr>
        <p:spPr>
          <a:xfrm>
            <a:off x="6662007"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Arial" panose="020B0604020202020204" pitchFamily="34" charset="0"/>
                <a:ea typeface="Microsoft YaHei" panose="020B0503020204020204" pitchFamily="34" charset="-122"/>
                <a:sym typeface="Arial" panose="020B0604020202020204" pitchFamily="34" charset="0"/>
              </a:rPr>
              <a:t>分</a:t>
            </a:r>
          </a:p>
        </p:txBody>
      </p:sp>
      <p:sp>
        <p:nvSpPr>
          <p:cNvPr id="32" name="矩形 31"/>
          <p:cNvSpPr/>
          <p:nvPr/>
        </p:nvSpPr>
        <p:spPr>
          <a:xfrm>
            <a:off x="7479463"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析</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29" name="Text Box 7"/>
          <p:cNvSpPr txBox="1"/>
          <p:nvPr/>
        </p:nvSpPr>
        <p:spPr>
          <a:xfrm>
            <a:off x="1401239" y="2087562"/>
            <a:ext cx="10514798" cy="615553"/>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r>
              <a:rPr lang="zh-CN" altLang="en-US" sz="2000" b="1" dirty="0">
                <a:solidFill>
                  <a:srgbClr val="EB8200"/>
                </a:solidFill>
                <a:latin typeface="Arial" panose="020B0604020202020204" pitchFamily="34" charset="0"/>
                <a:ea typeface="Microsoft YaHei" panose="020B0503020204020204" pitchFamily="34" charset="-122"/>
                <a:sym typeface="Arial" panose="020B0604020202020204" pitchFamily="34" charset="0"/>
              </a:rPr>
              <a:t>（一）、上课质量决定成绩</a:t>
            </a:r>
          </a:p>
          <a:p>
            <a:pPr eaLnBrk="1" hangingPunct="1"/>
            <a:r>
              <a:rPr lang="zh-CN" altLang="en-US" sz="900" b="1"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                </a:t>
            </a:r>
            <a:r>
              <a:rPr lang="zh-CN" altLang="en-US" sz="1400" b="1"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有些学生学习没有预习、上课注意力不集中，开小差，做小动作、讲小话，看窗外，不愿做笔记，课堂效率低。</a:t>
            </a:r>
            <a:endParaRPr lang="zh-CN" altLang="en-US" sz="1400"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33" name="Text Box 4"/>
          <p:cNvSpPr txBox="1"/>
          <p:nvPr/>
        </p:nvSpPr>
        <p:spPr>
          <a:xfrm>
            <a:off x="6721080" y="3175416"/>
            <a:ext cx="4416492" cy="1938992"/>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r>
              <a:rPr lang="zh-CN" altLang="en-US" sz="2000" b="1" dirty="0">
                <a:solidFill>
                  <a:srgbClr val="EB8200"/>
                </a:solidFill>
                <a:latin typeface="Arial" panose="020B0604020202020204" pitchFamily="34" charset="0"/>
                <a:ea typeface="Microsoft YaHei" panose="020B0503020204020204" pitchFamily="34" charset="-122"/>
                <a:sym typeface="Arial" panose="020B0604020202020204" pitchFamily="34" charset="0"/>
              </a:rPr>
              <a:t>（二）、效率产生差距</a:t>
            </a:r>
          </a:p>
          <a:p>
            <a:pPr eaLnBrk="1" hangingPunct="1"/>
            <a:r>
              <a:rPr lang="zh-CN" altLang="en-US" sz="1600" b="1"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        </a:t>
            </a:r>
            <a:r>
              <a:rPr lang="zh-CN" altLang="en-US" sz="1400" b="1" dirty="0" smtClean="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a:t>
            </a:r>
            <a:r>
              <a:rPr lang="zh-CN" altLang="en-US" sz="1400" b="1"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无法迅速进入学习的状态。</a:t>
            </a:r>
          </a:p>
          <a:p>
            <a:pPr eaLnBrk="1" hangingPunct="1"/>
            <a:r>
              <a:rPr lang="zh-CN" altLang="en-US" sz="1400" b="1"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         ◆不会充分利用时间（午休、周末、假期等）。</a:t>
            </a:r>
          </a:p>
          <a:p>
            <a:pPr eaLnBrk="1" hangingPunct="1"/>
            <a:r>
              <a:rPr lang="zh-CN" altLang="en-US" sz="1400" b="1"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         ◆放学之后，没有及时回家，在外游荡。</a:t>
            </a:r>
          </a:p>
          <a:p>
            <a:pPr eaLnBrk="1" hangingPunct="1"/>
            <a:r>
              <a:rPr lang="zh-CN" altLang="en-US" sz="1400" b="1"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         ◆做作业前从不先复习。</a:t>
            </a:r>
          </a:p>
          <a:p>
            <a:pPr eaLnBrk="1" hangingPunct="1"/>
            <a:r>
              <a:rPr lang="zh-CN" altLang="en-US" sz="1400" b="1"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         ◆课前没有预习。</a:t>
            </a:r>
          </a:p>
          <a:p>
            <a:pPr eaLnBrk="1" hangingPunct="1"/>
            <a:r>
              <a:rPr lang="zh-CN" altLang="en-US" sz="1400" b="1"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         ◆先玩后学习。</a:t>
            </a:r>
          </a:p>
          <a:p>
            <a:pPr eaLnBrk="1" hangingPunct="1"/>
            <a:r>
              <a:rPr lang="zh-CN" altLang="en-US" sz="1400" b="1"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         ◆做事拖拉。</a:t>
            </a:r>
          </a:p>
        </p:txBody>
      </p:sp>
      <p:sp>
        <p:nvSpPr>
          <p:cNvPr id="34" name="Text Box 4"/>
          <p:cNvSpPr txBox="1">
            <a:spLocks noChangeArrowheads="1"/>
          </p:cNvSpPr>
          <p:nvPr/>
        </p:nvSpPr>
        <p:spPr bwMode="auto">
          <a:xfrm>
            <a:off x="1490737" y="3248311"/>
            <a:ext cx="4528105" cy="1908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defTabSz="914400" eaLnBrk="1" hangingPunct="1">
              <a:buClrTx/>
              <a:buSzTx/>
              <a:buFontTx/>
              <a:buNone/>
              <a:defRPr/>
            </a:pPr>
            <a:r>
              <a:rPr kumimoji="0" lang="zh-CN" altLang="en-US" sz="2000" b="1" kern="1200" cap="none" spc="0" normalizeH="0" baseline="0" noProof="0" dirty="0" smtClean="0">
                <a:solidFill>
                  <a:srgbClr val="EB8200"/>
                </a:solidFill>
                <a:latin typeface="Arial" panose="020B0604020202020204" pitchFamily="34" charset="0"/>
                <a:ea typeface="Microsoft YaHei" panose="020B0503020204020204" pitchFamily="34" charset="-122"/>
                <a:sym typeface="Arial" panose="020B0604020202020204" pitchFamily="34" charset="0"/>
              </a:rPr>
              <a:t>（三）、作业质量值得重视</a:t>
            </a:r>
          </a:p>
          <a:p>
            <a:pPr marR="0" defTabSz="914400" eaLnBrk="1" hangingPunct="1">
              <a:buClrTx/>
              <a:buSzTx/>
              <a:buFontTx/>
              <a:buNone/>
              <a:defRPr/>
            </a:pPr>
            <a:r>
              <a:rPr kumimoji="1" lang="zh-CN" altLang="en-US" sz="1400" b="1" kern="1200" cap="none" spc="0" normalizeH="0" baseline="0" noProof="0" dirty="0" smtClean="0">
                <a:solidFill>
                  <a:schemeClr val="bg2">
                    <a:lumMod val="50000"/>
                  </a:schemeClr>
                </a:solidFill>
                <a:effectLst>
                  <a:outerShdw blurRad="38100" dist="38100" dir="2700000" algn="tl">
                    <a:srgbClr val="C0C0C0"/>
                  </a:outerShdw>
                </a:effectLst>
                <a:latin typeface="Arial" panose="020B0604020202020204" pitchFamily="34" charset="0"/>
                <a:ea typeface="Microsoft YaHei" panose="020B0503020204020204" pitchFamily="34" charset="-122"/>
                <a:sym typeface="Arial" panose="020B0604020202020204" pitchFamily="34" charset="0"/>
              </a:rPr>
              <a:t>          </a:t>
            </a:r>
            <a:r>
              <a:rPr kumimoji="1" lang="zh-CN" altLang="en-US" sz="1400" b="1" kern="1200" cap="none" spc="0" normalizeH="0" baseline="0" noProof="0" dirty="0" smtClean="0">
                <a:solidFill>
                  <a:schemeClr val="tx1">
                    <a:lumMod val="50000"/>
                    <a:lumOff val="50000"/>
                  </a:schemeClr>
                </a:solidFill>
                <a:effectLst>
                  <a:outerShdw blurRad="38100" dist="38100" dir="2700000" algn="tl">
                    <a:srgbClr val="C0C0C0"/>
                  </a:outerShdw>
                </a:effectLst>
                <a:latin typeface="Arial" panose="020B0604020202020204" pitchFamily="34" charset="0"/>
                <a:ea typeface="Microsoft YaHei" panose="020B0503020204020204" pitchFamily="34" charset="-122"/>
                <a:sym typeface="Arial" panose="020B0604020202020204" pitchFamily="34" charset="0"/>
              </a:rPr>
              <a:t>▲拖欠作业；</a:t>
            </a:r>
          </a:p>
          <a:p>
            <a:pPr marR="0" defTabSz="914400" eaLnBrk="1" hangingPunct="1">
              <a:buClrTx/>
              <a:buSzTx/>
              <a:buFontTx/>
              <a:buNone/>
              <a:defRPr/>
            </a:pPr>
            <a:endParaRPr kumimoji="1" lang="zh-CN" altLang="en-US" sz="1400" b="1" kern="1200" cap="none" spc="0" normalizeH="0" baseline="0" noProof="0" dirty="0" smtClean="0">
              <a:solidFill>
                <a:schemeClr val="tx1">
                  <a:lumMod val="50000"/>
                  <a:lumOff val="50000"/>
                </a:schemeClr>
              </a:solidFill>
              <a:effectLst>
                <a:outerShdw blurRad="38100" dist="38100" dir="2700000" algn="tl">
                  <a:srgbClr val="C0C0C0"/>
                </a:outerShdw>
              </a:effectLst>
              <a:latin typeface="Arial" panose="020B0604020202020204" pitchFamily="34" charset="0"/>
              <a:ea typeface="Microsoft YaHei" panose="020B0503020204020204" pitchFamily="34" charset="-122"/>
              <a:sym typeface="Arial" panose="020B0604020202020204" pitchFamily="34" charset="0"/>
            </a:endParaRPr>
          </a:p>
          <a:p>
            <a:pPr marR="0" defTabSz="914400" eaLnBrk="1" hangingPunct="1">
              <a:buClrTx/>
              <a:buSzTx/>
              <a:buFontTx/>
              <a:buNone/>
              <a:defRPr/>
            </a:pPr>
            <a:r>
              <a:rPr kumimoji="1" lang="zh-CN" altLang="en-US" sz="1400" b="1" kern="1200" cap="none" spc="0" normalizeH="0" baseline="0" noProof="0" dirty="0" smtClean="0">
                <a:solidFill>
                  <a:schemeClr val="tx1">
                    <a:lumMod val="50000"/>
                    <a:lumOff val="50000"/>
                  </a:schemeClr>
                </a:solidFill>
                <a:effectLst>
                  <a:outerShdw blurRad="38100" dist="38100" dir="2700000" algn="tl">
                    <a:srgbClr val="C0C0C0"/>
                  </a:outerShdw>
                </a:effectLst>
                <a:latin typeface="Arial" panose="020B0604020202020204" pitchFamily="34" charset="0"/>
                <a:ea typeface="Microsoft YaHei" panose="020B0503020204020204" pitchFamily="34" charset="-122"/>
                <a:sym typeface="Arial" panose="020B0604020202020204" pitchFamily="34" charset="0"/>
              </a:rPr>
              <a:t>          ▲马虎了事；</a:t>
            </a:r>
          </a:p>
          <a:p>
            <a:pPr marR="0" defTabSz="914400" eaLnBrk="1" hangingPunct="1">
              <a:buClrTx/>
              <a:buSzTx/>
              <a:buFontTx/>
              <a:buNone/>
              <a:defRPr/>
            </a:pPr>
            <a:endParaRPr kumimoji="1" lang="zh-CN" altLang="en-US" sz="1400" b="1" kern="1200" cap="none" spc="0" normalizeH="0" baseline="0" noProof="0" dirty="0" smtClean="0">
              <a:solidFill>
                <a:schemeClr val="tx1">
                  <a:lumMod val="50000"/>
                  <a:lumOff val="50000"/>
                </a:schemeClr>
              </a:solidFill>
              <a:effectLst>
                <a:outerShdw blurRad="38100" dist="38100" dir="2700000" algn="tl">
                  <a:srgbClr val="C0C0C0"/>
                </a:outerShdw>
              </a:effectLst>
              <a:latin typeface="Arial" panose="020B0604020202020204" pitchFamily="34" charset="0"/>
              <a:ea typeface="Microsoft YaHei" panose="020B0503020204020204" pitchFamily="34" charset="-122"/>
              <a:sym typeface="Arial" panose="020B0604020202020204" pitchFamily="34" charset="0"/>
            </a:endParaRPr>
          </a:p>
          <a:p>
            <a:pPr marR="0" defTabSz="914400" eaLnBrk="1" hangingPunct="1">
              <a:buClrTx/>
              <a:buSzTx/>
              <a:buFontTx/>
              <a:buNone/>
              <a:defRPr/>
            </a:pPr>
            <a:r>
              <a:rPr kumimoji="1" lang="zh-CN" altLang="en-US" sz="1400" b="1" kern="1200" cap="none" spc="0" normalizeH="0" baseline="0" noProof="0" dirty="0" smtClean="0">
                <a:solidFill>
                  <a:schemeClr val="tx1">
                    <a:lumMod val="50000"/>
                    <a:lumOff val="50000"/>
                  </a:schemeClr>
                </a:solidFill>
                <a:effectLst>
                  <a:outerShdw blurRad="38100" dist="38100" dir="2700000" algn="tl">
                    <a:srgbClr val="C0C0C0"/>
                  </a:outerShdw>
                </a:effectLst>
                <a:latin typeface="Arial" panose="020B0604020202020204" pitchFamily="34" charset="0"/>
                <a:ea typeface="Microsoft YaHei" panose="020B0503020204020204" pitchFamily="34" charset="-122"/>
                <a:sym typeface="Arial" panose="020B0604020202020204" pitchFamily="34" charset="0"/>
              </a:rPr>
              <a:t>          ▲不及时订正；</a:t>
            </a:r>
          </a:p>
          <a:p>
            <a:pPr marR="0" defTabSz="914400" eaLnBrk="1" hangingPunct="1">
              <a:buClrTx/>
              <a:buSzTx/>
              <a:buFontTx/>
              <a:buNone/>
              <a:defRPr/>
            </a:pPr>
            <a:endParaRPr kumimoji="1" lang="zh-CN" altLang="en-US" sz="1400" b="1" kern="1200" cap="none" spc="0" normalizeH="0" baseline="0" noProof="0" dirty="0" smtClean="0">
              <a:solidFill>
                <a:schemeClr val="tx1">
                  <a:lumMod val="50000"/>
                  <a:lumOff val="50000"/>
                </a:schemeClr>
              </a:solidFill>
              <a:effectLst>
                <a:outerShdw blurRad="38100" dist="38100" dir="2700000" algn="tl">
                  <a:srgbClr val="C0C0C0"/>
                </a:outerShdw>
              </a:effectLst>
              <a:latin typeface="Arial" panose="020B0604020202020204" pitchFamily="34" charset="0"/>
              <a:ea typeface="Microsoft YaHei" panose="020B0503020204020204" pitchFamily="34" charset="-122"/>
              <a:sym typeface="Arial" panose="020B0604020202020204" pitchFamily="34" charset="0"/>
            </a:endParaRPr>
          </a:p>
          <a:p>
            <a:pPr marR="0" defTabSz="914400" eaLnBrk="1" hangingPunct="1">
              <a:buClrTx/>
              <a:buSzTx/>
              <a:buFontTx/>
              <a:buNone/>
              <a:defRPr/>
            </a:pPr>
            <a:r>
              <a:rPr kumimoji="1" lang="zh-CN" altLang="en-US" sz="1400" b="1" kern="1200" cap="none" spc="0" normalizeH="0" baseline="0" noProof="0" dirty="0" smtClean="0">
                <a:solidFill>
                  <a:schemeClr val="tx1">
                    <a:lumMod val="50000"/>
                    <a:lumOff val="50000"/>
                  </a:schemeClr>
                </a:solidFill>
                <a:effectLst>
                  <a:outerShdw blurRad="38100" dist="38100" dir="2700000" algn="tl">
                    <a:srgbClr val="C0C0C0"/>
                  </a:outerShdw>
                </a:effectLst>
                <a:latin typeface="Arial" panose="020B0604020202020204" pitchFamily="34" charset="0"/>
                <a:ea typeface="Microsoft YaHei" panose="020B0503020204020204" pitchFamily="34" charset="-122"/>
                <a:sym typeface="Arial" panose="020B0604020202020204" pitchFamily="34" charset="0"/>
              </a:rPr>
              <a:t>          ▲做作业时，从不先复习，只求任务完成。</a:t>
            </a:r>
          </a:p>
        </p:txBody>
      </p:sp>
      <p:sp>
        <p:nvSpPr>
          <p:cNvPr id="44" name="矩形 43"/>
          <p:cNvSpPr/>
          <p:nvPr/>
        </p:nvSpPr>
        <p:spPr>
          <a:xfrm>
            <a:off x="904776" y="3092765"/>
            <a:ext cx="5114066" cy="2432136"/>
          </a:xfrm>
          <a:prstGeom prst="rect">
            <a:avLst/>
          </a:prstGeom>
          <a:noFill/>
          <a:ln>
            <a:solidFill>
              <a:srgbClr val="EB82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sp>
        <p:nvSpPr>
          <p:cNvPr id="45" name="矩形 44"/>
          <p:cNvSpPr/>
          <p:nvPr/>
        </p:nvSpPr>
        <p:spPr>
          <a:xfrm>
            <a:off x="6246797" y="3092765"/>
            <a:ext cx="5114066" cy="2432136"/>
          </a:xfrm>
          <a:prstGeom prst="rect">
            <a:avLst/>
          </a:prstGeom>
          <a:noFill/>
          <a:ln>
            <a:solidFill>
              <a:srgbClr val="EB82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1743213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par>
                                <p:cTn id="8" presetID="22" presetClass="entr" presetSubtype="1"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1000"/>
                                        <p:tgtEl>
                                          <p:spTgt spid="22"/>
                                        </p:tgtEl>
                                      </p:cBhvr>
                                    </p:animEffect>
                                    <p:anim calcmode="lin" valueType="num">
                                      <p:cBhvr>
                                        <p:cTn id="21" dur="1000" fill="hold"/>
                                        <p:tgtEl>
                                          <p:spTgt spid="22"/>
                                        </p:tgtEl>
                                        <p:attrNameLst>
                                          <p:attrName>ppt_x</p:attrName>
                                        </p:attrNameLst>
                                      </p:cBhvr>
                                      <p:tavLst>
                                        <p:tav tm="0">
                                          <p:val>
                                            <p:strVal val="#ppt_x"/>
                                          </p:val>
                                        </p:tav>
                                        <p:tav tm="100000">
                                          <p:val>
                                            <p:strVal val="#ppt_x"/>
                                          </p:val>
                                        </p:tav>
                                      </p:tavLst>
                                    </p:anim>
                                    <p:anim calcmode="lin" valueType="num">
                                      <p:cBhvr>
                                        <p:cTn id="22" dur="1000" fill="hold"/>
                                        <p:tgtEl>
                                          <p:spTgt spid="22"/>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1000"/>
                                        <p:tgtEl>
                                          <p:spTgt spid="28"/>
                                        </p:tgtEl>
                                      </p:cBhvr>
                                    </p:animEffect>
                                    <p:anim calcmode="lin" valueType="num">
                                      <p:cBhvr>
                                        <p:cTn id="31" dur="1000" fill="hold"/>
                                        <p:tgtEl>
                                          <p:spTgt spid="28"/>
                                        </p:tgtEl>
                                        <p:attrNameLst>
                                          <p:attrName>ppt_x</p:attrName>
                                        </p:attrNameLst>
                                      </p:cBhvr>
                                      <p:tavLst>
                                        <p:tav tm="0">
                                          <p:val>
                                            <p:strVal val="#ppt_x"/>
                                          </p:val>
                                        </p:tav>
                                        <p:tav tm="100000">
                                          <p:val>
                                            <p:strVal val="#ppt_x"/>
                                          </p:val>
                                        </p:tav>
                                      </p:tavLst>
                                    </p:anim>
                                    <p:anim calcmode="lin" valueType="num">
                                      <p:cBhvr>
                                        <p:cTn id="32"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32"/>
                                        </p:tgtEl>
                                        <p:attrNameLst>
                                          <p:attrName>style.visibility</p:attrName>
                                        </p:attrNameLst>
                                      </p:cBhvr>
                                      <p:to>
                                        <p:strVal val="visible"/>
                                      </p:to>
                                    </p:set>
                                    <p:anim calcmode="lin" valueType="num">
                                      <p:cBhvr>
                                        <p:cTn id="44" dur="500" fill="hold"/>
                                        <p:tgtEl>
                                          <p:spTgt spid="32"/>
                                        </p:tgtEl>
                                        <p:attrNameLst>
                                          <p:attrName>ppt_w</p:attrName>
                                        </p:attrNameLst>
                                      </p:cBhvr>
                                      <p:tavLst>
                                        <p:tav tm="0">
                                          <p:val>
                                            <p:fltVal val="0"/>
                                          </p:val>
                                        </p:tav>
                                        <p:tav tm="100000">
                                          <p:val>
                                            <p:strVal val="#ppt_w"/>
                                          </p:val>
                                        </p:tav>
                                      </p:tavLst>
                                    </p:anim>
                                    <p:anim calcmode="lin" valueType="num">
                                      <p:cBhvr>
                                        <p:cTn id="45" dur="500" fill="hold"/>
                                        <p:tgtEl>
                                          <p:spTgt spid="32"/>
                                        </p:tgtEl>
                                        <p:attrNameLst>
                                          <p:attrName>ppt_h</p:attrName>
                                        </p:attrNameLst>
                                      </p:cBhvr>
                                      <p:tavLst>
                                        <p:tav tm="0">
                                          <p:val>
                                            <p:fltVal val="0"/>
                                          </p:val>
                                        </p:tav>
                                        <p:tav tm="100000">
                                          <p:val>
                                            <p:strVal val="#ppt_h"/>
                                          </p:val>
                                        </p:tav>
                                      </p:tavLst>
                                    </p:anim>
                                    <p:animEffect transition="in" filter="fade">
                                      <p:cBhvr>
                                        <p:cTn id="46" dur="500"/>
                                        <p:tgtEl>
                                          <p:spTgt spid="32"/>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p:cTn id="49" dur="500" fill="hold"/>
                                        <p:tgtEl>
                                          <p:spTgt spid="42"/>
                                        </p:tgtEl>
                                        <p:attrNameLst>
                                          <p:attrName>ppt_w</p:attrName>
                                        </p:attrNameLst>
                                      </p:cBhvr>
                                      <p:tavLst>
                                        <p:tav tm="0">
                                          <p:val>
                                            <p:fltVal val="0"/>
                                          </p:val>
                                        </p:tav>
                                        <p:tav tm="100000">
                                          <p:val>
                                            <p:strVal val="#ppt_w"/>
                                          </p:val>
                                        </p:tav>
                                      </p:tavLst>
                                    </p:anim>
                                    <p:anim calcmode="lin" valueType="num">
                                      <p:cBhvr>
                                        <p:cTn id="50" dur="500" fill="hold"/>
                                        <p:tgtEl>
                                          <p:spTgt spid="42"/>
                                        </p:tgtEl>
                                        <p:attrNameLst>
                                          <p:attrName>ppt_h</p:attrName>
                                        </p:attrNameLst>
                                      </p:cBhvr>
                                      <p:tavLst>
                                        <p:tav tm="0">
                                          <p:val>
                                            <p:fltVal val="0"/>
                                          </p:val>
                                        </p:tav>
                                        <p:tav tm="100000">
                                          <p:val>
                                            <p:strVal val="#ppt_h"/>
                                          </p:val>
                                        </p:tav>
                                      </p:tavLst>
                                    </p:anim>
                                    <p:animEffect transition="in" filter="fade">
                                      <p:cBhvr>
                                        <p:cTn id="51" dur="500"/>
                                        <p:tgtEl>
                                          <p:spTgt spid="42"/>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 calcmode="lin" valueType="num">
                                      <p:cBhvr>
                                        <p:cTn id="54" dur="500" fill="hold"/>
                                        <p:tgtEl>
                                          <p:spTgt spid="41"/>
                                        </p:tgtEl>
                                        <p:attrNameLst>
                                          <p:attrName>ppt_w</p:attrName>
                                        </p:attrNameLst>
                                      </p:cBhvr>
                                      <p:tavLst>
                                        <p:tav tm="0">
                                          <p:val>
                                            <p:fltVal val="0"/>
                                          </p:val>
                                        </p:tav>
                                        <p:tav tm="100000">
                                          <p:val>
                                            <p:strVal val="#ppt_w"/>
                                          </p:val>
                                        </p:tav>
                                      </p:tavLst>
                                    </p:anim>
                                    <p:anim calcmode="lin" valueType="num">
                                      <p:cBhvr>
                                        <p:cTn id="55" dur="500" fill="hold"/>
                                        <p:tgtEl>
                                          <p:spTgt spid="41"/>
                                        </p:tgtEl>
                                        <p:attrNameLst>
                                          <p:attrName>ppt_h</p:attrName>
                                        </p:attrNameLst>
                                      </p:cBhvr>
                                      <p:tavLst>
                                        <p:tav tm="0">
                                          <p:val>
                                            <p:fltVal val="0"/>
                                          </p:val>
                                        </p:tav>
                                        <p:tav tm="100000">
                                          <p:val>
                                            <p:strVal val="#ppt_h"/>
                                          </p:val>
                                        </p:tav>
                                      </p:tavLst>
                                    </p:anim>
                                    <p:animEffect transition="in" filter="fade">
                                      <p:cBhvr>
                                        <p:cTn id="56" dur="500"/>
                                        <p:tgtEl>
                                          <p:spTgt spid="41"/>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40"/>
                                        </p:tgtEl>
                                        <p:attrNameLst>
                                          <p:attrName>style.visibility</p:attrName>
                                        </p:attrNameLst>
                                      </p:cBhvr>
                                      <p:to>
                                        <p:strVal val="visible"/>
                                      </p:to>
                                    </p:set>
                                    <p:anim calcmode="lin" valueType="num">
                                      <p:cBhvr>
                                        <p:cTn id="59" dur="500" fill="hold"/>
                                        <p:tgtEl>
                                          <p:spTgt spid="40"/>
                                        </p:tgtEl>
                                        <p:attrNameLst>
                                          <p:attrName>ppt_w</p:attrName>
                                        </p:attrNameLst>
                                      </p:cBhvr>
                                      <p:tavLst>
                                        <p:tav tm="0">
                                          <p:val>
                                            <p:fltVal val="0"/>
                                          </p:val>
                                        </p:tav>
                                        <p:tav tm="100000">
                                          <p:val>
                                            <p:strVal val="#ppt_w"/>
                                          </p:val>
                                        </p:tav>
                                      </p:tavLst>
                                    </p:anim>
                                    <p:anim calcmode="lin" valueType="num">
                                      <p:cBhvr>
                                        <p:cTn id="60" dur="500" fill="hold"/>
                                        <p:tgtEl>
                                          <p:spTgt spid="40"/>
                                        </p:tgtEl>
                                        <p:attrNameLst>
                                          <p:attrName>ppt_h</p:attrName>
                                        </p:attrNameLst>
                                      </p:cBhvr>
                                      <p:tavLst>
                                        <p:tav tm="0">
                                          <p:val>
                                            <p:fltVal val="0"/>
                                          </p:val>
                                        </p:tav>
                                        <p:tav tm="100000">
                                          <p:val>
                                            <p:strVal val="#ppt_h"/>
                                          </p:val>
                                        </p:tav>
                                      </p:tavLst>
                                    </p:anim>
                                    <p:animEffect transition="in" filter="fade">
                                      <p:cBhvr>
                                        <p:cTn id="61" dur="500"/>
                                        <p:tgtEl>
                                          <p:spTgt spid="40"/>
                                        </p:tgtEl>
                                      </p:cBhvr>
                                    </p:animEffect>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2"/>
                                        </p:tgtEl>
                                        <p:attrNameLst>
                                          <p:attrName>style.visibility</p:attrName>
                                        </p:attrNameLst>
                                      </p:cBhvr>
                                      <p:to>
                                        <p:strVal val="visible"/>
                                      </p:to>
                                    </p:set>
                                    <p:animEffect transition="in" filter="fade">
                                      <p:cBhvr>
                                        <p:cTn id="66" dur="1000"/>
                                        <p:tgtEl>
                                          <p:spTgt spid="2"/>
                                        </p:tgtEl>
                                      </p:cBhvr>
                                    </p:animEffect>
                                    <p:anim calcmode="lin" valueType="num">
                                      <p:cBhvr>
                                        <p:cTn id="67" dur="1000" fill="hold"/>
                                        <p:tgtEl>
                                          <p:spTgt spid="2"/>
                                        </p:tgtEl>
                                        <p:attrNameLst>
                                          <p:attrName>ppt_x</p:attrName>
                                        </p:attrNameLst>
                                      </p:cBhvr>
                                      <p:tavLst>
                                        <p:tav tm="0">
                                          <p:val>
                                            <p:strVal val="#ppt_x"/>
                                          </p:val>
                                        </p:tav>
                                        <p:tav tm="100000">
                                          <p:val>
                                            <p:strVal val="#ppt_x"/>
                                          </p:val>
                                        </p:tav>
                                      </p:tavLst>
                                    </p:anim>
                                    <p:anim calcmode="lin" valueType="num">
                                      <p:cBhvr>
                                        <p:cTn id="68" dur="1000" fill="hold"/>
                                        <p:tgtEl>
                                          <p:spTgt spid="2"/>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fade">
                                      <p:cBhvr>
                                        <p:cTn id="71" dur="1000"/>
                                        <p:tgtEl>
                                          <p:spTgt spid="29"/>
                                        </p:tgtEl>
                                      </p:cBhvr>
                                    </p:animEffect>
                                    <p:anim calcmode="lin" valueType="num">
                                      <p:cBhvr>
                                        <p:cTn id="72" dur="1000" fill="hold"/>
                                        <p:tgtEl>
                                          <p:spTgt spid="29"/>
                                        </p:tgtEl>
                                        <p:attrNameLst>
                                          <p:attrName>ppt_x</p:attrName>
                                        </p:attrNameLst>
                                      </p:cBhvr>
                                      <p:tavLst>
                                        <p:tav tm="0">
                                          <p:val>
                                            <p:strVal val="#ppt_x"/>
                                          </p:val>
                                        </p:tav>
                                        <p:tav tm="100000">
                                          <p:val>
                                            <p:strVal val="#ppt_x"/>
                                          </p:val>
                                        </p:tav>
                                      </p:tavLst>
                                    </p:anim>
                                    <p:anim calcmode="lin" valueType="num">
                                      <p:cBhvr>
                                        <p:cTn id="73" dur="1000" fill="hold"/>
                                        <p:tgtEl>
                                          <p:spTgt spid="29"/>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44"/>
                                        </p:tgtEl>
                                        <p:attrNameLst>
                                          <p:attrName>style.visibility</p:attrName>
                                        </p:attrNameLst>
                                      </p:cBhvr>
                                      <p:to>
                                        <p:strVal val="visible"/>
                                      </p:to>
                                    </p:set>
                                    <p:animEffect transition="in" filter="fade">
                                      <p:cBhvr>
                                        <p:cTn id="76" dur="1000"/>
                                        <p:tgtEl>
                                          <p:spTgt spid="44"/>
                                        </p:tgtEl>
                                      </p:cBhvr>
                                    </p:animEffect>
                                    <p:anim calcmode="lin" valueType="num">
                                      <p:cBhvr>
                                        <p:cTn id="77" dur="1000" fill="hold"/>
                                        <p:tgtEl>
                                          <p:spTgt spid="44"/>
                                        </p:tgtEl>
                                        <p:attrNameLst>
                                          <p:attrName>ppt_x</p:attrName>
                                        </p:attrNameLst>
                                      </p:cBhvr>
                                      <p:tavLst>
                                        <p:tav tm="0">
                                          <p:val>
                                            <p:strVal val="#ppt_x"/>
                                          </p:val>
                                        </p:tav>
                                        <p:tav tm="100000">
                                          <p:val>
                                            <p:strVal val="#ppt_x"/>
                                          </p:val>
                                        </p:tav>
                                      </p:tavLst>
                                    </p:anim>
                                    <p:anim calcmode="lin" valueType="num">
                                      <p:cBhvr>
                                        <p:cTn id="78" dur="1000" fill="hold"/>
                                        <p:tgtEl>
                                          <p:spTgt spid="44"/>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34"/>
                                        </p:tgtEl>
                                        <p:attrNameLst>
                                          <p:attrName>style.visibility</p:attrName>
                                        </p:attrNameLst>
                                      </p:cBhvr>
                                      <p:to>
                                        <p:strVal val="visible"/>
                                      </p:to>
                                    </p:set>
                                    <p:animEffect transition="in" filter="fade">
                                      <p:cBhvr>
                                        <p:cTn id="81" dur="1000"/>
                                        <p:tgtEl>
                                          <p:spTgt spid="34"/>
                                        </p:tgtEl>
                                      </p:cBhvr>
                                    </p:animEffect>
                                    <p:anim calcmode="lin" valueType="num">
                                      <p:cBhvr>
                                        <p:cTn id="82" dur="1000" fill="hold"/>
                                        <p:tgtEl>
                                          <p:spTgt spid="34"/>
                                        </p:tgtEl>
                                        <p:attrNameLst>
                                          <p:attrName>ppt_x</p:attrName>
                                        </p:attrNameLst>
                                      </p:cBhvr>
                                      <p:tavLst>
                                        <p:tav tm="0">
                                          <p:val>
                                            <p:strVal val="#ppt_x"/>
                                          </p:val>
                                        </p:tav>
                                        <p:tav tm="100000">
                                          <p:val>
                                            <p:strVal val="#ppt_x"/>
                                          </p:val>
                                        </p:tav>
                                      </p:tavLst>
                                    </p:anim>
                                    <p:anim calcmode="lin" valueType="num">
                                      <p:cBhvr>
                                        <p:cTn id="83" dur="1000" fill="hold"/>
                                        <p:tgtEl>
                                          <p:spTgt spid="34"/>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45"/>
                                        </p:tgtEl>
                                        <p:attrNameLst>
                                          <p:attrName>style.visibility</p:attrName>
                                        </p:attrNameLst>
                                      </p:cBhvr>
                                      <p:to>
                                        <p:strVal val="visible"/>
                                      </p:to>
                                    </p:set>
                                    <p:animEffect transition="in" filter="fade">
                                      <p:cBhvr>
                                        <p:cTn id="86" dur="1000"/>
                                        <p:tgtEl>
                                          <p:spTgt spid="45"/>
                                        </p:tgtEl>
                                      </p:cBhvr>
                                    </p:animEffect>
                                    <p:anim calcmode="lin" valueType="num">
                                      <p:cBhvr>
                                        <p:cTn id="87" dur="1000" fill="hold"/>
                                        <p:tgtEl>
                                          <p:spTgt spid="45"/>
                                        </p:tgtEl>
                                        <p:attrNameLst>
                                          <p:attrName>ppt_x</p:attrName>
                                        </p:attrNameLst>
                                      </p:cBhvr>
                                      <p:tavLst>
                                        <p:tav tm="0">
                                          <p:val>
                                            <p:strVal val="#ppt_x"/>
                                          </p:val>
                                        </p:tav>
                                        <p:tav tm="100000">
                                          <p:val>
                                            <p:strVal val="#ppt_x"/>
                                          </p:val>
                                        </p:tav>
                                      </p:tavLst>
                                    </p:anim>
                                    <p:anim calcmode="lin" valueType="num">
                                      <p:cBhvr>
                                        <p:cTn id="88" dur="1000" fill="hold"/>
                                        <p:tgtEl>
                                          <p:spTgt spid="45"/>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33"/>
                                        </p:tgtEl>
                                        <p:attrNameLst>
                                          <p:attrName>style.visibility</p:attrName>
                                        </p:attrNameLst>
                                      </p:cBhvr>
                                      <p:to>
                                        <p:strVal val="visible"/>
                                      </p:to>
                                    </p:set>
                                    <p:animEffect transition="in" filter="fade">
                                      <p:cBhvr>
                                        <p:cTn id="91" dur="1000"/>
                                        <p:tgtEl>
                                          <p:spTgt spid="33"/>
                                        </p:tgtEl>
                                      </p:cBhvr>
                                    </p:animEffect>
                                    <p:anim calcmode="lin" valueType="num">
                                      <p:cBhvr>
                                        <p:cTn id="92" dur="1000" fill="hold"/>
                                        <p:tgtEl>
                                          <p:spTgt spid="33"/>
                                        </p:tgtEl>
                                        <p:attrNameLst>
                                          <p:attrName>ppt_x</p:attrName>
                                        </p:attrNameLst>
                                      </p:cBhvr>
                                      <p:tavLst>
                                        <p:tav tm="0">
                                          <p:val>
                                            <p:strVal val="#ppt_x"/>
                                          </p:val>
                                        </p:tav>
                                        <p:tav tm="100000">
                                          <p:val>
                                            <p:strVal val="#ppt_x"/>
                                          </p:val>
                                        </p:tav>
                                      </p:tavLst>
                                    </p:anim>
                                    <p:anim calcmode="lin" valueType="num">
                                      <p:cBhvr>
                                        <p:cTn id="93"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0" grpId="0" animBg="1"/>
      <p:bldP spid="41" grpId="0" animBg="1"/>
      <p:bldP spid="42" grpId="0" animBg="1"/>
      <p:bldP spid="32" grpId="0" animBg="1"/>
      <p:bldP spid="29" grpId="0"/>
      <p:bldP spid="33" grpId="0"/>
      <p:bldP spid="34" grpId="0"/>
      <p:bldP spid="44" grpId="0" animBg="1"/>
      <p:bldP spid="4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3">
            <a:extLst>
              <a:ext uri="{28A0092B-C50C-407E-A947-70E740481C1C}">
                <a14:useLocalDpi xmlns:a14="http://schemas.microsoft.com/office/drawing/2010/main" val="0"/>
              </a:ext>
            </a:extLst>
          </a:blip>
          <a:srcRect l="45850" t="-34389" r="-45850" b="34389"/>
          <a:stretch/>
        </p:blipFill>
        <p:spPr>
          <a:xfrm flipH="1">
            <a:off x="-1709891" y="-1543050"/>
            <a:ext cx="3714470" cy="4487030"/>
          </a:xfrm>
          <a:prstGeom prst="rect">
            <a:avLst/>
          </a:prstGeom>
        </p:spPr>
      </p:pic>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55530" y="6055472"/>
            <a:ext cx="1965242" cy="638549"/>
          </a:xfrm>
          <a:prstGeom prst="rect">
            <a:avLst/>
          </a:prstGeom>
        </p:spPr>
      </p:pic>
      <p:pic>
        <p:nvPicPr>
          <p:cNvPr id="22" name="图片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812" y="5995296"/>
            <a:ext cx="1503128" cy="596744"/>
          </a:xfrm>
          <a:prstGeom prst="rect">
            <a:avLst/>
          </a:prstGeom>
        </p:spPr>
      </p:pic>
      <p:grpSp>
        <p:nvGrpSpPr>
          <p:cNvPr id="4" name="组合 3"/>
          <p:cNvGrpSpPr/>
          <p:nvPr/>
        </p:nvGrpSpPr>
        <p:grpSpPr>
          <a:xfrm>
            <a:off x="962918" y="5656710"/>
            <a:ext cx="1686044" cy="1273916"/>
            <a:chOff x="9307468" y="5063573"/>
            <a:chExt cx="2238632" cy="1855955"/>
          </a:xfrm>
        </p:grpSpPr>
        <p:pic>
          <p:nvPicPr>
            <p:cNvPr id="23" name="图片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86237" y="5266545"/>
              <a:ext cx="1059863" cy="1059863"/>
            </a:xfrm>
            <a:prstGeom prst="rect">
              <a:avLst/>
            </a:prstGeom>
          </p:spPr>
        </p:pic>
        <p:pic>
          <p:nvPicPr>
            <p:cNvPr id="24" name="图片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978585">
              <a:off x="9307468" y="5063573"/>
              <a:ext cx="1855955" cy="1855955"/>
            </a:xfrm>
            <a:prstGeom prst="rect">
              <a:avLst/>
            </a:prstGeom>
          </p:spPr>
        </p:pic>
      </p:grpSp>
      <p:pic>
        <p:nvPicPr>
          <p:cNvPr id="25" name="图片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67502" y="-264243"/>
            <a:ext cx="5016613" cy="1560579"/>
          </a:xfrm>
          <a:prstGeom prst="rect">
            <a:avLst/>
          </a:prstGeom>
        </p:spPr>
      </p:pic>
      <p:pic>
        <p:nvPicPr>
          <p:cNvPr id="28" name="图片 27"/>
          <p:cNvPicPr>
            <a:picLocks noChangeAspect="1"/>
          </p:cNvPicPr>
          <p:nvPr/>
        </p:nvPicPr>
        <p:blipFill rotWithShape="1">
          <a:blip r:embed="rId9">
            <a:extLst>
              <a:ext uri="{28A0092B-C50C-407E-A947-70E740481C1C}">
                <a14:useLocalDpi xmlns:a14="http://schemas.microsoft.com/office/drawing/2010/main" val="0"/>
              </a:ext>
            </a:extLst>
          </a:blip>
          <a:srcRect t="56435"/>
          <a:stretch/>
        </p:blipFill>
        <p:spPr>
          <a:xfrm>
            <a:off x="7901873" y="5770891"/>
            <a:ext cx="3177340" cy="808285"/>
          </a:xfrm>
          <a:prstGeom prst="rect">
            <a:avLst/>
          </a:prstGeom>
        </p:spPr>
      </p:pic>
      <p:grpSp>
        <p:nvGrpSpPr>
          <p:cNvPr id="6" name="组合 5"/>
          <p:cNvGrpSpPr/>
          <p:nvPr/>
        </p:nvGrpSpPr>
        <p:grpSpPr>
          <a:xfrm>
            <a:off x="1401239" y="19456"/>
            <a:ext cx="2139581" cy="1357267"/>
            <a:chOff x="1401239" y="19456"/>
            <a:chExt cx="2139581" cy="1357267"/>
          </a:xfrm>
        </p:grpSpPr>
        <p:pic>
          <p:nvPicPr>
            <p:cNvPr id="12" name="图片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01239" y="19456"/>
              <a:ext cx="2139581" cy="1357267"/>
            </a:xfrm>
            <a:prstGeom prst="rect">
              <a:avLst/>
            </a:prstGeom>
          </p:spPr>
        </p:pic>
        <p:sp>
          <p:nvSpPr>
            <p:cNvPr id="5" name="矩形 4"/>
            <p:cNvSpPr/>
            <p:nvPr/>
          </p:nvSpPr>
          <p:spPr>
            <a:xfrm>
              <a:off x="1545164" y="725941"/>
              <a:ext cx="1988045" cy="461665"/>
            </a:xfrm>
            <a:prstGeom prst="rect">
              <a:avLst/>
            </a:prstGeom>
            <a:ln>
              <a:noFill/>
            </a:ln>
          </p:spPr>
          <p:txBody>
            <a:bodyPr wrap="none">
              <a:spAutoFit/>
            </a:bodyPr>
            <a:lstStyle/>
            <a:p>
              <a:r>
                <a:rPr lang="en-US" altLang="zh-CN" sz="24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9.</a:t>
              </a:r>
              <a:r>
                <a:rPr lang="zh-CN" altLang="en-US" sz="24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给家长建议</a:t>
              </a:r>
              <a:endParaRPr lang="zh-CN" altLang="en-US" sz="2400" dirty="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endParaRPr>
            </a:p>
          </p:txBody>
        </p:sp>
      </p:grpSp>
      <p:sp>
        <p:nvSpPr>
          <p:cNvPr id="40" name="矩形 39"/>
          <p:cNvSpPr/>
          <p:nvPr/>
        </p:nvSpPr>
        <p:spPr>
          <a:xfrm>
            <a:off x="5017970"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Arial" panose="020B0604020202020204" pitchFamily="34" charset="0"/>
                <a:ea typeface="Microsoft YaHei" panose="020B0503020204020204" pitchFamily="34" charset="-122"/>
                <a:sym typeface="Arial" panose="020B0604020202020204" pitchFamily="34" charset="0"/>
              </a:rPr>
              <a:t>给</a:t>
            </a:r>
          </a:p>
        </p:txBody>
      </p:sp>
      <p:sp>
        <p:nvSpPr>
          <p:cNvPr id="41" name="矩形 40"/>
          <p:cNvSpPr/>
          <p:nvPr/>
        </p:nvSpPr>
        <p:spPr>
          <a:xfrm>
            <a:off x="5823505"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家</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42" name="矩形 41"/>
          <p:cNvSpPr/>
          <p:nvPr/>
        </p:nvSpPr>
        <p:spPr>
          <a:xfrm>
            <a:off x="6662007"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长</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32" name="矩形 31"/>
          <p:cNvSpPr/>
          <p:nvPr/>
        </p:nvSpPr>
        <p:spPr>
          <a:xfrm>
            <a:off x="7479463"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建</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27" name="矩形 26"/>
          <p:cNvSpPr/>
          <p:nvPr/>
        </p:nvSpPr>
        <p:spPr>
          <a:xfrm>
            <a:off x="8250120"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议</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26" name="Text Box 7"/>
          <p:cNvSpPr txBox="1"/>
          <p:nvPr/>
        </p:nvSpPr>
        <p:spPr>
          <a:xfrm>
            <a:off x="1401239" y="2110646"/>
            <a:ext cx="5120639" cy="400110"/>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eaLnBrk="1" hangingPunct="1"/>
            <a:r>
              <a:rPr lang="en-US" altLang="zh-CN" sz="2000" b="1" dirty="0">
                <a:solidFill>
                  <a:srgbClr val="EB8200"/>
                </a:solidFill>
                <a:latin typeface="Arial" panose="020B0604020202020204" pitchFamily="34" charset="0"/>
                <a:ea typeface="Microsoft YaHei" panose="020B0503020204020204" pitchFamily="34" charset="-122"/>
                <a:sym typeface="Arial" panose="020B0604020202020204" pitchFamily="34" charset="0"/>
              </a:rPr>
              <a:t>1</a:t>
            </a:r>
            <a:r>
              <a:rPr lang="zh-CN" altLang="en-US" sz="2000" b="1" dirty="0">
                <a:solidFill>
                  <a:srgbClr val="EB8200"/>
                </a:solidFill>
                <a:latin typeface="Arial" panose="020B0604020202020204" pitchFamily="34" charset="0"/>
                <a:ea typeface="Microsoft YaHei" panose="020B0503020204020204" pitchFamily="34" charset="-122"/>
                <a:sym typeface="Arial" panose="020B0604020202020204" pitchFamily="34" charset="0"/>
              </a:rPr>
              <a:t>、希望家长了解小孩上学、回家的时间。</a:t>
            </a:r>
          </a:p>
        </p:txBody>
      </p:sp>
      <p:sp>
        <p:nvSpPr>
          <p:cNvPr id="30" name="Text Box 8"/>
          <p:cNvSpPr txBox="1"/>
          <p:nvPr/>
        </p:nvSpPr>
        <p:spPr>
          <a:xfrm>
            <a:off x="2199593" y="2473780"/>
            <a:ext cx="3623912" cy="1200329"/>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lnSpc>
                <a:spcPct val="150000"/>
              </a:lnSpc>
            </a:pPr>
            <a:r>
              <a:rPr lang="zh-CN" altLang="en-US" sz="1600" b="1"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a:t>
            </a:r>
            <a:r>
              <a:rPr lang="en-US" altLang="zh-CN" sz="1600" b="1"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1</a:t>
            </a:r>
            <a:r>
              <a:rPr lang="zh-CN" altLang="en-US" sz="1600" b="1"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）早       晨：</a:t>
            </a:r>
            <a:r>
              <a:rPr lang="en-US" altLang="zh-CN" sz="1600" b="1"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7: 25</a:t>
            </a:r>
            <a:r>
              <a:rPr lang="zh-CN" altLang="en-US" sz="1600" b="1"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之前到校</a:t>
            </a:r>
          </a:p>
          <a:p>
            <a:pPr eaLnBrk="1" hangingPunct="1">
              <a:lnSpc>
                <a:spcPct val="150000"/>
              </a:lnSpc>
            </a:pPr>
            <a:r>
              <a:rPr lang="zh-CN" altLang="en-US" sz="1600" b="1"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a:t>
            </a:r>
            <a:r>
              <a:rPr lang="en-US" altLang="zh-CN" sz="1600" b="1"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2</a:t>
            </a:r>
            <a:r>
              <a:rPr lang="zh-CN" altLang="en-US" sz="1600" b="1"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）中午到校：</a:t>
            </a:r>
            <a:r>
              <a:rPr lang="en-US" altLang="zh-CN" sz="1600" b="1"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1: 50――2: 05</a:t>
            </a:r>
          </a:p>
          <a:p>
            <a:pPr eaLnBrk="1" hangingPunct="1">
              <a:lnSpc>
                <a:spcPct val="150000"/>
              </a:lnSpc>
            </a:pPr>
            <a:r>
              <a:rPr lang="zh-CN" altLang="en-US" sz="1600" b="1"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a:t>
            </a:r>
            <a:r>
              <a:rPr lang="en-US" altLang="zh-CN" sz="1600" b="1"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3</a:t>
            </a:r>
            <a:r>
              <a:rPr lang="zh-CN" altLang="en-US" sz="1600" b="1"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）下午放学：</a:t>
            </a:r>
            <a:r>
              <a:rPr lang="en-US" altLang="zh-CN" sz="1600" b="1"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4: 55</a:t>
            </a:r>
          </a:p>
        </p:txBody>
      </p:sp>
      <p:sp>
        <p:nvSpPr>
          <p:cNvPr id="31" name="Text Box 8"/>
          <p:cNvSpPr txBox="1"/>
          <p:nvPr/>
        </p:nvSpPr>
        <p:spPr>
          <a:xfrm>
            <a:off x="7576430" y="2074740"/>
            <a:ext cx="3160852" cy="400110"/>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spcBef>
                <a:spcPct val="50000"/>
              </a:spcBef>
            </a:pPr>
            <a:r>
              <a:rPr lang="en-US" altLang="zh-CN" sz="2000" b="1" dirty="0">
                <a:solidFill>
                  <a:srgbClr val="EB8200"/>
                </a:solidFill>
                <a:latin typeface="Arial" panose="020B0604020202020204" pitchFamily="34" charset="0"/>
                <a:ea typeface="Microsoft YaHei" panose="020B0503020204020204" pitchFamily="34" charset="-122"/>
                <a:sym typeface="Arial" panose="020B0604020202020204" pitchFamily="34" charset="0"/>
              </a:rPr>
              <a:t>2</a:t>
            </a:r>
            <a:r>
              <a:rPr lang="zh-CN" altLang="en-US" sz="2000" b="1" dirty="0">
                <a:solidFill>
                  <a:srgbClr val="EB8200"/>
                </a:solidFill>
                <a:latin typeface="Arial" panose="020B0604020202020204" pitchFamily="34" charset="0"/>
                <a:ea typeface="Microsoft YaHei" panose="020B0503020204020204" pitchFamily="34" charset="-122"/>
                <a:sym typeface="Arial" panose="020B0604020202020204" pitchFamily="34" charset="0"/>
              </a:rPr>
              <a:t>、教育孩子怎样做人</a:t>
            </a:r>
          </a:p>
        </p:txBody>
      </p:sp>
      <p:sp>
        <p:nvSpPr>
          <p:cNvPr id="35" name="Text Box 9"/>
          <p:cNvSpPr txBox="1"/>
          <p:nvPr/>
        </p:nvSpPr>
        <p:spPr>
          <a:xfrm>
            <a:off x="7961600" y="2436213"/>
            <a:ext cx="2633768" cy="1156407"/>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eaLnBrk="1" hangingPunct="1">
              <a:lnSpc>
                <a:spcPct val="150000"/>
              </a:lnSpc>
              <a:buFont typeface="Wingdings" panose="05000000000000000000" pitchFamily="2" charset="2"/>
              <a:buChar char="Ø"/>
            </a:pPr>
            <a:r>
              <a:rPr lang="zh-CN" altLang="en-US" sz="1600" b="1" dirty="0" smtClean="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有</a:t>
            </a:r>
            <a:r>
              <a:rPr lang="zh-CN" altLang="en-US" sz="1600" b="1"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进取心</a:t>
            </a:r>
          </a:p>
          <a:p>
            <a:pPr marL="285750" indent="-285750" eaLnBrk="1" hangingPunct="1">
              <a:lnSpc>
                <a:spcPct val="150000"/>
              </a:lnSpc>
              <a:buFont typeface="Wingdings" panose="05000000000000000000" pitchFamily="2" charset="2"/>
              <a:buChar char="Ø"/>
            </a:pPr>
            <a:r>
              <a:rPr lang="zh-CN" altLang="en-US" sz="1600" b="1" dirty="0" smtClean="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有责任心</a:t>
            </a:r>
          </a:p>
          <a:p>
            <a:pPr marL="285750" indent="-285750" eaLnBrk="1" hangingPunct="1">
              <a:lnSpc>
                <a:spcPct val="150000"/>
              </a:lnSpc>
              <a:buFont typeface="Wingdings" panose="05000000000000000000" pitchFamily="2" charset="2"/>
              <a:buChar char="Ø"/>
            </a:pPr>
            <a:r>
              <a:rPr lang="zh-CN" altLang="en-US" sz="1600" b="1" dirty="0" smtClean="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有吃苦精神的人。</a:t>
            </a:r>
            <a:endParaRPr lang="zh-CN" altLang="en-US" sz="1600"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36" name="Text Box 6"/>
          <p:cNvSpPr txBox="1"/>
          <p:nvPr/>
        </p:nvSpPr>
        <p:spPr>
          <a:xfrm>
            <a:off x="1453069" y="4186907"/>
            <a:ext cx="6705600" cy="400110"/>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spcBef>
                <a:spcPct val="50000"/>
              </a:spcBef>
            </a:pPr>
            <a:r>
              <a:rPr lang="en-US" altLang="zh-CN" sz="2000" b="1" dirty="0">
                <a:solidFill>
                  <a:srgbClr val="EB8200"/>
                </a:solidFill>
                <a:latin typeface="Arial" panose="020B0604020202020204" pitchFamily="34" charset="0"/>
                <a:ea typeface="Microsoft YaHei" panose="020B0503020204020204" pitchFamily="34" charset="-122"/>
                <a:sym typeface="Arial" panose="020B0604020202020204" pitchFamily="34" charset="0"/>
              </a:rPr>
              <a:t>    3</a:t>
            </a:r>
            <a:r>
              <a:rPr lang="zh-CN" altLang="en-US" sz="2000" b="1" dirty="0">
                <a:solidFill>
                  <a:srgbClr val="EB8200"/>
                </a:solidFill>
                <a:latin typeface="Arial" panose="020B0604020202020204" pitchFamily="34" charset="0"/>
                <a:ea typeface="Microsoft YaHei" panose="020B0503020204020204" pitchFamily="34" charset="-122"/>
                <a:sym typeface="Arial" panose="020B0604020202020204" pitchFamily="34" charset="0"/>
              </a:rPr>
              <a:t>、给孩子定一个明确的奋斗目标</a:t>
            </a:r>
          </a:p>
        </p:txBody>
      </p:sp>
      <p:sp>
        <p:nvSpPr>
          <p:cNvPr id="37" name="Text Box 8"/>
          <p:cNvSpPr txBox="1"/>
          <p:nvPr/>
        </p:nvSpPr>
        <p:spPr>
          <a:xfrm>
            <a:off x="2297472" y="4615815"/>
            <a:ext cx="3013391" cy="787075"/>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lnSpc>
                <a:spcPct val="150000"/>
              </a:lnSpc>
              <a:spcBef>
                <a:spcPct val="50000"/>
              </a:spcBef>
            </a:pPr>
            <a:r>
              <a:rPr lang="zh-CN" altLang="en-US" sz="1600" b="1" dirty="0" smtClean="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充分了解</a:t>
            </a:r>
            <a:r>
              <a:rPr lang="zh-CN" altLang="en-US" sz="1600" b="1"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自己的孩子，根据自己孩子的实际情况定目标！</a:t>
            </a:r>
          </a:p>
        </p:txBody>
      </p:sp>
      <p:sp>
        <p:nvSpPr>
          <p:cNvPr id="38" name="Text Box 4"/>
          <p:cNvSpPr txBox="1"/>
          <p:nvPr/>
        </p:nvSpPr>
        <p:spPr>
          <a:xfrm>
            <a:off x="7576430" y="4155224"/>
            <a:ext cx="2503654" cy="400110"/>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spcBef>
                <a:spcPct val="50000"/>
              </a:spcBef>
            </a:pPr>
            <a:r>
              <a:rPr lang="en-US" altLang="zh-CN" sz="2000" b="1" dirty="0" smtClean="0">
                <a:solidFill>
                  <a:srgbClr val="EB8200"/>
                </a:solidFill>
                <a:latin typeface="Arial" panose="020B0604020202020204" pitchFamily="34" charset="0"/>
                <a:ea typeface="Microsoft YaHei" panose="020B0503020204020204" pitchFamily="34" charset="-122"/>
                <a:sym typeface="Arial" panose="020B0604020202020204" pitchFamily="34" charset="0"/>
              </a:rPr>
              <a:t>4</a:t>
            </a:r>
            <a:r>
              <a:rPr lang="zh-CN" altLang="en-US" sz="2000" b="1" dirty="0" smtClean="0">
                <a:solidFill>
                  <a:srgbClr val="EB8200"/>
                </a:solidFill>
                <a:latin typeface="Arial" panose="020B0604020202020204" pitchFamily="34" charset="0"/>
                <a:ea typeface="Microsoft YaHei" panose="020B0503020204020204" pitchFamily="34" charset="-122"/>
                <a:sym typeface="Arial" panose="020B0604020202020204" pitchFamily="34" charset="0"/>
              </a:rPr>
              <a:t>、</a:t>
            </a:r>
            <a:r>
              <a:rPr lang="zh-CN" altLang="en-US" sz="2000" b="1" dirty="0">
                <a:solidFill>
                  <a:srgbClr val="EB8200"/>
                </a:solidFill>
                <a:latin typeface="Arial" panose="020B0604020202020204" pitchFamily="34" charset="0"/>
                <a:ea typeface="Microsoft YaHei" panose="020B0503020204020204" pitchFamily="34" charset="-122"/>
                <a:sym typeface="Arial" panose="020B0604020202020204" pitchFamily="34" charset="0"/>
              </a:rPr>
              <a:t>养成良好的</a:t>
            </a:r>
            <a:r>
              <a:rPr lang="zh-CN" altLang="en-US" sz="2000" b="1" dirty="0" smtClean="0">
                <a:solidFill>
                  <a:srgbClr val="EB8200"/>
                </a:solidFill>
                <a:latin typeface="Arial" panose="020B0604020202020204" pitchFamily="34" charset="0"/>
                <a:ea typeface="Microsoft YaHei" panose="020B0503020204020204" pitchFamily="34" charset="-122"/>
                <a:sym typeface="Arial" panose="020B0604020202020204" pitchFamily="34" charset="0"/>
              </a:rPr>
              <a:t>习惯</a:t>
            </a:r>
            <a:endParaRPr lang="zh-CN" altLang="en-US" sz="900" b="1" dirty="0">
              <a:solidFill>
                <a:srgbClr val="EB8200"/>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3" name="矩形 2"/>
          <p:cNvSpPr/>
          <p:nvPr/>
        </p:nvSpPr>
        <p:spPr>
          <a:xfrm>
            <a:off x="8035753" y="4663903"/>
            <a:ext cx="2327441" cy="954107"/>
          </a:xfrm>
          <a:prstGeom prst="rect">
            <a:avLst/>
          </a:prstGeom>
        </p:spPr>
        <p:txBody>
          <a:bodyPr wrap="square">
            <a:spAutoFit/>
          </a:bodyPr>
          <a:lstStyle/>
          <a:p>
            <a:pPr marL="285750" indent="-285750">
              <a:spcBef>
                <a:spcPct val="50000"/>
              </a:spcBef>
              <a:buFont typeface="Wingdings" panose="05000000000000000000" pitchFamily="2" charset="2"/>
              <a:buChar char="Ø"/>
            </a:pPr>
            <a:r>
              <a:rPr lang="zh-CN" altLang="en-US" sz="1400" b="1"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学习</a:t>
            </a:r>
            <a:r>
              <a:rPr lang="zh-CN" altLang="en-US" sz="1400" b="1" dirty="0" smtClean="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习惯思维</a:t>
            </a:r>
            <a:r>
              <a:rPr lang="zh-CN" altLang="en-US" sz="1400" b="1"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习惯</a:t>
            </a:r>
          </a:p>
          <a:p>
            <a:pPr marL="285750" indent="-285750">
              <a:spcBef>
                <a:spcPct val="50000"/>
              </a:spcBef>
              <a:buFont typeface="Wingdings" panose="05000000000000000000" pitchFamily="2" charset="2"/>
              <a:buChar char="Ø"/>
            </a:pPr>
            <a:r>
              <a:rPr lang="zh-CN" altLang="en-US" sz="1400" b="1"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生活</a:t>
            </a:r>
            <a:r>
              <a:rPr lang="zh-CN" altLang="en-US" sz="1400" b="1" dirty="0" smtClean="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习惯饮食</a:t>
            </a:r>
            <a:r>
              <a:rPr lang="zh-CN" altLang="en-US" sz="1400" b="1"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习惯</a:t>
            </a:r>
          </a:p>
          <a:p>
            <a:pPr marL="285750" indent="-285750">
              <a:spcBef>
                <a:spcPct val="50000"/>
              </a:spcBef>
              <a:buFont typeface="Wingdings" panose="05000000000000000000" pitchFamily="2" charset="2"/>
              <a:buChar char="Ø"/>
            </a:pPr>
            <a:r>
              <a:rPr lang="zh-CN" altLang="en-US" sz="1400" b="1" dirty="0">
                <a:solidFill>
                  <a:schemeClr val="bg2">
                    <a:lumMod val="50000"/>
                  </a:schemeClr>
                </a:solidFill>
                <a:latin typeface="Arial" panose="020B0604020202020204" pitchFamily="34" charset="0"/>
                <a:ea typeface="Microsoft YaHei" panose="020B0503020204020204" pitchFamily="34" charset="-122"/>
                <a:sym typeface="Arial" panose="020B0604020202020204" pitchFamily="34" charset="0"/>
              </a:rPr>
              <a:t>卫生习惯等</a:t>
            </a:r>
          </a:p>
        </p:txBody>
      </p:sp>
      <p:sp>
        <p:nvSpPr>
          <p:cNvPr id="39" name="矩形 38"/>
          <p:cNvSpPr/>
          <p:nvPr/>
        </p:nvSpPr>
        <p:spPr>
          <a:xfrm>
            <a:off x="1299483" y="1925410"/>
            <a:ext cx="5583591" cy="1808666"/>
          </a:xfrm>
          <a:prstGeom prst="rect">
            <a:avLst/>
          </a:prstGeom>
          <a:noFill/>
          <a:ln>
            <a:solidFill>
              <a:srgbClr val="EB82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sp>
        <p:nvSpPr>
          <p:cNvPr id="43" name="矩形 42"/>
          <p:cNvSpPr/>
          <p:nvPr/>
        </p:nvSpPr>
        <p:spPr>
          <a:xfrm>
            <a:off x="7136145" y="1932101"/>
            <a:ext cx="3921449" cy="1801975"/>
          </a:xfrm>
          <a:prstGeom prst="rect">
            <a:avLst/>
          </a:prstGeom>
          <a:noFill/>
          <a:ln>
            <a:solidFill>
              <a:srgbClr val="EB82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sp>
        <p:nvSpPr>
          <p:cNvPr id="46" name="矩形 45"/>
          <p:cNvSpPr/>
          <p:nvPr/>
        </p:nvSpPr>
        <p:spPr>
          <a:xfrm>
            <a:off x="7136145" y="3959649"/>
            <a:ext cx="3921449" cy="1696398"/>
          </a:xfrm>
          <a:prstGeom prst="rect">
            <a:avLst/>
          </a:prstGeom>
          <a:noFill/>
          <a:ln>
            <a:solidFill>
              <a:srgbClr val="EB82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sp>
        <p:nvSpPr>
          <p:cNvPr id="47" name="矩形 46"/>
          <p:cNvSpPr/>
          <p:nvPr/>
        </p:nvSpPr>
        <p:spPr>
          <a:xfrm>
            <a:off x="1298438" y="3968917"/>
            <a:ext cx="5583591" cy="1696398"/>
          </a:xfrm>
          <a:prstGeom prst="rect">
            <a:avLst/>
          </a:prstGeom>
          <a:noFill/>
          <a:ln>
            <a:solidFill>
              <a:srgbClr val="EB82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146958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par>
                                <p:cTn id="8" presetID="22" presetClass="entr" presetSubtype="1"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1000"/>
                                        <p:tgtEl>
                                          <p:spTgt spid="22"/>
                                        </p:tgtEl>
                                      </p:cBhvr>
                                    </p:animEffect>
                                    <p:anim calcmode="lin" valueType="num">
                                      <p:cBhvr>
                                        <p:cTn id="21" dur="1000" fill="hold"/>
                                        <p:tgtEl>
                                          <p:spTgt spid="22"/>
                                        </p:tgtEl>
                                        <p:attrNameLst>
                                          <p:attrName>ppt_x</p:attrName>
                                        </p:attrNameLst>
                                      </p:cBhvr>
                                      <p:tavLst>
                                        <p:tav tm="0">
                                          <p:val>
                                            <p:strVal val="#ppt_x"/>
                                          </p:val>
                                        </p:tav>
                                        <p:tav tm="100000">
                                          <p:val>
                                            <p:strVal val="#ppt_x"/>
                                          </p:val>
                                        </p:tav>
                                      </p:tavLst>
                                    </p:anim>
                                    <p:anim calcmode="lin" valueType="num">
                                      <p:cBhvr>
                                        <p:cTn id="22" dur="1000" fill="hold"/>
                                        <p:tgtEl>
                                          <p:spTgt spid="22"/>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1000"/>
                                        <p:tgtEl>
                                          <p:spTgt spid="28"/>
                                        </p:tgtEl>
                                      </p:cBhvr>
                                    </p:animEffect>
                                    <p:anim calcmode="lin" valueType="num">
                                      <p:cBhvr>
                                        <p:cTn id="31" dur="1000" fill="hold"/>
                                        <p:tgtEl>
                                          <p:spTgt spid="28"/>
                                        </p:tgtEl>
                                        <p:attrNameLst>
                                          <p:attrName>ppt_x</p:attrName>
                                        </p:attrNameLst>
                                      </p:cBhvr>
                                      <p:tavLst>
                                        <p:tav tm="0">
                                          <p:val>
                                            <p:strVal val="#ppt_x"/>
                                          </p:val>
                                        </p:tav>
                                        <p:tav tm="100000">
                                          <p:val>
                                            <p:strVal val="#ppt_x"/>
                                          </p:val>
                                        </p:tav>
                                      </p:tavLst>
                                    </p:anim>
                                    <p:anim calcmode="lin" valueType="num">
                                      <p:cBhvr>
                                        <p:cTn id="32"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cBhvr>
                                        <p:cTn id="44" dur="500" fill="hold"/>
                                        <p:tgtEl>
                                          <p:spTgt spid="40"/>
                                        </p:tgtEl>
                                        <p:attrNameLst>
                                          <p:attrName>ppt_w</p:attrName>
                                        </p:attrNameLst>
                                      </p:cBhvr>
                                      <p:tavLst>
                                        <p:tav tm="0">
                                          <p:val>
                                            <p:fltVal val="0"/>
                                          </p:val>
                                        </p:tav>
                                        <p:tav tm="100000">
                                          <p:val>
                                            <p:strVal val="#ppt_w"/>
                                          </p:val>
                                        </p:tav>
                                      </p:tavLst>
                                    </p:anim>
                                    <p:anim calcmode="lin" valueType="num">
                                      <p:cBhvr>
                                        <p:cTn id="45" dur="500" fill="hold"/>
                                        <p:tgtEl>
                                          <p:spTgt spid="40"/>
                                        </p:tgtEl>
                                        <p:attrNameLst>
                                          <p:attrName>ppt_h</p:attrName>
                                        </p:attrNameLst>
                                      </p:cBhvr>
                                      <p:tavLst>
                                        <p:tav tm="0">
                                          <p:val>
                                            <p:fltVal val="0"/>
                                          </p:val>
                                        </p:tav>
                                        <p:tav tm="100000">
                                          <p:val>
                                            <p:strVal val="#ppt_h"/>
                                          </p:val>
                                        </p:tav>
                                      </p:tavLst>
                                    </p:anim>
                                    <p:animEffect transition="in" filter="fade">
                                      <p:cBhvr>
                                        <p:cTn id="46" dur="500"/>
                                        <p:tgtEl>
                                          <p:spTgt spid="40"/>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p:cTn id="49" dur="500" fill="hold"/>
                                        <p:tgtEl>
                                          <p:spTgt spid="41"/>
                                        </p:tgtEl>
                                        <p:attrNameLst>
                                          <p:attrName>ppt_w</p:attrName>
                                        </p:attrNameLst>
                                      </p:cBhvr>
                                      <p:tavLst>
                                        <p:tav tm="0">
                                          <p:val>
                                            <p:fltVal val="0"/>
                                          </p:val>
                                        </p:tav>
                                        <p:tav tm="100000">
                                          <p:val>
                                            <p:strVal val="#ppt_w"/>
                                          </p:val>
                                        </p:tav>
                                      </p:tavLst>
                                    </p:anim>
                                    <p:anim calcmode="lin" valueType="num">
                                      <p:cBhvr>
                                        <p:cTn id="50" dur="500" fill="hold"/>
                                        <p:tgtEl>
                                          <p:spTgt spid="41"/>
                                        </p:tgtEl>
                                        <p:attrNameLst>
                                          <p:attrName>ppt_h</p:attrName>
                                        </p:attrNameLst>
                                      </p:cBhvr>
                                      <p:tavLst>
                                        <p:tav tm="0">
                                          <p:val>
                                            <p:fltVal val="0"/>
                                          </p:val>
                                        </p:tav>
                                        <p:tav tm="100000">
                                          <p:val>
                                            <p:strVal val="#ppt_h"/>
                                          </p:val>
                                        </p:tav>
                                      </p:tavLst>
                                    </p:anim>
                                    <p:animEffect transition="in" filter="fade">
                                      <p:cBhvr>
                                        <p:cTn id="51" dur="500"/>
                                        <p:tgtEl>
                                          <p:spTgt spid="41"/>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 calcmode="lin" valueType="num">
                                      <p:cBhvr>
                                        <p:cTn id="54" dur="500" fill="hold"/>
                                        <p:tgtEl>
                                          <p:spTgt spid="32"/>
                                        </p:tgtEl>
                                        <p:attrNameLst>
                                          <p:attrName>ppt_w</p:attrName>
                                        </p:attrNameLst>
                                      </p:cBhvr>
                                      <p:tavLst>
                                        <p:tav tm="0">
                                          <p:val>
                                            <p:fltVal val="0"/>
                                          </p:val>
                                        </p:tav>
                                        <p:tav tm="100000">
                                          <p:val>
                                            <p:strVal val="#ppt_w"/>
                                          </p:val>
                                        </p:tav>
                                      </p:tavLst>
                                    </p:anim>
                                    <p:anim calcmode="lin" valueType="num">
                                      <p:cBhvr>
                                        <p:cTn id="55" dur="500" fill="hold"/>
                                        <p:tgtEl>
                                          <p:spTgt spid="32"/>
                                        </p:tgtEl>
                                        <p:attrNameLst>
                                          <p:attrName>ppt_h</p:attrName>
                                        </p:attrNameLst>
                                      </p:cBhvr>
                                      <p:tavLst>
                                        <p:tav tm="0">
                                          <p:val>
                                            <p:fltVal val="0"/>
                                          </p:val>
                                        </p:tav>
                                        <p:tav tm="100000">
                                          <p:val>
                                            <p:strVal val="#ppt_h"/>
                                          </p:val>
                                        </p:tav>
                                      </p:tavLst>
                                    </p:anim>
                                    <p:animEffect transition="in" filter="fade">
                                      <p:cBhvr>
                                        <p:cTn id="56" dur="500"/>
                                        <p:tgtEl>
                                          <p:spTgt spid="32"/>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p:cTn id="59" dur="500" fill="hold"/>
                                        <p:tgtEl>
                                          <p:spTgt spid="27"/>
                                        </p:tgtEl>
                                        <p:attrNameLst>
                                          <p:attrName>ppt_w</p:attrName>
                                        </p:attrNameLst>
                                      </p:cBhvr>
                                      <p:tavLst>
                                        <p:tav tm="0">
                                          <p:val>
                                            <p:fltVal val="0"/>
                                          </p:val>
                                        </p:tav>
                                        <p:tav tm="100000">
                                          <p:val>
                                            <p:strVal val="#ppt_w"/>
                                          </p:val>
                                        </p:tav>
                                      </p:tavLst>
                                    </p:anim>
                                    <p:anim calcmode="lin" valueType="num">
                                      <p:cBhvr>
                                        <p:cTn id="60" dur="500" fill="hold"/>
                                        <p:tgtEl>
                                          <p:spTgt spid="27"/>
                                        </p:tgtEl>
                                        <p:attrNameLst>
                                          <p:attrName>ppt_h</p:attrName>
                                        </p:attrNameLst>
                                      </p:cBhvr>
                                      <p:tavLst>
                                        <p:tav tm="0">
                                          <p:val>
                                            <p:fltVal val="0"/>
                                          </p:val>
                                        </p:tav>
                                        <p:tav tm="100000">
                                          <p:val>
                                            <p:strVal val="#ppt_h"/>
                                          </p:val>
                                        </p:tav>
                                      </p:tavLst>
                                    </p:anim>
                                    <p:animEffect transition="in" filter="fade">
                                      <p:cBhvr>
                                        <p:cTn id="61" dur="500"/>
                                        <p:tgtEl>
                                          <p:spTgt spid="27"/>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p:cTn id="64" dur="500" fill="hold"/>
                                        <p:tgtEl>
                                          <p:spTgt spid="42"/>
                                        </p:tgtEl>
                                        <p:attrNameLst>
                                          <p:attrName>ppt_w</p:attrName>
                                        </p:attrNameLst>
                                      </p:cBhvr>
                                      <p:tavLst>
                                        <p:tav tm="0">
                                          <p:val>
                                            <p:fltVal val="0"/>
                                          </p:val>
                                        </p:tav>
                                        <p:tav tm="100000">
                                          <p:val>
                                            <p:strVal val="#ppt_w"/>
                                          </p:val>
                                        </p:tav>
                                      </p:tavLst>
                                    </p:anim>
                                    <p:anim calcmode="lin" valueType="num">
                                      <p:cBhvr>
                                        <p:cTn id="65" dur="500" fill="hold"/>
                                        <p:tgtEl>
                                          <p:spTgt spid="42"/>
                                        </p:tgtEl>
                                        <p:attrNameLst>
                                          <p:attrName>ppt_h</p:attrName>
                                        </p:attrNameLst>
                                      </p:cBhvr>
                                      <p:tavLst>
                                        <p:tav tm="0">
                                          <p:val>
                                            <p:fltVal val="0"/>
                                          </p:val>
                                        </p:tav>
                                        <p:tav tm="100000">
                                          <p:val>
                                            <p:strVal val="#ppt_h"/>
                                          </p:val>
                                        </p:tav>
                                      </p:tavLst>
                                    </p:anim>
                                    <p:animEffect transition="in" filter="fade">
                                      <p:cBhvr>
                                        <p:cTn id="66" dur="500"/>
                                        <p:tgtEl>
                                          <p:spTgt spid="42"/>
                                        </p:tgtEl>
                                      </p:cBhvr>
                                    </p:animEffect>
                                  </p:childTnLst>
                                </p:cTn>
                              </p:par>
                            </p:childTnLst>
                          </p:cTn>
                        </p:par>
                      </p:childTnLst>
                    </p:cTn>
                  </p:par>
                  <p:par>
                    <p:cTn id="67" fill="hold">
                      <p:stCondLst>
                        <p:cond delay="indefinite"/>
                      </p:stCondLst>
                      <p:childTnLst>
                        <p:par>
                          <p:cTn id="68" fill="hold">
                            <p:stCondLst>
                              <p:cond delay="0"/>
                            </p:stCondLst>
                            <p:childTnLst>
                              <p:par>
                                <p:cTn id="69" presetID="21" presetClass="entr" presetSubtype="1" fill="hold" grpId="0" nodeType="click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wheel(1)">
                                      <p:cBhvr>
                                        <p:cTn id="71" dur="2000"/>
                                        <p:tgtEl>
                                          <p:spTgt spid="39"/>
                                        </p:tgtEl>
                                      </p:cBhvr>
                                    </p:animEffect>
                                  </p:childTnLst>
                                </p:cTn>
                              </p:par>
                              <p:par>
                                <p:cTn id="72" presetID="21" presetClass="entr" presetSubtype="1" fill="hold" grpId="0" nodeType="withEffect">
                                  <p:stCondLst>
                                    <p:cond delay="0"/>
                                  </p:stCondLst>
                                  <p:childTnLst>
                                    <p:set>
                                      <p:cBhvr>
                                        <p:cTn id="73" dur="1" fill="hold">
                                          <p:stCondLst>
                                            <p:cond delay="0"/>
                                          </p:stCondLst>
                                        </p:cTn>
                                        <p:tgtEl>
                                          <p:spTgt spid="43"/>
                                        </p:tgtEl>
                                        <p:attrNameLst>
                                          <p:attrName>style.visibility</p:attrName>
                                        </p:attrNameLst>
                                      </p:cBhvr>
                                      <p:to>
                                        <p:strVal val="visible"/>
                                      </p:to>
                                    </p:set>
                                    <p:animEffect transition="in" filter="wheel(1)">
                                      <p:cBhvr>
                                        <p:cTn id="74" dur="2000"/>
                                        <p:tgtEl>
                                          <p:spTgt spid="43"/>
                                        </p:tgtEl>
                                      </p:cBhvr>
                                    </p:animEffect>
                                  </p:childTnLst>
                                </p:cTn>
                              </p:par>
                              <p:par>
                                <p:cTn id="75" presetID="21" presetClass="entr" presetSubtype="1" fill="hold" grpId="0" nodeType="withEffect">
                                  <p:stCondLst>
                                    <p:cond delay="0"/>
                                  </p:stCondLst>
                                  <p:childTnLst>
                                    <p:set>
                                      <p:cBhvr>
                                        <p:cTn id="76" dur="1" fill="hold">
                                          <p:stCondLst>
                                            <p:cond delay="0"/>
                                          </p:stCondLst>
                                        </p:cTn>
                                        <p:tgtEl>
                                          <p:spTgt spid="46"/>
                                        </p:tgtEl>
                                        <p:attrNameLst>
                                          <p:attrName>style.visibility</p:attrName>
                                        </p:attrNameLst>
                                      </p:cBhvr>
                                      <p:to>
                                        <p:strVal val="visible"/>
                                      </p:to>
                                    </p:set>
                                    <p:animEffect transition="in" filter="wheel(1)">
                                      <p:cBhvr>
                                        <p:cTn id="77" dur="2000"/>
                                        <p:tgtEl>
                                          <p:spTgt spid="46"/>
                                        </p:tgtEl>
                                      </p:cBhvr>
                                    </p:animEffect>
                                  </p:childTnLst>
                                </p:cTn>
                              </p:par>
                              <p:par>
                                <p:cTn id="78" presetID="21" presetClass="entr" presetSubtype="1" fill="hold" grpId="0" nodeType="withEffect">
                                  <p:stCondLst>
                                    <p:cond delay="0"/>
                                  </p:stCondLst>
                                  <p:childTnLst>
                                    <p:set>
                                      <p:cBhvr>
                                        <p:cTn id="79" dur="1" fill="hold">
                                          <p:stCondLst>
                                            <p:cond delay="0"/>
                                          </p:stCondLst>
                                        </p:cTn>
                                        <p:tgtEl>
                                          <p:spTgt spid="47"/>
                                        </p:tgtEl>
                                        <p:attrNameLst>
                                          <p:attrName>style.visibility</p:attrName>
                                        </p:attrNameLst>
                                      </p:cBhvr>
                                      <p:to>
                                        <p:strVal val="visible"/>
                                      </p:to>
                                    </p:set>
                                    <p:animEffect transition="in" filter="wheel(1)">
                                      <p:cBhvr>
                                        <p:cTn id="80" dur="2000"/>
                                        <p:tgtEl>
                                          <p:spTgt spid="47"/>
                                        </p:tgtEl>
                                      </p:cBhvr>
                                    </p:animEffect>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grpId="0" nodeType="clickEffect">
                                  <p:stCondLst>
                                    <p:cond delay="0"/>
                                  </p:stCondLst>
                                  <p:childTnLst>
                                    <p:set>
                                      <p:cBhvr>
                                        <p:cTn id="84" dur="1" fill="hold">
                                          <p:stCondLst>
                                            <p:cond delay="0"/>
                                          </p:stCondLst>
                                        </p:cTn>
                                        <p:tgtEl>
                                          <p:spTgt spid="36"/>
                                        </p:tgtEl>
                                        <p:attrNameLst>
                                          <p:attrName>style.visibility</p:attrName>
                                        </p:attrNameLst>
                                      </p:cBhvr>
                                      <p:to>
                                        <p:strVal val="visible"/>
                                      </p:to>
                                    </p:set>
                                    <p:animEffect transition="in" filter="fade">
                                      <p:cBhvr>
                                        <p:cTn id="85" dur="1000"/>
                                        <p:tgtEl>
                                          <p:spTgt spid="36"/>
                                        </p:tgtEl>
                                      </p:cBhvr>
                                    </p:animEffect>
                                    <p:anim calcmode="lin" valueType="num">
                                      <p:cBhvr>
                                        <p:cTn id="86" dur="1000" fill="hold"/>
                                        <p:tgtEl>
                                          <p:spTgt spid="36"/>
                                        </p:tgtEl>
                                        <p:attrNameLst>
                                          <p:attrName>ppt_x</p:attrName>
                                        </p:attrNameLst>
                                      </p:cBhvr>
                                      <p:tavLst>
                                        <p:tav tm="0">
                                          <p:val>
                                            <p:strVal val="#ppt_x"/>
                                          </p:val>
                                        </p:tav>
                                        <p:tav tm="100000">
                                          <p:val>
                                            <p:strVal val="#ppt_x"/>
                                          </p:val>
                                        </p:tav>
                                      </p:tavLst>
                                    </p:anim>
                                    <p:anim calcmode="lin" valueType="num">
                                      <p:cBhvr>
                                        <p:cTn id="87" dur="1000" fill="hold"/>
                                        <p:tgtEl>
                                          <p:spTgt spid="36"/>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30"/>
                                        </p:tgtEl>
                                        <p:attrNameLst>
                                          <p:attrName>style.visibility</p:attrName>
                                        </p:attrNameLst>
                                      </p:cBhvr>
                                      <p:to>
                                        <p:strVal val="visible"/>
                                      </p:to>
                                    </p:set>
                                    <p:animEffect transition="in" filter="fade">
                                      <p:cBhvr>
                                        <p:cTn id="90" dur="1000"/>
                                        <p:tgtEl>
                                          <p:spTgt spid="30"/>
                                        </p:tgtEl>
                                      </p:cBhvr>
                                    </p:animEffect>
                                    <p:anim calcmode="lin" valueType="num">
                                      <p:cBhvr>
                                        <p:cTn id="91" dur="1000" fill="hold"/>
                                        <p:tgtEl>
                                          <p:spTgt spid="30"/>
                                        </p:tgtEl>
                                        <p:attrNameLst>
                                          <p:attrName>ppt_x</p:attrName>
                                        </p:attrNameLst>
                                      </p:cBhvr>
                                      <p:tavLst>
                                        <p:tav tm="0">
                                          <p:val>
                                            <p:strVal val="#ppt_x"/>
                                          </p:val>
                                        </p:tav>
                                        <p:tav tm="100000">
                                          <p:val>
                                            <p:strVal val="#ppt_x"/>
                                          </p:val>
                                        </p:tav>
                                      </p:tavLst>
                                    </p:anim>
                                    <p:anim calcmode="lin" valueType="num">
                                      <p:cBhvr>
                                        <p:cTn id="92" dur="1000" fill="hold"/>
                                        <p:tgtEl>
                                          <p:spTgt spid="30"/>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26"/>
                                        </p:tgtEl>
                                        <p:attrNameLst>
                                          <p:attrName>style.visibility</p:attrName>
                                        </p:attrNameLst>
                                      </p:cBhvr>
                                      <p:to>
                                        <p:strVal val="visible"/>
                                      </p:to>
                                    </p:set>
                                    <p:animEffect transition="in" filter="fade">
                                      <p:cBhvr>
                                        <p:cTn id="95" dur="1000"/>
                                        <p:tgtEl>
                                          <p:spTgt spid="26"/>
                                        </p:tgtEl>
                                      </p:cBhvr>
                                    </p:animEffect>
                                    <p:anim calcmode="lin" valueType="num">
                                      <p:cBhvr>
                                        <p:cTn id="96" dur="1000" fill="hold"/>
                                        <p:tgtEl>
                                          <p:spTgt spid="26"/>
                                        </p:tgtEl>
                                        <p:attrNameLst>
                                          <p:attrName>ppt_x</p:attrName>
                                        </p:attrNameLst>
                                      </p:cBhvr>
                                      <p:tavLst>
                                        <p:tav tm="0">
                                          <p:val>
                                            <p:strVal val="#ppt_x"/>
                                          </p:val>
                                        </p:tav>
                                        <p:tav tm="100000">
                                          <p:val>
                                            <p:strVal val="#ppt_x"/>
                                          </p:val>
                                        </p:tav>
                                      </p:tavLst>
                                    </p:anim>
                                    <p:anim calcmode="lin" valueType="num">
                                      <p:cBhvr>
                                        <p:cTn id="97" dur="1000" fill="hold"/>
                                        <p:tgtEl>
                                          <p:spTgt spid="26"/>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37"/>
                                        </p:tgtEl>
                                        <p:attrNameLst>
                                          <p:attrName>style.visibility</p:attrName>
                                        </p:attrNameLst>
                                      </p:cBhvr>
                                      <p:to>
                                        <p:strVal val="visible"/>
                                      </p:to>
                                    </p:set>
                                    <p:animEffect transition="in" filter="fade">
                                      <p:cBhvr>
                                        <p:cTn id="100" dur="1000"/>
                                        <p:tgtEl>
                                          <p:spTgt spid="37"/>
                                        </p:tgtEl>
                                      </p:cBhvr>
                                    </p:animEffect>
                                    <p:anim calcmode="lin" valueType="num">
                                      <p:cBhvr>
                                        <p:cTn id="101" dur="1000" fill="hold"/>
                                        <p:tgtEl>
                                          <p:spTgt spid="37"/>
                                        </p:tgtEl>
                                        <p:attrNameLst>
                                          <p:attrName>ppt_x</p:attrName>
                                        </p:attrNameLst>
                                      </p:cBhvr>
                                      <p:tavLst>
                                        <p:tav tm="0">
                                          <p:val>
                                            <p:strVal val="#ppt_x"/>
                                          </p:val>
                                        </p:tav>
                                        <p:tav tm="100000">
                                          <p:val>
                                            <p:strVal val="#ppt_x"/>
                                          </p:val>
                                        </p:tav>
                                      </p:tavLst>
                                    </p:anim>
                                    <p:anim calcmode="lin" valueType="num">
                                      <p:cBhvr>
                                        <p:cTn id="102" dur="1000" fill="hold"/>
                                        <p:tgtEl>
                                          <p:spTgt spid="37"/>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38"/>
                                        </p:tgtEl>
                                        <p:attrNameLst>
                                          <p:attrName>style.visibility</p:attrName>
                                        </p:attrNameLst>
                                      </p:cBhvr>
                                      <p:to>
                                        <p:strVal val="visible"/>
                                      </p:to>
                                    </p:set>
                                    <p:animEffect transition="in" filter="fade">
                                      <p:cBhvr>
                                        <p:cTn id="105" dur="1000"/>
                                        <p:tgtEl>
                                          <p:spTgt spid="38"/>
                                        </p:tgtEl>
                                      </p:cBhvr>
                                    </p:animEffect>
                                    <p:anim calcmode="lin" valueType="num">
                                      <p:cBhvr>
                                        <p:cTn id="106" dur="1000" fill="hold"/>
                                        <p:tgtEl>
                                          <p:spTgt spid="38"/>
                                        </p:tgtEl>
                                        <p:attrNameLst>
                                          <p:attrName>ppt_x</p:attrName>
                                        </p:attrNameLst>
                                      </p:cBhvr>
                                      <p:tavLst>
                                        <p:tav tm="0">
                                          <p:val>
                                            <p:strVal val="#ppt_x"/>
                                          </p:val>
                                        </p:tav>
                                        <p:tav tm="100000">
                                          <p:val>
                                            <p:strVal val="#ppt_x"/>
                                          </p:val>
                                        </p:tav>
                                      </p:tavLst>
                                    </p:anim>
                                    <p:anim calcmode="lin" valueType="num">
                                      <p:cBhvr>
                                        <p:cTn id="107" dur="1000" fill="hold"/>
                                        <p:tgtEl>
                                          <p:spTgt spid="38"/>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3"/>
                                        </p:tgtEl>
                                        <p:attrNameLst>
                                          <p:attrName>style.visibility</p:attrName>
                                        </p:attrNameLst>
                                      </p:cBhvr>
                                      <p:to>
                                        <p:strVal val="visible"/>
                                      </p:to>
                                    </p:set>
                                    <p:animEffect transition="in" filter="fade">
                                      <p:cBhvr>
                                        <p:cTn id="110" dur="1000"/>
                                        <p:tgtEl>
                                          <p:spTgt spid="3"/>
                                        </p:tgtEl>
                                      </p:cBhvr>
                                    </p:animEffect>
                                    <p:anim calcmode="lin" valueType="num">
                                      <p:cBhvr>
                                        <p:cTn id="111" dur="1000" fill="hold"/>
                                        <p:tgtEl>
                                          <p:spTgt spid="3"/>
                                        </p:tgtEl>
                                        <p:attrNameLst>
                                          <p:attrName>ppt_x</p:attrName>
                                        </p:attrNameLst>
                                      </p:cBhvr>
                                      <p:tavLst>
                                        <p:tav tm="0">
                                          <p:val>
                                            <p:strVal val="#ppt_x"/>
                                          </p:val>
                                        </p:tav>
                                        <p:tav tm="100000">
                                          <p:val>
                                            <p:strVal val="#ppt_x"/>
                                          </p:val>
                                        </p:tav>
                                      </p:tavLst>
                                    </p:anim>
                                    <p:anim calcmode="lin" valueType="num">
                                      <p:cBhvr>
                                        <p:cTn id="112" dur="1000" fill="hold"/>
                                        <p:tgtEl>
                                          <p:spTgt spid="3"/>
                                        </p:tgtEl>
                                        <p:attrNameLst>
                                          <p:attrName>ppt_y</p:attrName>
                                        </p:attrNameLst>
                                      </p:cBhvr>
                                      <p:tavLst>
                                        <p:tav tm="0">
                                          <p:val>
                                            <p:strVal val="#ppt_y+.1"/>
                                          </p:val>
                                        </p:tav>
                                        <p:tav tm="100000">
                                          <p:val>
                                            <p:strVal val="#ppt_y"/>
                                          </p:val>
                                        </p:tav>
                                      </p:tavLst>
                                    </p:anim>
                                  </p:childTnLst>
                                </p:cTn>
                              </p:par>
                              <p:par>
                                <p:cTn id="113" presetID="42" presetClass="entr" presetSubtype="0" fill="hold" grpId="0" nodeType="withEffect">
                                  <p:stCondLst>
                                    <p:cond delay="0"/>
                                  </p:stCondLst>
                                  <p:childTnLst>
                                    <p:set>
                                      <p:cBhvr>
                                        <p:cTn id="114" dur="1" fill="hold">
                                          <p:stCondLst>
                                            <p:cond delay="0"/>
                                          </p:stCondLst>
                                        </p:cTn>
                                        <p:tgtEl>
                                          <p:spTgt spid="35"/>
                                        </p:tgtEl>
                                        <p:attrNameLst>
                                          <p:attrName>style.visibility</p:attrName>
                                        </p:attrNameLst>
                                      </p:cBhvr>
                                      <p:to>
                                        <p:strVal val="visible"/>
                                      </p:to>
                                    </p:set>
                                    <p:animEffect transition="in" filter="fade">
                                      <p:cBhvr>
                                        <p:cTn id="115" dur="1000"/>
                                        <p:tgtEl>
                                          <p:spTgt spid="35"/>
                                        </p:tgtEl>
                                      </p:cBhvr>
                                    </p:animEffect>
                                    <p:anim calcmode="lin" valueType="num">
                                      <p:cBhvr>
                                        <p:cTn id="116" dur="1000" fill="hold"/>
                                        <p:tgtEl>
                                          <p:spTgt spid="35"/>
                                        </p:tgtEl>
                                        <p:attrNameLst>
                                          <p:attrName>ppt_x</p:attrName>
                                        </p:attrNameLst>
                                      </p:cBhvr>
                                      <p:tavLst>
                                        <p:tav tm="0">
                                          <p:val>
                                            <p:strVal val="#ppt_x"/>
                                          </p:val>
                                        </p:tav>
                                        <p:tav tm="100000">
                                          <p:val>
                                            <p:strVal val="#ppt_x"/>
                                          </p:val>
                                        </p:tav>
                                      </p:tavLst>
                                    </p:anim>
                                    <p:anim calcmode="lin" valueType="num">
                                      <p:cBhvr>
                                        <p:cTn id="117" dur="1000" fill="hold"/>
                                        <p:tgtEl>
                                          <p:spTgt spid="35"/>
                                        </p:tgtEl>
                                        <p:attrNameLst>
                                          <p:attrName>ppt_y</p:attrName>
                                        </p:attrNameLst>
                                      </p:cBhvr>
                                      <p:tavLst>
                                        <p:tav tm="0">
                                          <p:val>
                                            <p:strVal val="#ppt_y+.1"/>
                                          </p:val>
                                        </p:tav>
                                        <p:tav tm="100000">
                                          <p:val>
                                            <p:strVal val="#ppt_y"/>
                                          </p:val>
                                        </p:tav>
                                      </p:tavLst>
                                    </p:anim>
                                  </p:childTnLst>
                                </p:cTn>
                              </p:par>
                              <p:par>
                                <p:cTn id="118" presetID="42" presetClass="entr" presetSubtype="0" fill="hold" grpId="0" nodeType="withEffect">
                                  <p:stCondLst>
                                    <p:cond delay="0"/>
                                  </p:stCondLst>
                                  <p:childTnLst>
                                    <p:set>
                                      <p:cBhvr>
                                        <p:cTn id="119" dur="1" fill="hold">
                                          <p:stCondLst>
                                            <p:cond delay="0"/>
                                          </p:stCondLst>
                                        </p:cTn>
                                        <p:tgtEl>
                                          <p:spTgt spid="31"/>
                                        </p:tgtEl>
                                        <p:attrNameLst>
                                          <p:attrName>style.visibility</p:attrName>
                                        </p:attrNameLst>
                                      </p:cBhvr>
                                      <p:to>
                                        <p:strVal val="visible"/>
                                      </p:to>
                                    </p:set>
                                    <p:animEffect transition="in" filter="fade">
                                      <p:cBhvr>
                                        <p:cTn id="120" dur="1000"/>
                                        <p:tgtEl>
                                          <p:spTgt spid="31"/>
                                        </p:tgtEl>
                                      </p:cBhvr>
                                    </p:animEffect>
                                    <p:anim calcmode="lin" valueType="num">
                                      <p:cBhvr>
                                        <p:cTn id="121" dur="1000" fill="hold"/>
                                        <p:tgtEl>
                                          <p:spTgt spid="31"/>
                                        </p:tgtEl>
                                        <p:attrNameLst>
                                          <p:attrName>ppt_x</p:attrName>
                                        </p:attrNameLst>
                                      </p:cBhvr>
                                      <p:tavLst>
                                        <p:tav tm="0">
                                          <p:val>
                                            <p:strVal val="#ppt_x"/>
                                          </p:val>
                                        </p:tav>
                                        <p:tav tm="100000">
                                          <p:val>
                                            <p:strVal val="#ppt_x"/>
                                          </p:val>
                                        </p:tav>
                                      </p:tavLst>
                                    </p:anim>
                                    <p:anim calcmode="lin" valueType="num">
                                      <p:cBhvr>
                                        <p:cTn id="122"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32" grpId="0" animBg="1"/>
      <p:bldP spid="27" grpId="0" animBg="1"/>
      <p:bldP spid="26" grpId="0"/>
      <p:bldP spid="30" grpId="0"/>
      <p:bldP spid="31" grpId="0"/>
      <p:bldP spid="35" grpId="0"/>
      <p:bldP spid="36" grpId="0"/>
      <p:bldP spid="37" grpId="0"/>
      <p:bldP spid="38" grpId="0"/>
      <p:bldP spid="3" grpId="0"/>
      <p:bldP spid="39" grpId="0" animBg="1"/>
      <p:bldP spid="43" grpId="0" animBg="1"/>
      <p:bldP spid="46" grpId="0" animBg="1"/>
      <p:bldP spid="4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3">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2717973" y="1098300"/>
            <a:ext cx="6837890" cy="3367702"/>
          </a:xfrm>
          <a:prstGeom prst="rect">
            <a:avLst/>
          </a:prstGeom>
        </p:spPr>
      </p:pic>
      <p:pic>
        <p:nvPicPr>
          <p:cNvPr id="20" name="图片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821" y="0"/>
            <a:ext cx="3714470" cy="4487030"/>
          </a:xfrm>
          <a:prstGeom prst="rect">
            <a:avLst/>
          </a:prstGeom>
        </p:spPr>
      </p:pic>
      <p:pic>
        <p:nvPicPr>
          <p:cNvPr id="21" name="图片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00153" y="5777542"/>
            <a:ext cx="2820619" cy="916479"/>
          </a:xfrm>
          <a:prstGeom prst="rect">
            <a:avLst/>
          </a:prstGeom>
        </p:spPr>
      </p:pic>
      <p:pic>
        <p:nvPicPr>
          <p:cNvPr id="22" name="图片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2812" y="5398476"/>
            <a:ext cx="3006442" cy="1193563"/>
          </a:xfrm>
          <a:prstGeom prst="rect">
            <a:avLst/>
          </a:prstGeom>
        </p:spPr>
      </p:pic>
      <p:grpSp>
        <p:nvGrpSpPr>
          <p:cNvPr id="4" name="组合 3"/>
          <p:cNvGrpSpPr/>
          <p:nvPr/>
        </p:nvGrpSpPr>
        <p:grpSpPr>
          <a:xfrm>
            <a:off x="9307468" y="5063573"/>
            <a:ext cx="2238632" cy="1855955"/>
            <a:chOff x="9307468" y="5063573"/>
            <a:chExt cx="2238632" cy="1855955"/>
          </a:xfrm>
        </p:grpSpPr>
        <p:pic>
          <p:nvPicPr>
            <p:cNvPr id="23" name="图片 2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86237" y="5266545"/>
              <a:ext cx="1059863" cy="1059863"/>
            </a:xfrm>
            <a:prstGeom prst="rect">
              <a:avLst/>
            </a:prstGeom>
          </p:spPr>
        </p:pic>
        <p:pic>
          <p:nvPicPr>
            <p:cNvPr id="24" name="图片 2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7978585">
              <a:off x="9307468" y="5063573"/>
              <a:ext cx="1855955" cy="1855955"/>
            </a:xfrm>
            <a:prstGeom prst="rect">
              <a:avLst/>
            </a:prstGeom>
          </p:spPr>
        </p:pic>
      </p:grpSp>
      <p:pic>
        <p:nvPicPr>
          <p:cNvPr id="25" name="图片 2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67502" y="-264243"/>
            <a:ext cx="5016613" cy="1560579"/>
          </a:xfrm>
          <a:prstGeom prst="rect">
            <a:avLst/>
          </a:prstGeom>
        </p:spPr>
      </p:pic>
      <p:sp>
        <p:nvSpPr>
          <p:cNvPr id="10" name="文本框 9"/>
          <p:cNvSpPr txBox="1"/>
          <p:nvPr/>
        </p:nvSpPr>
        <p:spPr>
          <a:xfrm>
            <a:off x="3943782" y="2064843"/>
            <a:ext cx="4570482" cy="923330"/>
          </a:xfrm>
          <a:prstGeom prst="rect">
            <a:avLst/>
          </a:prstGeom>
          <a:noFill/>
        </p:spPr>
        <p:txBody>
          <a:bodyPr wrap="none" rtlCol="0">
            <a:spAutoFit/>
          </a:bodyPr>
          <a:lstStyle/>
          <a:p>
            <a:r>
              <a:rPr kumimoji="1" lang="zh-CN" altLang="en-US" sz="5400" b="1" spc="300" dirty="0" smtClean="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Arial" panose="020B0604020202020204" pitchFamily="34" charset="0"/>
                <a:ea typeface="Microsoft YaHei" panose="020B0503020204020204" pitchFamily="34" charset="-122"/>
                <a:cs typeface="DFPShaoNvW5-GB" charset="-122"/>
                <a:sym typeface="Arial" panose="020B0604020202020204" pitchFamily="34" charset="0"/>
              </a:rPr>
              <a:t>任课老师发言</a:t>
            </a:r>
            <a:endParaRPr kumimoji="1" lang="zh-CN" altLang="en-US" sz="5400" b="1" spc="300" dirty="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Arial" panose="020B0604020202020204" pitchFamily="34" charset="0"/>
              <a:ea typeface="Microsoft YaHei" panose="020B0503020204020204" pitchFamily="34" charset="-122"/>
              <a:cs typeface="DFPShaoNvW5-GB" charset="-122"/>
              <a:sym typeface="Arial" panose="020B0604020202020204" pitchFamily="34" charset="0"/>
            </a:endParaRPr>
          </a:p>
        </p:txBody>
      </p:sp>
      <p:pic>
        <p:nvPicPr>
          <p:cNvPr id="28" name="图片 27"/>
          <p:cNvPicPr>
            <a:picLocks noChangeAspect="1"/>
          </p:cNvPicPr>
          <p:nvPr/>
        </p:nvPicPr>
        <p:blipFill rotWithShape="1">
          <a:blip r:embed="rId11">
            <a:extLst>
              <a:ext uri="{28A0092B-C50C-407E-A947-70E740481C1C}">
                <a14:useLocalDpi xmlns:a14="http://schemas.microsoft.com/office/drawing/2010/main" val="0"/>
              </a:ext>
            </a:extLst>
          </a:blip>
          <a:srcRect t="56435"/>
          <a:stretch/>
        </p:blipFill>
        <p:spPr>
          <a:xfrm>
            <a:off x="3058869" y="4913325"/>
            <a:ext cx="5953160" cy="1514427"/>
          </a:xfrm>
          <a:prstGeom prst="rect">
            <a:avLst/>
          </a:prstGeom>
        </p:spPr>
      </p:pic>
    </p:spTree>
    <p:extLst>
      <p:ext uri="{BB962C8B-B14F-4D97-AF65-F5344CB8AC3E}">
        <p14:creationId xmlns:p14="http://schemas.microsoft.com/office/powerpoint/2010/main" val="11720888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par>
                                <p:cTn id="8" presetID="22" presetClass="entr" presetSubtype="1"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1000"/>
                                        <p:tgtEl>
                                          <p:spTgt spid="22"/>
                                        </p:tgtEl>
                                      </p:cBhvr>
                                    </p:animEffect>
                                    <p:anim calcmode="lin" valueType="num">
                                      <p:cBhvr>
                                        <p:cTn id="16" dur="1000" fill="hold"/>
                                        <p:tgtEl>
                                          <p:spTgt spid="22"/>
                                        </p:tgtEl>
                                        <p:attrNameLst>
                                          <p:attrName>ppt_x</p:attrName>
                                        </p:attrNameLst>
                                      </p:cBhvr>
                                      <p:tavLst>
                                        <p:tav tm="0">
                                          <p:val>
                                            <p:strVal val="#ppt_x"/>
                                          </p:val>
                                        </p:tav>
                                        <p:tav tm="100000">
                                          <p:val>
                                            <p:strVal val="#ppt_x"/>
                                          </p:val>
                                        </p:tav>
                                      </p:tavLst>
                                    </p:anim>
                                    <p:anim calcmode="lin" valueType="num">
                                      <p:cBhvr>
                                        <p:cTn id="17" dur="1000" fill="hold"/>
                                        <p:tgtEl>
                                          <p:spTgt spid="22"/>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1000"/>
                                        <p:tgtEl>
                                          <p:spTgt spid="21"/>
                                        </p:tgtEl>
                                      </p:cBhvr>
                                    </p:animEffect>
                                    <p:anim calcmode="lin" valueType="num">
                                      <p:cBhvr>
                                        <p:cTn id="21" dur="1000" fill="hold"/>
                                        <p:tgtEl>
                                          <p:spTgt spid="21"/>
                                        </p:tgtEl>
                                        <p:attrNameLst>
                                          <p:attrName>ppt_x</p:attrName>
                                        </p:attrNameLst>
                                      </p:cBhvr>
                                      <p:tavLst>
                                        <p:tav tm="0">
                                          <p:val>
                                            <p:strVal val="#ppt_x"/>
                                          </p:val>
                                        </p:tav>
                                        <p:tav tm="100000">
                                          <p:val>
                                            <p:strVal val="#ppt_x"/>
                                          </p:val>
                                        </p:tav>
                                      </p:tavLst>
                                    </p:anim>
                                    <p:anim calcmode="lin" valueType="num">
                                      <p:cBhvr>
                                        <p:cTn id="22" dur="1000" fill="hold"/>
                                        <p:tgtEl>
                                          <p:spTgt spid="21"/>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childTnLst>
                          </p:cTn>
                        </p:par>
                      </p:childTnLst>
                    </p:cTn>
                  </p:par>
                  <p:par>
                    <p:cTn id="35" fill="hold">
                      <p:stCondLst>
                        <p:cond delay="indefinite"/>
                      </p:stCondLst>
                      <p:childTnLst>
                        <p:par>
                          <p:cTn id="36" fill="hold">
                            <p:stCondLst>
                              <p:cond delay="0"/>
                            </p:stCondLst>
                            <p:childTnLst>
                              <p:par>
                                <p:cTn id="37" presetID="47" presetClass="entr" presetSubtype="0" fill="hold" nodeType="click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1000"/>
                                        <p:tgtEl>
                                          <p:spTgt spid="27"/>
                                        </p:tgtEl>
                                      </p:cBhvr>
                                    </p:animEffect>
                                    <p:anim calcmode="lin" valueType="num">
                                      <p:cBhvr>
                                        <p:cTn id="40" dur="1000" fill="hold"/>
                                        <p:tgtEl>
                                          <p:spTgt spid="27"/>
                                        </p:tgtEl>
                                        <p:attrNameLst>
                                          <p:attrName>ppt_x</p:attrName>
                                        </p:attrNameLst>
                                      </p:cBhvr>
                                      <p:tavLst>
                                        <p:tav tm="0">
                                          <p:val>
                                            <p:strVal val="#ppt_x"/>
                                          </p:val>
                                        </p:tav>
                                        <p:tav tm="100000">
                                          <p:val>
                                            <p:strVal val="#ppt_x"/>
                                          </p:val>
                                        </p:tav>
                                      </p:tavLst>
                                    </p:anim>
                                    <p:anim calcmode="lin" valueType="num">
                                      <p:cBhvr>
                                        <p:cTn id="41"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decel="50000"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1000" fill="hold"/>
                                        <p:tgtEl>
                                          <p:spTgt spid="10"/>
                                        </p:tgtEl>
                                        <p:attrNameLst>
                                          <p:attrName>ppt_x</p:attrName>
                                        </p:attrNameLst>
                                      </p:cBhvr>
                                      <p:tavLst>
                                        <p:tav tm="0">
                                          <p:val>
                                            <p:strVal val="#ppt_x"/>
                                          </p:val>
                                        </p:tav>
                                        <p:tav tm="100000">
                                          <p:val>
                                            <p:strVal val="#ppt_x"/>
                                          </p:val>
                                        </p:tav>
                                      </p:tavLst>
                                    </p:anim>
                                    <p:anim calcmode="lin" valueType="num">
                                      <p:cBhvr additive="base">
                                        <p:cTn id="47"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3">
            <a:extLst>
              <a:ext uri="{28A0092B-C50C-407E-A947-70E740481C1C}">
                <a14:useLocalDpi xmlns:a14="http://schemas.microsoft.com/office/drawing/2010/main" val="0"/>
              </a:ext>
            </a:extLst>
          </a:blip>
          <a:srcRect l="45850" t="-34389" r="-45850" b="34389"/>
          <a:stretch/>
        </p:blipFill>
        <p:spPr>
          <a:xfrm flipH="1">
            <a:off x="-1709891" y="-1543050"/>
            <a:ext cx="3714470" cy="4487030"/>
          </a:xfrm>
          <a:prstGeom prst="rect">
            <a:avLst/>
          </a:prstGeom>
        </p:spPr>
      </p:pic>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55530" y="6055472"/>
            <a:ext cx="1965242" cy="638549"/>
          </a:xfrm>
          <a:prstGeom prst="rect">
            <a:avLst/>
          </a:prstGeom>
        </p:spPr>
      </p:pic>
      <p:pic>
        <p:nvPicPr>
          <p:cNvPr id="22" name="图片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812" y="5995296"/>
            <a:ext cx="1503128" cy="596744"/>
          </a:xfrm>
          <a:prstGeom prst="rect">
            <a:avLst/>
          </a:prstGeom>
        </p:spPr>
      </p:pic>
      <p:grpSp>
        <p:nvGrpSpPr>
          <p:cNvPr id="4" name="组合 3"/>
          <p:cNvGrpSpPr/>
          <p:nvPr/>
        </p:nvGrpSpPr>
        <p:grpSpPr>
          <a:xfrm>
            <a:off x="962918" y="5656710"/>
            <a:ext cx="1686044" cy="1273916"/>
            <a:chOff x="9307468" y="5063573"/>
            <a:chExt cx="2238632" cy="1855955"/>
          </a:xfrm>
        </p:grpSpPr>
        <p:pic>
          <p:nvPicPr>
            <p:cNvPr id="23" name="图片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86237" y="5266545"/>
              <a:ext cx="1059863" cy="1059863"/>
            </a:xfrm>
            <a:prstGeom prst="rect">
              <a:avLst/>
            </a:prstGeom>
          </p:spPr>
        </p:pic>
        <p:pic>
          <p:nvPicPr>
            <p:cNvPr id="24" name="图片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978585">
              <a:off x="9307468" y="5063573"/>
              <a:ext cx="1855955" cy="1855955"/>
            </a:xfrm>
            <a:prstGeom prst="rect">
              <a:avLst/>
            </a:prstGeom>
          </p:spPr>
        </p:pic>
      </p:grpSp>
      <p:pic>
        <p:nvPicPr>
          <p:cNvPr id="25" name="图片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67502" y="-264243"/>
            <a:ext cx="5016613" cy="1560579"/>
          </a:xfrm>
          <a:prstGeom prst="rect">
            <a:avLst/>
          </a:prstGeom>
        </p:spPr>
      </p:pic>
      <p:pic>
        <p:nvPicPr>
          <p:cNvPr id="28" name="图片 27"/>
          <p:cNvPicPr>
            <a:picLocks noChangeAspect="1"/>
          </p:cNvPicPr>
          <p:nvPr/>
        </p:nvPicPr>
        <p:blipFill rotWithShape="1">
          <a:blip r:embed="rId9">
            <a:extLst>
              <a:ext uri="{28A0092B-C50C-407E-A947-70E740481C1C}">
                <a14:useLocalDpi xmlns:a14="http://schemas.microsoft.com/office/drawing/2010/main" val="0"/>
              </a:ext>
            </a:extLst>
          </a:blip>
          <a:srcRect t="56435"/>
          <a:stretch/>
        </p:blipFill>
        <p:spPr>
          <a:xfrm>
            <a:off x="7901873" y="5770891"/>
            <a:ext cx="3177340" cy="808285"/>
          </a:xfrm>
          <a:prstGeom prst="rect">
            <a:avLst/>
          </a:prstGeom>
        </p:spPr>
      </p:pic>
      <p:grpSp>
        <p:nvGrpSpPr>
          <p:cNvPr id="6" name="组合 5"/>
          <p:cNvGrpSpPr/>
          <p:nvPr/>
        </p:nvGrpSpPr>
        <p:grpSpPr>
          <a:xfrm>
            <a:off x="1401239" y="19456"/>
            <a:ext cx="2139581" cy="1357267"/>
            <a:chOff x="1401239" y="19456"/>
            <a:chExt cx="2139581" cy="1357267"/>
          </a:xfrm>
        </p:grpSpPr>
        <p:pic>
          <p:nvPicPr>
            <p:cNvPr id="12" name="图片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01239" y="19456"/>
              <a:ext cx="2139581" cy="1357267"/>
            </a:xfrm>
            <a:prstGeom prst="rect">
              <a:avLst/>
            </a:prstGeom>
          </p:spPr>
        </p:pic>
        <p:sp>
          <p:nvSpPr>
            <p:cNvPr id="5" name="矩形 4"/>
            <p:cNvSpPr/>
            <p:nvPr/>
          </p:nvSpPr>
          <p:spPr>
            <a:xfrm>
              <a:off x="1479949" y="708630"/>
              <a:ext cx="2031325" cy="461665"/>
            </a:xfrm>
            <a:prstGeom prst="rect">
              <a:avLst/>
            </a:prstGeom>
            <a:ln>
              <a:noFill/>
            </a:ln>
          </p:spPr>
          <p:txBody>
            <a:bodyPr wrap="none">
              <a:spAutoFit/>
            </a:bodyPr>
            <a:lstStyle/>
            <a:p>
              <a:r>
                <a:rPr lang="zh-CN" altLang="en-US" sz="24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任课老师发言</a:t>
              </a:r>
              <a:endPar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endParaRPr>
            </a:p>
          </p:txBody>
        </p:sp>
      </p:grpSp>
      <p:sp>
        <p:nvSpPr>
          <p:cNvPr id="40" name="矩形 39"/>
          <p:cNvSpPr/>
          <p:nvPr/>
        </p:nvSpPr>
        <p:spPr>
          <a:xfrm>
            <a:off x="5017970"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语</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41" name="矩形 40"/>
          <p:cNvSpPr/>
          <p:nvPr/>
        </p:nvSpPr>
        <p:spPr>
          <a:xfrm>
            <a:off x="5823505"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文</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42" name="矩形 41"/>
          <p:cNvSpPr/>
          <p:nvPr/>
        </p:nvSpPr>
        <p:spPr>
          <a:xfrm>
            <a:off x="6662007"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李</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32" name="矩形 31"/>
          <p:cNvSpPr/>
          <p:nvPr/>
        </p:nvSpPr>
        <p:spPr>
          <a:xfrm>
            <a:off x="7479463"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Arial" panose="020B0604020202020204" pitchFamily="34" charset="0"/>
                <a:ea typeface="Microsoft YaHei" panose="020B0503020204020204" pitchFamily="34" charset="-122"/>
                <a:sym typeface="Arial" panose="020B0604020202020204" pitchFamily="34" charset="0"/>
              </a:rPr>
              <a:t>老</a:t>
            </a:r>
          </a:p>
        </p:txBody>
      </p:sp>
      <p:sp>
        <p:nvSpPr>
          <p:cNvPr id="27" name="矩形 26"/>
          <p:cNvSpPr/>
          <p:nvPr/>
        </p:nvSpPr>
        <p:spPr>
          <a:xfrm>
            <a:off x="8250120"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师</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pic>
        <p:nvPicPr>
          <p:cNvPr id="2" name="图片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643526" y="1972256"/>
            <a:ext cx="3850454" cy="3850454"/>
          </a:xfrm>
          <a:prstGeom prst="rect">
            <a:avLst/>
          </a:prstGeom>
        </p:spPr>
      </p:pic>
      <p:sp>
        <p:nvSpPr>
          <p:cNvPr id="7" name="矩形 6"/>
          <p:cNvSpPr/>
          <p:nvPr/>
        </p:nvSpPr>
        <p:spPr>
          <a:xfrm>
            <a:off x="1661832" y="2269529"/>
            <a:ext cx="6808100" cy="3016210"/>
          </a:xfrm>
          <a:prstGeom prst="rect">
            <a:avLst/>
          </a:prstGeom>
        </p:spPr>
        <p:txBody>
          <a:bodyPr wrap="square">
            <a:spAutoFit/>
          </a:bodyPr>
          <a:lstStyle/>
          <a:p>
            <a:r>
              <a:rPr lang="zh-CN" altLang="en-US"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家长会教师发言稿 尊敬的家长</a:t>
            </a:r>
            <a:r>
              <a:rPr lang="zh-CN" altLang="en-US" b="1"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a:t>
            </a:r>
            <a:endParaRPr lang="en-US" altLang="zh-CN" b="1"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endParaRPr>
          </a:p>
          <a:p>
            <a:r>
              <a:rPr lang="zh-CN" altLang="en-US"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  </a:t>
            </a:r>
            <a:r>
              <a:rPr lang="zh-CN" altLang="en-US" sz="14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下午</a:t>
            </a:r>
            <a:r>
              <a:rPr lang="zh-CN" altLang="en-US" sz="14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好！   首先，对各位家长能在百忙之中抽出时间来参加这次家长会表示深深的感谢！召开这次家长会的目的是为了加强老师与家长之间的联系，相互交流一下学生在校及在家的情况，以便老师能够及时调整工作，提高教育教学质量，同时促使家长也能够积极参与到学生的教育管理中来。总之一句话，就是“一切为了学生”。这是我们教育的一个根本出发点。我希望也相信，从这个出发点出发，我们的家长会一定能够达到预期的效果，取得圆满的成功！   在我带这个班级的这一段时间里，领导比较信任我，特别是有这么多的家长的支持，所以我感到很欣慰，也感到自己身上责任的重大，在很多方面我还有缺陷。下面先允许我对我班的有些事项做一简单的介绍，如有不当之处我真诚地恳请大家能够批评指正。作为孩子的班主任，我也和您的心情一样，希望孩子在学校多学一些东西，懂得尊重、孝顺父母，养成良好的习惯。，   今天，借此机会和大家做一下交流，希望在我们共同努力和配合下，使您的孩子能得到最大可能的进步和提高。</a:t>
            </a:r>
          </a:p>
        </p:txBody>
      </p:sp>
      <p:sp>
        <p:nvSpPr>
          <p:cNvPr id="45" name="矩形 44"/>
          <p:cNvSpPr/>
          <p:nvPr/>
        </p:nvSpPr>
        <p:spPr>
          <a:xfrm>
            <a:off x="1299482" y="1925410"/>
            <a:ext cx="9611285" cy="3637992"/>
          </a:xfrm>
          <a:prstGeom prst="rect">
            <a:avLst/>
          </a:prstGeom>
          <a:noFill/>
          <a:ln>
            <a:solidFill>
              <a:srgbClr val="EB82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687732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par>
                                <p:cTn id="8" presetID="22" presetClass="entr" presetSubtype="1"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1000"/>
                                        <p:tgtEl>
                                          <p:spTgt spid="22"/>
                                        </p:tgtEl>
                                      </p:cBhvr>
                                    </p:animEffect>
                                    <p:anim calcmode="lin" valueType="num">
                                      <p:cBhvr>
                                        <p:cTn id="21" dur="1000" fill="hold"/>
                                        <p:tgtEl>
                                          <p:spTgt spid="22"/>
                                        </p:tgtEl>
                                        <p:attrNameLst>
                                          <p:attrName>ppt_x</p:attrName>
                                        </p:attrNameLst>
                                      </p:cBhvr>
                                      <p:tavLst>
                                        <p:tav tm="0">
                                          <p:val>
                                            <p:strVal val="#ppt_x"/>
                                          </p:val>
                                        </p:tav>
                                        <p:tav tm="100000">
                                          <p:val>
                                            <p:strVal val="#ppt_x"/>
                                          </p:val>
                                        </p:tav>
                                      </p:tavLst>
                                    </p:anim>
                                    <p:anim calcmode="lin" valueType="num">
                                      <p:cBhvr>
                                        <p:cTn id="22" dur="1000" fill="hold"/>
                                        <p:tgtEl>
                                          <p:spTgt spid="22"/>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1000"/>
                                        <p:tgtEl>
                                          <p:spTgt spid="28"/>
                                        </p:tgtEl>
                                      </p:cBhvr>
                                    </p:animEffect>
                                    <p:anim calcmode="lin" valueType="num">
                                      <p:cBhvr>
                                        <p:cTn id="31" dur="1000" fill="hold"/>
                                        <p:tgtEl>
                                          <p:spTgt spid="28"/>
                                        </p:tgtEl>
                                        <p:attrNameLst>
                                          <p:attrName>ppt_x</p:attrName>
                                        </p:attrNameLst>
                                      </p:cBhvr>
                                      <p:tavLst>
                                        <p:tav tm="0">
                                          <p:val>
                                            <p:strVal val="#ppt_x"/>
                                          </p:val>
                                        </p:tav>
                                        <p:tav tm="100000">
                                          <p:val>
                                            <p:strVal val="#ppt_x"/>
                                          </p:val>
                                        </p:tav>
                                      </p:tavLst>
                                    </p:anim>
                                    <p:anim calcmode="lin" valueType="num">
                                      <p:cBhvr>
                                        <p:cTn id="32"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cBhvr>
                                        <p:cTn id="44" dur="500" fill="hold"/>
                                        <p:tgtEl>
                                          <p:spTgt spid="40"/>
                                        </p:tgtEl>
                                        <p:attrNameLst>
                                          <p:attrName>ppt_w</p:attrName>
                                        </p:attrNameLst>
                                      </p:cBhvr>
                                      <p:tavLst>
                                        <p:tav tm="0">
                                          <p:val>
                                            <p:fltVal val="0"/>
                                          </p:val>
                                        </p:tav>
                                        <p:tav tm="100000">
                                          <p:val>
                                            <p:strVal val="#ppt_w"/>
                                          </p:val>
                                        </p:tav>
                                      </p:tavLst>
                                    </p:anim>
                                    <p:anim calcmode="lin" valueType="num">
                                      <p:cBhvr>
                                        <p:cTn id="45" dur="500" fill="hold"/>
                                        <p:tgtEl>
                                          <p:spTgt spid="40"/>
                                        </p:tgtEl>
                                        <p:attrNameLst>
                                          <p:attrName>ppt_h</p:attrName>
                                        </p:attrNameLst>
                                      </p:cBhvr>
                                      <p:tavLst>
                                        <p:tav tm="0">
                                          <p:val>
                                            <p:fltVal val="0"/>
                                          </p:val>
                                        </p:tav>
                                        <p:tav tm="100000">
                                          <p:val>
                                            <p:strVal val="#ppt_h"/>
                                          </p:val>
                                        </p:tav>
                                      </p:tavLst>
                                    </p:anim>
                                    <p:animEffect transition="in" filter="fade">
                                      <p:cBhvr>
                                        <p:cTn id="46" dur="500"/>
                                        <p:tgtEl>
                                          <p:spTgt spid="40"/>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p:cTn id="49" dur="500" fill="hold"/>
                                        <p:tgtEl>
                                          <p:spTgt spid="41"/>
                                        </p:tgtEl>
                                        <p:attrNameLst>
                                          <p:attrName>ppt_w</p:attrName>
                                        </p:attrNameLst>
                                      </p:cBhvr>
                                      <p:tavLst>
                                        <p:tav tm="0">
                                          <p:val>
                                            <p:fltVal val="0"/>
                                          </p:val>
                                        </p:tav>
                                        <p:tav tm="100000">
                                          <p:val>
                                            <p:strVal val="#ppt_w"/>
                                          </p:val>
                                        </p:tav>
                                      </p:tavLst>
                                    </p:anim>
                                    <p:anim calcmode="lin" valueType="num">
                                      <p:cBhvr>
                                        <p:cTn id="50" dur="500" fill="hold"/>
                                        <p:tgtEl>
                                          <p:spTgt spid="41"/>
                                        </p:tgtEl>
                                        <p:attrNameLst>
                                          <p:attrName>ppt_h</p:attrName>
                                        </p:attrNameLst>
                                      </p:cBhvr>
                                      <p:tavLst>
                                        <p:tav tm="0">
                                          <p:val>
                                            <p:fltVal val="0"/>
                                          </p:val>
                                        </p:tav>
                                        <p:tav tm="100000">
                                          <p:val>
                                            <p:strVal val="#ppt_h"/>
                                          </p:val>
                                        </p:tav>
                                      </p:tavLst>
                                    </p:anim>
                                    <p:animEffect transition="in" filter="fade">
                                      <p:cBhvr>
                                        <p:cTn id="51" dur="500"/>
                                        <p:tgtEl>
                                          <p:spTgt spid="41"/>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cBhvr>
                                        <p:cTn id="54" dur="500" fill="hold"/>
                                        <p:tgtEl>
                                          <p:spTgt spid="42"/>
                                        </p:tgtEl>
                                        <p:attrNameLst>
                                          <p:attrName>ppt_w</p:attrName>
                                        </p:attrNameLst>
                                      </p:cBhvr>
                                      <p:tavLst>
                                        <p:tav tm="0">
                                          <p:val>
                                            <p:fltVal val="0"/>
                                          </p:val>
                                        </p:tav>
                                        <p:tav tm="100000">
                                          <p:val>
                                            <p:strVal val="#ppt_w"/>
                                          </p:val>
                                        </p:tav>
                                      </p:tavLst>
                                    </p:anim>
                                    <p:anim calcmode="lin" valueType="num">
                                      <p:cBhvr>
                                        <p:cTn id="55" dur="500" fill="hold"/>
                                        <p:tgtEl>
                                          <p:spTgt spid="42"/>
                                        </p:tgtEl>
                                        <p:attrNameLst>
                                          <p:attrName>ppt_h</p:attrName>
                                        </p:attrNameLst>
                                      </p:cBhvr>
                                      <p:tavLst>
                                        <p:tav tm="0">
                                          <p:val>
                                            <p:fltVal val="0"/>
                                          </p:val>
                                        </p:tav>
                                        <p:tav tm="100000">
                                          <p:val>
                                            <p:strVal val="#ppt_h"/>
                                          </p:val>
                                        </p:tav>
                                      </p:tavLst>
                                    </p:anim>
                                    <p:animEffect transition="in" filter="fade">
                                      <p:cBhvr>
                                        <p:cTn id="56" dur="500"/>
                                        <p:tgtEl>
                                          <p:spTgt spid="42"/>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p:cTn id="59" dur="500" fill="hold"/>
                                        <p:tgtEl>
                                          <p:spTgt spid="32"/>
                                        </p:tgtEl>
                                        <p:attrNameLst>
                                          <p:attrName>ppt_w</p:attrName>
                                        </p:attrNameLst>
                                      </p:cBhvr>
                                      <p:tavLst>
                                        <p:tav tm="0">
                                          <p:val>
                                            <p:fltVal val="0"/>
                                          </p:val>
                                        </p:tav>
                                        <p:tav tm="100000">
                                          <p:val>
                                            <p:strVal val="#ppt_w"/>
                                          </p:val>
                                        </p:tav>
                                      </p:tavLst>
                                    </p:anim>
                                    <p:anim calcmode="lin" valueType="num">
                                      <p:cBhvr>
                                        <p:cTn id="60" dur="500" fill="hold"/>
                                        <p:tgtEl>
                                          <p:spTgt spid="32"/>
                                        </p:tgtEl>
                                        <p:attrNameLst>
                                          <p:attrName>ppt_h</p:attrName>
                                        </p:attrNameLst>
                                      </p:cBhvr>
                                      <p:tavLst>
                                        <p:tav tm="0">
                                          <p:val>
                                            <p:fltVal val="0"/>
                                          </p:val>
                                        </p:tav>
                                        <p:tav tm="100000">
                                          <p:val>
                                            <p:strVal val="#ppt_h"/>
                                          </p:val>
                                        </p:tav>
                                      </p:tavLst>
                                    </p:anim>
                                    <p:animEffect transition="in" filter="fade">
                                      <p:cBhvr>
                                        <p:cTn id="61" dur="500"/>
                                        <p:tgtEl>
                                          <p:spTgt spid="32"/>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cBhvr>
                                        <p:cTn id="64" dur="500" fill="hold"/>
                                        <p:tgtEl>
                                          <p:spTgt spid="27"/>
                                        </p:tgtEl>
                                        <p:attrNameLst>
                                          <p:attrName>ppt_w</p:attrName>
                                        </p:attrNameLst>
                                      </p:cBhvr>
                                      <p:tavLst>
                                        <p:tav tm="0">
                                          <p:val>
                                            <p:fltVal val="0"/>
                                          </p:val>
                                        </p:tav>
                                        <p:tav tm="100000">
                                          <p:val>
                                            <p:strVal val="#ppt_w"/>
                                          </p:val>
                                        </p:tav>
                                      </p:tavLst>
                                    </p:anim>
                                    <p:anim calcmode="lin" valueType="num">
                                      <p:cBhvr>
                                        <p:cTn id="65" dur="500" fill="hold"/>
                                        <p:tgtEl>
                                          <p:spTgt spid="27"/>
                                        </p:tgtEl>
                                        <p:attrNameLst>
                                          <p:attrName>ppt_h</p:attrName>
                                        </p:attrNameLst>
                                      </p:cBhvr>
                                      <p:tavLst>
                                        <p:tav tm="0">
                                          <p:val>
                                            <p:fltVal val="0"/>
                                          </p:val>
                                        </p:tav>
                                        <p:tav tm="100000">
                                          <p:val>
                                            <p:strVal val="#ppt_h"/>
                                          </p:val>
                                        </p:tav>
                                      </p:tavLst>
                                    </p:anim>
                                    <p:animEffect transition="in" filter="fade">
                                      <p:cBhvr>
                                        <p:cTn id="66" dur="500"/>
                                        <p:tgtEl>
                                          <p:spTgt spid="27"/>
                                        </p:tgtEl>
                                      </p:cBhvr>
                                    </p:animEffect>
                                  </p:childTnLst>
                                </p:cTn>
                              </p:par>
                            </p:childTnLst>
                          </p:cTn>
                        </p:par>
                      </p:childTnLst>
                    </p:cTn>
                  </p:par>
                  <p:par>
                    <p:cTn id="67" fill="hold">
                      <p:stCondLst>
                        <p:cond delay="indefinite"/>
                      </p:stCondLst>
                      <p:childTnLst>
                        <p:par>
                          <p:cTn id="68" fill="hold">
                            <p:stCondLst>
                              <p:cond delay="0"/>
                            </p:stCondLst>
                            <p:childTnLst>
                              <p:par>
                                <p:cTn id="69" presetID="21" presetClass="entr" presetSubtype="1" fill="hold" grpId="0" nodeType="click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wheel(1)">
                                      <p:cBhvr>
                                        <p:cTn id="71" dur="2000"/>
                                        <p:tgtEl>
                                          <p:spTgt spid="45"/>
                                        </p:tgtEl>
                                      </p:cBhvr>
                                    </p:animEffect>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7"/>
                                        </p:tgtEl>
                                        <p:attrNameLst>
                                          <p:attrName>style.visibility</p:attrName>
                                        </p:attrNameLst>
                                      </p:cBhvr>
                                      <p:to>
                                        <p:strVal val="visible"/>
                                      </p:to>
                                    </p:set>
                                    <p:animEffect transition="in" filter="fade">
                                      <p:cBhvr>
                                        <p:cTn id="76" dur="1000"/>
                                        <p:tgtEl>
                                          <p:spTgt spid="7"/>
                                        </p:tgtEl>
                                      </p:cBhvr>
                                    </p:animEffect>
                                    <p:anim calcmode="lin" valueType="num">
                                      <p:cBhvr>
                                        <p:cTn id="77" dur="1000" fill="hold"/>
                                        <p:tgtEl>
                                          <p:spTgt spid="7"/>
                                        </p:tgtEl>
                                        <p:attrNameLst>
                                          <p:attrName>ppt_x</p:attrName>
                                        </p:attrNameLst>
                                      </p:cBhvr>
                                      <p:tavLst>
                                        <p:tav tm="0">
                                          <p:val>
                                            <p:strVal val="#ppt_x"/>
                                          </p:val>
                                        </p:tav>
                                        <p:tav tm="100000">
                                          <p:val>
                                            <p:strVal val="#ppt_x"/>
                                          </p:val>
                                        </p:tav>
                                      </p:tavLst>
                                    </p:anim>
                                    <p:anim calcmode="lin" valueType="num">
                                      <p:cBhvr>
                                        <p:cTn id="78" dur="1000" fill="hold"/>
                                        <p:tgtEl>
                                          <p:spTgt spid="7"/>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0"/>
                                  </p:stCondLst>
                                  <p:childTnLst>
                                    <p:set>
                                      <p:cBhvr>
                                        <p:cTn id="80" dur="1" fill="hold">
                                          <p:stCondLst>
                                            <p:cond delay="0"/>
                                          </p:stCondLst>
                                        </p:cTn>
                                        <p:tgtEl>
                                          <p:spTgt spid="2"/>
                                        </p:tgtEl>
                                        <p:attrNameLst>
                                          <p:attrName>style.visibility</p:attrName>
                                        </p:attrNameLst>
                                      </p:cBhvr>
                                      <p:to>
                                        <p:strVal val="visible"/>
                                      </p:to>
                                    </p:set>
                                    <p:animEffect transition="in" filter="fade">
                                      <p:cBhvr>
                                        <p:cTn id="81" dur="1000"/>
                                        <p:tgtEl>
                                          <p:spTgt spid="2"/>
                                        </p:tgtEl>
                                      </p:cBhvr>
                                    </p:animEffect>
                                    <p:anim calcmode="lin" valueType="num">
                                      <p:cBhvr>
                                        <p:cTn id="82" dur="1000" fill="hold"/>
                                        <p:tgtEl>
                                          <p:spTgt spid="2"/>
                                        </p:tgtEl>
                                        <p:attrNameLst>
                                          <p:attrName>ppt_x</p:attrName>
                                        </p:attrNameLst>
                                      </p:cBhvr>
                                      <p:tavLst>
                                        <p:tav tm="0">
                                          <p:val>
                                            <p:strVal val="#ppt_x"/>
                                          </p:val>
                                        </p:tav>
                                        <p:tav tm="100000">
                                          <p:val>
                                            <p:strVal val="#ppt_x"/>
                                          </p:val>
                                        </p:tav>
                                      </p:tavLst>
                                    </p:anim>
                                    <p:anim calcmode="lin" valueType="num">
                                      <p:cBhvr>
                                        <p:cTn id="8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32" grpId="0" animBg="1"/>
      <p:bldP spid="27" grpId="0" animBg="1"/>
      <p:bldP spid="7" grpId="0"/>
      <p:bldP spid="4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3">
            <a:extLst>
              <a:ext uri="{28A0092B-C50C-407E-A947-70E740481C1C}">
                <a14:useLocalDpi xmlns:a14="http://schemas.microsoft.com/office/drawing/2010/main" val="0"/>
              </a:ext>
            </a:extLst>
          </a:blip>
          <a:srcRect l="45850" t="-34389" r="-45850" b="34389"/>
          <a:stretch/>
        </p:blipFill>
        <p:spPr>
          <a:xfrm flipH="1">
            <a:off x="-1709891" y="-1543050"/>
            <a:ext cx="3714470" cy="4487030"/>
          </a:xfrm>
          <a:prstGeom prst="rect">
            <a:avLst/>
          </a:prstGeom>
        </p:spPr>
      </p:pic>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55530" y="6055472"/>
            <a:ext cx="1965242" cy="638549"/>
          </a:xfrm>
          <a:prstGeom prst="rect">
            <a:avLst/>
          </a:prstGeom>
        </p:spPr>
      </p:pic>
      <p:pic>
        <p:nvPicPr>
          <p:cNvPr id="22" name="图片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812" y="5995296"/>
            <a:ext cx="1503128" cy="596744"/>
          </a:xfrm>
          <a:prstGeom prst="rect">
            <a:avLst/>
          </a:prstGeom>
        </p:spPr>
      </p:pic>
      <p:grpSp>
        <p:nvGrpSpPr>
          <p:cNvPr id="4" name="组合 3"/>
          <p:cNvGrpSpPr/>
          <p:nvPr/>
        </p:nvGrpSpPr>
        <p:grpSpPr>
          <a:xfrm>
            <a:off x="962918" y="5656710"/>
            <a:ext cx="1686044" cy="1273916"/>
            <a:chOff x="9307468" y="5063573"/>
            <a:chExt cx="2238632" cy="1855955"/>
          </a:xfrm>
        </p:grpSpPr>
        <p:pic>
          <p:nvPicPr>
            <p:cNvPr id="23" name="图片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86237" y="5266545"/>
              <a:ext cx="1059863" cy="1059863"/>
            </a:xfrm>
            <a:prstGeom prst="rect">
              <a:avLst/>
            </a:prstGeom>
          </p:spPr>
        </p:pic>
        <p:pic>
          <p:nvPicPr>
            <p:cNvPr id="24" name="图片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978585">
              <a:off x="9307468" y="5063573"/>
              <a:ext cx="1855955" cy="1855955"/>
            </a:xfrm>
            <a:prstGeom prst="rect">
              <a:avLst/>
            </a:prstGeom>
          </p:spPr>
        </p:pic>
      </p:grpSp>
      <p:pic>
        <p:nvPicPr>
          <p:cNvPr id="25" name="图片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67502" y="-264243"/>
            <a:ext cx="5016613" cy="1560579"/>
          </a:xfrm>
          <a:prstGeom prst="rect">
            <a:avLst/>
          </a:prstGeom>
        </p:spPr>
      </p:pic>
      <p:pic>
        <p:nvPicPr>
          <p:cNvPr id="28" name="图片 27"/>
          <p:cNvPicPr>
            <a:picLocks noChangeAspect="1"/>
          </p:cNvPicPr>
          <p:nvPr/>
        </p:nvPicPr>
        <p:blipFill rotWithShape="1">
          <a:blip r:embed="rId9">
            <a:extLst>
              <a:ext uri="{28A0092B-C50C-407E-A947-70E740481C1C}">
                <a14:useLocalDpi xmlns:a14="http://schemas.microsoft.com/office/drawing/2010/main" val="0"/>
              </a:ext>
            </a:extLst>
          </a:blip>
          <a:srcRect t="56435"/>
          <a:stretch/>
        </p:blipFill>
        <p:spPr>
          <a:xfrm>
            <a:off x="7901873" y="5770891"/>
            <a:ext cx="3177340" cy="808285"/>
          </a:xfrm>
          <a:prstGeom prst="rect">
            <a:avLst/>
          </a:prstGeom>
        </p:spPr>
      </p:pic>
      <p:grpSp>
        <p:nvGrpSpPr>
          <p:cNvPr id="6" name="组合 5"/>
          <p:cNvGrpSpPr/>
          <p:nvPr/>
        </p:nvGrpSpPr>
        <p:grpSpPr>
          <a:xfrm>
            <a:off x="1401239" y="19456"/>
            <a:ext cx="2139581" cy="1357267"/>
            <a:chOff x="1401239" y="19456"/>
            <a:chExt cx="2139581" cy="1357267"/>
          </a:xfrm>
        </p:grpSpPr>
        <p:pic>
          <p:nvPicPr>
            <p:cNvPr id="12" name="图片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01239" y="19456"/>
              <a:ext cx="2139581" cy="1357267"/>
            </a:xfrm>
            <a:prstGeom prst="rect">
              <a:avLst/>
            </a:prstGeom>
          </p:spPr>
        </p:pic>
        <p:sp>
          <p:nvSpPr>
            <p:cNvPr id="5" name="矩形 4"/>
            <p:cNvSpPr/>
            <p:nvPr/>
          </p:nvSpPr>
          <p:spPr>
            <a:xfrm>
              <a:off x="1479949" y="708630"/>
              <a:ext cx="2031325" cy="461665"/>
            </a:xfrm>
            <a:prstGeom prst="rect">
              <a:avLst/>
            </a:prstGeom>
            <a:ln>
              <a:noFill/>
            </a:ln>
          </p:spPr>
          <p:txBody>
            <a:bodyPr wrap="none">
              <a:spAutoFit/>
            </a:bodyPr>
            <a:lstStyle/>
            <a:p>
              <a:r>
                <a:rPr lang="zh-CN" altLang="en-US" sz="24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任课老师发言</a:t>
              </a:r>
              <a:endPar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endParaRPr>
            </a:p>
          </p:txBody>
        </p:sp>
      </p:grpSp>
      <p:sp>
        <p:nvSpPr>
          <p:cNvPr id="40" name="矩形 39"/>
          <p:cNvSpPr/>
          <p:nvPr/>
        </p:nvSpPr>
        <p:spPr>
          <a:xfrm>
            <a:off x="5017970"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数</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41" name="矩形 40"/>
          <p:cNvSpPr/>
          <p:nvPr/>
        </p:nvSpPr>
        <p:spPr>
          <a:xfrm>
            <a:off x="5823505"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学</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42" name="矩形 41"/>
          <p:cNvSpPr/>
          <p:nvPr/>
        </p:nvSpPr>
        <p:spPr>
          <a:xfrm>
            <a:off x="6662007"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张</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32" name="矩形 31"/>
          <p:cNvSpPr/>
          <p:nvPr/>
        </p:nvSpPr>
        <p:spPr>
          <a:xfrm>
            <a:off x="7479463"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Arial" panose="020B0604020202020204" pitchFamily="34" charset="0"/>
                <a:ea typeface="Microsoft YaHei" panose="020B0503020204020204" pitchFamily="34" charset="-122"/>
                <a:sym typeface="Arial" panose="020B0604020202020204" pitchFamily="34" charset="0"/>
              </a:rPr>
              <a:t>老</a:t>
            </a:r>
          </a:p>
        </p:txBody>
      </p:sp>
      <p:sp>
        <p:nvSpPr>
          <p:cNvPr id="27" name="矩形 26"/>
          <p:cNvSpPr/>
          <p:nvPr/>
        </p:nvSpPr>
        <p:spPr>
          <a:xfrm>
            <a:off x="8250120" y="88523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师</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7" name="矩形 6"/>
          <p:cNvSpPr/>
          <p:nvPr/>
        </p:nvSpPr>
        <p:spPr>
          <a:xfrm>
            <a:off x="1661832" y="2269529"/>
            <a:ext cx="6808100" cy="3016210"/>
          </a:xfrm>
          <a:prstGeom prst="rect">
            <a:avLst/>
          </a:prstGeom>
        </p:spPr>
        <p:txBody>
          <a:bodyPr wrap="square">
            <a:spAutoFit/>
          </a:bodyPr>
          <a:lstStyle/>
          <a:p>
            <a:r>
              <a:rPr lang="zh-CN" altLang="en-US" b="1"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家长会教师发言稿 尊敬的家长</a:t>
            </a:r>
            <a:r>
              <a:rPr lang="zh-CN" altLang="en-US" b="1"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a:t>
            </a:r>
            <a:endParaRPr lang="en-US" altLang="zh-CN" b="1"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endParaRPr>
          </a:p>
          <a:p>
            <a:r>
              <a:rPr lang="zh-CN" altLang="en-US"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  </a:t>
            </a:r>
            <a:r>
              <a:rPr lang="zh-CN" altLang="en-US" sz="14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下午</a:t>
            </a:r>
            <a:r>
              <a:rPr lang="zh-CN" altLang="en-US" sz="14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好！   首先，对各位家长能在百忙之中抽出时间来参加这次家长会表示深深的感谢！召开这次家长会的目的是为了加强老师与家长之间的联系，相互交流一下学生在校及在家的情况，以便老师能够及时调整工作，提高教育教学质量，同时促使家长也能够积极参与到学生的教育管理中来。总之一句话，就是“一切为了学生”。这是我们教育的一个根本出发点。我希望也相信，从这个出发点出发，我们的家长会一定能够达到预期的效果，取得圆满的成功！   在我带这个班级的这一段时间里，领导比较信任我，特别是有这么多的家长的支持，所以我感到很欣慰，也感到自己身上责任的重大，在很多方面我还有缺陷。下面先允许我对我班的有些事项做一简单的介绍，如有不当之处我真诚地恳请大家能够批评指正。作为孩子的班主任，我也和您的心情一样，希望孩子在学校多学一些东西，懂得尊重、孝顺父母，养成良好的习惯。，   今天，借此机会和大家做一下交流，希望在我们共同努力和配合下，使您的孩子能得到最大可能的进步和提高。</a:t>
            </a:r>
          </a:p>
        </p:txBody>
      </p:sp>
      <p:sp>
        <p:nvSpPr>
          <p:cNvPr id="45" name="矩形 44"/>
          <p:cNvSpPr/>
          <p:nvPr/>
        </p:nvSpPr>
        <p:spPr>
          <a:xfrm>
            <a:off x="1299482" y="1925410"/>
            <a:ext cx="9611285" cy="3637992"/>
          </a:xfrm>
          <a:prstGeom prst="rect">
            <a:avLst/>
          </a:prstGeom>
          <a:noFill/>
          <a:ln>
            <a:solidFill>
              <a:srgbClr val="EB82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pic>
        <p:nvPicPr>
          <p:cNvPr id="3" name="图片 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102875" y="2589778"/>
            <a:ext cx="3007895" cy="3007895"/>
          </a:xfrm>
          <a:prstGeom prst="rect">
            <a:avLst/>
          </a:prstGeom>
        </p:spPr>
      </p:pic>
    </p:spTree>
    <p:extLst>
      <p:ext uri="{BB962C8B-B14F-4D97-AF65-F5344CB8AC3E}">
        <p14:creationId xmlns:p14="http://schemas.microsoft.com/office/powerpoint/2010/main" val="19423317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par>
                                <p:cTn id="8" presetID="22" presetClass="entr" presetSubtype="1"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1000"/>
                                        <p:tgtEl>
                                          <p:spTgt spid="22"/>
                                        </p:tgtEl>
                                      </p:cBhvr>
                                    </p:animEffect>
                                    <p:anim calcmode="lin" valueType="num">
                                      <p:cBhvr>
                                        <p:cTn id="21" dur="1000" fill="hold"/>
                                        <p:tgtEl>
                                          <p:spTgt spid="22"/>
                                        </p:tgtEl>
                                        <p:attrNameLst>
                                          <p:attrName>ppt_x</p:attrName>
                                        </p:attrNameLst>
                                      </p:cBhvr>
                                      <p:tavLst>
                                        <p:tav tm="0">
                                          <p:val>
                                            <p:strVal val="#ppt_x"/>
                                          </p:val>
                                        </p:tav>
                                        <p:tav tm="100000">
                                          <p:val>
                                            <p:strVal val="#ppt_x"/>
                                          </p:val>
                                        </p:tav>
                                      </p:tavLst>
                                    </p:anim>
                                    <p:anim calcmode="lin" valueType="num">
                                      <p:cBhvr>
                                        <p:cTn id="22" dur="1000" fill="hold"/>
                                        <p:tgtEl>
                                          <p:spTgt spid="22"/>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1000"/>
                                        <p:tgtEl>
                                          <p:spTgt spid="28"/>
                                        </p:tgtEl>
                                      </p:cBhvr>
                                    </p:animEffect>
                                    <p:anim calcmode="lin" valueType="num">
                                      <p:cBhvr>
                                        <p:cTn id="31" dur="1000" fill="hold"/>
                                        <p:tgtEl>
                                          <p:spTgt spid="28"/>
                                        </p:tgtEl>
                                        <p:attrNameLst>
                                          <p:attrName>ppt_x</p:attrName>
                                        </p:attrNameLst>
                                      </p:cBhvr>
                                      <p:tavLst>
                                        <p:tav tm="0">
                                          <p:val>
                                            <p:strVal val="#ppt_x"/>
                                          </p:val>
                                        </p:tav>
                                        <p:tav tm="100000">
                                          <p:val>
                                            <p:strVal val="#ppt_x"/>
                                          </p:val>
                                        </p:tav>
                                      </p:tavLst>
                                    </p:anim>
                                    <p:anim calcmode="lin" valueType="num">
                                      <p:cBhvr>
                                        <p:cTn id="32"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cBhvr>
                                        <p:cTn id="44" dur="500" fill="hold"/>
                                        <p:tgtEl>
                                          <p:spTgt spid="40"/>
                                        </p:tgtEl>
                                        <p:attrNameLst>
                                          <p:attrName>ppt_w</p:attrName>
                                        </p:attrNameLst>
                                      </p:cBhvr>
                                      <p:tavLst>
                                        <p:tav tm="0">
                                          <p:val>
                                            <p:fltVal val="0"/>
                                          </p:val>
                                        </p:tav>
                                        <p:tav tm="100000">
                                          <p:val>
                                            <p:strVal val="#ppt_w"/>
                                          </p:val>
                                        </p:tav>
                                      </p:tavLst>
                                    </p:anim>
                                    <p:anim calcmode="lin" valueType="num">
                                      <p:cBhvr>
                                        <p:cTn id="45" dur="500" fill="hold"/>
                                        <p:tgtEl>
                                          <p:spTgt spid="40"/>
                                        </p:tgtEl>
                                        <p:attrNameLst>
                                          <p:attrName>ppt_h</p:attrName>
                                        </p:attrNameLst>
                                      </p:cBhvr>
                                      <p:tavLst>
                                        <p:tav tm="0">
                                          <p:val>
                                            <p:fltVal val="0"/>
                                          </p:val>
                                        </p:tav>
                                        <p:tav tm="100000">
                                          <p:val>
                                            <p:strVal val="#ppt_h"/>
                                          </p:val>
                                        </p:tav>
                                      </p:tavLst>
                                    </p:anim>
                                    <p:animEffect transition="in" filter="fade">
                                      <p:cBhvr>
                                        <p:cTn id="46" dur="500"/>
                                        <p:tgtEl>
                                          <p:spTgt spid="40"/>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p:cTn id="49" dur="500" fill="hold"/>
                                        <p:tgtEl>
                                          <p:spTgt spid="41"/>
                                        </p:tgtEl>
                                        <p:attrNameLst>
                                          <p:attrName>ppt_w</p:attrName>
                                        </p:attrNameLst>
                                      </p:cBhvr>
                                      <p:tavLst>
                                        <p:tav tm="0">
                                          <p:val>
                                            <p:fltVal val="0"/>
                                          </p:val>
                                        </p:tav>
                                        <p:tav tm="100000">
                                          <p:val>
                                            <p:strVal val="#ppt_w"/>
                                          </p:val>
                                        </p:tav>
                                      </p:tavLst>
                                    </p:anim>
                                    <p:anim calcmode="lin" valueType="num">
                                      <p:cBhvr>
                                        <p:cTn id="50" dur="500" fill="hold"/>
                                        <p:tgtEl>
                                          <p:spTgt spid="41"/>
                                        </p:tgtEl>
                                        <p:attrNameLst>
                                          <p:attrName>ppt_h</p:attrName>
                                        </p:attrNameLst>
                                      </p:cBhvr>
                                      <p:tavLst>
                                        <p:tav tm="0">
                                          <p:val>
                                            <p:fltVal val="0"/>
                                          </p:val>
                                        </p:tav>
                                        <p:tav tm="100000">
                                          <p:val>
                                            <p:strVal val="#ppt_h"/>
                                          </p:val>
                                        </p:tav>
                                      </p:tavLst>
                                    </p:anim>
                                    <p:animEffect transition="in" filter="fade">
                                      <p:cBhvr>
                                        <p:cTn id="51" dur="500"/>
                                        <p:tgtEl>
                                          <p:spTgt spid="41"/>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cBhvr>
                                        <p:cTn id="54" dur="500" fill="hold"/>
                                        <p:tgtEl>
                                          <p:spTgt spid="42"/>
                                        </p:tgtEl>
                                        <p:attrNameLst>
                                          <p:attrName>ppt_w</p:attrName>
                                        </p:attrNameLst>
                                      </p:cBhvr>
                                      <p:tavLst>
                                        <p:tav tm="0">
                                          <p:val>
                                            <p:fltVal val="0"/>
                                          </p:val>
                                        </p:tav>
                                        <p:tav tm="100000">
                                          <p:val>
                                            <p:strVal val="#ppt_w"/>
                                          </p:val>
                                        </p:tav>
                                      </p:tavLst>
                                    </p:anim>
                                    <p:anim calcmode="lin" valueType="num">
                                      <p:cBhvr>
                                        <p:cTn id="55" dur="500" fill="hold"/>
                                        <p:tgtEl>
                                          <p:spTgt spid="42"/>
                                        </p:tgtEl>
                                        <p:attrNameLst>
                                          <p:attrName>ppt_h</p:attrName>
                                        </p:attrNameLst>
                                      </p:cBhvr>
                                      <p:tavLst>
                                        <p:tav tm="0">
                                          <p:val>
                                            <p:fltVal val="0"/>
                                          </p:val>
                                        </p:tav>
                                        <p:tav tm="100000">
                                          <p:val>
                                            <p:strVal val="#ppt_h"/>
                                          </p:val>
                                        </p:tav>
                                      </p:tavLst>
                                    </p:anim>
                                    <p:animEffect transition="in" filter="fade">
                                      <p:cBhvr>
                                        <p:cTn id="56" dur="500"/>
                                        <p:tgtEl>
                                          <p:spTgt spid="42"/>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p:cTn id="59" dur="500" fill="hold"/>
                                        <p:tgtEl>
                                          <p:spTgt spid="32"/>
                                        </p:tgtEl>
                                        <p:attrNameLst>
                                          <p:attrName>ppt_w</p:attrName>
                                        </p:attrNameLst>
                                      </p:cBhvr>
                                      <p:tavLst>
                                        <p:tav tm="0">
                                          <p:val>
                                            <p:fltVal val="0"/>
                                          </p:val>
                                        </p:tav>
                                        <p:tav tm="100000">
                                          <p:val>
                                            <p:strVal val="#ppt_w"/>
                                          </p:val>
                                        </p:tav>
                                      </p:tavLst>
                                    </p:anim>
                                    <p:anim calcmode="lin" valueType="num">
                                      <p:cBhvr>
                                        <p:cTn id="60" dur="500" fill="hold"/>
                                        <p:tgtEl>
                                          <p:spTgt spid="32"/>
                                        </p:tgtEl>
                                        <p:attrNameLst>
                                          <p:attrName>ppt_h</p:attrName>
                                        </p:attrNameLst>
                                      </p:cBhvr>
                                      <p:tavLst>
                                        <p:tav tm="0">
                                          <p:val>
                                            <p:fltVal val="0"/>
                                          </p:val>
                                        </p:tav>
                                        <p:tav tm="100000">
                                          <p:val>
                                            <p:strVal val="#ppt_h"/>
                                          </p:val>
                                        </p:tav>
                                      </p:tavLst>
                                    </p:anim>
                                    <p:animEffect transition="in" filter="fade">
                                      <p:cBhvr>
                                        <p:cTn id="61" dur="500"/>
                                        <p:tgtEl>
                                          <p:spTgt spid="32"/>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cBhvr>
                                        <p:cTn id="64" dur="500" fill="hold"/>
                                        <p:tgtEl>
                                          <p:spTgt spid="27"/>
                                        </p:tgtEl>
                                        <p:attrNameLst>
                                          <p:attrName>ppt_w</p:attrName>
                                        </p:attrNameLst>
                                      </p:cBhvr>
                                      <p:tavLst>
                                        <p:tav tm="0">
                                          <p:val>
                                            <p:fltVal val="0"/>
                                          </p:val>
                                        </p:tav>
                                        <p:tav tm="100000">
                                          <p:val>
                                            <p:strVal val="#ppt_w"/>
                                          </p:val>
                                        </p:tav>
                                      </p:tavLst>
                                    </p:anim>
                                    <p:anim calcmode="lin" valueType="num">
                                      <p:cBhvr>
                                        <p:cTn id="65" dur="500" fill="hold"/>
                                        <p:tgtEl>
                                          <p:spTgt spid="27"/>
                                        </p:tgtEl>
                                        <p:attrNameLst>
                                          <p:attrName>ppt_h</p:attrName>
                                        </p:attrNameLst>
                                      </p:cBhvr>
                                      <p:tavLst>
                                        <p:tav tm="0">
                                          <p:val>
                                            <p:fltVal val="0"/>
                                          </p:val>
                                        </p:tav>
                                        <p:tav tm="100000">
                                          <p:val>
                                            <p:strVal val="#ppt_h"/>
                                          </p:val>
                                        </p:tav>
                                      </p:tavLst>
                                    </p:anim>
                                    <p:animEffect transition="in" filter="fade">
                                      <p:cBhvr>
                                        <p:cTn id="66" dur="500"/>
                                        <p:tgtEl>
                                          <p:spTgt spid="27"/>
                                        </p:tgtEl>
                                      </p:cBhvr>
                                    </p:animEffect>
                                  </p:childTnLst>
                                </p:cTn>
                              </p:par>
                            </p:childTnLst>
                          </p:cTn>
                        </p:par>
                      </p:childTnLst>
                    </p:cTn>
                  </p:par>
                  <p:par>
                    <p:cTn id="67" fill="hold">
                      <p:stCondLst>
                        <p:cond delay="indefinite"/>
                      </p:stCondLst>
                      <p:childTnLst>
                        <p:par>
                          <p:cTn id="68" fill="hold">
                            <p:stCondLst>
                              <p:cond delay="0"/>
                            </p:stCondLst>
                            <p:childTnLst>
                              <p:par>
                                <p:cTn id="69" presetID="21" presetClass="entr" presetSubtype="1" fill="hold" grpId="0" nodeType="click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wheel(1)">
                                      <p:cBhvr>
                                        <p:cTn id="71" dur="2000"/>
                                        <p:tgtEl>
                                          <p:spTgt spid="45"/>
                                        </p:tgtEl>
                                      </p:cBhvr>
                                    </p:animEffect>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7"/>
                                        </p:tgtEl>
                                        <p:attrNameLst>
                                          <p:attrName>style.visibility</p:attrName>
                                        </p:attrNameLst>
                                      </p:cBhvr>
                                      <p:to>
                                        <p:strVal val="visible"/>
                                      </p:to>
                                    </p:set>
                                    <p:animEffect transition="in" filter="fade">
                                      <p:cBhvr>
                                        <p:cTn id="76" dur="1000"/>
                                        <p:tgtEl>
                                          <p:spTgt spid="7"/>
                                        </p:tgtEl>
                                      </p:cBhvr>
                                    </p:animEffect>
                                    <p:anim calcmode="lin" valueType="num">
                                      <p:cBhvr>
                                        <p:cTn id="77" dur="1000" fill="hold"/>
                                        <p:tgtEl>
                                          <p:spTgt spid="7"/>
                                        </p:tgtEl>
                                        <p:attrNameLst>
                                          <p:attrName>ppt_x</p:attrName>
                                        </p:attrNameLst>
                                      </p:cBhvr>
                                      <p:tavLst>
                                        <p:tav tm="0">
                                          <p:val>
                                            <p:strVal val="#ppt_x"/>
                                          </p:val>
                                        </p:tav>
                                        <p:tav tm="100000">
                                          <p:val>
                                            <p:strVal val="#ppt_x"/>
                                          </p:val>
                                        </p:tav>
                                      </p:tavLst>
                                    </p:anim>
                                    <p:anim calcmode="lin" valueType="num">
                                      <p:cBhvr>
                                        <p:cTn id="7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32" grpId="0" animBg="1"/>
      <p:bldP spid="27" grpId="0" animBg="1"/>
      <p:bldP spid="7" grpId="0"/>
      <p:bldP spid="4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3">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2717973" y="1098300"/>
            <a:ext cx="6837890" cy="3367702"/>
          </a:xfrm>
          <a:prstGeom prst="rect">
            <a:avLst/>
          </a:prstGeom>
        </p:spPr>
      </p:pic>
      <p:pic>
        <p:nvPicPr>
          <p:cNvPr id="20" name="图片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821" y="0"/>
            <a:ext cx="3714470" cy="4487030"/>
          </a:xfrm>
          <a:prstGeom prst="rect">
            <a:avLst/>
          </a:prstGeom>
        </p:spPr>
      </p:pic>
      <p:pic>
        <p:nvPicPr>
          <p:cNvPr id="21" name="图片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00153" y="5777542"/>
            <a:ext cx="2820619" cy="916479"/>
          </a:xfrm>
          <a:prstGeom prst="rect">
            <a:avLst/>
          </a:prstGeom>
        </p:spPr>
      </p:pic>
      <p:pic>
        <p:nvPicPr>
          <p:cNvPr id="22" name="图片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2812" y="5398476"/>
            <a:ext cx="3006442" cy="1193563"/>
          </a:xfrm>
          <a:prstGeom prst="rect">
            <a:avLst/>
          </a:prstGeom>
        </p:spPr>
      </p:pic>
      <p:grpSp>
        <p:nvGrpSpPr>
          <p:cNvPr id="4" name="组合 3"/>
          <p:cNvGrpSpPr/>
          <p:nvPr/>
        </p:nvGrpSpPr>
        <p:grpSpPr>
          <a:xfrm>
            <a:off x="9307468" y="5063573"/>
            <a:ext cx="2238632" cy="1855955"/>
            <a:chOff x="9307468" y="5063573"/>
            <a:chExt cx="2238632" cy="1855955"/>
          </a:xfrm>
        </p:grpSpPr>
        <p:pic>
          <p:nvPicPr>
            <p:cNvPr id="23" name="图片 2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86237" y="5266545"/>
              <a:ext cx="1059863" cy="1059863"/>
            </a:xfrm>
            <a:prstGeom prst="rect">
              <a:avLst/>
            </a:prstGeom>
          </p:spPr>
        </p:pic>
        <p:pic>
          <p:nvPicPr>
            <p:cNvPr id="24" name="图片 2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7978585">
              <a:off x="9307468" y="5063573"/>
              <a:ext cx="1855955" cy="1855955"/>
            </a:xfrm>
            <a:prstGeom prst="rect">
              <a:avLst/>
            </a:prstGeom>
          </p:spPr>
        </p:pic>
      </p:grpSp>
      <p:pic>
        <p:nvPicPr>
          <p:cNvPr id="25" name="图片 2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67502" y="-264243"/>
            <a:ext cx="5016613" cy="1560579"/>
          </a:xfrm>
          <a:prstGeom prst="rect">
            <a:avLst/>
          </a:prstGeom>
        </p:spPr>
      </p:pic>
      <p:sp>
        <p:nvSpPr>
          <p:cNvPr id="10" name="文本框 9"/>
          <p:cNvSpPr txBox="1"/>
          <p:nvPr/>
        </p:nvSpPr>
        <p:spPr>
          <a:xfrm>
            <a:off x="4582646" y="1957839"/>
            <a:ext cx="3108543" cy="923330"/>
          </a:xfrm>
          <a:prstGeom prst="rect">
            <a:avLst/>
          </a:prstGeom>
          <a:noFill/>
        </p:spPr>
        <p:txBody>
          <a:bodyPr wrap="none" rtlCol="0">
            <a:spAutoFit/>
          </a:bodyPr>
          <a:lstStyle/>
          <a:p>
            <a:r>
              <a:rPr kumimoji="1" lang="zh-CN" altLang="en-US" sz="5400" b="1" spc="300" dirty="0" smtClean="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Arial" panose="020B0604020202020204" pitchFamily="34" charset="0"/>
                <a:ea typeface="Microsoft YaHei" panose="020B0503020204020204" pitchFamily="34" charset="-122"/>
                <a:cs typeface="DFPShaoNvW5-GB" charset="-122"/>
                <a:sym typeface="Arial" panose="020B0604020202020204" pitchFamily="34" charset="0"/>
              </a:rPr>
              <a:t>互动环节</a:t>
            </a:r>
            <a:endParaRPr kumimoji="1" lang="zh-CN" altLang="en-US" sz="5400" b="1" spc="300" dirty="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Arial" panose="020B0604020202020204" pitchFamily="34" charset="0"/>
              <a:ea typeface="Microsoft YaHei" panose="020B0503020204020204" pitchFamily="34" charset="-122"/>
              <a:cs typeface="DFPShaoNvW5-GB" charset="-122"/>
              <a:sym typeface="Arial" panose="020B0604020202020204" pitchFamily="34" charset="0"/>
            </a:endParaRPr>
          </a:p>
        </p:txBody>
      </p:sp>
      <p:pic>
        <p:nvPicPr>
          <p:cNvPr id="28" name="图片 27"/>
          <p:cNvPicPr>
            <a:picLocks noChangeAspect="1"/>
          </p:cNvPicPr>
          <p:nvPr/>
        </p:nvPicPr>
        <p:blipFill rotWithShape="1">
          <a:blip r:embed="rId11">
            <a:extLst>
              <a:ext uri="{28A0092B-C50C-407E-A947-70E740481C1C}">
                <a14:useLocalDpi xmlns:a14="http://schemas.microsoft.com/office/drawing/2010/main" val="0"/>
              </a:ext>
            </a:extLst>
          </a:blip>
          <a:srcRect t="56435"/>
          <a:stretch/>
        </p:blipFill>
        <p:spPr>
          <a:xfrm>
            <a:off x="3058869" y="4913325"/>
            <a:ext cx="5953160" cy="1514427"/>
          </a:xfrm>
          <a:prstGeom prst="rect">
            <a:avLst/>
          </a:prstGeom>
        </p:spPr>
      </p:pic>
    </p:spTree>
    <p:extLst>
      <p:ext uri="{BB962C8B-B14F-4D97-AF65-F5344CB8AC3E}">
        <p14:creationId xmlns:p14="http://schemas.microsoft.com/office/powerpoint/2010/main" val="32790440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par>
                                <p:cTn id="8" presetID="22" presetClass="entr" presetSubtype="1"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1000"/>
                                        <p:tgtEl>
                                          <p:spTgt spid="22"/>
                                        </p:tgtEl>
                                      </p:cBhvr>
                                    </p:animEffect>
                                    <p:anim calcmode="lin" valueType="num">
                                      <p:cBhvr>
                                        <p:cTn id="16" dur="1000" fill="hold"/>
                                        <p:tgtEl>
                                          <p:spTgt spid="22"/>
                                        </p:tgtEl>
                                        <p:attrNameLst>
                                          <p:attrName>ppt_x</p:attrName>
                                        </p:attrNameLst>
                                      </p:cBhvr>
                                      <p:tavLst>
                                        <p:tav tm="0">
                                          <p:val>
                                            <p:strVal val="#ppt_x"/>
                                          </p:val>
                                        </p:tav>
                                        <p:tav tm="100000">
                                          <p:val>
                                            <p:strVal val="#ppt_x"/>
                                          </p:val>
                                        </p:tav>
                                      </p:tavLst>
                                    </p:anim>
                                    <p:anim calcmode="lin" valueType="num">
                                      <p:cBhvr>
                                        <p:cTn id="17" dur="1000" fill="hold"/>
                                        <p:tgtEl>
                                          <p:spTgt spid="22"/>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1000"/>
                                        <p:tgtEl>
                                          <p:spTgt spid="21"/>
                                        </p:tgtEl>
                                      </p:cBhvr>
                                    </p:animEffect>
                                    <p:anim calcmode="lin" valueType="num">
                                      <p:cBhvr>
                                        <p:cTn id="21" dur="1000" fill="hold"/>
                                        <p:tgtEl>
                                          <p:spTgt spid="21"/>
                                        </p:tgtEl>
                                        <p:attrNameLst>
                                          <p:attrName>ppt_x</p:attrName>
                                        </p:attrNameLst>
                                      </p:cBhvr>
                                      <p:tavLst>
                                        <p:tav tm="0">
                                          <p:val>
                                            <p:strVal val="#ppt_x"/>
                                          </p:val>
                                        </p:tav>
                                        <p:tav tm="100000">
                                          <p:val>
                                            <p:strVal val="#ppt_x"/>
                                          </p:val>
                                        </p:tav>
                                      </p:tavLst>
                                    </p:anim>
                                    <p:anim calcmode="lin" valueType="num">
                                      <p:cBhvr>
                                        <p:cTn id="22" dur="1000" fill="hold"/>
                                        <p:tgtEl>
                                          <p:spTgt spid="21"/>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childTnLst>
                          </p:cTn>
                        </p:par>
                      </p:childTnLst>
                    </p:cTn>
                  </p:par>
                  <p:par>
                    <p:cTn id="35" fill="hold">
                      <p:stCondLst>
                        <p:cond delay="indefinite"/>
                      </p:stCondLst>
                      <p:childTnLst>
                        <p:par>
                          <p:cTn id="36" fill="hold">
                            <p:stCondLst>
                              <p:cond delay="0"/>
                            </p:stCondLst>
                            <p:childTnLst>
                              <p:par>
                                <p:cTn id="37" presetID="47" presetClass="entr" presetSubtype="0" fill="hold" nodeType="click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1000"/>
                                        <p:tgtEl>
                                          <p:spTgt spid="27"/>
                                        </p:tgtEl>
                                      </p:cBhvr>
                                    </p:animEffect>
                                    <p:anim calcmode="lin" valueType="num">
                                      <p:cBhvr>
                                        <p:cTn id="40" dur="1000" fill="hold"/>
                                        <p:tgtEl>
                                          <p:spTgt spid="27"/>
                                        </p:tgtEl>
                                        <p:attrNameLst>
                                          <p:attrName>ppt_x</p:attrName>
                                        </p:attrNameLst>
                                      </p:cBhvr>
                                      <p:tavLst>
                                        <p:tav tm="0">
                                          <p:val>
                                            <p:strVal val="#ppt_x"/>
                                          </p:val>
                                        </p:tav>
                                        <p:tav tm="100000">
                                          <p:val>
                                            <p:strVal val="#ppt_x"/>
                                          </p:val>
                                        </p:tav>
                                      </p:tavLst>
                                    </p:anim>
                                    <p:anim calcmode="lin" valueType="num">
                                      <p:cBhvr>
                                        <p:cTn id="41"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decel="50000"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1000" fill="hold"/>
                                        <p:tgtEl>
                                          <p:spTgt spid="10"/>
                                        </p:tgtEl>
                                        <p:attrNameLst>
                                          <p:attrName>ppt_x</p:attrName>
                                        </p:attrNameLst>
                                      </p:cBhvr>
                                      <p:tavLst>
                                        <p:tav tm="0">
                                          <p:val>
                                            <p:strVal val="#ppt_x"/>
                                          </p:val>
                                        </p:tav>
                                        <p:tav tm="100000">
                                          <p:val>
                                            <p:strVal val="#ppt_x"/>
                                          </p:val>
                                        </p:tav>
                                      </p:tavLst>
                                    </p:anim>
                                    <p:anim calcmode="lin" valueType="num">
                                      <p:cBhvr additive="base">
                                        <p:cTn id="47"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3">
            <a:extLst>
              <a:ext uri="{28A0092B-C50C-407E-A947-70E740481C1C}">
                <a14:useLocalDpi xmlns:a14="http://schemas.microsoft.com/office/drawing/2010/main" val="0"/>
              </a:ext>
            </a:extLst>
          </a:blip>
          <a:srcRect l="45850" t="-34389" r="-45850" b="34389"/>
          <a:stretch/>
        </p:blipFill>
        <p:spPr>
          <a:xfrm flipH="1">
            <a:off x="-1709891" y="-1543050"/>
            <a:ext cx="3714470" cy="4487030"/>
          </a:xfrm>
          <a:prstGeom prst="rect">
            <a:avLst/>
          </a:prstGeom>
        </p:spPr>
      </p:pic>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55530" y="6055472"/>
            <a:ext cx="1965242" cy="638549"/>
          </a:xfrm>
          <a:prstGeom prst="rect">
            <a:avLst/>
          </a:prstGeom>
        </p:spPr>
      </p:pic>
      <p:pic>
        <p:nvPicPr>
          <p:cNvPr id="22" name="图片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812" y="5995296"/>
            <a:ext cx="1503128" cy="596744"/>
          </a:xfrm>
          <a:prstGeom prst="rect">
            <a:avLst/>
          </a:prstGeom>
        </p:spPr>
      </p:pic>
      <p:grpSp>
        <p:nvGrpSpPr>
          <p:cNvPr id="4" name="组合 3"/>
          <p:cNvGrpSpPr/>
          <p:nvPr/>
        </p:nvGrpSpPr>
        <p:grpSpPr>
          <a:xfrm>
            <a:off x="962918" y="5656710"/>
            <a:ext cx="1686044" cy="1273916"/>
            <a:chOff x="9307468" y="5063573"/>
            <a:chExt cx="2238632" cy="1855955"/>
          </a:xfrm>
        </p:grpSpPr>
        <p:pic>
          <p:nvPicPr>
            <p:cNvPr id="23" name="图片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86237" y="5266545"/>
              <a:ext cx="1059863" cy="1059863"/>
            </a:xfrm>
            <a:prstGeom prst="rect">
              <a:avLst/>
            </a:prstGeom>
          </p:spPr>
        </p:pic>
        <p:pic>
          <p:nvPicPr>
            <p:cNvPr id="24" name="图片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978585">
              <a:off x="9307468" y="5063573"/>
              <a:ext cx="1855955" cy="1855955"/>
            </a:xfrm>
            <a:prstGeom prst="rect">
              <a:avLst/>
            </a:prstGeom>
          </p:spPr>
        </p:pic>
      </p:grpSp>
      <p:pic>
        <p:nvPicPr>
          <p:cNvPr id="25" name="图片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67502" y="-264243"/>
            <a:ext cx="5016613" cy="1560579"/>
          </a:xfrm>
          <a:prstGeom prst="rect">
            <a:avLst/>
          </a:prstGeom>
        </p:spPr>
      </p:pic>
      <p:pic>
        <p:nvPicPr>
          <p:cNvPr id="28" name="图片 27"/>
          <p:cNvPicPr>
            <a:picLocks noChangeAspect="1"/>
          </p:cNvPicPr>
          <p:nvPr/>
        </p:nvPicPr>
        <p:blipFill rotWithShape="1">
          <a:blip r:embed="rId9">
            <a:extLst>
              <a:ext uri="{28A0092B-C50C-407E-A947-70E740481C1C}">
                <a14:useLocalDpi xmlns:a14="http://schemas.microsoft.com/office/drawing/2010/main" val="0"/>
              </a:ext>
            </a:extLst>
          </a:blip>
          <a:srcRect t="56435"/>
          <a:stretch/>
        </p:blipFill>
        <p:spPr>
          <a:xfrm>
            <a:off x="7901873" y="5770891"/>
            <a:ext cx="3177340" cy="808285"/>
          </a:xfrm>
          <a:prstGeom prst="rect">
            <a:avLst/>
          </a:prstGeom>
        </p:spPr>
      </p:pic>
      <p:grpSp>
        <p:nvGrpSpPr>
          <p:cNvPr id="6" name="组合 5"/>
          <p:cNvGrpSpPr/>
          <p:nvPr/>
        </p:nvGrpSpPr>
        <p:grpSpPr>
          <a:xfrm>
            <a:off x="1401239" y="19456"/>
            <a:ext cx="2139581" cy="1357267"/>
            <a:chOff x="1401239" y="19456"/>
            <a:chExt cx="2139581" cy="1357267"/>
          </a:xfrm>
        </p:grpSpPr>
        <p:pic>
          <p:nvPicPr>
            <p:cNvPr id="12" name="图片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01239" y="19456"/>
              <a:ext cx="2139581" cy="1357267"/>
            </a:xfrm>
            <a:prstGeom prst="rect">
              <a:avLst/>
            </a:prstGeom>
          </p:spPr>
        </p:pic>
        <p:sp>
          <p:nvSpPr>
            <p:cNvPr id="5" name="矩形 4"/>
            <p:cNvSpPr/>
            <p:nvPr/>
          </p:nvSpPr>
          <p:spPr>
            <a:xfrm>
              <a:off x="1750203" y="708630"/>
              <a:ext cx="1415772" cy="461665"/>
            </a:xfrm>
            <a:prstGeom prst="rect">
              <a:avLst/>
            </a:prstGeom>
            <a:ln>
              <a:noFill/>
            </a:ln>
          </p:spPr>
          <p:txBody>
            <a:bodyPr wrap="none">
              <a:spAutoFit/>
            </a:bodyPr>
            <a:lstStyle/>
            <a:p>
              <a:r>
                <a:rPr lang="zh-CN" altLang="en-US" sz="24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互动环节</a:t>
              </a:r>
              <a:endPar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endParaRPr>
            </a:p>
          </p:txBody>
        </p:sp>
      </p:grpSp>
      <p:sp>
        <p:nvSpPr>
          <p:cNvPr id="33" name="矩形 32"/>
          <p:cNvSpPr/>
          <p:nvPr/>
        </p:nvSpPr>
        <p:spPr>
          <a:xfrm>
            <a:off x="2142829" y="2438995"/>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Arial" panose="020B0604020202020204" pitchFamily="34" charset="0"/>
                <a:ea typeface="Microsoft YaHei" panose="020B0503020204020204" pitchFamily="34" charset="-122"/>
                <a:sym typeface="Arial" panose="020B0604020202020204" pitchFamily="34" charset="0"/>
              </a:rPr>
              <a:t>输</a:t>
            </a:r>
          </a:p>
        </p:txBody>
      </p:sp>
      <p:sp>
        <p:nvSpPr>
          <p:cNvPr id="34" name="矩形 33"/>
          <p:cNvSpPr/>
          <p:nvPr/>
        </p:nvSpPr>
        <p:spPr>
          <a:xfrm>
            <a:off x="2948364" y="2438995"/>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入</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35" name="矩形 34"/>
          <p:cNvSpPr/>
          <p:nvPr/>
        </p:nvSpPr>
        <p:spPr>
          <a:xfrm>
            <a:off x="3786866" y="2438995"/>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标</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36" name="矩形 35"/>
          <p:cNvSpPr/>
          <p:nvPr/>
        </p:nvSpPr>
        <p:spPr>
          <a:xfrm>
            <a:off x="4604322" y="2438995"/>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Arial" panose="020B0604020202020204" pitchFamily="34" charset="0"/>
                <a:ea typeface="Microsoft YaHei" panose="020B0503020204020204" pitchFamily="34" charset="-122"/>
                <a:sym typeface="Arial" panose="020B0604020202020204" pitchFamily="34" charset="0"/>
              </a:rPr>
              <a:t>题</a:t>
            </a:r>
          </a:p>
        </p:txBody>
      </p:sp>
      <p:sp>
        <p:nvSpPr>
          <p:cNvPr id="57" name="矩形 56"/>
          <p:cNvSpPr/>
          <p:nvPr/>
        </p:nvSpPr>
        <p:spPr>
          <a:xfrm>
            <a:off x="6814831" y="244279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Arial" panose="020B0604020202020204" pitchFamily="34" charset="0"/>
                <a:ea typeface="Microsoft YaHei" panose="020B0503020204020204" pitchFamily="34" charset="-122"/>
                <a:sym typeface="Arial" panose="020B0604020202020204" pitchFamily="34" charset="0"/>
              </a:rPr>
              <a:t>输</a:t>
            </a:r>
          </a:p>
        </p:txBody>
      </p:sp>
      <p:sp>
        <p:nvSpPr>
          <p:cNvPr id="58" name="矩形 57"/>
          <p:cNvSpPr/>
          <p:nvPr/>
        </p:nvSpPr>
        <p:spPr>
          <a:xfrm>
            <a:off x="7620366" y="244279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入</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59" name="矩形 58"/>
          <p:cNvSpPr/>
          <p:nvPr/>
        </p:nvSpPr>
        <p:spPr>
          <a:xfrm>
            <a:off x="8458868" y="244279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Arial" panose="020B0604020202020204" pitchFamily="34" charset="0"/>
                <a:ea typeface="Microsoft YaHei" panose="020B0503020204020204" pitchFamily="34" charset="-122"/>
                <a:sym typeface="Arial" panose="020B0604020202020204" pitchFamily="34" charset="0"/>
              </a:rPr>
              <a:t>标</a:t>
            </a:r>
            <a:endParaRPr lang="zh-CN" altLang="en-US" sz="2800" b="1" dirty="0">
              <a:latin typeface="Arial" panose="020B0604020202020204" pitchFamily="34" charset="0"/>
              <a:ea typeface="Microsoft YaHei" panose="020B0503020204020204" pitchFamily="34" charset="-122"/>
              <a:sym typeface="Arial" panose="020B0604020202020204" pitchFamily="34" charset="0"/>
            </a:endParaRPr>
          </a:p>
        </p:txBody>
      </p:sp>
      <p:sp>
        <p:nvSpPr>
          <p:cNvPr id="60" name="矩形 59"/>
          <p:cNvSpPr/>
          <p:nvPr/>
        </p:nvSpPr>
        <p:spPr>
          <a:xfrm>
            <a:off x="9276324" y="2442798"/>
            <a:ext cx="679206" cy="538331"/>
          </a:xfrm>
          <a:prstGeom prst="rect">
            <a:avLst/>
          </a:prstGeom>
          <a:solidFill>
            <a:srgbClr val="EB8200"/>
          </a:solidFill>
          <a:ln w="381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Arial" panose="020B0604020202020204" pitchFamily="34" charset="0"/>
                <a:ea typeface="Microsoft YaHei" panose="020B0503020204020204" pitchFamily="34" charset="-122"/>
                <a:sym typeface="Arial" panose="020B0604020202020204" pitchFamily="34" charset="0"/>
              </a:rPr>
              <a:t>题</a:t>
            </a:r>
          </a:p>
        </p:txBody>
      </p:sp>
      <p:sp>
        <p:nvSpPr>
          <p:cNvPr id="61" name="矩形 60"/>
          <p:cNvSpPr/>
          <p:nvPr/>
        </p:nvSpPr>
        <p:spPr>
          <a:xfrm>
            <a:off x="1299482" y="1925410"/>
            <a:ext cx="9611285" cy="3637992"/>
          </a:xfrm>
          <a:prstGeom prst="rect">
            <a:avLst/>
          </a:prstGeom>
          <a:noFill/>
          <a:ln>
            <a:solidFill>
              <a:srgbClr val="EB82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sp>
        <p:nvSpPr>
          <p:cNvPr id="62" name="矩形 61"/>
          <p:cNvSpPr/>
          <p:nvPr/>
        </p:nvSpPr>
        <p:spPr>
          <a:xfrm>
            <a:off x="1805940" y="3176607"/>
            <a:ext cx="3900703" cy="2123658"/>
          </a:xfrm>
          <a:prstGeom prst="rect">
            <a:avLst/>
          </a:prstGeom>
        </p:spPr>
        <p:txBody>
          <a:bodyPr wrap="square">
            <a:spAutoFit/>
          </a:bodyPr>
          <a:lstStyle/>
          <a:p>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输入介绍文字</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输入介绍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文字输入</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文字输入</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介绍文字</a:t>
            </a:r>
          </a:p>
          <a:p>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输入介绍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文字输入</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文字输入</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输入介绍文字输入介绍文字输入介绍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输入介绍文字输入介绍文字输入介绍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输入介绍文字输入介绍文字输入介绍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输入介绍文字输入介绍文字输入介绍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输入介绍文字输入介绍文字输入介绍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输入介绍文字输入介绍文字输入介绍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输入介绍文字输入介绍文字输入介绍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文字输入</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介绍文字输入介绍文字输入介绍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输入介绍文字输入介绍文字输入介绍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输入介绍文字输入介绍文字输入介绍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文字输入</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介绍文字输入介绍文字输入介绍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输入介绍文字输入介绍文字输入介绍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输入介绍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a:t>
            </a:r>
            <a:endPar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63" name="矩形 62"/>
          <p:cNvSpPr/>
          <p:nvPr/>
        </p:nvSpPr>
        <p:spPr>
          <a:xfrm>
            <a:off x="6508944" y="3176607"/>
            <a:ext cx="3900703" cy="2123658"/>
          </a:xfrm>
          <a:prstGeom prst="rect">
            <a:avLst/>
          </a:prstGeom>
        </p:spPr>
        <p:txBody>
          <a:bodyPr wrap="square">
            <a:spAutoFit/>
          </a:bodyPr>
          <a:lstStyle/>
          <a:p>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输入介绍文字</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输入介绍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文字输入</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文字输入</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介绍文字</a:t>
            </a:r>
          </a:p>
          <a:p>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输入介绍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文字输入</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文字输入</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输入介绍文字输入介绍文字输入介绍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输入介绍文字输入介绍文字输入介绍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输入介绍文字输入介绍文字输入介绍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输入介绍文字输入介绍文字输入介绍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输入介绍文字输入介绍文字输入介绍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输入介绍文字输入介绍文字输入介绍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输入介绍文字输入介绍文字输入介绍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文字输入</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介绍文字输入介绍文字输入介绍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输入介绍文字输入介绍文字输入介绍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输入介绍文字输入介绍文字输入介绍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文字输入</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介绍文字输入介绍文字输入介绍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输入介绍文字输入介绍文字输入介绍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a:t>
            </a:r>
            <a:r>
              <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输入介绍</a:t>
            </a:r>
            <a:r>
              <a:rPr lang="zh-CN" altLang="en-US" sz="1200" dirty="0" smtClean="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rPr>
              <a:t>文字</a:t>
            </a:r>
            <a:endParaRPr lang="zh-CN" altLang="en-US" sz="1200" dirty="0">
              <a:solidFill>
                <a:schemeClr val="tx1">
                  <a:lumMod val="50000"/>
                  <a:lumOff val="50000"/>
                </a:schemeClr>
              </a:solidFill>
              <a:latin typeface="Arial" panose="020B0604020202020204" pitchFamily="34" charset="0"/>
              <a:ea typeface="Microsoft YaHei" panose="020B0503020204020204" pitchFamily="34" charset="-122"/>
              <a:sym typeface="Arial" panose="020B0604020202020204" pitchFamily="34" charset="0"/>
            </a:endParaRPr>
          </a:p>
        </p:txBody>
      </p:sp>
      <p:cxnSp>
        <p:nvCxnSpPr>
          <p:cNvPr id="16" name="直接连接符 15"/>
          <p:cNvCxnSpPr/>
          <p:nvPr/>
        </p:nvCxnSpPr>
        <p:spPr>
          <a:xfrm>
            <a:off x="6006164" y="2442798"/>
            <a:ext cx="0" cy="2857467"/>
          </a:xfrm>
          <a:prstGeom prst="line">
            <a:avLst/>
          </a:prstGeom>
          <a:ln>
            <a:solidFill>
              <a:srgbClr val="EB82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75354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par>
                                <p:cTn id="8" presetID="22" presetClass="entr" presetSubtype="1"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1000"/>
                                        <p:tgtEl>
                                          <p:spTgt spid="22"/>
                                        </p:tgtEl>
                                      </p:cBhvr>
                                    </p:animEffect>
                                    <p:anim calcmode="lin" valueType="num">
                                      <p:cBhvr>
                                        <p:cTn id="21" dur="1000" fill="hold"/>
                                        <p:tgtEl>
                                          <p:spTgt spid="22"/>
                                        </p:tgtEl>
                                        <p:attrNameLst>
                                          <p:attrName>ppt_x</p:attrName>
                                        </p:attrNameLst>
                                      </p:cBhvr>
                                      <p:tavLst>
                                        <p:tav tm="0">
                                          <p:val>
                                            <p:strVal val="#ppt_x"/>
                                          </p:val>
                                        </p:tav>
                                        <p:tav tm="100000">
                                          <p:val>
                                            <p:strVal val="#ppt_x"/>
                                          </p:val>
                                        </p:tav>
                                      </p:tavLst>
                                    </p:anim>
                                    <p:anim calcmode="lin" valueType="num">
                                      <p:cBhvr>
                                        <p:cTn id="22" dur="1000" fill="hold"/>
                                        <p:tgtEl>
                                          <p:spTgt spid="22"/>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1000"/>
                                        <p:tgtEl>
                                          <p:spTgt spid="28"/>
                                        </p:tgtEl>
                                      </p:cBhvr>
                                    </p:animEffect>
                                    <p:anim calcmode="lin" valueType="num">
                                      <p:cBhvr>
                                        <p:cTn id="31" dur="1000" fill="hold"/>
                                        <p:tgtEl>
                                          <p:spTgt spid="28"/>
                                        </p:tgtEl>
                                        <p:attrNameLst>
                                          <p:attrName>ppt_x</p:attrName>
                                        </p:attrNameLst>
                                      </p:cBhvr>
                                      <p:tavLst>
                                        <p:tav tm="0">
                                          <p:val>
                                            <p:strVal val="#ppt_x"/>
                                          </p:val>
                                        </p:tav>
                                        <p:tav tm="100000">
                                          <p:val>
                                            <p:strVal val="#ppt_x"/>
                                          </p:val>
                                        </p:tav>
                                      </p:tavLst>
                                    </p:anim>
                                    <p:anim calcmode="lin" valueType="num">
                                      <p:cBhvr>
                                        <p:cTn id="32"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1" presetClass="entr" presetSubtype="1" fill="hold" grpId="0" nodeType="click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wheel(1)">
                                      <p:cBhvr>
                                        <p:cTn id="44" dur="2000"/>
                                        <p:tgtEl>
                                          <p:spTgt spid="61"/>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down)">
                                      <p:cBhvr>
                                        <p:cTn id="49" dur="500"/>
                                        <p:tgtEl>
                                          <p:spTgt spid="16"/>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fade">
                                      <p:cBhvr>
                                        <p:cTn id="54" dur="1000"/>
                                        <p:tgtEl>
                                          <p:spTgt spid="33"/>
                                        </p:tgtEl>
                                      </p:cBhvr>
                                    </p:animEffect>
                                    <p:anim calcmode="lin" valueType="num">
                                      <p:cBhvr>
                                        <p:cTn id="55" dur="1000" fill="hold"/>
                                        <p:tgtEl>
                                          <p:spTgt spid="33"/>
                                        </p:tgtEl>
                                        <p:attrNameLst>
                                          <p:attrName>ppt_x</p:attrName>
                                        </p:attrNameLst>
                                      </p:cBhvr>
                                      <p:tavLst>
                                        <p:tav tm="0">
                                          <p:val>
                                            <p:strVal val="#ppt_x"/>
                                          </p:val>
                                        </p:tav>
                                        <p:tav tm="100000">
                                          <p:val>
                                            <p:strVal val="#ppt_x"/>
                                          </p:val>
                                        </p:tav>
                                      </p:tavLst>
                                    </p:anim>
                                    <p:anim calcmode="lin" valueType="num">
                                      <p:cBhvr>
                                        <p:cTn id="56" dur="1000" fill="hold"/>
                                        <p:tgtEl>
                                          <p:spTgt spid="33"/>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fade">
                                      <p:cBhvr>
                                        <p:cTn id="59" dur="1000"/>
                                        <p:tgtEl>
                                          <p:spTgt spid="34"/>
                                        </p:tgtEl>
                                      </p:cBhvr>
                                    </p:animEffect>
                                    <p:anim calcmode="lin" valueType="num">
                                      <p:cBhvr>
                                        <p:cTn id="60" dur="1000" fill="hold"/>
                                        <p:tgtEl>
                                          <p:spTgt spid="34"/>
                                        </p:tgtEl>
                                        <p:attrNameLst>
                                          <p:attrName>ppt_x</p:attrName>
                                        </p:attrNameLst>
                                      </p:cBhvr>
                                      <p:tavLst>
                                        <p:tav tm="0">
                                          <p:val>
                                            <p:strVal val="#ppt_x"/>
                                          </p:val>
                                        </p:tav>
                                        <p:tav tm="100000">
                                          <p:val>
                                            <p:strVal val="#ppt_x"/>
                                          </p:val>
                                        </p:tav>
                                      </p:tavLst>
                                    </p:anim>
                                    <p:anim calcmode="lin" valueType="num">
                                      <p:cBhvr>
                                        <p:cTn id="61" dur="1000" fill="hold"/>
                                        <p:tgtEl>
                                          <p:spTgt spid="3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1000"/>
                                        <p:tgtEl>
                                          <p:spTgt spid="35"/>
                                        </p:tgtEl>
                                      </p:cBhvr>
                                    </p:animEffect>
                                    <p:anim calcmode="lin" valueType="num">
                                      <p:cBhvr>
                                        <p:cTn id="65" dur="1000" fill="hold"/>
                                        <p:tgtEl>
                                          <p:spTgt spid="35"/>
                                        </p:tgtEl>
                                        <p:attrNameLst>
                                          <p:attrName>ppt_x</p:attrName>
                                        </p:attrNameLst>
                                      </p:cBhvr>
                                      <p:tavLst>
                                        <p:tav tm="0">
                                          <p:val>
                                            <p:strVal val="#ppt_x"/>
                                          </p:val>
                                        </p:tav>
                                        <p:tav tm="100000">
                                          <p:val>
                                            <p:strVal val="#ppt_x"/>
                                          </p:val>
                                        </p:tav>
                                      </p:tavLst>
                                    </p:anim>
                                    <p:anim calcmode="lin" valueType="num">
                                      <p:cBhvr>
                                        <p:cTn id="66" dur="1000" fill="hold"/>
                                        <p:tgtEl>
                                          <p:spTgt spid="35"/>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fade">
                                      <p:cBhvr>
                                        <p:cTn id="69" dur="1000"/>
                                        <p:tgtEl>
                                          <p:spTgt spid="36"/>
                                        </p:tgtEl>
                                      </p:cBhvr>
                                    </p:animEffect>
                                    <p:anim calcmode="lin" valueType="num">
                                      <p:cBhvr>
                                        <p:cTn id="70" dur="1000" fill="hold"/>
                                        <p:tgtEl>
                                          <p:spTgt spid="36"/>
                                        </p:tgtEl>
                                        <p:attrNameLst>
                                          <p:attrName>ppt_x</p:attrName>
                                        </p:attrNameLst>
                                      </p:cBhvr>
                                      <p:tavLst>
                                        <p:tav tm="0">
                                          <p:val>
                                            <p:strVal val="#ppt_x"/>
                                          </p:val>
                                        </p:tav>
                                        <p:tav tm="100000">
                                          <p:val>
                                            <p:strVal val="#ppt_x"/>
                                          </p:val>
                                        </p:tav>
                                      </p:tavLst>
                                    </p:anim>
                                    <p:anim calcmode="lin" valueType="num">
                                      <p:cBhvr>
                                        <p:cTn id="71" dur="1000" fill="hold"/>
                                        <p:tgtEl>
                                          <p:spTgt spid="36"/>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62"/>
                                        </p:tgtEl>
                                        <p:attrNameLst>
                                          <p:attrName>style.visibility</p:attrName>
                                        </p:attrNameLst>
                                      </p:cBhvr>
                                      <p:to>
                                        <p:strVal val="visible"/>
                                      </p:to>
                                    </p:set>
                                    <p:animEffect transition="in" filter="fade">
                                      <p:cBhvr>
                                        <p:cTn id="74" dur="1000"/>
                                        <p:tgtEl>
                                          <p:spTgt spid="62"/>
                                        </p:tgtEl>
                                      </p:cBhvr>
                                    </p:animEffect>
                                    <p:anim calcmode="lin" valueType="num">
                                      <p:cBhvr>
                                        <p:cTn id="75" dur="1000" fill="hold"/>
                                        <p:tgtEl>
                                          <p:spTgt spid="62"/>
                                        </p:tgtEl>
                                        <p:attrNameLst>
                                          <p:attrName>ppt_x</p:attrName>
                                        </p:attrNameLst>
                                      </p:cBhvr>
                                      <p:tavLst>
                                        <p:tav tm="0">
                                          <p:val>
                                            <p:strVal val="#ppt_x"/>
                                          </p:val>
                                        </p:tav>
                                        <p:tav tm="100000">
                                          <p:val>
                                            <p:strVal val="#ppt_x"/>
                                          </p:val>
                                        </p:tav>
                                      </p:tavLst>
                                    </p:anim>
                                    <p:anim calcmode="lin" valueType="num">
                                      <p:cBhvr>
                                        <p:cTn id="76" dur="1000" fill="hold"/>
                                        <p:tgtEl>
                                          <p:spTgt spid="62"/>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57"/>
                                        </p:tgtEl>
                                        <p:attrNameLst>
                                          <p:attrName>style.visibility</p:attrName>
                                        </p:attrNameLst>
                                      </p:cBhvr>
                                      <p:to>
                                        <p:strVal val="visible"/>
                                      </p:to>
                                    </p:set>
                                    <p:animEffect transition="in" filter="fade">
                                      <p:cBhvr>
                                        <p:cTn id="79" dur="1000"/>
                                        <p:tgtEl>
                                          <p:spTgt spid="57"/>
                                        </p:tgtEl>
                                      </p:cBhvr>
                                    </p:animEffect>
                                    <p:anim calcmode="lin" valueType="num">
                                      <p:cBhvr>
                                        <p:cTn id="80" dur="1000" fill="hold"/>
                                        <p:tgtEl>
                                          <p:spTgt spid="57"/>
                                        </p:tgtEl>
                                        <p:attrNameLst>
                                          <p:attrName>ppt_x</p:attrName>
                                        </p:attrNameLst>
                                      </p:cBhvr>
                                      <p:tavLst>
                                        <p:tav tm="0">
                                          <p:val>
                                            <p:strVal val="#ppt_x"/>
                                          </p:val>
                                        </p:tav>
                                        <p:tav tm="100000">
                                          <p:val>
                                            <p:strVal val="#ppt_x"/>
                                          </p:val>
                                        </p:tav>
                                      </p:tavLst>
                                    </p:anim>
                                    <p:anim calcmode="lin" valueType="num">
                                      <p:cBhvr>
                                        <p:cTn id="81" dur="1000" fill="hold"/>
                                        <p:tgtEl>
                                          <p:spTgt spid="5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59"/>
                                        </p:tgtEl>
                                        <p:attrNameLst>
                                          <p:attrName>style.visibility</p:attrName>
                                        </p:attrNameLst>
                                      </p:cBhvr>
                                      <p:to>
                                        <p:strVal val="visible"/>
                                      </p:to>
                                    </p:set>
                                    <p:animEffect transition="in" filter="fade">
                                      <p:cBhvr>
                                        <p:cTn id="84" dur="1000"/>
                                        <p:tgtEl>
                                          <p:spTgt spid="59"/>
                                        </p:tgtEl>
                                      </p:cBhvr>
                                    </p:animEffect>
                                    <p:anim calcmode="lin" valueType="num">
                                      <p:cBhvr>
                                        <p:cTn id="85" dur="1000" fill="hold"/>
                                        <p:tgtEl>
                                          <p:spTgt spid="59"/>
                                        </p:tgtEl>
                                        <p:attrNameLst>
                                          <p:attrName>ppt_x</p:attrName>
                                        </p:attrNameLst>
                                      </p:cBhvr>
                                      <p:tavLst>
                                        <p:tav tm="0">
                                          <p:val>
                                            <p:strVal val="#ppt_x"/>
                                          </p:val>
                                        </p:tav>
                                        <p:tav tm="100000">
                                          <p:val>
                                            <p:strVal val="#ppt_x"/>
                                          </p:val>
                                        </p:tav>
                                      </p:tavLst>
                                    </p:anim>
                                    <p:anim calcmode="lin" valueType="num">
                                      <p:cBhvr>
                                        <p:cTn id="86" dur="1000" fill="hold"/>
                                        <p:tgtEl>
                                          <p:spTgt spid="59"/>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60"/>
                                        </p:tgtEl>
                                        <p:attrNameLst>
                                          <p:attrName>style.visibility</p:attrName>
                                        </p:attrNameLst>
                                      </p:cBhvr>
                                      <p:to>
                                        <p:strVal val="visible"/>
                                      </p:to>
                                    </p:set>
                                    <p:animEffect transition="in" filter="fade">
                                      <p:cBhvr>
                                        <p:cTn id="89" dur="1000"/>
                                        <p:tgtEl>
                                          <p:spTgt spid="60"/>
                                        </p:tgtEl>
                                      </p:cBhvr>
                                    </p:animEffect>
                                    <p:anim calcmode="lin" valueType="num">
                                      <p:cBhvr>
                                        <p:cTn id="90" dur="1000" fill="hold"/>
                                        <p:tgtEl>
                                          <p:spTgt spid="60"/>
                                        </p:tgtEl>
                                        <p:attrNameLst>
                                          <p:attrName>ppt_x</p:attrName>
                                        </p:attrNameLst>
                                      </p:cBhvr>
                                      <p:tavLst>
                                        <p:tav tm="0">
                                          <p:val>
                                            <p:strVal val="#ppt_x"/>
                                          </p:val>
                                        </p:tav>
                                        <p:tav tm="100000">
                                          <p:val>
                                            <p:strVal val="#ppt_x"/>
                                          </p:val>
                                        </p:tav>
                                      </p:tavLst>
                                    </p:anim>
                                    <p:anim calcmode="lin" valueType="num">
                                      <p:cBhvr>
                                        <p:cTn id="91" dur="1000" fill="hold"/>
                                        <p:tgtEl>
                                          <p:spTgt spid="60"/>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58"/>
                                        </p:tgtEl>
                                        <p:attrNameLst>
                                          <p:attrName>style.visibility</p:attrName>
                                        </p:attrNameLst>
                                      </p:cBhvr>
                                      <p:to>
                                        <p:strVal val="visible"/>
                                      </p:to>
                                    </p:set>
                                    <p:animEffect transition="in" filter="fade">
                                      <p:cBhvr>
                                        <p:cTn id="94" dur="1000"/>
                                        <p:tgtEl>
                                          <p:spTgt spid="58"/>
                                        </p:tgtEl>
                                      </p:cBhvr>
                                    </p:animEffect>
                                    <p:anim calcmode="lin" valueType="num">
                                      <p:cBhvr>
                                        <p:cTn id="95" dur="1000" fill="hold"/>
                                        <p:tgtEl>
                                          <p:spTgt spid="58"/>
                                        </p:tgtEl>
                                        <p:attrNameLst>
                                          <p:attrName>ppt_x</p:attrName>
                                        </p:attrNameLst>
                                      </p:cBhvr>
                                      <p:tavLst>
                                        <p:tav tm="0">
                                          <p:val>
                                            <p:strVal val="#ppt_x"/>
                                          </p:val>
                                        </p:tav>
                                        <p:tav tm="100000">
                                          <p:val>
                                            <p:strVal val="#ppt_x"/>
                                          </p:val>
                                        </p:tav>
                                      </p:tavLst>
                                    </p:anim>
                                    <p:anim calcmode="lin" valueType="num">
                                      <p:cBhvr>
                                        <p:cTn id="96" dur="1000" fill="hold"/>
                                        <p:tgtEl>
                                          <p:spTgt spid="58"/>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63"/>
                                        </p:tgtEl>
                                        <p:attrNameLst>
                                          <p:attrName>style.visibility</p:attrName>
                                        </p:attrNameLst>
                                      </p:cBhvr>
                                      <p:to>
                                        <p:strVal val="visible"/>
                                      </p:to>
                                    </p:set>
                                    <p:animEffect transition="in" filter="fade">
                                      <p:cBhvr>
                                        <p:cTn id="99" dur="1000"/>
                                        <p:tgtEl>
                                          <p:spTgt spid="63"/>
                                        </p:tgtEl>
                                      </p:cBhvr>
                                    </p:animEffect>
                                    <p:anim calcmode="lin" valueType="num">
                                      <p:cBhvr>
                                        <p:cTn id="100" dur="1000" fill="hold"/>
                                        <p:tgtEl>
                                          <p:spTgt spid="63"/>
                                        </p:tgtEl>
                                        <p:attrNameLst>
                                          <p:attrName>ppt_x</p:attrName>
                                        </p:attrNameLst>
                                      </p:cBhvr>
                                      <p:tavLst>
                                        <p:tav tm="0">
                                          <p:val>
                                            <p:strVal val="#ppt_x"/>
                                          </p:val>
                                        </p:tav>
                                        <p:tav tm="100000">
                                          <p:val>
                                            <p:strVal val="#ppt_x"/>
                                          </p:val>
                                        </p:tav>
                                      </p:tavLst>
                                    </p:anim>
                                    <p:anim calcmode="lin" valueType="num">
                                      <p:cBhvr>
                                        <p:cTn id="101"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P spid="57" grpId="0" animBg="1"/>
      <p:bldP spid="58" grpId="0" animBg="1"/>
      <p:bldP spid="59" grpId="0" animBg="1"/>
      <p:bldP spid="60" grpId="0" animBg="1"/>
      <p:bldP spid="61" grpId="0" animBg="1"/>
      <p:bldP spid="62" grpId="0"/>
      <p:bldP spid="6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3">
            <a:extLst>
              <a:ext uri="{28A0092B-C50C-407E-A947-70E740481C1C}">
                <a14:useLocalDpi xmlns:a14="http://schemas.microsoft.com/office/drawing/2010/main" val="0"/>
              </a:ext>
            </a:extLst>
          </a:blip>
          <a:srcRect l="45850" t="-34389" r="-45850" b="34389"/>
          <a:stretch/>
        </p:blipFill>
        <p:spPr>
          <a:xfrm flipH="1">
            <a:off x="-1709891" y="-1543050"/>
            <a:ext cx="3714470" cy="4487030"/>
          </a:xfrm>
          <a:prstGeom prst="rect">
            <a:avLst/>
          </a:prstGeom>
        </p:spPr>
      </p:pic>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55530" y="6055472"/>
            <a:ext cx="1965242" cy="638549"/>
          </a:xfrm>
          <a:prstGeom prst="rect">
            <a:avLst/>
          </a:prstGeom>
        </p:spPr>
      </p:pic>
      <p:pic>
        <p:nvPicPr>
          <p:cNvPr id="22" name="图片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812" y="5995296"/>
            <a:ext cx="1503128" cy="596744"/>
          </a:xfrm>
          <a:prstGeom prst="rect">
            <a:avLst/>
          </a:prstGeom>
        </p:spPr>
      </p:pic>
      <p:grpSp>
        <p:nvGrpSpPr>
          <p:cNvPr id="4" name="组合 3"/>
          <p:cNvGrpSpPr/>
          <p:nvPr/>
        </p:nvGrpSpPr>
        <p:grpSpPr>
          <a:xfrm>
            <a:off x="962918" y="5656710"/>
            <a:ext cx="1686044" cy="1273916"/>
            <a:chOff x="9307468" y="5063573"/>
            <a:chExt cx="2238632" cy="1855955"/>
          </a:xfrm>
        </p:grpSpPr>
        <p:pic>
          <p:nvPicPr>
            <p:cNvPr id="23" name="图片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86237" y="5266545"/>
              <a:ext cx="1059863" cy="1059863"/>
            </a:xfrm>
            <a:prstGeom prst="rect">
              <a:avLst/>
            </a:prstGeom>
          </p:spPr>
        </p:pic>
        <p:pic>
          <p:nvPicPr>
            <p:cNvPr id="24" name="图片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978585">
              <a:off x="9307468" y="5063573"/>
              <a:ext cx="1855955" cy="1855955"/>
            </a:xfrm>
            <a:prstGeom prst="rect">
              <a:avLst/>
            </a:prstGeom>
          </p:spPr>
        </p:pic>
      </p:grpSp>
      <p:pic>
        <p:nvPicPr>
          <p:cNvPr id="25" name="图片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67502" y="-264243"/>
            <a:ext cx="5016613" cy="1560579"/>
          </a:xfrm>
          <a:prstGeom prst="rect">
            <a:avLst/>
          </a:prstGeom>
        </p:spPr>
      </p:pic>
      <p:pic>
        <p:nvPicPr>
          <p:cNvPr id="28" name="图片 27"/>
          <p:cNvPicPr>
            <a:picLocks noChangeAspect="1"/>
          </p:cNvPicPr>
          <p:nvPr/>
        </p:nvPicPr>
        <p:blipFill rotWithShape="1">
          <a:blip r:embed="rId9">
            <a:extLst>
              <a:ext uri="{28A0092B-C50C-407E-A947-70E740481C1C}">
                <a14:useLocalDpi xmlns:a14="http://schemas.microsoft.com/office/drawing/2010/main" val="0"/>
              </a:ext>
            </a:extLst>
          </a:blip>
          <a:srcRect t="56435"/>
          <a:stretch/>
        </p:blipFill>
        <p:spPr>
          <a:xfrm>
            <a:off x="7901873" y="5770891"/>
            <a:ext cx="3177340" cy="808285"/>
          </a:xfrm>
          <a:prstGeom prst="rect">
            <a:avLst/>
          </a:prstGeom>
        </p:spPr>
      </p:pic>
      <p:grpSp>
        <p:nvGrpSpPr>
          <p:cNvPr id="6" name="组合 5"/>
          <p:cNvGrpSpPr/>
          <p:nvPr/>
        </p:nvGrpSpPr>
        <p:grpSpPr>
          <a:xfrm>
            <a:off x="1401239" y="19456"/>
            <a:ext cx="2139581" cy="1357267"/>
            <a:chOff x="1401239" y="19456"/>
            <a:chExt cx="2139581" cy="1357267"/>
          </a:xfrm>
        </p:grpSpPr>
        <p:pic>
          <p:nvPicPr>
            <p:cNvPr id="12" name="图片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01239" y="19456"/>
              <a:ext cx="2139581" cy="1357267"/>
            </a:xfrm>
            <a:prstGeom prst="rect">
              <a:avLst/>
            </a:prstGeom>
          </p:spPr>
        </p:pic>
        <p:sp>
          <p:nvSpPr>
            <p:cNvPr id="5" name="矩形 4"/>
            <p:cNvSpPr/>
            <p:nvPr/>
          </p:nvSpPr>
          <p:spPr>
            <a:xfrm>
              <a:off x="1750203" y="708630"/>
              <a:ext cx="1415772" cy="461665"/>
            </a:xfrm>
            <a:prstGeom prst="rect">
              <a:avLst/>
            </a:prstGeom>
            <a:ln>
              <a:noFill/>
            </a:ln>
          </p:spPr>
          <p:txBody>
            <a:bodyPr wrap="none">
              <a:spAutoFit/>
            </a:bodyPr>
            <a:lstStyle/>
            <a:p>
              <a:r>
                <a:rPr lang="zh-CN" altLang="en-US" sz="2400" b="1" dirty="0" smtClean="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rPr>
                <a:t>互动环节</a:t>
              </a:r>
              <a:endParaRPr lang="zh-CN" altLang="en-US" sz="2400" b="1" dirty="0">
                <a:solidFill>
                  <a:schemeClr val="bg1"/>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sym typeface="Arial" panose="020B0604020202020204" pitchFamily="34" charset="0"/>
              </a:endParaRPr>
            </a:p>
          </p:txBody>
        </p:sp>
      </p:grpSp>
      <p:grpSp>
        <p:nvGrpSpPr>
          <p:cNvPr id="11" name="组合 10"/>
          <p:cNvGrpSpPr/>
          <p:nvPr/>
        </p:nvGrpSpPr>
        <p:grpSpPr>
          <a:xfrm rot="20640724">
            <a:off x="1114890" y="2098191"/>
            <a:ext cx="3068145" cy="2260739"/>
            <a:chOff x="1658038" y="2024066"/>
            <a:chExt cx="3848170" cy="2835494"/>
          </a:xfrm>
        </p:grpSpPr>
        <p:pic>
          <p:nvPicPr>
            <p:cNvPr id="10" name="图片 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6001818">
              <a:off x="2164376" y="1517728"/>
              <a:ext cx="2835494" cy="3848170"/>
            </a:xfrm>
            <a:prstGeom prst="rect">
              <a:avLst/>
            </a:prstGeom>
          </p:spPr>
        </p:pic>
        <p:pic>
          <p:nvPicPr>
            <p:cNvPr id="2" name="图片 1"/>
            <p:cNvPicPr>
              <a:picLocks noChangeAspect="1"/>
            </p:cNvPicPr>
            <p:nvPr/>
          </p:nvPicPr>
          <p:blipFill>
            <a:blip r:embed="rId12"/>
            <a:stretch>
              <a:fillRect/>
            </a:stretch>
          </p:blipFill>
          <p:spPr>
            <a:xfrm rot="597783">
              <a:off x="1996324" y="2246890"/>
              <a:ext cx="3186560" cy="2437811"/>
            </a:xfrm>
            <a:prstGeom prst="rect">
              <a:avLst/>
            </a:prstGeom>
          </p:spPr>
        </p:pic>
      </p:grpSp>
      <p:grpSp>
        <p:nvGrpSpPr>
          <p:cNvPr id="13" name="组合 12"/>
          <p:cNvGrpSpPr/>
          <p:nvPr/>
        </p:nvGrpSpPr>
        <p:grpSpPr>
          <a:xfrm rot="20689233">
            <a:off x="4473933" y="2328315"/>
            <a:ext cx="3112755" cy="2293609"/>
            <a:chOff x="5424853" y="2425139"/>
            <a:chExt cx="3848170" cy="2835494"/>
          </a:xfrm>
        </p:grpSpPr>
        <p:pic>
          <p:nvPicPr>
            <p:cNvPr id="8" name="图片 7"/>
            <p:cNvPicPr>
              <a:picLocks noChangeAspect="1"/>
            </p:cNvPicPr>
            <p:nvPr/>
          </p:nvPicPr>
          <p:blipFill>
            <a:blip r:embed="rId13"/>
            <a:stretch>
              <a:fillRect/>
            </a:stretch>
          </p:blipFill>
          <p:spPr>
            <a:xfrm rot="607195">
              <a:off x="5733558" y="2634981"/>
              <a:ext cx="3232039" cy="2450495"/>
            </a:xfrm>
            <a:prstGeom prst="rect">
              <a:avLst/>
            </a:prstGeom>
          </p:spPr>
        </p:pic>
        <p:pic>
          <p:nvPicPr>
            <p:cNvPr id="30" name="图片 2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6001818">
              <a:off x="5931191" y="1918801"/>
              <a:ext cx="2835494" cy="3848170"/>
            </a:xfrm>
            <a:prstGeom prst="rect">
              <a:avLst/>
            </a:prstGeom>
          </p:spPr>
        </p:pic>
      </p:grpSp>
      <p:grpSp>
        <p:nvGrpSpPr>
          <p:cNvPr id="14" name="组合 13"/>
          <p:cNvGrpSpPr/>
          <p:nvPr/>
        </p:nvGrpSpPr>
        <p:grpSpPr>
          <a:xfrm rot="20376843">
            <a:off x="7542016" y="2524212"/>
            <a:ext cx="3249074" cy="2394055"/>
            <a:chOff x="7973983" y="2235426"/>
            <a:chExt cx="3848170" cy="2835494"/>
          </a:xfrm>
        </p:grpSpPr>
        <p:pic>
          <p:nvPicPr>
            <p:cNvPr id="9" name="图片 8"/>
            <p:cNvPicPr>
              <a:picLocks noChangeAspect="1"/>
            </p:cNvPicPr>
            <p:nvPr/>
          </p:nvPicPr>
          <p:blipFill>
            <a:blip r:embed="rId14"/>
            <a:stretch>
              <a:fillRect/>
            </a:stretch>
          </p:blipFill>
          <p:spPr>
            <a:xfrm rot="635559">
              <a:off x="8342378" y="2452468"/>
              <a:ext cx="3227193" cy="2401195"/>
            </a:xfrm>
            <a:prstGeom prst="rect">
              <a:avLst/>
            </a:prstGeom>
          </p:spPr>
        </p:pic>
        <p:pic>
          <p:nvPicPr>
            <p:cNvPr id="31" name="图片 3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6001818">
              <a:off x="8480321" y="1729088"/>
              <a:ext cx="2835494" cy="3848170"/>
            </a:xfrm>
            <a:prstGeom prst="rect">
              <a:avLst/>
            </a:prstGeom>
          </p:spPr>
        </p:pic>
      </p:grpSp>
    </p:spTree>
    <p:extLst>
      <p:ext uri="{BB962C8B-B14F-4D97-AF65-F5344CB8AC3E}">
        <p14:creationId xmlns:p14="http://schemas.microsoft.com/office/powerpoint/2010/main" val="18998243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par>
                                <p:cTn id="8" presetID="22" presetClass="entr" presetSubtype="1"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1000"/>
                                        <p:tgtEl>
                                          <p:spTgt spid="22"/>
                                        </p:tgtEl>
                                      </p:cBhvr>
                                    </p:animEffect>
                                    <p:anim calcmode="lin" valueType="num">
                                      <p:cBhvr>
                                        <p:cTn id="21" dur="1000" fill="hold"/>
                                        <p:tgtEl>
                                          <p:spTgt spid="22"/>
                                        </p:tgtEl>
                                        <p:attrNameLst>
                                          <p:attrName>ppt_x</p:attrName>
                                        </p:attrNameLst>
                                      </p:cBhvr>
                                      <p:tavLst>
                                        <p:tav tm="0">
                                          <p:val>
                                            <p:strVal val="#ppt_x"/>
                                          </p:val>
                                        </p:tav>
                                        <p:tav tm="100000">
                                          <p:val>
                                            <p:strVal val="#ppt_x"/>
                                          </p:val>
                                        </p:tav>
                                      </p:tavLst>
                                    </p:anim>
                                    <p:anim calcmode="lin" valueType="num">
                                      <p:cBhvr>
                                        <p:cTn id="22" dur="1000" fill="hold"/>
                                        <p:tgtEl>
                                          <p:spTgt spid="22"/>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1000"/>
                                        <p:tgtEl>
                                          <p:spTgt spid="28"/>
                                        </p:tgtEl>
                                      </p:cBhvr>
                                    </p:animEffect>
                                    <p:anim calcmode="lin" valueType="num">
                                      <p:cBhvr>
                                        <p:cTn id="31" dur="1000" fill="hold"/>
                                        <p:tgtEl>
                                          <p:spTgt spid="28"/>
                                        </p:tgtEl>
                                        <p:attrNameLst>
                                          <p:attrName>ppt_x</p:attrName>
                                        </p:attrNameLst>
                                      </p:cBhvr>
                                      <p:tavLst>
                                        <p:tav tm="0">
                                          <p:val>
                                            <p:strVal val="#ppt_x"/>
                                          </p:val>
                                        </p:tav>
                                        <p:tav tm="100000">
                                          <p:val>
                                            <p:strVal val="#ppt_x"/>
                                          </p:val>
                                        </p:tav>
                                      </p:tavLst>
                                    </p:anim>
                                    <p:anim calcmode="lin" valueType="num">
                                      <p:cBhvr>
                                        <p:cTn id="32"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nodeType="click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1000" fill="hold"/>
                                        <p:tgtEl>
                                          <p:spTgt spid="11"/>
                                        </p:tgtEl>
                                        <p:attrNameLst>
                                          <p:attrName>ppt_w</p:attrName>
                                        </p:attrNameLst>
                                      </p:cBhvr>
                                      <p:tavLst>
                                        <p:tav tm="0">
                                          <p:val>
                                            <p:fltVal val="0"/>
                                          </p:val>
                                        </p:tav>
                                        <p:tav tm="100000">
                                          <p:val>
                                            <p:strVal val="#ppt_w"/>
                                          </p:val>
                                        </p:tav>
                                      </p:tavLst>
                                    </p:anim>
                                    <p:anim calcmode="lin" valueType="num">
                                      <p:cBhvr>
                                        <p:cTn id="45" dur="1000" fill="hold"/>
                                        <p:tgtEl>
                                          <p:spTgt spid="11"/>
                                        </p:tgtEl>
                                        <p:attrNameLst>
                                          <p:attrName>ppt_h</p:attrName>
                                        </p:attrNameLst>
                                      </p:cBhvr>
                                      <p:tavLst>
                                        <p:tav tm="0">
                                          <p:val>
                                            <p:fltVal val="0"/>
                                          </p:val>
                                        </p:tav>
                                        <p:tav tm="100000">
                                          <p:val>
                                            <p:strVal val="#ppt_h"/>
                                          </p:val>
                                        </p:tav>
                                      </p:tavLst>
                                    </p:anim>
                                    <p:anim calcmode="lin" valueType="num">
                                      <p:cBhvr>
                                        <p:cTn id="46" dur="1000" fill="hold"/>
                                        <p:tgtEl>
                                          <p:spTgt spid="11"/>
                                        </p:tgtEl>
                                        <p:attrNameLst>
                                          <p:attrName>style.rotation</p:attrName>
                                        </p:attrNameLst>
                                      </p:cBhvr>
                                      <p:tavLst>
                                        <p:tav tm="0">
                                          <p:val>
                                            <p:fltVal val="90"/>
                                          </p:val>
                                        </p:tav>
                                        <p:tav tm="100000">
                                          <p:val>
                                            <p:fltVal val="0"/>
                                          </p:val>
                                        </p:tav>
                                      </p:tavLst>
                                    </p:anim>
                                    <p:animEffect transition="in" filter="fade">
                                      <p:cBhvr>
                                        <p:cTn id="47" dur="1000"/>
                                        <p:tgtEl>
                                          <p:spTgt spid="11"/>
                                        </p:tgtEl>
                                      </p:cBhvr>
                                    </p:animEffect>
                                  </p:childTnLst>
                                </p:cTn>
                              </p:par>
                              <p:par>
                                <p:cTn id="48" presetID="31" presetClass="entr" presetSubtype="0" fill="hold" nodeType="with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1000" fill="hold"/>
                                        <p:tgtEl>
                                          <p:spTgt spid="13"/>
                                        </p:tgtEl>
                                        <p:attrNameLst>
                                          <p:attrName>ppt_w</p:attrName>
                                        </p:attrNameLst>
                                      </p:cBhvr>
                                      <p:tavLst>
                                        <p:tav tm="0">
                                          <p:val>
                                            <p:fltVal val="0"/>
                                          </p:val>
                                        </p:tav>
                                        <p:tav tm="100000">
                                          <p:val>
                                            <p:strVal val="#ppt_w"/>
                                          </p:val>
                                        </p:tav>
                                      </p:tavLst>
                                    </p:anim>
                                    <p:anim calcmode="lin" valueType="num">
                                      <p:cBhvr>
                                        <p:cTn id="51" dur="1000" fill="hold"/>
                                        <p:tgtEl>
                                          <p:spTgt spid="13"/>
                                        </p:tgtEl>
                                        <p:attrNameLst>
                                          <p:attrName>ppt_h</p:attrName>
                                        </p:attrNameLst>
                                      </p:cBhvr>
                                      <p:tavLst>
                                        <p:tav tm="0">
                                          <p:val>
                                            <p:fltVal val="0"/>
                                          </p:val>
                                        </p:tav>
                                        <p:tav tm="100000">
                                          <p:val>
                                            <p:strVal val="#ppt_h"/>
                                          </p:val>
                                        </p:tav>
                                      </p:tavLst>
                                    </p:anim>
                                    <p:anim calcmode="lin" valueType="num">
                                      <p:cBhvr>
                                        <p:cTn id="52" dur="1000" fill="hold"/>
                                        <p:tgtEl>
                                          <p:spTgt spid="13"/>
                                        </p:tgtEl>
                                        <p:attrNameLst>
                                          <p:attrName>style.rotation</p:attrName>
                                        </p:attrNameLst>
                                      </p:cBhvr>
                                      <p:tavLst>
                                        <p:tav tm="0">
                                          <p:val>
                                            <p:fltVal val="90"/>
                                          </p:val>
                                        </p:tav>
                                        <p:tav tm="100000">
                                          <p:val>
                                            <p:fltVal val="0"/>
                                          </p:val>
                                        </p:tav>
                                      </p:tavLst>
                                    </p:anim>
                                    <p:animEffect transition="in" filter="fade">
                                      <p:cBhvr>
                                        <p:cTn id="53" dur="1000"/>
                                        <p:tgtEl>
                                          <p:spTgt spid="13"/>
                                        </p:tgtEl>
                                      </p:cBhvr>
                                    </p:animEffect>
                                  </p:childTnLst>
                                </p:cTn>
                              </p:par>
                              <p:par>
                                <p:cTn id="54" presetID="31" presetClass="entr" presetSubtype="0" fill="hold" nodeType="with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p:cTn id="56" dur="1000" fill="hold"/>
                                        <p:tgtEl>
                                          <p:spTgt spid="14"/>
                                        </p:tgtEl>
                                        <p:attrNameLst>
                                          <p:attrName>ppt_w</p:attrName>
                                        </p:attrNameLst>
                                      </p:cBhvr>
                                      <p:tavLst>
                                        <p:tav tm="0">
                                          <p:val>
                                            <p:fltVal val="0"/>
                                          </p:val>
                                        </p:tav>
                                        <p:tav tm="100000">
                                          <p:val>
                                            <p:strVal val="#ppt_w"/>
                                          </p:val>
                                        </p:tav>
                                      </p:tavLst>
                                    </p:anim>
                                    <p:anim calcmode="lin" valueType="num">
                                      <p:cBhvr>
                                        <p:cTn id="57" dur="1000" fill="hold"/>
                                        <p:tgtEl>
                                          <p:spTgt spid="14"/>
                                        </p:tgtEl>
                                        <p:attrNameLst>
                                          <p:attrName>ppt_h</p:attrName>
                                        </p:attrNameLst>
                                      </p:cBhvr>
                                      <p:tavLst>
                                        <p:tav tm="0">
                                          <p:val>
                                            <p:fltVal val="0"/>
                                          </p:val>
                                        </p:tav>
                                        <p:tav tm="100000">
                                          <p:val>
                                            <p:strVal val="#ppt_h"/>
                                          </p:val>
                                        </p:tav>
                                      </p:tavLst>
                                    </p:anim>
                                    <p:anim calcmode="lin" valueType="num">
                                      <p:cBhvr>
                                        <p:cTn id="58" dur="1000" fill="hold"/>
                                        <p:tgtEl>
                                          <p:spTgt spid="14"/>
                                        </p:tgtEl>
                                        <p:attrNameLst>
                                          <p:attrName>style.rotation</p:attrName>
                                        </p:attrNameLst>
                                      </p:cBhvr>
                                      <p:tavLst>
                                        <p:tav tm="0">
                                          <p:val>
                                            <p:fltVal val="90"/>
                                          </p:val>
                                        </p:tav>
                                        <p:tav tm="100000">
                                          <p:val>
                                            <p:fltVal val="0"/>
                                          </p:val>
                                        </p:tav>
                                      </p:tavLst>
                                    </p:anim>
                                    <p:animEffect transition="in" filter="fade">
                                      <p:cBhvr>
                                        <p:cTn id="59"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821" y="0"/>
            <a:ext cx="3714470" cy="4487030"/>
          </a:xfrm>
          <a:prstGeom prst="rect">
            <a:avLst/>
          </a:prstGeom>
        </p:spPr>
      </p:pic>
      <p:pic>
        <p:nvPicPr>
          <p:cNvPr id="4" name="图片 3"/>
          <p:cNvPicPr>
            <a:picLocks noChangeAspect="1"/>
          </p:cNvPicPr>
          <p:nvPr/>
        </p:nvPicPr>
        <p:blipFill>
          <a:blip r:embed="rId4">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2717973" y="253927"/>
            <a:ext cx="6837890" cy="3367702"/>
          </a:xfrm>
          <a:prstGeom prst="rect">
            <a:avLst/>
          </a:prstGeom>
        </p:spPr>
      </p:pic>
      <p:pic>
        <p:nvPicPr>
          <p:cNvPr id="33" name="图片 3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00153" y="5882098"/>
            <a:ext cx="2820619" cy="916479"/>
          </a:xfrm>
          <a:prstGeom prst="rect">
            <a:avLst/>
          </a:prstGeom>
        </p:spPr>
      </p:pic>
      <p:grpSp>
        <p:nvGrpSpPr>
          <p:cNvPr id="5" name="组合 4"/>
          <p:cNvGrpSpPr/>
          <p:nvPr/>
        </p:nvGrpSpPr>
        <p:grpSpPr>
          <a:xfrm>
            <a:off x="2422448" y="3488926"/>
            <a:ext cx="8088015" cy="2113119"/>
            <a:chOff x="2422448" y="3488926"/>
            <a:chExt cx="8088015" cy="2113119"/>
          </a:xfrm>
        </p:grpSpPr>
        <p:pic>
          <p:nvPicPr>
            <p:cNvPr id="3" name="图片 2"/>
            <p:cNvPicPr>
              <a:picLocks noChangeAspect="1"/>
            </p:cNvPicPr>
            <p:nvPr/>
          </p:nvPicPr>
          <p:blipFill rotWithShape="1">
            <a:blip r:embed="rId7">
              <a:extLst>
                <a:ext uri="{28A0092B-C50C-407E-A947-70E740481C1C}">
                  <a14:useLocalDpi xmlns:a14="http://schemas.microsoft.com/office/drawing/2010/main" val="0"/>
                </a:ext>
              </a:extLst>
            </a:blip>
            <a:srcRect t="55258"/>
            <a:stretch/>
          </p:blipFill>
          <p:spPr>
            <a:xfrm>
              <a:off x="2422448" y="3488926"/>
              <a:ext cx="8088015" cy="2113119"/>
            </a:xfrm>
            <a:prstGeom prst="rect">
              <a:avLst/>
            </a:prstGeom>
          </p:spPr>
        </p:pic>
        <p:pic>
          <p:nvPicPr>
            <p:cNvPr id="9" name="图片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3106070" y="3553996"/>
              <a:ext cx="839206" cy="839572"/>
            </a:xfrm>
            <a:prstGeom prst="rect">
              <a:avLst/>
            </a:prstGeom>
          </p:spPr>
        </p:pic>
        <p:pic>
          <p:nvPicPr>
            <p:cNvPr id="10" name="图片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8990454" y="3488926"/>
              <a:ext cx="596968" cy="708722"/>
            </a:xfrm>
            <a:prstGeom prst="rect">
              <a:avLst/>
            </a:prstGeom>
          </p:spPr>
        </p:pic>
      </p:grpSp>
      <p:sp>
        <p:nvSpPr>
          <p:cNvPr id="11" name="文本框 10"/>
          <p:cNvSpPr txBox="1"/>
          <p:nvPr/>
        </p:nvSpPr>
        <p:spPr>
          <a:xfrm>
            <a:off x="3856283" y="696171"/>
            <a:ext cx="5265738" cy="1200329"/>
          </a:xfrm>
          <a:prstGeom prst="rect">
            <a:avLst/>
          </a:prstGeom>
          <a:noFill/>
        </p:spPr>
        <p:txBody>
          <a:bodyPr wrap="square" rtlCol="0">
            <a:spAutoFit/>
          </a:bodyPr>
          <a:lstStyle/>
          <a:p>
            <a:r>
              <a:rPr lang="zh-CN" altLang="en-US" sz="7200" b="1" dirty="0" smtClean="0">
                <a:ln>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Arial" panose="020B0604020202020204" pitchFamily="34" charset="0"/>
                <a:ea typeface="Microsoft YaHei" panose="020B0503020204020204" pitchFamily="34" charset="-122"/>
                <a:sym typeface="Arial" panose="020B0604020202020204" pitchFamily="34" charset="0"/>
              </a:rPr>
              <a:t>初中家长会</a:t>
            </a:r>
            <a:endParaRPr lang="zh-CN" altLang="en-US" sz="7200" b="1" dirty="0">
              <a:ln>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Arial" panose="020B0604020202020204" pitchFamily="34" charset="0"/>
              <a:ea typeface="Microsoft YaHei" panose="020B0503020204020204" pitchFamily="34" charset="-122"/>
              <a:sym typeface="Arial" panose="020B0604020202020204" pitchFamily="34" charset="0"/>
            </a:endParaRPr>
          </a:p>
        </p:txBody>
      </p:sp>
      <p:grpSp>
        <p:nvGrpSpPr>
          <p:cNvPr id="2" name="组合 1"/>
          <p:cNvGrpSpPr/>
          <p:nvPr/>
        </p:nvGrpSpPr>
        <p:grpSpPr>
          <a:xfrm>
            <a:off x="388843" y="5242534"/>
            <a:ext cx="3121255" cy="1855955"/>
            <a:chOff x="388843" y="5242534"/>
            <a:chExt cx="3121255" cy="1855955"/>
          </a:xfrm>
        </p:grpSpPr>
        <p:pic>
          <p:nvPicPr>
            <p:cNvPr id="34" name="图片 3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88843" y="5850487"/>
              <a:ext cx="2537805" cy="1007513"/>
            </a:xfrm>
            <a:prstGeom prst="rect">
              <a:avLst/>
            </a:prstGeom>
          </p:spPr>
        </p:pic>
        <p:pic>
          <p:nvPicPr>
            <p:cNvPr id="30" name="图片 2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450235" y="5445506"/>
              <a:ext cx="1059863" cy="1059863"/>
            </a:xfrm>
            <a:prstGeom prst="rect">
              <a:avLst/>
            </a:prstGeom>
          </p:spPr>
        </p:pic>
        <p:pic>
          <p:nvPicPr>
            <p:cNvPr id="32" name="图片 3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7978585">
              <a:off x="1271466" y="5242534"/>
              <a:ext cx="1855955" cy="1855955"/>
            </a:xfrm>
            <a:prstGeom prst="rect">
              <a:avLst/>
            </a:prstGeom>
          </p:spPr>
        </p:pic>
      </p:grpSp>
      <p:pic>
        <p:nvPicPr>
          <p:cNvPr id="35" name="图片 3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267502" y="-264243"/>
            <a:ext cx="5016613" cy="1560579"/>
          </a:xfrm>
          <a:prstGeom prst="rect">
            <a:avLst/>
          </a:prstGeom>
        </p:spPr>
      </p:pic>
      <p:pic>
        <p:nvPicPr>
          <p:cNvPr id="26" name="图片 25"/>
          <p:cNvPicPr>
            <a:picLocks noChangeAspect="1"/>
          </p:cNvPicPr>
          <p:nvPr/>
        </p:nvPicPr>
        <p:blipFill rotWithShape="1">
          <a:blip r:embed="rId14">
            <a:extLst>
              <a:ext uri="{BEBA8EAE-BF5A-486C-A8C5-ECC9F3942E4B}">
                <a14:imgProps xmlns:a14="http://schemas.microsoft.com/office/drawing/2010/main">
                  <a14:imgLayer r:embed="rId15">
                    <a14:imgEffect>
                      <a14:backgroundRemoval t="9893" b="99225" l="0" r="100000">
                        <a14:foregroundMark x1="92068" y1="16031" x2="92068" y2="19726"/>
                        <a14:foregroundMark x1="16686" y1="27831" x2="16686" y2="30632"/>
                        <a14:foregroundMark x1="19213" y1="45471" x2="24559" y2="45471"/>
                        <a14:backgroundMark x1="19389" y1="37306" x2="38073" y2="35399"/>
                        <a14:backgroundMark x1="4407" y1="54112" x2="4759" y2="81108"/>
                        <a14:backgroundMark x1="5523" y1="84863" x2="7521" y2="89750"/>
                        <a14:backgroundMark x1="8578" y1="79440" x2="5347" y2="94636"/>
                        <a14:backgroundMark x1="10870" y1="87843" x2="6404" y2="99285"/>
                        <a14:backgroundMark x1="95828" y1="68713" x2="98002" y2="87843"/>
                        <a14:backgroundMark x1="96298" y1="83909" x2="94595" y2="95709"/>
                        <a14:backgroundMark x1="95358" y1="83373" x2="95065" y2="93266"/>
                        <a14:backgroundMark x1="11633" y1="39988" x2="32432" y2="40763"/>
                        <a14:backgroundMark x1="36604" y1="34923" x2="73678" y2="35518"/>
                        <a14:backgroundMark x1="77380" y1="32300" x2="83373" y2="35697"/>
                      </a14:backgroundRemoval>
                    </a14:imgEffect>
                  </a14:imgLayer>
                </a14:imgProps>
              </a:ext>
              <a:ext uri="{28A0092B-C50C-407E-A947-70E740481C1C}">
                <a14:useLocalDpi xmlns:a14="http://schemas.microsoft.com/office/drawing/2010/main" val="0"/>
              </a:ext>
            </a:extLst>
          </a:blip>
          <a:srcRect l="7829" t="39044" r="7854" b="15669"/>
          <a:stretch/>
        </p:blipFill>
        <p:spPr>
          <a:xfrm>
            <a:off x="3999598" y="4752992"/>
            <a:ext cx="4818184" cy="2122454"/>
          </a:xfrm>
          <a:custGeom>
            <a:avLst/>
            <a:gdLst>
              <a:gd name="connsiteX0" fmla="*/ 0 w 4818184"/>
              <a:gd name="connsiteY0" fmla="*/ 0 h 2122454"/>
              <a:gd name="connsiteX1" fmla="*/ 4818184 w 4818184"/>
              <a:gd name="connsiteY1" fmla="*/ 0 h 2122454"/>
              <a:gd name="connsiteX2" fmla="*/ 4818184 w 4818184"/>
              <a:gd name="connsiteY2" fmla="*/ 711711 h 2122454"/>
              <a:gd name="connsiteX3" fmla="*/ 4650975 w 4818184"/>
              <a:gd name="connsiteY3" fmla="*/ 732539 h 2122454"/>
              <a:gd name="connsiteX4" fmla="*/ 4772054 w 4818184"/>
              <a:gd name="connsiteY4" fmla="*/ 1377836 h 2122454"/>
              <a:gd name="connsiteX5" fmla="*/ 4818184 w 4818184"/>
              <a:gd name="connsiteY5" fmla="*/ 1372089 h 2122454"/>
              <a:gd name="connsiteX6" fmla="*/ 4818184 w 4818184"/>
              <a:gd name="connsiteY6" fmla="*/ 2122454 h 2122454"/>
              <a:gd name="connsiteX7" fmla="*/ 0 w 4818184"/>
              <a:gd name="connsiteY7" fmla="*/ 2122454 h 2122454"/>
              <a:gd name="connsiteX8" fmla="*/ 0 w 4818184"/>
              <a:gd name="connsiteY8" fmla="*/ 1638267 h 2122454"/>
              <a:gd name="connsiteX9" fmla="*/ 59518 w 4818184"/>
              <a:gd name="connsiteY9" fmla="*/ 1578984 h 2122454"/>
              <a:gd name="connsiteX10" fmla="*/ 190853 w 4818184"/>
              <a:gd name="connsiteY10" fmla="*/ 1196194 h 2122454"/>
              <a:gd name="connsiteX11" fmla="*/ 181743 w 4818184"/>
              <a:gd name="connsiteY11" fmla="*/ 1087094 h 2122454"/>
              <a:gd name="connsiteX12" fmla="*/ 179710 w 4818184"/>
              <a:gd name="connsiteY12" fmla="*/ 1079188 h 2122454"/>
              <a:gd name="connsiteX13" fmla="*/ 199058 w 4818184"/>
              <a:gd name="connsiteY13" fmla="*/ 1070289 h 2122454"/>
              <a:gd name="connsiteX14" fmla="*/ 344515 w 4818184"/>
              <a:gd name="connsiteY14" fmla="*/ 955771 h 2122454"/>
              <a:gd name="connsiteX15" fmla="*/ 313335 w 4818184"/>
              <a:gd name="connsiteY15" fmla="*/ 416562 h 2122454"/>
              <a:gd name="connsiteX16" fmla="*/ 72787 w 4818184"/>
              <a:gd name="connsiteY16" fmla="*/ 359863 h 2122454"/>
              <a:gd name="connsiteX17" fmla="*/ 0 w 4818184"/>
              <a:gd name="connsiteY17" fmla="*/ 368865 h 2122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8184" h="2122454">
                <a:moveTo>
                  <a:pt x="0" y="0"/>
                </a:moveTo>
                <a:lnTo>
                  <a:pt x="4818184" y="0"/>
                </a:lnTo>
                <a:lnTo>
                  <a:pt x="4818184" y="711711"/>
                </a:lnTo>
                <a:lnTo>
                  <a:pt x="4650975" y="732539"/>
                </a:lnTo>
                <a:lnTo>
                  <a:pt x="4772054" y="1377836"/>
                </a:lnTo>
                <a:lnTo>
                  <a:pt x="4818184" y="1372089"/>
                </a:lnTo>
                <a:lnTo>
                  <a:pt x="4818184" y="2122454"/>
                </a:lnTo>
                <a:lnTo>
                  <a:pt x="0" y="2122454"/>
                </a:lnTo>
                <a:lnTo>
                  <a:pt x="0" y="1638267"/>
                </a:lnTo>
                <a:lnTo>
                  <a:pt x="59518" y="1578984"/>
                </a:lnTo>
                <a:cubicBezTo>
                  <a:pt x="140663" y="1481019"/>
                  <a:pt x="190853" y="1345683"/>
                  <a:pt x="190853" y="1196194"/>
                </a:cubicBezTo>
                <a:cubicBezTo>
                  <a:pt x="190853" y="1158822"/>
                  <a:pt x="187716" y="1122334"/>
                  <a:pt x="181743" y="1087094"/>
                </a:cubicBezTo>
                <a:lnTo>
                  <a:pt x="179710" y="1079188"/>
                </a:lnTo>
                <a:lnTo>
                  <a:pt x="199058" y="1070289"/>
                </a:lnTo>
                <a:cubicBezTo>
                  <a:pt x="252676" y="1040482"/>
                  <a:pt x="302310" y="1002074"/>
                  <a:pt x="344515" y="955771"/>
                </a:cubicBezTo>
                <a:cubicBezTo>
                  <a:pt x="513338" y="770556"/>
                  <a:pt x="499378" y="529144"/>
                  <a:pt x="313335" y="416562"/>
                </a:cubicBezTo>
                <a:cubicBezTo>
                  <a:pt x="243569" y="374344"/>
                  <a:pt x="159510" y="356238"/>
                  <a:pt x="72787" y="359863"/>
                </a:cubicBezTo>
                <a:lnTo>
                  <a:pt x="0" y="368865"/>
                </a:lnTo>
                <a:close/>
              </a:path>
            </a:pathLst>
          </a:custGeom>
        </p:spPr>
      </p:pic>
      <p:sp>
        <p:nvSpPr>
          <p:cNvPr id="27" name="文本框 26"/>
          <p:cNvSpPr txBox="1"/>
          <p:nvPr/>
        </p:nvSpPr>
        <p:spPr>
          <a:xfrm>
            <a:off x="4525966" y="1832162"/>
            <a:ext cx="3575426" cy="523220"/>
          </a:xfrm>
          <a:prstGeom prst="rect">
            <a:avLst/>
          </a:prstGeom>
          <a:noFill/>
        </p:spPr>
        <p:txBody>
          <a:bodyPr wrap="square" rtlCol="0">
            <a:spAutoFit/>
          </a:bodyPr>
          <a:lstStyle/>
          <a:p>
            <a:pPr algn="ctr"/>
            <a:r>
              <a:rPr lang="zh-CN" altLang="en-US" sz="2800" b="1" dirty="0" smtClean="0">
                <a:solidFill>
                  <a:srgbClr val="EB8200"/>
                </a:solidFill>
                <a:latin typeface="Arial" panose="020B0604020202020204" pitchFamily="34" charset="0"/>
                <a:ea typeface="Microsoft YaHei" panose="020B0503020204020204" pitchFamily="34" charset="-122"/>
                <a:sym typeface="Arial" panose="020B0604020202020204" pitchFamily="34" charset="0"/>
              </a:rPr>
              <a:t>欢迎各位家长参加</a:t>
            </a:r>
            <a:endParaRPr lang="zh-CN" altLang="en-US" sz="2800" b="1" dirty="0">
              <a:solidFill>
                <a:srgbClr val="EB8200"/>
              </a:solidFill>
              <a:latin typeface="Arial" panose="020B0604020202020204" pitchFamily="34" charset="0"/>
              <a:ea typeface="Microsoft YaHei"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3281802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pageCurlDoub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up)">
                                      <p:cBhvr>
                                        <p:cTn id="7" dur="500"/>
                                        <p:tgtEl>
                                          <p:spTgt spid="36"/>
                                        </p:tgtEl>
                                      </p:cBhvr>
                                    </p:animEffect>
                                  </p:childTnLst>
                                </p:cTn>
                              </p:par>
                              <p:par>
                                <p:cTn id="8" presetID="22" presetClass="entr" presetSubtype="1"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wipe(up)">
                                      <p:cBhvr>
                                        <p:cTn id="10" dur="500"/>
                                        <p:tgtEl>
                                          <p:spTgt spid="3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1000"/>
                                        <p:tgtEl>
                                          <p:spTgt spid="33"/>
                                        </p:tgtEl>
                                      </p:cBhvr>
                                    </p:animEffect>
                                    <p:anim calcmode="lin" valueType="num">
                                      <p:cBhvr>
                                        <p:cTn id="16" dur="1000" fill="hold"/>
                                        <p:tgtEl>
                                          <p:spTgt spid="33"/>
                                        </p:tgtEl>
                                        <p:attrNameLst>
                                          <p:attrName>ppt_x</p:attrName>
                                        </p:attrNameLst>
                                      </p:cBhvr>
                                      <p:tavLst>
                                        <p:tav tm="0">
                                          <p:val>
                                            <p:strVal val="#ppt_x"/>
                                          </p:val>
                                        </p:tav>
                                        <p:tav tm="100000">
                                          <p:val>
                                            <p:strVal val="#ppt_x"/>
                                          </p:val>
                                        </p:tav>
                                      </p:tavLst>
                                    </p:anim>
                                    <p:anim calcmode="lin" valueType="num">
                                      <p:cBhvr>
                                        <p:cTn id="17" dur="1000" fill="hold"/>
                                        <p:tgtEl>
                                          <p:spTgt spid="33"/>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7"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500"/>
                                        <p:tgtEl>
                                          <p:spTgt spid="27"/>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p:cTn id="46" dur="500" fill="hold"/>
                                        <p:tgtEl>
                                          <p:spTgt spid="5"/>
                                        </p:tgtEl>
                                        <p:attrNameLst>
                                          <p:attrName>ppt_w</p:attrName>
                                        </p:attrNameLst>
                                      </p:cBhvr>
                                      <p:tavLst>
                                        <p:tav tm="0">
                                          <p:val>
                                            <p:fltVal val="0"/>
                                          </p:val>
                                        </p:tav>
                                        <p:tav tm="100000">
                                          <p:val>
                                            <p:strVal val="#ppt_w"/>
                                          </p:val>
                                        </p:tav>
                                      </p:tavLst>
                                    </p:anim>
                                    <p:anim calcmode="lin" valueType="num">
                                      <p:cBhvr>
                                        <p:cTn id="47" dur="500" fill="hold"/>
                                        <p:tgtEl>
                                          <p:spTgt spid="5"/>
                                        </p:tgtEl>
                                        <p:attrNameLst>
                                          <p:attrName>ppt_h</p:attrName>
                                        </p:attrNameLst>
                                      </p:cBhvr>
                                      <p:tavLst>
                                        <p:tav tm="0">
                                          <p:val>
                                            <p:fltVal val="0"/>
                                          </p:val>
                                        </p:tav>
                                        <p:tav tm="100000">
                                          <p:val>
                                            <p:strVal val="#ppt_h"/>
                                          </p:val>
                                        </p:tav>
                                      </p:tavLst>
                                    </p:anim>
                                    <p:animEffect transition="in" filter="fade">
                                      <p:cBhvr>
                                        <p:cTn id="48" dur="500"/>
                                        <p:tgtEl>
                                          <p:spTgt spid="5"/>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nodeType="click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wipe(down)">
                                      <p:cBhvr>
                                        <p:cTn id="5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61">
      <a:dk1>
        <a:srgbClr val="000000"/>
      </a:dk1>
      <a:lt1>
        <a:srgbClr val="FFFFFF"/>
      </a:lt1>
      <a:dk2>
        <a:srgbClr val="44546A"/>
      </a:dk2>
      <a:lt2>
        <a:srgbClr val="E7E6E6"/>
      </a:lt2>
      <a:accent1>
        <a:srgbClr val="7BBD29"/>
      </a:accent1>
      <a:accent2>
        <a:srgbClr val="FB0902"/>
      </a:accent2>
      <a:accent3>
        <a:srgbClr val="05A9EE"/>
      </a:accent3>
      <a:accent4>
        <a:srgbClr val="82BB3B"/>
      </a:accent4>
      <a:accent5>
        <a:srgbClr val="F14E00"/>
      </a:accent5>
      <a:accent6>
        <a:srgbClr val="4473C5"/>
      </a:accent6>
      <a:hlink>
        <a:srgbClr val="82BB3B"/>
      </a:hlink>
      <a:folHlink>
        <a:srgbClr val="4473C5"/>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530</TotalTime>
  <Words>1319</Words>
  <Application>Microsoft Office PowerPoint</Application>
  <PresentationFormat>宽屏</PresentationFormat>
  <Paragraphs>232</Paragraphs>
  <Slides>25</Slides>
  <Notes>25</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25</vt:i4>
      </vt:variant>
    </vt:vector>
  </HeadingPairs>
  <TitlesOfParts>
    <vt:vector size="34" baseType="lpstr">
      <vt:lpstr>DFPShaoNvW5-GB</vt:lpstr>
      <vt:lpstr>DengXian Light</vt:lpstr>
      <vt:lpstr>Calibri</vt:lpstr>
      <vt:lpstr>Wingdings</vt:lpstr>
      <vt:lpstr>Arial</vt:lpstr>
      <vt:lpstr>DengXian</vt:lpstr>
      <vt:lpstr>宋体</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office365</dc:creator>
  <cp:lastModifiedBy>faith123</cp:lastModifiedBy>
  <cp:revision>147</cp:revision>
  <dcterms:created xsi:type="dcterms:W3CDTF">2017-11-16T05:27:00Z</dcterms:created>
  <dcterms:modified xsi:type="dcterms:W3CDTF">2019-03-02T07:01:52Z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2052-10.1.0.7469</vt:lpwstr>
  </property>
</Properties>
</file>