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7"/>
  </p:notesMasterIdLst>
  <p:handoutMasterIdLst>
    <p:handoutMasterId r:id="rId28"/>
  </p:handoutMasterIdLst>
  <p:sldIdLst>
    <p:sldId id="256" r:id="rId2"/>
    <p:sldId id="262" r:id="rId3"/>
    <p:sldId id="261" r:id="rId4"/>
    <p:sldId id="277" r:id="rId5"/>
    <p:sldId id="270" r:id="rId6"/>
    <p:sldId id="280" r:id="rId7"/>
    <p:sldId id="281" r:id="rId8"/>
    <p:sldId id="278" r:id="rId9"/>
    <p:sldId id="288" r:id="rId10"/>
    <p:sldId id="290" r:id="rId11"/>
    <p:sldId id="291" r:id="rId12"/>
    <p:sldId id="289" r:id="rId13"/>
    <p:sldId id="286" r:id="rId14"/>
    <p:sldId id="292" r:id="rId15"/>
    <p:sldId id="293" r:id="rId16"/>
    <p:sldId id="264" r:id="rId17"/>
    <p:sldId id="294" r:id="rId18"/>
    <p:sldId id="295" r:id="rId19"/>
    <p:sldId id="296" r:id="rId20"/>
    <p:sldId id="272" r:id="rId21"/>
    <p:sldId id="297" r:id="rId22"/>
    <p:sldId id="298" r:id="rId23"/>
    <p:sldId id="276" r:id="rId24"/>
    <p:sldId id="282" r:id="rId25"/>
    <p:sldId id="299" r:id="rId26"/>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7CAD"/>
    <a:srgbClr val="5F8FBA"/>
    <a:srgbClr val="7B9EB1"/>
    <a:srgbClr val="1D3C6E"/>
    <a:srgbClr val="021F82"/>
    <a:srgbClr val="DB2842"/>
    <a:srgbClr val="871F26"/>
    <a:srgbClr val="0E122D"/>
    <a:srgbClr val="699F92"/>
    <a:srgbClr val="7A745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87" d="100"/>
          <a:sy n="87" d="100"/>
        </p:scale>
        <p:origin x="666" y="60"/>
      </p:cViewPr>
      <p:guideLst>
        <p:guide orient="horz" pos="2137"/>
        <p:guide pos="3840"/>
      </p:guideLst>
    </p:cSldViewPr>
  </p:slideViewPr>
  <p:notesTextViewPr>
    <p:cViewPr>
      <p:scale>
        <a:sx n="1" d="1"/>
        <a:sy n="1" d="1"/>
      </p:scale>
      <p:origin x="0" y="0"/>
    </p:cViewPr>
  </p:notesTextViewPr>
  <p:notesViewPr>
    <p:cSldViewPr snapToGrid="0">
      <p:cViewPr varScale="1">
        <p:scale>
          <a:sx n="57" d="100"/>
          <a:sy n="57" d="100"/>
        </p:scale>
        <p:origin x="2574" y="6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rgbClr val="447CAD"/>
            </a:solidFill>
            <a:ln w="19050">
              <a:solidFill>
                <a:srgbClr val="7B9EB1"/>
              </a:solidFill>
            </a:ln>
          </c:spPr>
          <c:dPt>
            <c:idx val="0"/>
            <c:bubble3D val="0"/>
            <c:spPr>
              <a:solidFill>
                <a:srgbClr val="447CAD"/>
              </a:solidFill>
              <a:ln w="19050">
                <a:solidFill>
                  <a:srgbClr val="7B9EB1"/>
                </a:solidFill>
              </a:ln>
              <a:effectLst/>
            </c:spPr>
          </c:dPt>
          <c:dPt>
            <c:idx val="1"/>
            <c:bubble3D val="0"/>
            <c:spPr>
              <a:solidFill>
                <a:srgbClr val="447CAD"/>
              </a:solidFill>
              <a:ln w="19050">
                <a:solidFill>
                  <a:srgbClr val="7B9EB1"/>
                </a:solidFill>
              </a:ln>
              <a:effectLst/>
            </c:spPr>
          </c:dPt>
          <c:cat>
            <c:strRef>
              <c:f>Sheet1!$A$2:$A$3</c:f>
              <c:strCache>
                <c:ptCount val="2"/>
                <c:pt idx="0">
                  <c:v>第一季度</c:v>
                </c:pt>
                <c:pt idx="1">
                  <c:v>第二季度</c:v>
                </c:pt>
              </c:strCache>
            </c:strRef>
          </c:cat>
          <c:val>
            <c:numRef>
              <c:f>Sheet1!$B$2:$B$3</c:f>
              <c:numCache>
                <c:formatCode>General</c:formatCode>
                <c:ptCount val="2"/>
                <c:pt idx="0">
                  <c:v>8.1999999999999993</c:v>
                </c:pt>
                <c:pt idx="1">
                  <c:v>3.2</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a:latin typeface="+mn-lt"/>
          <a:ea typeface="+mn-ea"/>
          <a:cs typeface="+mn-ea"/>
          <a:sym typeface="+mn-lt"/>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rgbClr val="447CAD"/>
            </a:solidFill>
            <a:ln w="19050">
              <a:solidFill>
                <a:srgbClr val="7B9EB1"/>
              </a:solidFill>
            </a:ln>
          </c:spPr>
          <c:dPt>
            <c:idx val="0"/>
            <c:bubble3D val="0"/>
            <c:spPr>
              <a:solidFill>
                <a:srgbClr val="447CAD"/>
              </a:solidFill>
              <a:ln w="19050">
                <a:solidFill>
                  <a:srgbClr val="7B9EB1"/>
                </a:solidFill>
              </a:ln>
              <a:effectLst/>
            </c:spPr>
          </c:dPt>
          <c:dPt>
            <c:idx val="1"/>
            <c:bubble3D val="0"/>
            <c:spPr>
              <a:solidFill>
                <a:srgbClr val="447CAD"/>
              </a:solidFill>
              <a:ln w="19050">
                <a:solidFill>
                  <a:srgbClr val="7B9EB1"/>
                </a:solidFill>
              </a:ln>
              <a:effectLst/>
            </c:spPr>
          </c:dPt>
          <c:cat>
            <c:strRef>
              <c:f>Sheet1!$A$2:$A$3</c:f>
              <c:strCache>
                <c:ptCount val="2"/>
                <c:pt idx="0">
                  <c:v>第一季度</c:v>
                </c:pt>
                <c:pt idx="1">
                  <c:v>第二季度</c:v>
                </c:pt>
              </c:strCache>
            </c:strRef>
          </c:cat>
          <c:val>
            <c:numRef>
              <c:f>Sheet1!$B$2:$B$3</c:f>
              <c:numCache>
                <c:formatCode>General</c:formatCode>
                <c:ptCount val="2"/>
                <c:pt idx="0">
                  <c:v>5.2</c:v>
                </c:pt>
                <c:pt idx="1">
                  <c:v>6.2</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a:latin typeface="+mn-lt"/>
          <a:ea typeface="+mn-ea"/>
          <a:cs typeface="+mn-ea"/>
          <a:sym typeface="+mn-lt"/>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rgbClr val="447CAD"/>
            </a:solidFill>
            <a:ln w="19050">
              <a:solidFill>
                <a:srgbClr val="7B9EB1"/>
              </a:solidFill>
            </a:ln>
          </c:spPr>
          <c:dPt>
            <c:idx val="0"/>
            <c:bubble3D val="0"/>
            <c:spPr>
              <a:solidFill>
                <a:srgbClr val="447CAD"/>
              </a:solidFill>
              <a:ln w="19050">
                <a:solidFill>
                  <a:srgbClr val="7B9EB1"/>
                </a:solidFill>
              </a:ln>
              <a:effectLst/>
            </c:spPr>
          </c:dPt>
          <c:dPt>
            <c:idx val="1"/>
            <c:bubble3D val="0"/>
            <c:spPr>
              <a:solidFill>
                <a:srgbClr val="447CAD"/>
              </a:solidFill>
              <a:ln w="19050">
                <a:solidFill>
                  <a:srgbClr val="7B9EB1"/>
                </a:solidFill>
              </a:ln>
              <a:effectLst/>
            </c:spPr>
          </c:dPt>
          <c:cat>
            <c:strRef>
              <c:f>Sheet1!$A$2:$A$3</c:f>
              <c:strCache>
                <c:ptCount val="2"/>
                <c:pt idx="0">
                  <c:v>第一季度</c:v>
                </c:pt>
                <c:pt idx="1">
                  <c:v>第二季度</c:v>
                </c:pt>
              </c:strCache>
            </c:strRef>
          </c:cat>
          <c:val>
            <c:numRef>
              <c:f>Sheet1!$B$2:$B$3</c:f>
              <c:numCache>
                <c:formatCode>General</c:formatCode>
                <c:ptCount val="2"/>
                <c:pt idx="0">
                  <c:v>5.2</c:v>
                </c:pt>
                <c:pt idx="1">
                  <c:v>9.1999999999999993</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a:latin typeface="+mn-lt"/>
          <a:ea typeface="+mn-ea"/>
          <a:cs typeface="+mn-ea"/>
          <a:sym typeface="+mn-lt"/>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rgbClr val="447CAD"/>
            </a:solidFill>
            <a:ln w="19050">
              <a:solidFill>
                <a:srgbClr val="7B9EB1"/>
              </a:solidFill>
            </a:ln>
          </c:spPr>
          <c:dPt>
            <c:idx val="0"/>
            <c:bubble3D val="0"/>
            <c:spPr>
              <a:solidFill>
                <a:srgbClr val="447CAD"/>
              </a:solidFill>
              <a:ln w="19050">
                <a:solidFill>
                  <a:srgbClr val="7B9EB1"/>
                </a:solidFill>
              </a:ln>
              <a:effectLst/>
            </c:spPr>
          </c:dPt>
          <c:dPt>
            <c:idx val="1"/>
            <c:bubble3D val="0"/>
            <c:spPr>
              <a:solidFill>
                <a:srgbClr val="447CAD"/>
              </a:solidFill>
              <a:ln w="19050">
                <a:solidFill>
                  <a:srgbClr val="7B9EB1"/>
                </a:solidFill>
              </a:ln>
              <a:effectLst/>
            </c:spPr>
          </c:dPt>
          <c:cat>
            <c:strRef>
              <c:f>Sheet1!$A$2:$A$3</c:f>
              <c:strCache>
                <c:ptCount val="2"/>
                <c:pt idx="0">
                  <c:v>第一季度</c:v>
                </c:pt>
                <c:pt idx="1">
                  <c:v>第二季度</c:v>
                </c:pt>
              </c:strCache>
            </c:strRef>
          </c:cat>
          <c:val>
            <c:numRef>
              <c:f>Sheet1!$B$2:$B$3</c:f>
              <c:numCache>
                <c:formatCode>General</c:formatCode>
                <c:ptCount val="2"/>
                <c:pt idx="0">
                  <c:v>6.2</c:v>
                </c:pt>
                <c:pt idx="1">
                  <c:v>4.2</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a:latin typeface="+mn-lt"/>
          <a:ea typeface="+mn-ea"/>
          <a:cs typeface="+mn-ea"/>
          <a:sym typeface="+mn-lt"/>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D176414-4C64-49C5-A6CF-E4A21AB14E71}" type="datetimeFigureOut">
              <a:rPr lang="zh-CN" altLang="en-US" smtClean="0"/>
              <a:t>2018/11/17</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D848A55-6C93-473C-A7E8-7FE043DE1B76}" type="slidenum">
              <a:rPr lang="zh-CN" altLang="en-US" smtClean="0"/>
              <a:t>‹#›</a:t>
            </a:fld>
            <a:endParaRPr lang="zh-CN" altLang="en-US"/>
          </a:p>
        </p:txBody>
      </p:sp>
    </p:spTree>
    <p:extLst>
      <p:ext uri="{BB962C8B-B14F-4D97-AF65-F5344CB8AC3E}">
        <p14:creationId xmlns:p14="http://schemas.microsoft.com/office/powerpoint/2010/main" val="17823235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F2E2E7-530C-4B82-9DC7-6E41DBFE3906}" type="datetimeFigureOut">
              <a:rPr lang="zh-CN" altLang="en-US" smtClean="0"/>
              <a:t>2018/11/17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8AF5A3-CAC0-492F-9837-0F1A40107296}" type="slidenum">
              <a:rPr lang="zh-CN" altLang="en-US" smtClean="0"/>
              <a:t>‹#›</a:t>
            </a:fld>
            <a:endParaRPr lang="zh-CN" altLang="en-US"/>
          </a:p>
        </p:txBody>
      </p:sp>
    </p:spTree>
    <p:extLst>
      <p:ext uri="{BB962C8B-B14F-4D97-AF65-F5344CB8AC3E}">
        <p14:creationId xmlns:p14="http://schemas.microsoft.com/office/powerpoint/2010/main" val="20925718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8AF5A3-CAC0-492F-9837-0F1A40107296}" type="slidenum">
              <a:rPr lang="zh-CN" altLang="en-US" smtClean="0"/>
              <a:t>1</a:t>
            </a:fld>
            <a:endParaRPr lang="zh-CN" altLang="en-US"/>
          </a:p>
        </p:txBody>
      </p:sp>
    </p:spTree>
    <p:extLst>
      <p:ext uri="{BB962C8B-B14F-4D97-AF65-F5344CB8AC3E}">
        <p14:creationId xmlns:p14="http://schemas.microsoft.com/office/powerpoint/2010/main" val="35573919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8AF5A3-CAC0-492F-9837-0F1A40107296}" type="slidenum">
              <a:rPr lang="zh-CN" altLang="en-US" smtClean="0"/>
              <a:t>2</a:t>
            </a:fld>
            <a:endParaRPr lang="zh-CN" altLang="en-US"/>
          </a:p>
        </p:txBody>
      </p:sp>
    </p:spTree>
    <p:extLst>
      <p:ext uri="{BB962C8B-B14F-4D97-AF65-F5344CB8AC3E}">
        <p14:creationId xmlns:p14="http://schemas.microsoft.com/office/powerpoint/2010/main" val="40585807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8AF5A3-CAC0-492F-9837-0F1A40107296}" type="slidenum">
              <a:rPr lang="zh-CN" altLang="en-US" smtClean="0"/>
              <a:t>3</a:t>
            </a:fld>
            <a:endParaRPr lang="zh-CN" altLang="en-US"/>
          </a:p>
        </p:txBody>
      </p:sp>
    </p:spTree>
    <p:extLst>
      <p:ext uri="{BB962C8B-B14F-4D97-AF65-F5344CB8AC3E}">
        <p14:creationId xmlns:p14="http://schemas.microsoft.com/office/powerpoint/2010/main" val="11654603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8AF5A3-CAC0-492F-9837-0F1A40107296}" type="slidenum">
              <a:rPr lang="zh-CN" altLang="en-US" smtClean="0"/>
              <a:t>4</a:t>
            </a:fld>
            <a:endParaRPr lang="zh-CN" altLang="en-US"/>
          </a:p>
        </p:txBody>
      </p:sp>
    </p:spTree>
    <p:extLst>
      <p:ext uri="{BB962C8B-B14F-4D97-AF65-F5344CB8AC3E}">
        <p14:creationId xmlns:p14="http://schemas.microsoft.com/office/powerpoint/2010/main" val="8992684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8AF5A3-CAC0-492F-9837-0F1A40107296}" type="slidenum">
              <a:rPr lang="zh-CN" altLang="en-US" smtClean="0"/>
              <a:t>5</a:t>
            </a:fld>
            <a:endParaRPr lang="zh-CN" altLang="en-US"/>
          </a:p>
        </p:txBody>
      </p:sp>
    </p:spTree>
    <p:extLst>
      <p:ext uri="{BB962C8B-B14F-4D97-AF65-F5344CB8AC3E}">
        <p14:creationId xmlns:p14="http://schemas.microsoft.com/office/powerpoint/2010/main" val="42589888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8AF5A3-CAC0-492F-9837-0F1A40107296}" type="slidenum">
              <a:rPr lang="zh-CN" altLang="en-US" smtClean="0"/>
              <a:t>6</a:t>
            </a:fld>
            <a:endParaRPr lang="zh-CN" altLang="en-US"/>
          </a:p>
        </p:txBody>
      </p:sp>
    </p:spTree>
    <p:extLst>
      <p:ext uri="{BB962C8B-B14F-4D97-AF65-F5344CB8AC3E}">
        <p14:creationId xmlns:p14="http://schemas.microsoft.com/office/powerpoint/2010/main" val="34802802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8AF5A3-CAC0-492F-9837-0F1A40107296}" type="slidenum">
              <a:rPr lang="zh-CN" altLang="en-US" smtClean="0"/>
              <a:t>7</a:t>
            </a:fld>
            <a:endParaRPr lang="zh-CN" altLang="en-US"/>
          </a:p>
        </p:txBody>
      </p:sp>
    </p:spTree>
    <p:extLst>
      <p:ext uri="{BB962C8B-B14F-4D97-AF65-F5344CB8AC3E}">
        <p14:creationId xmlns:p14="http://schemas.microsoft.com/office/powerpoint/2010/main" val="37751421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8AF5A3-CAC0-492F-9837-0F1A40107296}" type="slidenum">
              <a:rPr lang="zh-CN" altLang="en-US" smtClean="0"/>
              <a:t>8</a:t>
            </a:fld>
            <a:endParaRPr lang="zh-CN" altLang="en-US"/>
          </a:p>
        </p:txBody>
      </p:sp>
    </p:spTree>
    <p:extLst>
      <p:ext uri="{BB962C8B-B14F-4D97-AF65-F5344CB8AC3E}">
        <p14:creationId xmlns:p14="http://schemas.microsoft.com/office/powerpoint/2010/main" val="3314675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8AF5A3-CAC0-492F-9837-0F1A40107296}" type="slidenum">
              <a:rPr lang="zh-CN" altLang="en-US" smtClean="0"/>
              <a:t>9</a:t>
            </a:fld>
            <a:endParaRPr lang="zh-CN" altLang="en-US"/>
          </a:p>
        </p:txBody>
      </p:sp>
    </p:spTree>
    <p:extLst>
      <p:ext uri="{BB962C8B-B14F-4D97-AF65-F5344CB8AC3E}">
        <p14:creationId xmlns:p14="http://schemas.microsoft.com/office/powerpoint/2010/main" val="37748404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8AF5A3-CAC0-492F-9837-0F1A40107296}" type="slidenum">
              <a:rPr lang="zh-CN" altLang="en-US" smtClean="0"/>
              <a:t>10</a:t>
            </a:fld>
            <a:endParaRPr lang="zh-CN" altLang="en-US"/>
          </a:p>
        </p:txBody>
      </p:sp>
    </p:spTree>
    <p:extLst>
      <p:ext uri="{BB962C8B-B14F-4D97-AF65-F5344CB8AC3E}">
        <p14:creationId xmlns:p14="http://schemas.microsoft.com/office/powerpoint/2010/main" val="18598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8AF5A3-CAC0-492F-9837-0F1A40107296}" type="slidenum">
              <a:rPr lang="zh-CN" altLang="en-US" smtClean="0"/>
              <a:t>11</a:t>
            </a:fld>
            <a:endParaRPr lang="zh-CN" altLang="en-US"/>
          </a:p>
        </p:txBody>
      </p:sp>
    </p:spTree>
    <p:extLst>
      <p:ext uri="{BB962C8B-B14F-4D97-AF65-F5344CB8AC3E}">
        <p14:creationId xmlns:p14="http://schemas.microsoft.com/office/powerpoint/2010/main" val="1636433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8AF5A3-CAC0-492F-9837-0F1A40107296}" type="slidenum">
              <a:rPr lang="zh-CN" altLang="en-US" smtClean="0"/>
              <a:t>12</a:t>
            </a:fld>
            <a:endParaRPr lang="zh-CN" altLang="en-US"/>
          </a:p>
        </p:txBody>
      </p:sp>
    </p:spTree>
    <p:extLst>
      <p:ext uri="{BB962C8B-B14F-4D97-AF65-F5344CB8AC3E}">
        <p14:creationId xmlns:p14="http://schemas.microsoft.com/office/powerpoint/2010/main" val="38807849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8AF5A3-CAC0-492F-9837-0F1A40107296}" type="slidenum">
              <a:rPr lang="zh-CN" altLang="en-US" smtClean="0"/>
              <a:t>13</a:t>
            </a:fld>
            <a:endParaRPr lang="zh-CN" altLang="en-US"/>
          </a:p>
        </p:txBody>
      </p:sp>
    </p:spTree>
    <p:extLst>
      <p:ext uri="{BB962C8B-B14F-4D97-AF65-F5344CB8AC3E}">
        <p14:creationId xmlns:p14="http://schemas.microsoft.com/office/powerpoint/2010/main" val="36172522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8AF5A3-CAC0-492F-9837-0F1A40107296}" type="slidenum">
              <a:rPr lang="zh-CN" altLang="en-US" smtClean="0"/>
              <a:t>14</a:t>
            </a:fld>
            <a:endParaRPr lang="zh-CN" altLang="en-US"/>
          </a:p>
        </p:txBody>
      </p:sp>
    </p:spTree>
    <p:extLst>
      <p:ext uri="{BB962C8B-B14F-4D97-AF65-F5344CB8AC3E}">
        <p14:creationId xmlns:p14="http://schemas.microsoft.com/office/powerpoint/2010/main" val="12221329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8AF5A3-CAC0-492F-9837-0F1A40107296}" type="slidenum">
              <a:rPr lang="zh-CN" altLang="en-US" smtClean="0"/>
              <a:t>15</a:t>
            </a:fld>
            <a:endParaRPr lang="zh-CN" altLang="en-US"/>
          </a:p>
        </p:txBody>
      </p:sp>
    </p:spTree>
    <p:extLst>
      <p:ext uri="{BB962C8B-B14F-4D97-AF65-F5344CB8AC3E}">
        <p14:creationId xmlns:p14="http://schemas.microsoft.com/office/powerpoint/2010/main" val="11847612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8AF5A3-CAC0-492F-9837-0F1A40107296}" type="slidenum">
              <a:rPr lang="zh-CN" altLang="en-US" smtClean="0"/>
              <a:t>16</a:t>
            </a:fld>
            <a:endParaRPr lang="zh-CN" altLang="en-US"/>
          </a:p>
        </p:txBody>
      </p:sp>
    </p:spTree>
    <p:extLst>
      <p:ext uri="{BB962C8B-B14F-4D97-AF65-F5344CB8AC3E}">
        <p14:creationId xmlns:p14="http://schemas.microsoft.com/office/powerpoint/2010/main" val="36891671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8AF5A3-CAC0-492F-9837-0F1A40107296}" type="slidenum">
              <a:rPr lang="zh-CN" altLang="en-US" smtClean="0"/>
              <a:t>17</a:t>
            </a:fld>
            <a:endParaRPr lang="zh-CN" altLang="en-US"/>
          </a:p>
        </p:txBody>
      </p:sp>
    </p:spTree>
    <p:extLst>
      <p:ext uri="{BB962C8B-B14F-4D97-AF65-F5344CB8AC3E}">
        <p14:creationId xmlns:p14="http://schemas.microsoft.com/office/powerpoint/2010/main" val="15313311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8AF5A3-CAC0-492F-9837-0F1A40107296}" type="slidenum">
              <a:rPr lang="zh-CN" altLang="en-US" smtClean="0"/>
              <a:t>18</a:t>
            </a:fld>
            <a:endParaRPr lang="zh-CN" altLang="en-US"/>
          </a:p>
        </p:txBody>
      </p:sp>
    </p:spTree>
    <p:extLst>
      <p:ext uri="{BB962C8B-B14F-4D97-AF65-F5344CB8AC3E}">
        <p14:creationId xmlns:p14="http://schemas.microsoft.com/office/powerpoint/2010/main" val="10172640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8AF5A3-CAC0-492F-9837-0F1A40107296}" type="slidenum">
              <a:rPr lang="zh-CN" altLang="en-US" smtClean="0"/>
              <a:t>19</a:t>
            </a:fld>
            <a:endParaRPr lang="zh-CN" altLang="en-US"/>
          </a:p>
        </p:txBody>
      </p:sp>
    </p:spTree>
    <p:extLst>
      <p:ext uri="{BB962C8B-B14F-4D97-AF65-F5344CB8AC3E}">
        <p14:creationId xmlns:p14="http://schemas.microsoft.com/office/powerpoint/2010/main" val="12899742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8AF5A3-CAC0-492F-9837-0F1A40107296}" type="slidenum">
              <a:rPr lang="zh-CN" altLang="en-US" smtClean="0"/>
              <a:t>20</a:t>
            </a:fld>
            <a:endParaRPr lang="zh-CN" altLang="en-US"/>
          </a:p>
        </p:txBody>
      </p:sp>
    </p:spTree>
    <p:extLst>
      <p:ext uri="{BB962C8B-B14F-4D97-AF65-F5344CB8AC3E}">
        <p14:creationId xmlns:p14="http://schemas.microsoft.com/office/powerpoint/2010/main" val="12110822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8AF5A3-CAC0-492F-9837-0F1A40107296}" type="slidenum">
              <a:rPr lang="zh-CN" altLang="en-US" smtClean="0"/>
              <a:t>21</a:t>
            </a:fld>
            <a:endParaRPr lang="zh-CN" altLang="en-US"/>
          </a:p>
        </p:txBody>
      </p:sp>
    </p:spTree>
    <p:extLst>
      <p:ext uri="{BB962C8B-B14F-4D97-AF65-F5344CB8AC3E}">
        <p14:creationId xmlns:p14="http://schemas.microsoft.com/office/powerpoint/2010/main" val="4359289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8AF5A3-CAC0-492F-9837-0F1A40107296}" type="slidenum">
              <a:rPr lang="zh-CN" altLang="en-US" smtClean="0"/>
              <a:t>22</a:t>
            </a:fld>
            <a:endParaRPr lang="zh-CN" altLang="en-US"/>
          </a:p>
        </p:txBody>
      </p:sp>
    </p:spTree>
    <p:extLst>
      <p:ext uri="{BB962C8B-B14F-4D97-AF65-F5344CB8AC3E}">
        <p14:creationId xmlns:p14="http://schemas.microsoft.com/office/powerpoint/2010/main" val="3374435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8AF5A3-CAC0-492F-9837-0F1A40107296}" type="slidenum">
              <a:rPr lang="zh-CN" altLang="en-US" smtClean="0"/>
              <a:t>23</a:t>
            </a:fld>
            <a:endParaRPr lang="zh-CN" altLang="en-US"/>
          </a:p>
        </p:txBody>
      </p:sp>
    </p:spTree>
    <p:extLst>
      <p:ext uri="{BB962C8B-B14F-4D97-AF65-F5344CB8AC3E}">
        <p14:creationId xmlns:p14="http://schemas.microsoft.com/office/powerpoint/2010/main" val="30003831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8AF5A3-CAC0-492F-9837-0F1A40107296}" type="slidenum">
              <a:rPr lang="zh-CN" altLang="en-US" smtClean="0"/>
              <a:t>24</a:t>
            </a:fld>
            <a:endParaRPr lang="zh-CN" altLang="en-US"/>
          </a:p>
        </p:txBody>
      </p:sp>
    </p:spTree>
    <p:extLst>
      <p:ext uri="{BB962C8B-B14F-4D97-AF65-F5344CB8AC3E}">
        <p14:creationId xmlns:p14="http://schemas.microsoft.com/office/powerpoint/2010/main" val="38961950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8AF5A3-CAC0-492F-9837-0F1A40107296}" type="slidenum">
              <a:rPr lang="zh-CN" altLang="en-US" smtClean="0"/>
              <a:t>25</a:t>
            </a:fld>
            <a:endParaRPr lang="zh-CN" altLang="en-US"/>
          </a:p>
        </p:txBody>
      </p:sp>
    </p:spTree>
    <p:extLst>
      <p:ext uri="{BB962C8B-B14F-4D97-AF65-F5344CB8AC3E}">
        <p14:creationId xmlns:p14="http://schemas.microsoft.com/office/powerpoint/2010/main" val="30126035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275D2BC6-5FBD-4D34-B5EB-765ED308DAF2}" type="datetimeFigureOut">
              <a:rPr lang="zh-CN" altLang="en-US" smtClean="0"/>
              <a:t>2018/11/17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1C2A2FA-5BC6-47FC-915C-6226A23A8DE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75D2BC6-5FBD-4D34-B5EB-765ED308DAF2}" type="datetimeFigureOut">
              <a:rPr lang="zh-CN" altLang="en-US" smtClean="0"/>
              <a:t>2018/11/17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1C2A2FA-5BC6-47FC-915C-6226A23A8DE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275D2BC6-5FBD-4D34-B5EB-765ED308DAF2}" type="datetimeFigureOut">
              <a:rPr lang="zh-CN" altLang="en-US" smtClean="0"/>
              <a:t>2018/11/17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1C2A2FA-5BC6-47FC-915C-6226A23A8DE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275D2BC6-5FBD-4D34-B5EB-765ED308DAF2}" type="datetimeFigureOut">
              <a:rPr lang="zh-CN" altLang="en-US" smtClean="0"/>
              <a:t>2018/11/17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1C2A2FA-5BC6-47FC-915C-6226A23A8DE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275D2BC6-5FBD-4D34-B5EB-765ED308DAF2}" type="datetimeFigureOut">
              <a:rPr lang="zh-CN" altLang="en-US" smtClean="0"/>
              <a:t>2018/11/17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C1C2A2FA-5BC6-47FC-915C-6226A23A8DE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275D2BC6-5FBD-4D34-B5EB-765ED308DAF2}" type="datetimeFigureOut">
              <a:rPr lang="zh-CN" altLang="en-US" smtClean="0"/>
              <a:t>2018/11/17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C1C2A2FA-5BC6-47FC-915C-6226A23A8DE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5D2BC6-5FBD-4D34-B5EB-765ED308DAF2}" type="datetimeFigureOut">
              <a:rPr lang="zh-CN" altLang="en-US" smtClean="0"/>
              <a:t>2018/11/17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1C2A2FA-5BC6-47FC-915C-6226A23A8DE9}" type="slidenum">
              <a:rPr lang="zh-CN" altLang="en-US" smtClean="0"/>
              <a:t>‹#›</a:t>
            </a:fld>
            <a:endParaRPr lang="zh-CN" altLang="en-US"/>
          </a:p>
        </p:txBody>
      </p:sp>
      <p:grpSp>
        <p:nvGrpSpPr>
          <p:cNvPr id="8" name="组合 7"/>
          <p:cNvGrpSpPr/>
          <p:nvPr userDrawn="1"/>
        </p:nvGrpSpPr>
        <p:grpSpPr>
          <a:xfrm>
            <a:off x="0" y="0"/>
            <a:ext cx="12192000" cy="6871063"/>
            <a:chOff x="0" y="0"/>
            <a:chExt cx="12192000" cy="6871063"/>
          </a:xfrm>
        </p:grpSpPr>
        <p:pic>
          <p:nvPicPr>
            <p:cNvPr id="9" name="图片 8"/>
            <p:cNvPicPr>
              <a:picLocks noChangeAspect="1"/>
            </p:cNvPicPr>
            <p:nvPr/>
          </p:nvPicPr>
          <p:blipFill rotWithShape="1">
            <a:blip r:embed="rId2" cstate="print">
              <a:extLst>
                <a:ext uri="{28A0092B-C50C-407E-A947-70E740481C1C}">
                  <a14:useLocalDpi xmlns:a14="http://schemas.microsoft.com/office/drawing/2010/main" val="0"/>
                </a:ext>
              </a:extLst>
            </a:blip>
            <a:srcRect l="2350" r="7090" b="34334"/>
            <a:stretch>
              <a:fillRect/>
            </a:stretch>
          </p:blipFill>
          <p:spPr>
            <a:xfrm>
              <a:off x="0" y="1623885"/>
              <a:ext cx="12192000" cy="5247178"/>
            </a:xfrm>
            <a:prstGeom prst="rect">
              <a:avLst/>
            </a:prstGeom>
          </p:spPr>
        </p:pic>
        <p:pic>
          <p:nvPicPr>
            <p:cNvPr id="10" name="图片 9"/>
            <p:cNvPicPr>
              <a:picLocks noChangeAspect="1"/>
            </p:cNvPicPr>
            <p:nvPr/>
          </p:nvPicPr>
          <p:blipFill>
            <a:blip r:embed="rId3"/>
            <a:stretch>
              <a:fillRect/>
            </a:stretch>
          </p:blipFill>
          <p:spPr>
            <a:xfrm>
              <a:off x="0" y="0"/>
              <a:ext cx="12192000" cy="4694831"/>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275D2BC6-5FBD-4D34-B5EB-765ED308DAF2}" type="datetimeFigureOut">
              <a:rPr lang="zh-CN" altLang="en-US" smtClean="0"/>
              <a:t>2018/11/17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1C2A2FA-5BC6-47FC-915C-6226A23A8DE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275D2BC6-5FBD-4D34-B5EB-765ED308DAF2}" type="datetimeFigureOut">
              <a:rPr lang="zh-CN" altLang="en-US" smtClean="0"/>
              <a:t>2018/11/17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1C2A2FA-5BC6-47FC-915C-6226A23A8DE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75D2BC6-5FBD-4D34-B5EB-765ED308DAF2}" type="datetimeFigureOut">
              <a:rPr lang="zh-CN" altLang="en-US" smtClean="0"/>
              <a:t>2018/11/17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1C2A2FA-5BC6-47FC-915C-6226A23A8DE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75D2BC6-5FBD-4D34-B5EB-765ED308DAF2}" type="datetimeFigureOut">
              <a:rPr lang="zh-CN" altLang="en-US" smtClean="0"/>
              <a:t>2018/11/17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1C2A2FA-5BC6-47FC-915C-6226A23A8DE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5D2BC6-5FBD-4D34-B5EB-765ED308DAF2}" type="datetimeFigureOut">
              <a:rPr lang="zh-CN" altLang="en-US" smtClean="0"/>
              <a:t>2018/11/17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C2A2FA-5BC6-47FC-915C-6226A23A8DE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9.png"/><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chart" Target="../charts/chart1.xml"/><Relationship Id="rId7"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32.png"/><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34.png"/><Relationship Id="rId4" Type="http://schemas.openxmlformats.org/officeDocument/2006/relationships/image" Target="../media/image31.png"/></Relationships>
</file>

<file path=ppt/slides/_rels/slide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rotWithShape="1">
          <a:blip r:embed="rId3" cstate="print">
            <a:extLst>
              <a:ext uri="{28A0092B-C50C-407E-A947-70E740481C1C}">
                <a14:useLocalDpi xmlns:a14="http://schemas.microsoft.com/office/drawing/2010/main" val="0"/>
              </a:ext>
            </a:extLst>
          </a:blip>
          <a:srcRect r="7538" b="14030"/>
          <a:stretch>
            <a:fillRect/>
          </a:stretch>
        </p:blipFill>
        <p:spPr>
          <a:xfrm>
            <a:off x="0" y="1"/>
            <a:ext cx="12192000" cy="6961130"/>
          </a:xfrm>
          <a:prstGeom prst="rect">
            <a:avLst/>
          </a:prstGeom>
        </p:spPr>
      </p:pic>
      <p:sp>
        <p:nvSpPr>
          <p:cNvPr id="11" name="矩形 10"/>
          <p:cNvSpPr/>
          <p:nvPr/>
        </p:nvSpPr>
        <p:spPr>
          <a:xfrm>
            <a:off x="2888064" y="1161302"/>
            <a:ext cx="8190063" cy="923330"/>
          </a:xfrm>
          <a:prstGeom prst="rect">
            <a:avLst/>
          </a:prstGeom>
        </p:spPr>
        <p:txBody>
          <a:bodyPr wrap="none">
            <a:spAutoFit/>
          </a:bodyPr>
          <a:lstStyle/>
          <a:p>
            <a:pPr algn="ctr"/>
            <a:r>
              <a:rPr lang="zh-CN" altLang="en-US" sz="5400" b="1" dirty="0">
                <a:solidFill>
                  <a:srgbClr val="447CAD"/>
                </a:solidFill>
                <a:cs typeface="+mn-ea"/>
                <a:sym typeface="+mn-lt"/>
              </a:rPr>
              <a:t>班级宿舍风采展示</a:t>
            </a:r>
            <a:r>
              <a:rPr lang="en-US" altLang="zh-CN" sz="5400" b="1" dirty="0" err="1">
                <a:solidFill>
                  <a:srgbClr val="447CAD"/>
                </a:solidFill>
                <a:cs typeface="+mn-ea"/>
                <a:sym typeface="+mn-lt"/>
              </a:rPr>
              <a:t>ppt</a:t>
            </a:r>
            <a:r>
              <a:rPr lang="zh-CN" altLang="en-US" sz="5400" b="1" dirty="0">
                <a:solidFill>
                  <a:srgbClr val="447CAD"/>
                </a:solidFill>
                <a:cs typeface="+mn-ea"/>
                <a:sym typeface="+mn-lt"/>
              </a:rPr>
              <a:t>模板</a:t>
            </a:r>
          </a:p>
        </p:txBody>
      </p:sp>
      <p:grpSp>
        <p:nvGrpSpPr>
          <p:cNvPr id="3" name="组合 2"/>
          <p:cNvGrpSpPr/>
          <p:nvPr/>
        </p:nvGrpSpPr>
        <p:grpSpPr>
          <a:xfrm>
            <a:off x="481969" y="600501"/>
            <a:ext cx="2382051" cy="2386236"/>
            <a:chOff x="481969" y="600501"/>
            <a:chExt cx="2382051" cy="2386236"/>
          </a:xfrm>
        </p:grpSpPr>
        <p:pic>
          <p:nvPicPr>
            <p:cNvPr id="9" name="图片 8"/>
            <p:cNvPicPr>
              <a:picLocks noChangeAspect="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481969" y="712523"/>
              <a:ext cx="2382051" cy="2274214"/>
            </a:xfrm>
            <a:prstGeom prst="rect">
              <a:avLst/>
            </a:prstGeom>
          </p:spPr>
        </p:pic>
        <p:pic>
          <p:nvPicPr>
            <p:cNvPr id="2" name="图片 1"/>
            <p:cNvPicPr>
              <a:picLocks noChangeAspect="1"/>
            </p:cNvPicPr>
            <p:nvPr/>
          </p:nvPicPr>
          <p:blipFill rotWithShape="1">
            <a:blip r:embed="rId5" cstate="print">
              <a:duotone>
                <a:prstClr val="black"/>
                <a:schemeClr val="accent2">
                  <a:tint val="45000"/>
                  <a:satMod val="400000"/>
                </a:schemeClr>
              </a:duotone>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val="0"/>
                </a:ext>
              </a:extLst>
            </a:blip>
            <a:srcRect r="33561"/>
            <a:stretch/>
          </p:blipFill>
          <p:spPr>
            <a:xfrm>
              <a:off x="903531" y="600501"/>
              <a:ext cx="1051818" cy="2204113"/>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3" cstate="print">
            <a:extLst>
              <a:ext uri="{28A0092B-C50C-407E-A947-70E740481C1C}">
                <a14:useLocalDpi xmlns:a14="http://schemas.microsoft.com/office/drawing/2010/main" val="0"/>
              </a:ext>
            </a:extLst>
          </a:blip>
          <a:srcRect l="2350" r="7090"/>
          <a:stretch>
            <a:fillRect/>
          </a:stretch>
        </p:blipFill>
        <p:spPr>
          <a:xfrm>
            <a:off x="0" y="17893"/>
            <a:ext cx="12192000" cy="7990765"/>
          </a:xfrm>
          <a:prstGeom prst="rect">
            <a:avLst/>
          </a:prstGeom>
        </p:spPr>
      </p:pic>
      <p:grpSp>
        <p:nvGrpSpPr>
          <p:cNvPr id="7" name="组合 6"/>
          <p:cNvGrpSpPr/>
          <p:nvPr/>
        </p:nvGrpSpPr>
        <p:grpSpPr>
          <a:xfrm>
            <a:off x="7332693" y="313263"/>
            <a:ext cx="852616" cy="4006330"/>
            <a:chOff x="7648645" y="1884401"/>
            <a:chExt cx="852616" cy="4006330"/>
          </a:xfrm>
          <a:effectLst>
            <a:outerShdw blurRad="50800" dist="38100" dir="10800000" algn="r" rotWithShape="0">
              <a:prstClr val="black">
                <a:alpha val="40000"/>
              </a:prstClr>
            </a:outerShdw>
          </a:effectLst>
        </p:grpSpPr>
        <p:sp>
          <p:nvSpPr>
            <p:cNvPr id="10" name="文本框 9"/>
            <p:cNvSpPr txBox="1"/>
            <p:nvPr/>
          </p:nvSpPr>
          <p:spPr>
            <a:xfrm>
              <a:off x="7648645" y="1884401"/>
              <a:ext cx="852616" cy="769441"/>
            </a:xfrm>
            <a:prstGeom prst="rect">
              <a:avLst/>
            </a:prstGeom>
            <a:noFill/>
          </p:spPr>
          <p:txBody>
            <a:bodyPr wrap="square" rtlCol="0">
              <a:spAutoFit/>
            </a:bodyPr>
            <a:lstStyle/>
            <a:p>
              <a:r>
                <a:rPr lang="zh-CN" altLang="en-US" sz="4400" b="1" dirty="0">
                  <a:solidFill>
                    <a:srgbClr val="447CAD"/>
                  </a:solidFill>
                  <a:cs typeface="+mn-ea"/>
                  <a:sym typeface="+mn-lt"/>
                </a:rPr>
                <a:t>叁</a:t>
              </a:r>
            </a:p>
          </p:txBody>
        </p:sp>
        <p:sp>
          <p:nvSpPr>
            <p:cNvPr id="17" name="文本框 16"/>
            <p:cNvSpPr txBox="1"/>
            <p:nvPr/>
          </p:nvSpPr>
          <p:spPr>
            <a:xfrm>
              <a:off x="7828784" y="2782188"/>
              <a:ext cx="383059" cy="3108543"/>
            </a:xfrm>
            <a:prstGeom prst="rect">
              <a:avLst/>
            </a:prstGeom>
            <a:noFill/>
          </p:spPr>
          <p:txBody>
            <a:bodyPr wrap="square" rtlCol="0">
              <a:spAutoFit/>
            </a:bodyPr>
            <a:lstStyle/>
            <a:p>
              <a:pPr lvl="0" algn="ctr"/>
              <a:r>
                <a:rPr lang="zh-CN" altLang="en-US" sz="2800" b="1" dirty="0">
                  <a:solidFill>
                    <a:srgbClr val="447CAD"/>
                  </a:solidFill>
                  <a:cs typeface="+mn-ea"/>
                  <a:sym typeface="+mn-lt"/>
                </a:rPr>
                <a:t>比赛结果和宣传</a:t>
              </a:r>
            </a:p>
          </p:txBody>
        </p:sp>
      </p:grpSp>
      <p:grpSp>
        <p:nvGrpSpPr>
          <p:cNvPr id="5" name="组合 4"/>
          <p:cNvGrpSpPr/>
          <p:nvPr/>
        </p:nvGrpSpPr>
        <p:grpSpPr>
          <a:xfrm>
            <a:off x="5478946" y="313263"/>
            <a:ext cx="852616" cy="3973110"/>
            <a:chOff x="5513882" y="1851191"/>
            <a:chExt cx="852616" cy="3973110"/>
          </a:xfrm>
          <a:effectLst>
            <a:outerShdw blurRad="50800" dist="38100" dir="10800000" algn="r" rotWithShape="0">
              <a:prstClr val="black">
                <a:alpha val="40000"/>
              </a:prstClr>
            </a:outerShdw>
          </a:effectLst>
        </p:grpSpPr>
        <p:sp>
          <p:nvSpPr>
            <p:cNvPr id="9" name="文本框 8"/>
            <p:cNvSpPr txBox="1"/>
            <p:nvPr/>
          </p:nvSpPr>
          <p:spPr>
            <a:xfrm>
              <a:off x="5513882" y="1851191"/>
              <a:ext cx="852616" cy="769441"/>
            </a:xfrm>
            <a:prstGeom prst="rect">
              <a:avLst/>
            </a:prstGeom>
            <a:noFill/>
          </p:spPr>
          <p:txBody>
            <a:bodyPr wrap="square" rtlCol="0">
              <a:spAutoFit/>
            </a:bodyPr>
            <a:lstStyle/>
            <a:p>
              <a:r>
                <a:rPr lang="zh-CN" altLang="en-US" sz="4400" b="1" dirty="0">
                  <a:solidFill>
                    <a:srgbClr val="447CAD"/>
                  </a:solidFill>
                  <a:cs typeface="+mn-ea"/>
                  <a:sym typeface="+mn-lt"/>
                </a:rPr>
                <a:t>贰</a:t>
              </a:r>
            </a:p>
          </p:txBody>
        </p:sp>
        <p:sp>
          <p:nvSpPr>
            <p:cNvPr id="20" name="文本框 19"/>
            <p:cNvSpPr txBox="1"/>
            <p:nvPr/>
          </p:nvSpPr>
          <p:spPr>
            <a:xfrm>
              <a:off x="5658727" y="2715758"/>
              <a:ext cx="383059" cy="3108543"/>
            </a:xfrm>
            <a:prstGeom prst="rect">
              <a:avLst/>
            </a:prstGeom>
            <a:noFill/>
          </p:spPr>
          <p:txBody>
            <a:bodyPr wrap="square" rtlCol="0">
              <a:spAutoFit/>
            </a:bodyPr>
            <a:lstStyle/>
            <a:p>
              <a:pPr lvl="0" algn="ctr"/>
              <a:r>
                <a:rPr lang="zh-CN" altLang="en-US" sz="2800" b="1" dirty="0">
                  <a:solidFill>
                    <a:srgbClr val="447CAD"/>
                  </a:solidFill>
                  <a:cs typeface="+mn-ea"/>
                  <a:sym typeface="+mn-lt"/>
                </a:rPr>
                <a:t>赛事项目及评分</a:t>
              </a:r>
            </a:p>
          </p:txBody>
        </p:sp>
      </p:grpSp>
      <p:grpSp>
        <p:nvGrpSpPr>
          <p:cNvPr id="6" name="组合 5"/>
          <p:cNvGrpSpPr/>
          <p:nvPr/>
        </p:nvGrpSpPr>
        <p:grpSpPr>
          <a:xfrm>
            <a:off x="3677547" y="338831"/>
            <a:ext cx="852616" cy="2855351"/>
            <a:chOff x="3940146" y="1886733"/>
            <a:chExt cx="852616" cy="2855351"/>
          </a:xfrm>
          <a:effectLst>
            <a:outerShdw blurRad="50800" dist="38100" dir="10800000" algn="r" rotWithShape="0">
              <a:prstClr val="black">
                <a:alpha val="40000"/>
              </a:prstClr>
            </a:outerShdw>
          </a:effectLst>
        </p:grpSpPr>
        <p:sp>
          <p:nvSpPr>
            <p:cNvPr id="8" name="文本框 7"/>
            <p:cNvSpPr txBox="1"/>
            <p:nvPr/>
          </p:nvSpPr>
          <p:spPr>
            <a:xfrm>
              <a:off x="3940146" y="1886733"/>
              <a:ext cx="852616" cy="769441"/>
            </a:xfrm>
            <a:prstGeom prst="rect">
              <a:avLst/>
            </a:prstGeom>
            <a:noFill/>
          </p:spPr>
          <p:txBody>
            <a:bodyPr wrap="square" rtlCol="0">
              <a:spAutoFit/>
            </a:bodyPr>
            <a:lstStyle/>
            <a:p>
              <a:r>
                <a:rPr lang="zh-CN" altLang="en-US" sz="4400" b="1" dirty="0">
                  <a:solidFill>
                    <a:srgbClr val="447CAD"/>
                  </a:solidFill>
                  <a:cs typeface="+mn-ea"/>
                  <a:sym typeface="+mn-lt"/>
                </a:rPr>
                <a:t>壹</a:t>
              </a:r>
            </a:p>
          </p:txBody>
        </p:sp>
        <p:sp>
          <p:nvSpPr>
            <p:cNvPr id="23" name="文本框 22"/>
            <p:cNvSpPr txBox="1"/>
            <p:nvPr/>
          </p:nvSpPr>
          <p:spPr>
            <a:xfrm>
              <a:off x="4075402" y="2926202"/>
              <a:ext cx="383059" cy="1815882"/>
            </a:xfrm>
            <a:prstGeom prst="rect">
              <a:avLst/>
            </a:prstGeom>
            <a:noFill/>
          </p:spPr>
          <p:txBody>
            <a:bodyPr wrap="square" rtlCol="0">
              <a:spAutoFit/>
            </a:bodyPr>
            <a:lstStyle/>
            <a:p>
              <a:pPr lvl="0" algn="ctr"/>
              <a:r>
                <a:rPr lang="zh-CN" altLang="en-US" sz="2800" b="1" dirty="0">
                  <a:solidFill>
                    <a:srgbClr val="447CAD"/>
                  </a:solidFill>
                  <a:cs typeface="+mn-ea"/>
                  <a:sym typeface="+mn-lt"/>
                </a:rPr>
                <a:t>活动情况</a:t>
              </a:r>
            </a:p>
          </p:txBody>
        </p:sp>
      </p:grpSp>
      <p:grpSp>
        <p:nvGrpSpPr>
          <p:cNvPr id="25" name="组合 24"/>
          <p:cNvGrpSpPr/>
          <p:nvPr/>
        </p:nvGrpSpPr>
        <p:grpSpPr>
          <a:xfrm>
            <a:off x="9138982" y="313263"/>
            <a:ext cx="852616" cy="3611779"/>
            <a:chOff x="9272693" y="1869461"/>
            <a:chExt cx="852616" cy="3611779"/>
          </a:xfrm>
          <a:effectLst>
            <a:outerShdw blurRad="50800" dist="38100" dir="10800000" algn="r" rotWithShape="0">
              <a:prstClr val="black">
                <a:alpha val="40000"/>
              </a:prstClr>
            </a:outerShdw>
          </a:effectLst>
        </p:grpSpPr>
        <p:sp>
          <p:nvSpPr>
            <p:cNvPr id="14" name="文本框 13"/>
            <p:cNvSpPr txBox="1"/>
            <p:nvPr/>
          </p:nvSpPr>
          <p:spPr>
            <a:xfrm>
              <a:off x="9476641" y="2803584"/>
              <a:ext cx="383059" cy="2677656"/>
            </a:xfrm>
            <a:prstGeom prst="rect">
              <a:avLst/>
            </a:prstGeom>
            <a:noFill/>
          </p:spPr>
          <p:txBody>
            <a:bodyPr wrap="square" rtlCol="0">
              <a:spAutoFit/>
            </a:bodyPr>
            <a:lstStyle/>
            <a:p>
              <a:pPr lvl="0" algn="ctr"/>
              <a:r>
                <a:rPr lang="zh-CN" altLang="en-US" sz="2800" b="1" dirty="0">
                  <a:solidFill>
                    <a:srgbClr val="447CAD"/>
                  </a:solidFill>
                  <a:cs typeface="+mn-ea"/>
                  <a:sym typeface="+mn-lt"/>
                </a:rPr>
                <a:t>大赛奖项设置</a:t>
              </a:r>
            </a:p>
          </p:txBody>
        </p:sp>
        <p:sp>
          <p:nvSpPr>
            <p:cNvPr id="36" name="文本框 35"/>
            <p:cNvSpPr txBox="1"/>
            <p:nvPr/>
          </p:nvSpPr>
          <p:spPr>
            <a:xfrm>
              <a:off x="9272693" y="1869461"/>
              <a:ext cx="852616" cy="769441"/>
            </a:xfrm>
            <a:prstGeom prst="rect">
              <a:avLst/>
            </a:prstGeom>
            <a:noFill/>
          </p:spPr>
          <p:txBody>
            <a:bodyPr wrap="square" rtlCol="0">
              <a:spAutoFit/>
            </a:bodyPr>
            <a:lstStyle/>
            <a:p>
              <a:r>
                <a:rPr lang="zh-CN" altLang="en-US" sz="4400" b="1" dirty="0">
                  <a:solidFill>
                    <a:srgbClr val="447CAD"/>
                  </a:solidFill>
                  <a:cs typeface="+mn-ea"/>
                  <a:sym typeface="+mn-lt"/>
                </a:rPr>
                <a:t>肆</a:t>
              </a:r>
            </a:p>
          </p:txBody>
        </p:sp>
      </p:grpSp>
      <p:grpSp>
        <p:nvGrpSpPr>
          <p:cNvPr id="27" name="组合 26"/>
          <p:cNvGrpSpPr/>
          <p:nvPr/>
        </p:nvGrpSpPr>
        <p:grpSpPr>
          <a:xfrm>
            <a:off x="481969" y="546278"/>
            <a:ext cx="2382051" cy="2440459"/>
            <a:chOff x="481969" y="546278"/>
            <a:chExt cx="2382051" cy="2440459"/>
          </a:xfrm>
        </p:grpSpPr>
        <p:pic>
          <p:nvPicPr>
            <p:cNvPr id="39" name="图片 38"/>
            <p:cNvPicPr>
              <a:picLocks noChangeAspect="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481969" y="712523"/>
              <a:ext cx="2382051" cy="2274214"/>
            </a:xfrm>
            <a:prstGeom prst="rect">
              <a:avLst/>
            </a:prstGeom>
          </p:spPr>
        </p:pic>
        <p:sp>
          <p:nvSpPr>
            <p:cNvPr id="26" name="文本框 25"/>
            <p:cNvSpPr txBox="1"/>
            <p:nvPr/>
          </p:nvSpPr>
          <p:spPr>
            <a:xfrm>
              <a:off x="1103693" y="546278"/>
              <a:ext cx="1015663" cy="2440459"/>
            </a:xfrm>
            <a:prstGeom prst="rect">
              <a:avLst/>
            </a:prstGeom>
            <a:noFill/>
          </p:spPr>
          <p:txBody>
            <a:bodyPr vert="eaVert" wrap="square" rtlCol="0">
              <a:spAutoFit/>
            </a:bodyPr>
            <a:lstStyle/>
            <a:p>
              <a:pPr algn="ctr"/>
              <a:r>
                <a:rPr lang="zh-CN" altLang="en-US" sz="5400" b="1" dirty="0">
                  <a:solidFill>
                    <a:schemeClr val="tx1">
                      <a:lumMod val="65000"/>
                      <a:lumOff val="35000"/>
                    </a:schemeClr>
                  </a:solidFill>
                  <a:cs typeface="+mn-ea"/>
                  <a:sym typeface="+mn-lt"/>
                </a:rPr>
                <a:t>目录</a:t>
              </a:r>
            </a:p>
          </p:txBody>
        </p:sp>
      </p:gr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1000" fill="hold"/>
                                        <p:tgtEl>
                                          <p:spTgt spid="27"/>
                                        </p:tgtEl>
                                        <p:attrNameLst>
                                          <p:attrName>ppt_w</p:attrName>
                                        </p:attrNameLst>
                                      </p:cBhvr>
                                      <p:tavLst>
                                        <p:tav tm="0">
                                          <p:val>
                                            <p:fltVal val="0"/>
                                          </p:val>
                                        </p:tav>
                                        <p:tav tm="100000">
                                          <p:val>
                                            <p:strVal val="#ppt_w"/>
                                          </p:val>
                                        </p:tav>
                                      </p:tavLst>
                                    </p:anim>
                                    <p:anim calcmode="lin" valueType="num">
                                      <p:cBhvr>
                                        <p:cTn id="8" dur="1000" fill="hold"/>
                                        <p:tgtEl>
                                          <p:spTgt spid="27"/>
                                        </p:tgtEl>
                                        <p:attrNameLst>
                                          <p:attrName>ppt_h</p:attrName>
                                        </p:attrNameLst>
                                      </p:cBhvr>
                                      <p:tavLst>
                                        <p:tav tm="0">
                                          <p:val>
                                            <p:fltVal val="0"/>
                                          </p:val>
                                        </p:tav>
                                        <p:tav tm="100000">
                                          <p:val>
                                            <p:strVal val="#ppt_h"/>
                                          </p:val>
                                        </p:tav>
                                      </p:tavLst>
                                    </p:anim>
                                    <p:anim calcmode="lin" valueType="num">
                                      <p:cBhvr>
                                        <p:cTn id="9" dur="1000" fill="hold"/>
                                        <p:tgtEl>
                                          <p:spTgt spid="27"/>
                                        </p:tgtEl>
                                        <p:attrNameLst>
                                          <p:attrName>style.rotation</p:attrName>
                                        </p:attrNameLst>
                                      </p:cBhvr>
                                      <p:tavLst>
                                        <p:tav tm="0">
                                          <p:val>
                                            <p:fltVal val="90"/>
                                          </p:val>
                                        </p:tav>
                                        <p:tav tm="100000">
                                          <p:val>
                                            <p:fltVal val="0"/>
                                          </p:val>
                                        </p:tav>
                                      </p:tavLst>
                                    </p:anim>
                                    <p:animEffect transition="in" filter="fade">
                                      <p:cBhvr>
                                        <p:cTn id="10" dur="1000"/>
                                        <p:tgtEl>
                                          <p:spTgt spid="27"/>
                                        </p:tgtEl>
                                      </p:cBhvr>
                                    </p:animEffect>
                                  </p:childTnLst>
                                </p:cTn>
                              </p:par>
                            </p:childTnLst>
                          </p:cTn>
                        </p:par>
                        <p:par>
                          <p:cTn id="11" fill="hold">
                            <p:stCondLst>
                              <p:cond delay="1000"/>
                            </p:stCondLst>
                            <p:childTnLst>
                              <p:par>
                                <p:cTn id="12" presetID="22" presetClass="entr" presetSubtype="1"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up)">
                                      <p:cBhvr>
                                        <p:cTn id="14" dur="500"/>
                                        <p:tgtEl>
                                          <p:spTgt spid="6"/>
                                        </p:tgtEl>
                                      </p:cBhvr>
                                    </p:animEffect>
                                  </p:childTnLst>
                                </p:cTn>
                              </p:par>
                            </p:childTnLst>
                          </p:cTn>
                        </p:par>
                        <p:par>
                          <p:cTn id="15" fill="hold">
                            <p:stCondLst>
                              <p:cond delay="1500"/>
                            </p:stCondLst>
                            <p:childTnLst>
                              <p:par>
                                <p:cTn id="16" presetID="22" presetClass="entr" presetSubtype="1"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up)">
                                      <p:cBhvr>
                                        <p:cTn id="18" dur="500"/>
                                        <p:tgtEl>
                                          <p:spTgt spid="5"/>
                                        </p:tgtEl>
                                      </p:cBhvr>
                                    </p:animEffect>
                                  </p:childTnLst>
                                </p:cTn>
                              </p:par>
                            </p:childTnLst>
                          </p:cTn>
                        </p:par>
                        <p:par>
                          <p:cTn id="19" fill="hold">
                            <p:stCondLst>
                              <p:cond delay="2000"/>
                            </p:stCondLst>
                            <p:childTnLst>
                              <p:par>
                                <p:cTn id="20" presetID="22" presetClass="entr" presetSubtype="1"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up)">
                                      <p:cBhvr>
                                        <p:cTn id="22" dur="500"/>
                                        <p:tgtEl>
                                          <p:spTgt spid="7"/>
                                        </p:tgtEl>
                                      </p:cBhvr>
                                    </p:animEffect>
                                  </p:childTnLst>
                                </p:cTn>
                              </p:par>
                            </p:childTnLst>
                          </p:cTn>
                        </p:par>
                        <p:par>
                          <p:cTn id="23" fill="hold">
                            <p:stCondLst>
                              <p:cond delay="2500"/>
                            </p:stCondLst>
                            <p:childTnLst>
                              <p:par>
                                <p:cTn id="24" presetID="22" presetClass="entr" presetSubtype="1" fill="hold" nodeType="after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wipe(up)">
                                      <p:cBhvr>
                                        <p:cTn id="26"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3" cstate="print">
            <a:extLst>
              <a:ext uri="{28A0092B-C50C-407E-A947-70E740481C1C}">
                <a14:useLocalDpi xmlns:a14="http://schemas.microsoft.com/office/drawing/2010/main" val="0"/>
              </a:ext>
            </a:extLst>
          </a:blip>
          <a:srcRect l="16119" r="373"/>
          <a:stretch>
            <a:fillRect/>
          </a:stretch>
        </p:blipFill>
        <p:spPr>
          <a:xfrm>
            <a:off x="0" y="0"/>
            <a:ext cx="12192000" cy="7990764"/>
          </a:xfrm>
          <a:prstGeom prst="rect">
            <a:avLst/>
          </a:prstGeom>
        </p:spPr>
      </p:pic>
      <p:grpSp>
        <p:nvGrpSpPr>
          <p:cNvPr id="7" name="组合 6"/>
          <p:cNvGrpSpPr/>
          <p:nvPr/>
        </p:nvGrpSpPr>
        <p:grpSpPr>
          <a:xfrm>
            <a:off x="1865457" y="923612"/>
            <a:ext cx="2382051" cy="2274214"/>
            <a:chOff x="446090" y="923612"/>
            <a:chExt cx="2382051" cy="2274214"/>
          </a:xfrm>
        </p:grpSpPr>
        <p:pic>
          <p:nvPicPr>
            <p:cNvPr id="11" name="图片 10"/>
            <p:cNvPicPr>
              <a:picLocks noChangeAspect="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446090" y="923612"/>
              <a:ext cx="2382051" cy="2274214"/>
            </a:xfrm>
            <a:prstGeom prst="rect">
              <a:avLst/>
            </a:prstGeom>
          </p:spPr>
        </p:pic>
        <p:sp>
          <p:nvSpPr>
            <p:cNvPr id="15" name="文本框 14"/>
            <p:cNvSpPr txBox="1"/>
            <p:nvPr/>
          </p:nvSpPr>
          <p:spPr>
            <a:xfrm>
              <a:off x="1083117" y="1651179"/>
              <a:ext cx="1107996" cy="819079"/>
            </a:xfrm>
            <a:prstGeom prst="rect">
              <a:avLst/>
            </a:prstGeom>
            <a:noFill/>
          </p:spPr>
          <p:txBody>
            <a:bodyPr vert="eaVert" wrap="square" rtlCol="0">
              <a:spAutoFit/>
            </a:bodyPr>
            <a:lstStyle/>
            <a:p>
              <a:pPr algn="dist"/>
              <a:r>
                <a:rPr lang="zh-CN" altLang="en-US" sz="6000" b="1" dirty="0" smtClean="0">
                  <a:solidFill>
                    <a:schemeClr val="tx1">
                      <a:lumMod val="75000"/>
                      <a:lumOff val="25000"/>
                    </a:schemeClr>
                  </a:solidFill>
                  <a:cs typeface="+mn-ea"/>
                  <a:sym typeface="+mn-lt"/>
                </a:rPr>
                <a:t>壹</a:t>
              </a:r>
              <a:endParaRPr lang="zh-CN" altLang="en-US" sz="6000" b="1" dirty="0">
                <a:solidFill>
                  <a:schemeClr val="tx1">
                    <a:lumMod val="75000"/>
                    <a:lumOff val="25000"/>
                  </a:schemeClr>
                </a:solidFill>
                <a:cs typeface="+mn-ea"/>
                <a:sym typeface="+mn-lt"/>
              </a:endParaRPr>
            </a:p>
          </p:txBody>
        </p:sp>
      </p:grpSp>
      <p:sp>
        <p:nvSpPr>
          <p:cNvPr id="12" name="文本框 11"/>
          <p:cNvSpPr txBox="1"/>
          <p:nvPr/>
        </p:nvSpPr>
        <p:spPr>
          <a:xfrm>
            <a:off x="3775713" y="1105432"/>
            <a:ext cx="6498345" cy="1446550"/>
          </a:xfrm>
          <a:prstGeom prst="rect">
            <a:avLst/>
          </a:prstGeom>
          <a:noFill/>
        </p:spPr>
        <p:txBody>
          <a:bodyPr wrap="square" rtlCol="0">
            <a:spAutoFit/>
          </a:bodyPr>
          <a:lstStyle/>
          <a:p>
            <a:pPr lvl="0" algn="ctr"/>
            <a:r>
              <a:rPr lang="zh-CN" altLang="en-US" sz="8800" b="1" dirty="0">
                <a:solidFill>
                  <a:srgbClr val="447CAD"/>
                </a:solidFill>
                <a:effectLst>
                  <a:outerShdw blurRad="38100" dist="38100" dir="2700000" algn="tl">
                    <a:srgbClr val="000000">
                      <a:alpha val="43137"/>
                    </a:srgbClr>
                  </a:outerShdw>
                </a:effectLst>
                <a:cs typeface="+mn-ea"/>
                <a:sym typeface="+mn-lt"/>
              </a:rPr>
              <a:t>活动情况</a:t>
            </a:r>
          </a:p>
        </p:txBody>
      </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iterate type="lt">
                                    <p:tmPct val="10000"/>
                                  </p:iterate>
                                  <p:childTnLst>
                                    <p:set>
                                      <p:cBhvr>
                                        <p:cTn id="14" dur="1" fill="hold">
                                          <p:stCondLst>
                                            <p:cond delay="0"/>
                                          </p:stCondLst>
                                        </p:cTn>
                                        <p:tgtEl>
                                          <p:spTgt spid="12"/>
                                        </p:tgtEl>
                                        <p:attrNameLst>
                                          <p:attrName>style.visibility</p:attrName>
                                        </p:attrNameLst>
                                      </p:cBhvr>
                                      <p:to>
                                        <p:strVal val="visible"/>
                                      </p:to>
                                    </p:set>
                                    <p:animEffect transition="in" filter="wipe(left)">
                                      <p:cBhvr>
                                        <p:cTn id="1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1098352" y="3917091"/>
            <a:ext cx="2313054" cy="1169551"/>
          </a:xfrm>
          <a:prstGeom prst="rect">
            <a:avLst/>
          </a:prstGeom>
        </p:spPr>
        <p:txBody>
          <a:bodyPr wrap="square">
            <a:spAutoFit/>
          </a:bodyPr>
          <a:lstStyle/>
          <a:p>
            <a:r>
              <a:rPr lang="zh-CN" altLang="en-US" sz="1400" dirty="0">
                <a:solidFill>
                  <a:schemeClr val="tx1">
                    <a:lumMod val="65000"/>
                    <a:lumOff val="35000"/>
                  </a:schemeClr>
                </a:solidFill>
                <a:cs typeface="+mn-ea"/>
                <a:sym typeface="+mn-lt"/>
              </a:rPr>
              <a:t>单击此处输入文本内容，单击此处输入文本内容，单击此处输入文本内容，单击此处输入文本内容，单击此处输入文本内容</a:t>
            </a:r>
          </a:p>
        </p:txBody>
      </p:sp>
      <p:sp>
        <p:nvSpPr>
          <p:cNvPr id="18" name="矩形 17"/>
          <p:cNvSpPr/>
          <p:nvPr/>
        </p:nvSpPr>
        <p:spPr>
          <a:xfrm>
            <a:off x="6221320" y="3922005"/>
            <a:ext cx="2313054" cy="1169551"/>
          </a:xfrm>
          <a:prstGeom prst="rect">
            <a:avLst/>
          </a:prstGeom>
        </p:spPr>
        <p:txBody>
          <a:bodyPr wrap="square">
            <a:spAutoFit/>
          </a:bodyPr>
          <a:lstStyle/>
          <a:p>
            <a:r>
              <a:rPr lang="zh-CN" altLang="en-US" sz="1400" dirty="0">
                <a:solidFill>
                  <a:schemeClr val="tx1">
                    <a:lumMod val="65000"/>
                    <a:lumOff val="35000"/>
                  </a:schemeClr>
                </a:solidFill>
                <a:cs typeface="+mn-ea"/>
                <a:sym typeface="+mn-lt"/>
              </a:rPr>
              <a:t>单击此处输入文本内容，单击此处输入文本内容，单击此处输入文本内容，单击此处输入文本内容，单击此处输入文本内容</a:t>
            </a:r>
          </a:p>
        </p:txBody>
      </p:sp>
      <p:sp>
        <p:nvSpPr>
          <p:cNvPr id="19" name="矩形 18"/>
          <p:cNvSpPr/>
          <p:nvPr/>
        </p:nvSpPr>
        <p:spPr>
          <a:xfrm>
            <a:off x="3672676" y="1439479"/>
            <a:ext cx="2313054" cy="1169551"/>
          </a:xfrm>
          <a:prstGeom prst="rect">
            <a:avLst/>
          </a:prstGeom>
        </p:spPr>
        <p:txBody>
          <a:bodyPr wrap="square">
            <a:spAutoFit/>
          </a:bodyPr>
          <a:lstStyle/>
          <a:p>
            <a:r>
              <a:rPr lang="zh-CN" altLang="en-US" sz="1400" dirty="0">
                <a:solidFill>
                  <a:schemeClr val="tx1">
                    <a:lumMod val="65000"/>
                    <a:lumOff val="35000"/>
                  </a:schemeClr>
                </a:solidFill>
                <a:cs typeface="+mn-ea"/>
                <a:sym typeface="+mn-lt"/>
              </a:rPr>
              <a:t>单击此处输入文本内容，单击此处输入文本内容，单击此处输入文本内容，单击此处输入文本内容，单击此处输入文本内容</a:t>
            </a:r>
          </a:p>
        </p:txBody>
      </p:sp>
      <p:sp>
        <p:nvSpPr>
          <p:cNvPr id="20" name="矩形 19"/>
          <p:cNvSpPr/>
          <p:nvPr/>
        </p:nvSpPr>
        <p:spPr>
          <a:xfrm>
            <a:off x="8795644" y="1444393"/>
            <a:ext cx="2313054" cy="1169551"/>
          </a:xfrm>
          <a:prstGeom prst="rect">
            <a:avLst/>
          </a:prstGeom>
        </p:spPr>
        <p:txBody>
          <a:bodyPr wrap="square">
            <a:spAutoFit/>
          </a:bodyPr>
          <a:lstStyle/>
          <a:p>
            <a:r>
              <a:rPr lang="zh-CN" altLang="en-US" sz="1400" dirty="0">
                <a:solidFill>
                  <a:schemeClr val="tx1">
                    <a:lumMod val="65000"/>
                    <a:lumOff val="35000"/>
                  </a:schemeClr>
                </a:solidFill>
                <a:cs typeface="+mn-ea"/>
                <a:sym typeface="+mn-lt"/>
              </a:rPr>
              <a:t>单击此处输入文本内容，单击此处输入文本内容，单击此处输入文本内容，单击此处输入文本内容，单击此处输入文本内容</a:t>
            </a:r>
          </a:p>
        </p:txBody>
      </p:sp>
      <p:grpSp>
        <p:nvGrpSpPr>
          <p:cNvPr id="24" name="组合 23"/>
          <p:cNvGrpSpPr/>
          <p:nvPr/>
        </p:nvGrpSpPr>
        <p:grpSpPr>
          <a:xfrm>
            <a:off x="1762506" y="1680518"/>
            <a:ext cx="984747" cy="889687"/>
            <a:chOff x="1762506" y="1680518"/>
            <a:chExt cx="984747" cy="889687"/>
          </a:xfrm>
        </p:grpSpPr>
        <p:sp>
          <p:nvSpPr>
            <p:cNvPr id="17" name="文本框 16"/>
            <p:cNvSpPr txBox="1"/>
            <p:nvPr/>
          </p:nvSpPr>
          <p:spPr>
            <a:xfrm>
              <a:off x="1853475" y="1767704"/>
              <a:ext cx="735899" cy="707886"/>
            </a:xfrm>
            <a:prstGeom prst="rect">
              <a:avLst/>
            </a:prstGeom>
            <a:noFill/>
          </p:spPr>
          <p:txBody>
            <a:bodyPr wrap="square" rtlCol="0">
              <a:spAutoFit/>
            </a:bodyPr>
            <a:lstStyle/>
            <a:p>
              <a:pPr algn="dist"/>
              <a:r>
                <a:rPr lang="zh-CN" altLang="en-US" sz="2000" b="1" dirty="0">
                  <a:solidFill>
                    <a:schemeClr val="tx1">
                      <a:lumMod val="65000"/>
                      <a:lumOff val="35000"/>
                    </a:schemeClr>
                  </a:solidFill>
                  <a:cs typeface="+mn-ea"/>
                  <a:sym typeface="+mn-lt"/>
                </a:rPr>
                <a:t>输入</a:t>
              </a:r>
              <a:endParaRPr lang="en-US" altLang="zh-CN" sz="2000" b="1" dirty="0">
                <a:solidFill>
                  <a:schemeClr val="tx1">
                    <a:lumMod val="65000"/>
                    <a:lumOff val="35000"/>
                  </a:schemeClr>
                </a:solidFill>
                <a:cs typeface="+mn-ea"/>
                <a:sym typeface="+mn-lt"/>
              </a:endParaRPr>
            </a:p>
            <a:p>
              <a:pPr algn="dist"/>
              <a:r>
                <a:rPr lang="zh-CN" altLang="en-US" sz="2000" b="1" dirty="0">
                  <a:solidFill>
                    <a:schemeClr val="tx1">
                      <a:lumMod val="65000"/>
                      <a:lumOff val="35000"/>
                    </a:schemeClr>
                  </a:solidFill>
                  <a:cs typeface="+mn-ea"/>
                  <a:sym typeface="+mn-lt"/>
                </a:rPr>
                <a:t>标题</a:t>
              </a:r>
            </a:p>
          </p:txBody>
        </p:sp>
        <p:sp>
          <p:nvSpPr>
            <p:cNvPr id="21" name="矩形 20"/>
            <p:cNvSpPr/>
            <p:nvPr/>
          </p:nvSpPr>
          <p:spPr>
            <a:xfrm>
              <a:off x="1762506" y="1680518"/>
              <a:ext cx="984747" cy="889687"/>
            </a:xfrm>
            <a:prstGeom prst="rect">
              <a:avLst/>
            </a:prstGeom>
            <a:noFill/>
            <a:ln>
              <a:solidFill>
                <a:srgbClr val="447C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grpSp>
      <p:grpSp>
        <p:nvGrpSpPr>
          <p:cNvPr id="44" name="组合 43"/>
          <p:cNvGrpSpPr/>
          <p:nvPr/>
        </p:nvGrpSpPr>
        <p:grpSpPr>
          <a:xfrm>
            <a:off x="6885474" y="1667420"/>
            <a:ext cx="984747" cy="889687"/>
            <a:chOff x="6885474" y="1667420"/>
            <a:chExt cx="984747" cy="889687"/>
          </a:xfrm>
        </p:grpSpPr>
        <p:sp>
          <p:nvSpPr>
            <p:cNvPr id="25" name="文本框 24"/>
            <p:cNvSpPr txBox="1"/>
            <p:nvPr/>
          </p:nvSpPr>
          <p:spPr>
            <a:xfrm>
              <a:off x="6976443" y="1754606"/>
              <a:ext cx="735899" cy="707886"/>
            </a:xfrm>
            <a:prstGeom prst="rect">
              <a:avLst/>
            </a:prstGeom>
            <a:noFill/>
            <a:ln>
              <a:noFill/>
            </a:ln>
          </p:spPr>
          <p:txBody>
            <a:bodyPr wrap="square" rtlCol="0">
              <a:spAutoFit/>
            </a:bodyPr>
            <a:lstStyle/>
            <a:p>
              <a:pPr algn="dist"/>
              <a:r>
                <a:rPr lang="zh-CN" altLang="en-US" sz="2000" b="1" dirty="0">
                  <a:solidFill>
                    <a:schemeClr val="tx1">
                      <a:lumMod val="65000"/>
                      <a:lumOff val="35000"/>
                    </a:schemeClr>
                  </a:solidFill>
                  <a:cs typeface="+mn-ea"/>
                  <a:sym typeface="+mn-lt"/>
                </a:rPr>
                <a:t>输入</a:t>
              </a:r>
              <a:endParaRPr lang="en-US" altLang="zh-CN" sz="2000" b="1" dirty="0">
                <a:solidFill>
                  <a:schemeClr val="tx1">
                    <a:lumMod val="65000"/>
                    <a:lumOff val="35000"/>
                  </a:schemeClr>
                </a:solidFill>
                <a:cs typeface="+mn-ea"/>
                <a:sym typeface="+mn-lt"/>
              </a:endParaRPr>
            </a:p>
            <a:p>
              <a:pPr algn="dist"/>
              <a:r>
                <a:rPr lang="zh-CN" altLang="en-US" sz="2000" b="1" dirty="0">
                  <a:solidFill>
                    <a:schemeClr val="tx1">
                      <a:lumMod val="65000"/>
                      <a:lumOff val="35000"/>
                    </a:schemeClr>
                  </a:solidFill>
                  <a:cs typeface="+mn-ea"/>
                  <a:sym typeface="+mn-lt"/>
                </a:rPr>
                <a:t>标题</a:t>
              </a:r>
            </a:p>
          </p:txBody>
        </p:sp>
        <p:sp>
          <p:nvSpPr>
            <p:cNvPr id="26" name="矩形 25"/>
            <p:cNvSpPr/>
            <p:nvPr/>
          </p:nvSpPr>
          <p:spPr>
            <a:xfrm>
              <a:off x="6885474" y="1667420"/>
              <a:ext cx="984747" cy="889687"/>
            </a:xfrm>
            <a:prstGeom prst="rect">
              <a:avLst/>
            </a:prstGeom>
            <a:noFill/>
            <a:ln>
              <a:solidFill>
                <a:srgbClr val="447C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grpSp>
      <p:grpSp>
        <p:nvGrpSpPr>
          <p:cNvPr id="43" name="组合 42"/>
          <p:cNvGrpSpPr/>
          <p:nvPr/>
        </p:nvGrpSpPr>
        <p:grpSpPr>
          <a:xfrm>
            <a:off x="4323989" y="4095081"/>
            <a:ext cx="984747" cy="889687"/>
            <a:chOff x="4323989" y="4095081"/>
            <a:chExt cx="984747" cy="889687"/>
          </a:xfrm>
        </p:grpSpPr>
        <p:sp>
          <p:nvSpPr>
            <p:cNvPr id="27" name="文本框 26"/>
            <p:cNvSpPr txBox="1"/>
            <p:nvPr/>
          </p:nvSpPr>
          <p:spPr>
            <a:xfrm>
              <a:off x="4414958" y="4182267"/>
              <a:ext cx="735899" cy="707886"/>
            </a:xfrm>
            <a:prstGeom prst="rect">
              <a:avLst/>
            </a:prstGeom>
            <a:noFill/>
          </p:spPr>
          <p:txBody>
            <a:bodyPr wrap="square" rtlCol="0">
              <a:spAutoFit/>
            </a:bodyPr>
            <a:lstStyle/>
            <a:p>
              <a:pPr algn="dist"/>
              <a:r>
                <a:rPr lang="zh-CN" altLang="en-US" sz="2000" b="1" dirty="0">
                  <a:solidFill>
                    <a:schemeClr val="tx1">
                      <a:lumMod val="65000"/>
                      <a:lumOff val="35000"/>
                    </a:schemeClr>
                  </a:solidFill>
                  <a:cs typeface="+mn-ea"/>
                  <a:sym typeface="+mn-lt"/>
                </a:rPr>
                <a:t>输入</a:t>
              </a:r>
              <a:endParaRPr lang="en-US" altLang="zh-CN" sz="2000" b="1" dirty="0">
                <a:solidFill>
                  <a:schemeClr val="tx1">
                    <a:lumMod val="65000"/>
                    <a:lumOff val="35000"/>
                  </a:schemeClr>
                </a:solidFill>
                <a:cs typeface="+mn-ea"/>
                <a:sym typeface="+mn-lt"/>
              </a:endParaRPr>
            </a:p>
            <a:p>
              <a:pPr algn="dist"/>
              <a:r>
                <a:rPr lang="zh-CN" altLang="en-US" sz="2000" b="1" dirty="0">
                  <a:solidFill>
                    <a:schemeClr val="tx1">
                      <a:lumMod val="65000"/>
                      <a:lumOff val="35000"/>
                    </a:schemeClr>
                  </a:solidFill>
                  <a:cs typeface="+mn-ea"/>
                  <a:sym typeface="+mn-lt"/>
                </a:rPr>
                <a:t>标题</a:t>
              </a:r>
            </a:p>
          </p:txBody>
        </p:sp>
        <p:sp>
          <p:nvSpPr>
            <p:cNvPr id="28" name="矩形 27"/>
            <p:cNvSpPr/>
            <p:nvPr/>
          </p:nvSpPr>
          <p:spPr>
            <a:xfrm>
              <a:off x="4323989" y="4095081"/>
              <a:ext cx="984747" cy="889687"/>
            </a:xfrm>
            <a:prstGeom prst="rect">
              <a:avLst/>
            </a:prstGeom>
            <a:noFill/>
            <a:ln>
              <a:solidFill>
                <a:srgbClr val="447C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grpSp>
      <p:grpSp>
        <p:nvGrpSpPr>
          <p:cNvPr id="45" name="组合 44"/>
          <p:cNvGrpSpPr/>
          <p:nvPr/>
        </p:nvGrpSpPr>
        <p:grpSpPr>
          <a:xfrm>
            <a:off x="9446958" y="4090167"/>
            <a:ext cx="984747" cy="889687"/>
            <a:chOff x="9446958" y="4090167"/>
            <a:chExt cx="984747" cy="889687"/>
          </a:xfrm>
        </p:grpSpPr>
        <p:sp>
          <p:nvSpPr>
            <p:cNvPr id="29" name="文本框 28"/>
            <p:cNvSpPr txBox="1"/>
            <p:nvPr/>
          </p:nvSpPr>
          <p:spPr>
            <a:xfrm>
              <a:off x="9537927" y="4177353"/>
              <a:ext cx="735899" cy="707886"/>
            </a:xfrm>
            <a:prstGeom prst="rect">
              <a:avLst/>
            </a:prstGeom>
            <a:noFill/>
          </p:spPr>
          <p:txBody>
            <a:bodyPr wrap="square" rtlCol="0">
              <a:spAutoFit/>
            </a:bodyPr>
            <a:lstStyle/>
            <a:p>
              <a:pPr algn="dist"/>
              <a:r>
                <a:rPr lang="zh-CN" altLang="en-US" sz="2000" b="1" dirty="0">
                  <a:solidFill>
                    <a:schemeClr val="tx1">
                      <a:lumMod val="65000"/>
                      <a:lumOff val="35000"/>
                    </a:schemeClr>
                  </a:solidFill>
                  <a:cs typeface="+mn-ea"/>
                  <a:sym typeface="+mn-lt"/>
                </a:rPr>
                <a:t>输入</a:t>
              </a:r>
              <a:endParaRPr lang="en-US" altLang="zh-CN" sz="2000" b="1" dirty="0">
                <a:solidFill>
                  <a:schemeClr val="tx1">
                    <a:lumMod val="65000"/>
                    <a:lumOff val="35000"/>
                  </a:schemeClr>
                </a:solidFill>
                <a:cs typeface="+mn-ea"/>
                <a:sym typeface="+mn-lt"/>
              </a:endParaRPr>
            </a:p>
            <a:p>
              <a:pPr algn="dist"/>
              <a:r>
                <a:rPr lang="zh-CN" altLang="en-US" sz="2000" b="1" dirty="0">
                  <a:solidFill>
                    <a:schemeClr val="tx1">
                      <a:lumMod val="65000"/>
                      <a:lumOff val="35000"/>
                    </a:schemeClr>
                  </a:solidFill>
                  <a:cs typeface="+mn-ea"/>
                  <a:sym typeface="+mn-lt"/>
                </a:rPr>
                <a:t>标题</a:t>
              </a:r>
            </a:p>
          </p:txBody>
        </p:sp>
        <p:sp>
          <p:nvSpPr>
            <p:cNvPr id="30" name="矩形 29"/>
            <p:cNvSpPr/>
            <p:nvPr/>
          </p:nvSpPr>
          <p:spPr>
            <a:xfrm>
              <a:off x="9446958" y="4090167"/>
              <a:ext cx="984747" cy="889687"/>
            </a:xfrm>
            <a:prstGeom prst="rect">
              <a:avLst/>
            </a:prstGeom>
            <a:noFill/>
            <a:ln>
              <a:solidFill>
                <a:srgbClr val="447C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grpSp>
      <p:grpSp>
        <p:nvGrpSpPr>
          <p:cNvPr id="39" name="组合 38"/>
          <p:cNvGrpSpPr/>
          <p:nvPr/>
        </p:nvGrpSpPr>
        <p:grpSpPr>
          <a:xfrm>
            <a:off x="1784546" y="2862333"/>
            <a:ext cx="940665" cy="976184"/>
            <a:chOff x="1784546" y="2862333"/>
            <a:chExt cx="940665" cy="976184"/>
          </a:xfrm>
        </p:grpSpPr>
        <p:sp>
          <p:nvSpPr>
            <p:cNvPr id="31" name="椭圆 30"/>
            <p:cNvSpPr/>
            <p:nvPr/>
          </p:nvSpPr>
          <p:spPr>
            <a:xfrm>
              <a:off x="1784546" y="2862333"/>
              <a:ext cx="940665" cy="976184"/>
            </a:xfrm>
            <a:prstGeom prst="ellipse">
              <a:avLst/>
            </a:prstGeom>
            <a:solidFill>
              <a:srgbClr val="447CAD"/>
            </a:solidFill>
            <a:ln w="57150">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49562" y="2958052"/>
              <a:ext cx="743724" cy="784746"/>
            </a:xfrm>
            <a:prstGeom prst="rect">
              <a:avLst/>
            </a:prstGeom>
          </p:spPr>
        </p:pic>
      </p:grpSp>
      <p:grpSp>
        <p:nvGrpSpPr>
          <p:cNvPr id="37" name="组合 36"/>
          <p:cNvGrpSpPr/>
          <p:nvPr/>
        </p:nvGrpSpPr>
        <p:grpSpPr>
          <a:xfrm>
            <a:off x="6854765" y="2862333"/>
            <a:ext cx="940665" cy="976184"/>
            <a:chOff x="6854765" y="2862333"/>
            <a:chExt cx="940665" cy="976184"/>
          </a:xfrm>
        </p:grpSpPr>
        <p:sp>
          <p:nvSpPr>
            <p:cNvPr id="33" name="椭圆 32"/>
            <p:cNvSpPr/>
            <p:nvPr/>
          </p:nvSpPr>
          <p:spPr>
            <a:xfrm>
              <a:off x="6854765" y="2862333"/>
              <a:ext cx="940665" cy="976184"/>
            </a:xfrm>
            <a:prstGeom prst="ellipse">
              <a:avLst/>
            </a:prstGeom>
            <a:solidFill>
              <a:srgbClr val="447CAD"/>
            </a:solidFill>
            <a:ln w="57150">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pic>
          <p:nvPicPr>
            <p:cNvPr id="35" name="图片 3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8199" y="2958052"/>
              <a:ext cx="743724" cy="784746"/>
            </a:xfrm>
            <a:prstGeom prst="rect">
              <a:avLst/>
            </a:prstGeom>
          </p:spPr>
        </p:pic>
      </p:grpSp>
      <p:grpSp>
        <p:nvGrpSpPr>
          <p:cNvPr id="38" name="组合 37"/>
          <p:cNvGrpSpPr/>
          <p:nvPr/>
        </p:nvGrpSpPr>
        <p:grpSpPr>
          <a:xfrm>
            <a:off x="4368071" y="2850104"/>
            <a:ext cx="1216554" cy="988413"/>
            <a:chOff x="4368071" y="2850104"/>
            <a:chExt cx="1216554" cy="988413"/>
          </a:xfrm>
        </p:grpSpPr>
        <p:sp>
          <p:nvSpPr>
            <p:cNvPr id="32" name="椭圆 31"/>
            <p:cNvSpPr/>
            <p:nvPr/>
          </p:nvSpPr>
          <p:spPr>
            <a:xfrm>
              <a:off x="4368071" y="2862333"/>
              <a:ext cx="940665" cy="976184"/>
            </a:xfrm>
            <a:prstGeom prst="ellipse">
              <a:avLst/>
            </a:prstGeom>
            <a:solidFill>
              <a:srgbClr val="447CAD"/>
            </a:solidFill>
            <a:ln w="57150">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pic>
          <p:nvPicPr>
            <p:cNvPr id="22" name="图片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14958" y="2850104"/>
              <a:ext cx="1169667" cy="877250"/>
            </a:xfrm>
            <a:prstGeom prst="rect">
              <a:avLst/>
            </a:prstGeom>
          </p:spPr>
        </p:pic>
      </p:grpSp>
      <p:grpSp>
        <p:nvGrpSpPr>
          <p:cNvPr id="23" name="组合 22"/>
          <p:cNvGrpSpPr/>
          <p:nvPr/>
        </p:nvGrpSpPr>
        <p:grpSpPr>
          <a:xfrm>
            <a:off x="9435543" y="2817885"/>
            <a:ext cx="1181082" cy="1020632"/>
            <a:chOff x="9435543" y="2817885"/>
            <a:chExt cx="1181082" cy="1020632"/>
          </a:xfrm>
        </p:grpSpPr>
        <p:sp>
          <p:nvSpPr>
            <p:cNvPr id="34" name="椭圆 33"/>
            <p:cNvSpPr/>
            <p:nvPr/>
          </p:nvSpPr>
          <p:spPr>
            <a:xfrm>
              <a:off x="9435543" y="2862333"/>
              <a:ext cx="940665" cy="976184"/>
            </a:xfrm>
            <a:prstGeom prst="ellipse">
              <a:avLst/>
            </a:prstGeom>
            <a:solidFill>
              <a:srgbClr val="447CAD"/>
            </a:solidFill>
            <a:ln w="57150">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pic>
          <p:nvPicPr>
            <p:cNvPr id="36" name="图片 3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46958" y="2817885"/>
              <a:ext cx="1169667" cy="877250"/>
            </a:xfrm>
            <a:prstGeom prst="rect">
              <a:avLst/>
            </a:prstGeom>
          </p:spPr>
        </p:pic>
      </p:grpSp>
      <p:grpSp>
        <p:nvGrpSpPr>
          <p:cNvPr id="40" name="组合 39"/>
          <p:cNvGrpSpPr/>
          <p:nvPr/>
        </p:nvGrpSpPr>
        <p:grpSpPr>
          <a:xfrm>
            <a:off x="-29399" y="-245343"/>
            <a:ext cx="1613988" cy="1154243"/>
            <a:chOff x="-29399" y="-245343"/>
            <a:chExt cx="1613988" cy="1154243"/>
          </a:xfrm>
        </p:grpSpPr>
        <p:sp>
          <p:nvSpPr>
            <p:cNvPr id="41" name="矩形 40"/>
            <p:cNvSpPr/>
            <p:nvPr/>
          </p:nvSpPr>
          <p:spPr>
            <a:xfrm>
              <a:off x="233215" y="539568"/>
              <a:ext cx="1088760" cy="369332"/>
            </a:xfrm>
            <a:prstGeom prst="rect">
              <a:avLst/>
            </a:prstGeom>
          </p:spPr>
          <p:txBody>
            <a:bodyPr wrap="none">
              <a:spAutoFit/>
            </a:bodyPr>
            <a:lstStyle>
              <a:defPPr>
                <a:defRPr lang="en-US"/>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lvl="0" algn="ctr"/>
              <a:r>
                <a:rPr lang="zh-CN" altLang="en-US" b="1" dirty="0" smtClean="0">
                  <a:solidFill>
                    <a:srgbClr val="447CAD"/>
                  </a:solidFill>
                  <a:cs typeface="+mn-ea"/>
                  <a:sym typeface="+mn-lt"/>
                </a:rPr>
                <a:t>活动安排</a:t>
              </a:r>
              <a:endParaRPr lang="zh-CN" altLang="en-US" b="1" dirty="0">
                <a:solidFill>
                  <a:srgbClr val="447CAD"/>
                </a:solidFill>
                <a:cs typeface="+mn-ea"/>
                <a:sym typeface="+mn-lt"/>
              </a:endParaRPr>
            </a:p>
          </p:txBody>
        </p:sp>
        <p:pic>
          <p:nvPicPr>
            <p:cNvPr id="42" name="图片 41"/>
            <p:cNvPicPr>
              <a:picLocks noChangeAspect="1"/>
            </p:cNvPicPr>
            <p:nvPr/>
          </p:nvPicPr>
          <p:blipFill rotWithShape="1">
            <a:blip r:embed="rId5" cstate="print">
              <a:duotone>
                <a:prstClr val="black"/>
                <a:schemeClr val="accent5">
                  <a:tint val="45000"/>
                  <a:satMod val="400000"/>
                </a:schemeClr>
              </a:duotone>
              <a:extLst>
                <a:ext uri="{28A0092B-C50C-407E-A947-70E740481C1C}">
                  <a14:useLocalDpi xmlns:a14="http://schemas.microsoft.com/office/drawing/2010/main" val="0"/>
                </a:ext>
              </a:extLst>
            </a:blip>
            <a:srcRect b="46817"/>
            <a:stretch>
              <a:fillRect/>
            </a:stretch>
          </p:blipFill>
          <p:spPr>
            <a:xfrm>
              <a:off x="-29399" y="-245343"/>
              <a:ext cx="1613988" cy="784911"/>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500"/>
                                        <p:tgtEl>
                                          <p:spTgt spid="4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fill="hold"/>
                                        <p:tgtEl>
                                          <p:spTgt spid="24"/>
                                        </p:tgtEl>
                                        <p:attrNameLst>
                                          <p:attrName>ppt_x</p:attrName>
                                        </p:attrNameLst>
                                      </p:cBhvr>
                                      <p:tavLst>
                                        <p:tav tm="0">
                                          <p:val>
                                            <p:strVal val="0-#ppt_w/2"/>
                                          </p:val>
                                        </p:tav>
                                        <p:tav tm="100000">
                                          <p:val>
                                            <p:strVal val="#ppt_x"/>
                                          </p:val>
                                        </p:tav>
                                      </p:tavLst>
                                    </p:anim>
                                    <p:anim calcmode="lin" valueType="num">
                                      <p:cBhvr additive="base">
                                        <p:cTn id="13" dur="500" fill="hold"/>
                                        <p:tgtEl>
                                          <p:spTgt spid="24"/>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additive="base">
                                        <p:cTn id="16" dur="500" fill="hold"/>
                                        <p:tgtEl>
                                          <p:spTgt spid="16"/>
                                        </p:tgtEl>
                                        <p:attrNameLst>
                                          <p:attrName>ppt_x</p:attrName>
                                        </p:attrNameLst>
                                      </p:cBhvr>
                                      <p:tavLst>
                                        <p:tav tm="0">
                                          <p:val>
                                            <p:strVal val="0-#ppt_w/2"/>
                                          </p:val>
                                        </p:tav>
                                        <p:tav tm="100000">
                                          <p:val>
                                            <p:strVal val="#ppt_x"/>
                                          </p:val>
                                        </p:tav>
                                      </p:tavLst>
                                    </p:anim>
                                    <p:anim calcmode="lin" valueType="num">
                                      <p:cBhvr additive="base">
                                        <p:cTn id="17" dur="500" fill="hold"/>
                                        <p:tgtEl>
                                          <p:spTgt spid="16"/>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additive="base">
                                        <p:cTn id="20" dur="500" fill="hold"/>
                                        <p:tgtEl>
                                          <p:spTgt spid="18"/>
                                        </p:tgtEl>
                                        <p:attrNameLst>
                                          <p:attrName>ppt_x</p:attrName>
                                        </p:attrNameLst>
                                      </p:cBhvr>
                                      <p:tavLst>
                                        <p:tav tm="0">
                                          <p:val>
                                            <p:strVal val="0-#ppt_w/2"/>
                                          </p:val>
                                        </p:tav>
                                        <p:tav tm="100000">
                                          <p:val>
                                            <p:strVal val="#ppt_x"/>
                                          </p:val>
                                        </p:tav>
                                      </p:tavLst>
                                    </p:anim>
                                    <p:anim calcmode="lin" valueType="num">
                                      <p:cBhvr additive="base">
                                        <p:cTn id="21" dur="500" fill="hold"/>
                                        <p:tgtEl>
                                          <p:spTgt spid="18"/>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500" fill="hold"/>
                                        <p:tgtEl>
                                          <p:spTgt spid="19"/>
                                        </p:tgtEl>
                                        <p:attrNameLst>
                                          <p:attrName>ppt_x</p:attrName>
                                        </p:attrNameLst>
                                      </p:cBhvr>
                                      <p:tavLst>
                                        <p:tav tm="0">
                                          <p:val>
                                            <p:strVal val="0-#ppt_w/2"/>
                                          </p:val>
                                        </p:tav>
                                        <p:tav tm="100000">
                                          <p:val>
                                            <p:strVal val="#ppt_x"/>
                                          </p:val>
                                        </p:tav>
                                      </p:tavLst>
                                    </p:anim>
                                    <p:anim calcmode="lin" valueType="num">
                                      <p:cBhvr additive="base">
                                        <p:cTn id="25" dur="500" fill="hold"/>
                                        <p:tgtEl>
                                          <p:spTgt spid="19"/>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additive="base">
                                        <p:cTn id="28" dur="500" fill="hold"/>
                                        <p:tgtEl>
                                          <p:spTgt spid="20"/>
                                        </p:tgtEl>
                                        <p:attrNameLst>
                                          <p:attrName>ppt_x</p:attrName>
                                        </p:attrNameLst>
                                      </p:cBhvr>
                                      <p:tavLst>
                                        <p:tav tm="0">
                                          <p:val>
                                            <p:strVal val="0-#ppt_w/2"/>
                                          </p:val>
                                        </p:tav>
                                        <p:tav tm="100000">
                                          <p:val>
                                            <p:strVal val="#ppt_x"/>
                                          </p:val>
                                        </p:tav>
                                      </p:tavLst>
                                    </p:anim>
                                    <p:anim calcmode="lin" valueType="num">
                                      <p:cBhvr additive="base">
                                        <p:cTn id="29" dur="500" fill="hold"/>
                                        <p:tgtEl>
                                          <p:spTgt spid="20"/>
                                        </p:tgtEl>
                                        <p:attrNameLst>
                                          <p:attrName>ppt_y</p:attrName>
                                        </p:attrNameLst>
                                      </p:cBhvr>
                                      <p:tavLst>
                                        <p:tav tm="0">
                                          <p:val>
                                            <p:strVal val="#ppt_y"/>
                                          </p:val>
                                        </p:tav>
                                        <p:tav tm="100000">
                                          <p:val>
                                            <p:strVal val="#ppt_y"/>
                                          </p:val>
                                        </p:tav>
                                      </p:tavLst>
                                    </p:anim>
                                  </p:childTnLst>
                                </p:cTn>
                              </p:par>
                              <p:par>
                                <p:cTn id="30" presetID="2" presetClass="entr" presetSubtype="8" fill="hold" nodeType="withEffect">
                                  <p:stCondLst>
                                    <p:cond delay="0"/>
                                  </p:stCondLst>
                                  <p:childTnLst>
                                    <p:set>
                                      <p:cBhvr>
                                        <p:cTn id="31" dur="1" fill="hold">
                                          <p:stCondLst>
                                            <p:cond delay="0"/>
                                          </p:stCondLst>
                                        </p:cTn>
                                        <p:tgtEl>
                                          <p:spTgt spid="43"/>
                                        </p:tgtEl>
                                        <p:attrNameLst>
                                          <p:attrName>style.visibility</p:attrName>
                                        </p:attrNameLst>
                                      </p:cBhvr>
                                      <p:to>
                                        <p:strVal val="visible"/>
                                      </p:to>
                                    </p:set>
                                    <p:anim calcmode="lin" valueType="num">
                                      <p:cBhvr additive="base">
                                        <p:cTn id="32" dur="500" fill="hold"/>
                                        <p:tgtEl>
                                          <p:spTgt spid="43"/>
                                        </p:tgtEl>
                                        <p:attrNameLst>
                                          <p:attrName>ppt_x</p:attrName>
                                        </p:attrNameLst>
                                      </p:cBhvr>
                                      <p:tavLst>
                                        <p:tav tm="0">
                                          <p:val>
                                            <p:strVal val="0-#ppt_w/2"/>
                                          </p:val>
                                        </p:tav>
                                        <p:tav tm="100000">
                                          <p:val>
                                            <p:strVal val="#ppt_x"/>
                                          </p:val>
                                        </p:tav>
                                      </p:tavLst>
                                    </p:anim>
                                    <p:anim calcmode="lin" valueType="num">
                                      <p:cBhvr additive="base">
                                        <p:cTn id="33" dur="500" fill="hold"/>
                                        <p:tgtEl>
                                          <p:spTgt spid="43"/>
                                        </p:tgtEl>
                                        <p:attrNameLst>
                                          <p:attrName>ppt_y</p:attrName>
                                        </p:attrNameLst>
                                      </p:cBhvr>
                                      <p:tavLst>
                                        <p:tav tm="0">
                                          <p:val>
                                            <p:strVal val="#ppt_y"/>
                                          </p:val>
                                        </p:tav>
                                        <p:tav tm="100000">
                                          <p:val>
                                            <p:strVal val="#ppt_y"/>
                                          </p:val>
                                        </p:tav>
                                      </p:tavLst>
                                    </p:anim>
                                  </p:childTnLst>
                                </p:cTn>
                              </p:par>
                              <p:par>
                                <p:cTn id="34" presetID="2" presetClass="entr" presetSubtype="8" fill="hold" nodeType="withEffect">
                                  <p:stCondLst>
                                    <p:cond delay="0"/>
                                  </p:stCondLst>
                                  <p:childTnLst>
                                    <p:set>
                                      <p:cBhvr>
                                        <p:cTn id="35" dur="1" fill="hold">
                                          <p:stCondLst>
                                            <p:cond delay="0"/>
                                          </p:stCondLst>
                                        </p:cTn>
                                        <p:tgtEl>
                                          <p:spTgt spid="44"/>
                                        </p:tgtEl>
                                        <p:attrNameLst>
                                          <p:attrName>style.visibility</p:attrName>
                                        </p:attrNameLst>
                                      </p:cBhvr>
                                      <p:to>
                                        <p:strVal val="visible"/>
                                      </p:to>
                                    </p:set>
                                    <p:anim calcmode="lin" valueType="num">
                                      <p:cBhvr additive="base">
                                        <p:cTn id="36" dur="500" fill="hold"/>
                                        <p:tgtEl>
                                          <p:spTgt spid="44"/>
                                        </p:tgtEl>
                                        <p:attrNameLst>
                                          <p:attrName>ppt_x</p:attrName>
                                        </p:attrNameLst>
                                      </p:cBhvr>
                                      <p:tavLst>
                                        <p:tav tm="0">
                                          <p:val>
                                            <p:strVal val="0-#ppt_w/2"/>
                                          </p:val>
                                        </p:tav>
                                        <p:tav tm="100000">
                                          <p:val>
                                            <p:strVal val="#ppt_x"/>
                                          </p:val>
                                        </p:tav>
                                      </p:tavLst>
                                    </p:anim>
                                    <p:anim calcmode="lin" valueType="num">
                                      <p:cBhvr additive="base">
                                        <p:cTn id="37" dur="500" fill="hold"/>
                                        <p:tgtEl>
                                          <p:spTgt spid="44"/>
                                        </p:tgtEl>
                                        <p:attrNameLst>
                                          <p:attrName>ppt_y</p:attrName>
                                        </p:attrNameLst>
                                      </p:cBhvr>
                                      <p:tavLst>
                                        <p:tav tm="0">
                                          <p:val>
                                            <p:strVal val="#ppt_y"/>
                                          </p:val>
                                        </p:tav>
                                        <p:tav tm="100000">
                                          <p:val>
                                            <p:strVal val="#ppt_y"/>
                                          </p:val>
                                        </p:tav>
                                      </p:tavLst>
                                    </p:anim>
                                  </p:childTnLst>
                                </p:cTn>
                              </p:par>
                              <p:par>
                                <p:cTn id="38" presetID="2" presetClass="entr" presetSubtype="8" fill="hold" nodeType="withEffect">
                                  <p:stCondLst>
                                    <p:cond delay="0"/>
                                  </p:stCondLst>
                                  <p:childTnLst>
                                    <p:set>
                                      <p:cBhvr>
                                        <p:cTn id="39" dur="1" fill="hold">
                                          <p:stCondLst>
                                            <p:cond delay="0"/>
                                          </p:stCondLst>
                                        </p:cTn>
                                        <p:tgtEl>
                                          <p:spTgt spid="45"/>
                                        </p:tgtEl>
                                        <p:attrNameLst>
                                          <p:attrName>style.visibility</p:attrName>
                                        </p:attrNameLst>
                                      </p:cBhvr>
                                      <p:to>
                                        <p:strVal val="visible"/>
                                      </p:to>
                                    </p:set>
                                    <p:anim calcmode="lin" valueType="num">
                                      <p:cBhvr additive="base">
                                        <p:cTn id="40" dur="500" fill="hold"/>
                                        <p:tgtEl>
                                          <p:spTgt spid="45"/>
                                        </p:tgtEl>
                                        <p:attrNameLst>
                                          <p:attrName>ppt_x</p:attrName>
                                        </p:attrNameLst>
                                      </p:cBhvr>
                                      <p:tavLst>
                                        <p:tav tm="0">
                                          <p:val>
                                            <p:strVal val="0-#ppt_w/2"/>
                                          </p:val>
                                        </p:tav>
                                        <p:tav tm="100000">
                                          <p:val>
                                            <p:strVal val="#ppt_x"/>
                                          </p:val>
                                        </p:tav>
                                      </p:tavLst>
                                    </p:anim>
                                    <p:anim calcmode="lin" valueType="num">
                                      <p:cBhvr additive="base">
                                        <p:cTn id="41" dur="500" fill="hold"/>
                                        <p:tgtEl>
                                          <p:spTgt spid="45"/>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14" presetClass="entr" presetSubtype="10" fill="hold" nodeType="clickEffect">
                                  <p:stCondLst>
                                    <p:cond delay="0"/>
                                  </p:stCondLst>
                                  <p:childTnLst>
                                    <p:set>
                                      <p:cBhvr>
                                        <p:cTn id="45" dur="1" fill="hold">
                                          <p:stCondLst>
                                            <p:cond delay="0"/>
                                          </p:stCondLst>
                                        </p:cTn>
                                        <p:tgtEl>
                                          <p:spTgt spid="39"/>
                                        </p:tgtEl>
                                        <p:attrNameLst>
                                          <p:attrName>style.visibility</p:attrName>
                                        </p:attrNameLst>
                                      </p:cBhvr>
                                      <p:to>
                                        <p:strVal val="visible"/>
                                      </p:to>
                                    </p:set>
                                    <p:animEffect transition="in" filter="randombar(horizontal)">
                                      <p:cBhvr>
                                        <p:cTn id="46" dur="500"/>
                                        <p:tgtEl>
                                          <p:spTgt spid="39"/>
                                        </p:tgtEl>
                                      </p:cBhvr>
                                    </p:animEffect>
                                  </p:childTnLst>
                                </p:cTn>
                              </p:par>
                              <p:par>
                                <p:cTn id="47" presetID="14" presetClass="entr" presetSubtype="10" fill="hold" nodeType="withEffect">
                                  <p:stCondLst>
                                    <p:cond delay="0"/>
                                  </p:stCondLst>
                                  <p:childTnLst>
                                    <p:set>
                                      <p:cBhvr>
                                        <p:cTn id="48" dur="1" fill="hold">
                                          <p:stCondLst>
                                            <p:cond delay="0"/>
                                          </p:stCondLst>
                                        </p:cTn>
                                        <p:tgtEl>
                                          <p:spTgt spid="38"/>
                                        </p:tgtEl>
                                        <p:attrNameLst>
                                          <p:attrName>style.visibility</p:attrName>
                                        </p:attrNameLst>
                                      </p:cBhvr>
                                      <p:to>
                                        <p:strVal val="visible"/>
                                      </p:to>
                                    </p:set>
                                    <p:animEffect transition="in" filter="randombar(horizontal)">
                                      <p:cBhvr>
                                        <p:cTn id="49" dur="500"/>
                                        <p:tgtEl>
                                          <p:spTgt spid="38"/>
                                        </p:tgtEl>
                                      </p:cBhvr>
                                    </p:animEffect>
                                  </p:childTnLst>
                                </p:cTn>
                              </p:par>
                              <p:par>
                                <p:cTn id="50" presetID="14" presetClass="entr" presetSubtype="10" fill="hold" nodeType="withEffect">
                                  <p:stCondLst>
                                    <p:cond delay="0"/>
                                  </p:stCondLst>
                                  <p:childTnLst>
                                    <p:set>
                                      <p:cBhvr>
                                        <p:cTn id="51" dur="1" fill="hold">
                                          <p:stCondLst>
                                            <p:cond delay="0"/>
                                          </p:stCondLst>
                                        </p:cTn>
                                        <p:tgtEl>
                                          <p:spTgt spid="37"/>
                                        </p:tgtEl>
                                        <p:attrNameLst>
                                          <p:attrName>style.visibility</p:attrName>
                                        </p:attrNameLst>
                                      </p:cBhvr>
                                      <p:to>
                                        <p:strVal val="visible"/>
                                      </p:to>
                                    </p:set>
                                    <p:animEffect transition="in" filter="randombar(horizontal)">
                                      <p:cBhvr>
                                        <p:cTn id="52" dur="500"/>
                                        <p:tgtEl>
                                          <p:spTgt spid="37"/>
                                        </p:tgtEl>
                                      </p:cBhvr>
                                    </p:animEffect>
                                  </p:childTnLst>
                                </p:cTn>
                              </p:par>
                              <p:par>
                                <p:cTn id="53" presetID="14" presetClass="entr" presetSubtype="10" fill="hold" nodeType="with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randombar(horizontal)">
                                      <p:cBhvr>
                                        <p:cTn id="5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P spid="19" grpId="0"/>
      <p:bldP spid="2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椭圆 34"/>
          <p:cNvSpPr/>
          <p:nvPr/>
        </p:nvSpPr>
        <p:spPr>
          <a:xfrm>
            <a:off x="9799248" y="1265205"/>
            <a:ext cx="940665" cy="976184"/>
          </a:xfrm>
          <a:prstGeom prst="ellipse">
            <a:avLst/>
          </a:prstGeom>
          <a:solidFill>
            <a:srgbClr val="447CAD"/>
          </a:solidFill>
          <a:ln w="57150">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 name="文本框 26"/>
          <p:cNvSpPr txBox="1">
            <a:spLocks noChangeArrowheads="1"/>
          </p:cNvSpPr>
          <p:nvPr/>
        </p:nvSpPr>
        <p:spPr bwMode="auto">
          <a:xfrm>
            <a:off x="4392013" y="2726223"/>
            <a:ext cx="5670442" cy="697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50000"/>
              </a:lnSpc>
              <a:defRPr/>
            </a:pPr>
            <a:r>
              <a:rPr lang="zh-CN" altLang="en-US" sz="1400" kern="0" dirty="0">
                <a:solidFill>
                  <a:schemeClr val="tx1">
                    <a:lumMod val="65000"/>
                    <a:lumOff val="35000"/>
                  </a:schemeClr>
                </a:solidFill>
                <a:latin typeface="+mn-lt"/>
                <a:ea typeface="+mn-ea"/>
                <a:cs typeface="+mn-ea"/>
                <a:sym typeface="+mn-lt"/>
              </a:rPr>
              <a:t>单击此处输入文本内容，单击此处输入文本内容，单击此处输入文本内容，单击此处输入文本内容</a:t>
            </a:r>
            <a:endParaRPr lang="en-US" altLang="zh-CN" sz="1400" kern="0" dirty="0">
              <a:solidFill>
                <a:schemeClr val="tx1">
                  <a:lumMod val="65000"/>
                  <a:lumOff val="35000"/>
                </a:schemeClr>
              </a:solidFill>
              <a:latin typeface="+mn-lt"/>
              <a:ea typeface="+mn-ea"/>
              <a:cs typeface="+mn-ea"/>
              <a:sym typeface="+mn-lt"/>
            </a:endParaRPr>
          </a:p>
        </p:txBody>
      </p:sp>
      <p:sp>
        <p:nvSpPr>
          <p:cNvPr id="7" name="椭圆 6"/>
          <p:cNvSpPr/>
          <p:nvPr/>
        </p:nvSpPr>
        <p:spPr>
          <a:xfrm>
            <a:off x="5038681" y="1217475"/>
            <a:ext cx="940665" cy="976184"/>
          </a:xfrm>
          <a:prstGeom prst="ellipse">
            <a:avLst/>
          </a:prstGeom>
          <a:solidFill>
            <a:srgbClr val="447CAD"/>
          </a:solidFill>
          <a:ln w="57150">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文本框 26"/>
          <p:cNvSpPr txBox="1">
            <a:spLocks noChangeArrowheads="1"/>
          </p:cNvSpPr>
          <p:nvPr/>
        </p:nvSpPr>
        <p:spPr bwMode="auto">
          <a:xfrm>
            <a:off x="1533591" y="1279256"/>
            <a:ext cx="3577903" cy="1184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pPr>
              <a:lnSpc>
                <a:spcPct val="200000"/>
              </a:lnSpc>
            </a:pPr>
            <a:r>
              <a:rPr lang="zh-CN" altLang="en-US" sz="1400" kern="0" dirty="0">
                <a:solidFill>
                  <a:schemeClr val="tx1">
                    <a:lumMod val="65000"/>
                    <a:lumOff val="35000"/>
                  </a:schemeClr>
                </a:solidFill>
                <a:latin typeface="+mn-lt"/>
                <a:ea typeface="+mn-ea"/>
                <a:cs typeface="+mn-ea"/>
                <a:sym typeface="+mn-lt"/>
              </a:rPr>
              <a:t>请单击此处输入文本内容，单击此处输入文本内容，单击此处输入文本内容，单击此处输入文本内容。</a:t>
            </a:r>
            <a:endParaRPr lang="zh-CN" altLang="en-US" sz="1400" dirty="0">
              <a:solidFill>
                <a:schemeClr val="tx1">
                  <a:lumMod val="65000"/>
                  <a:lumOff val="35000"/>
                </a:schemeClr>
              </a:solidFill>
              <a:latin typeface="+mn-lt"/>
              <a:ea typeface="+mn-ea"/>
              <a:cs typeface="+mn-ea"/>
              <a:sym typeface="+mn-lt"/>
            </a:endParaRPr>
          </a:p>
        </p:txBody>
      </p:sp>
      <p:sp>
        <p:nvSpPr>
          <p:cNvPr id="29" name="文本框 28"/>
          <p:cNvSpPr txBox="1"/>
          <p:nvPr/>
        </p:nvSpPr>
        <p:spPr>
          <a:xfrm>
            <a:off x="5125691" y="1393345"/>
            <a:ext cx="689242" cy="584775"/>
          </a:xfrm>
          <a:prstGeom prst="rect">
            <a:avLst/>
          </a:prstGeom>
          <a:noFill/>
        </p:spPr>
        <p:txBody>
          <a:bodyPr wrap="square" rtlCol="0">
            <a:spAutoFit/>
          </a:bodyPr>
          <a:lstStyle/>
          <a:p>
            <a:pPr algn="ctr"/>
            <a:r>
              <a:rPr lang="zh-CN" altLang="en-US" sz="3200" b="1" dirty="0" smtClean="0">
                <a:solidFill>
                  <a:schemeClr val="bg1"/>
                </a:solidFill>
                <a:cs typeface="+mn-ea"/>
                <a:sym typeface="+mn-lt"/>
              </a:rPr>
              <a:t>壹</a:t>
            </a:r>
            <a:endParaRPr lang="zh-CN" altLang="en-US" sz="3200" b="1" dirty="0">
              <a:solidFill>
                <a:schemeClr val="bg1"/>
              </a:solidFill>
              <a:cs typeface="+mn-ea"/>
              <a:sym typeface="+mn-lt"/>
            </a:endParaRPr>
          </a:p>
        </p:txBody>
      </p:sp>
      <p:sp>
        <p:nvSpPr>
          <p:cNvPr id="31" name="文本框 30"/>
          <p:cNvSpPr txBox="1">
            <a:spLocks noChangeArrowheads="1"/>
          </p:cNvSpPr>
          <p:nvPr/>
        </p:nvSpPr>
        <p:spPr bwMode="auto">
          <a:xfrm>
            <a:off x="6332860" y="1254319"/>
            <a:ext cx="3577903" cy="1184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pPr>
              <a:lnSpc>
                <a:spcPct val="200000"/>
              </a:lnSpc>
            </a:pPr>
            <a:r>
              <a:rPr lang="zh-CN" altLang="en-US" sz="1400" kern="0" dirty="0">
                <a:solidFill>
                  <a:schemeClr val="tx1">
                    <a:lumMod val="65000"/>
                    <a:lumOff val="35000"/>
                  </a:schemeClr>
                </a:solidFill>
                <a:latin typeface="+mn-lt"/>
                <a:ea typeface="+mn-ea"/>
                <a:cs typeface="+mn-ea"/>
                <a:sym typeface="+mn-lt"/>
              </a:rPr>
              <a:t>请单击此处输入文本内容，单击此处输入文本内容，单击此处输入文本内容，单击此处输入文本内容。</a:t>
            </a:r>
            <a:endParaRPr lang="zh-CN" altLang="en-US" sz="1400" dirty="0">
              <a:solidFill>
                <a:schemeClr val="tx1">
                  <a:lumMod val="65000"/>
                  <a:lumOff val="35000"/>
                </a:schemeClr>
              </a:solidFill>
              <a:latin typeface="+mn-lt"/>
              <a:ea typeface="+mn-ea"/>
              <a:cs typeface="+mn-ea"/>
              <a:sym typeface="+mn-lt"/>
            </a:endParaRPr>
          </a:p>
        </p:txBody>
      </p:sp>
      <p:sp>
        <p:nvSpPr>
          <p:cNvPr id="32" name="文本框 31"/>
          <p:cNvSpPr txBox="1"/>
          <p:nvPr/>
        </p:nvSpPr>
        <p:spPr>
          <a:xfrm>
            <a:off x="9924960" y="1413180"/>
            <a:ext cx="689242" cy="584775"/>
          </a:xfrm>
          <a:prstGeom prst="rect">
            <a:avLst/>
          </a:prstGeom>
          <a:noFill/>
        </p:spPr>
        <p:txBody>
          <a:bodyPr wrap="square" rtlCol="0">
            <a:spAutoFit/>
          </a:bodyPr>
          <a:lstStyle/>
          <a:p>
            <a:pPr algn="ctr"/>
            <a:r>
              <a:rPr lang="zh-CN" altLang="en-US" sz="3200" b="1" dirty="0" smtClean="0">
                <a:solidFill>
                  <a:schemeClr val="bg1"/>
                </a:solidFill>
                <a:cs typeface="+mn-ea"/>
                <a:sym typeface="+mn-lt"/>
              </a:rPr>
              <a:t>贰</a:t>
            </a:r>
            <a:endParaRPr lang="zh-CN" altLang="en-US" sz="3200" b="1" dirty="0">
              <a:solidFill>
                <a:schemeClr val="bg1"/>
              </a:solidFill>
              <a:cs typeface="+mn-ea"/>
              <a:sym typeface="+mn-lt"/>
            </a:endParaRPr>
          </a:p>
        </p:txBody>
      </p:sp>
      <p:sp>
        <p:nvSpPr>
          <p:cNvPr id="33" name="文本框 26"/>
          <p:cNvSpPr txBox="1">
            <a:spLocks noChangeArrowheads="1"/>
          </p:cNvSpPr>
          <p:nvPr/>
        </p:nvSpPr>
        <p:spPr bwMode="auto">
          <a:xfrm>
            <a:off x="4392013" y="3616526"/>
            <a:ext cx="5670442" cy="102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50000"/>
              </a:lnSpc>
              <a:defRPr/>
            </a:pPr>
            <a:r>
              <a:rPr lang="zh-CN" altLang="en-US" sz="1400" kern="0" dirty="0">
                <a:solidFill>
                  <a:schemeClr val="tx1">
                    <a:lumMod val="65000"/>
                    <a:lumOff val="35000"/>
                  </a:schemeClr>
                </a:solidFill>
                <a:latin typeface="+mn-lt"/>
                <a:ea typeface="+mn-ea"/>
                <a:cs typeface="+mn-ea"/>
                <a:sym typeface="+mn-lt"/>
              </a:rPr>
              <a:t>单击此处输入文本内容，单击此处输入文本内容，单击此处输入文本内容，单击此处输入文本内容，单击此处输入文本内容，单击此处输入文本内容，单击此处输入文本内容，单击此处输入文本内容</a:t>
            </a:r>
            <a:endParaRPr lang="en-US" altLang="zh-CN" sz="1400" kern="0" dirty="0">
              <a:solidFill>
                <a:schemeClr val="tx1">
                  <a:lumMod val="65000"/>
                  <a:lumOff val="35000"/>
                </a:schemeClr>
              </a:solidFill>
              <a:latin typeface="+mn-lt"/>
              <a:ea typeface="+mn-ea"/>
              <a:cs typeface="+mn-ea"/>
              <a:sym typeface="+mn-lt"/>
            </a:endParaRPr>
          </a:p>
        </p:txBody>
      </p:sp>
      <p:grpSp>
        <p:nvGrpSpPr>
          <p:cNvPr id="10" name="组合 9"/>
          <p:cNvGrpSpPr/>
          <p:nvPr/>
        </p:nvGrpSpPr>
        <p:grpSpPr>
          <a:xfrm>
            <a:off x="1584589" y="2726223"/>
            <a:ext cx="2687160" cy="2028284"/>
            <a:chOff x="1584589" y="2726223"/>
            <a:chExt cx="2687160" cy="2028284"/>
          </a:xfrm>
        </p:grpSpPr>
        <p:sp>
          <p:nvSpPr>
            <p:cNvPr id="8" name="矩形 7"/>
            <p:cNvSpPr/>
            <p:nvPr/>
          </p:nvSpPr>
          <p:spPr>
            <a:xfrm>
              <a:off x="1584589" y="2726223"/>
              <a:ext cx="2687160" cy="1927664"/>
            </a:xfrm>
            <a:prstGeom prst="rect">
              <a:avLst/>
            </a:prstGeom>
            <a:solidFill>
              <a:srgbClr val="447CAD"/>
            </a:solidFill>
            <a:ln w="57150">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82655" y="2978316"/>
              <a:ext cx="1683342" cy="1776191"/>
            </a:xfrm>
            <a:prstGeom prst="rect">
              <a:avLst/>
            </a:prstGeom>
          </p:spPr>
        </p:pic>
      </p:grpSp>
      <p:grpSp>
        <p:nvGrpSpPr>
          <p:cNvPr id="37" name="组合 36"/>
          <p:cNvGrpSpPr/>
          <p:nvPr/>
        </p:nvGrpSpPr>
        <p:grpSpPr>
          <a:xfrm>
            <a:off x="-29399" y="-245343"/>
            <a:ext cx="1613988" cy="1154243"/>
            <a:chOff x="-29399" y="-245343"/>
            <a:chExt cx="1613988" cy="1154243"/>
          </a:xfrm>
        </p:grpSpPr>
        <p:sp>
          <p:nvSpPr>
            <p:cNvPr id="38" name="矩形 37"/>
            <p:cNvSpPr/>
            <p:nvPr/>
          </p:nvSpPr>
          <p:spPr>
            <a:xfrm>
              <a:off x="233215" y="539568"/>
              <a:ext cx="1088760" cy="369332"/>
            </a:xfrm>
            <a:prstGeom prst="rect">
              <a:avLst/>
            </a:prstGeom>
          </p:spPr>
          <p:txBody>
            <a:bodyPr wrap="none">
              <a:spAutoFit/>
            </a:bodyPr>
            <a:lstStyle>
              <a:defPPr>
                <a:defRPr lang="en-US"/>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lvl="0" algn="ctr"/>
              <a:r>
                <a:rPr lang="zh-CN" altLang="en-US" b="1" dirty="0" smtClean="0">
                  <a:solidFill>
                    <a:srgbClr val="447CAD"/>
                  </a:solidFill>
                  <a:cs typeface="+mn-ea"/>
                  <a:sym typeface="+mn-lt"/>
                </a:rPr>
                <a:t>活动安排</a:t>
              </a:r>
              <a:endParaRPr lang="zh-CN" altLang="en-US" b="1" dirty="0">
                <a:solidFill>
                  <a:srgbClr val="447CAD"/>
                </a:solidFill>
                <a:cs typeface="+mn-ea"/>
                <a:sym typeface="+mn-lt"/>
              </a:endParaRPr>
            </a:p>
          </p:txBody>
        </p:sp>
        <p:pic>
          <p:nvPicPr>
            <p:cNvPr id="39" name="图片 38"/>
            <p:cNvPicPr>
              <a:picLocks noChangeAspect="1"/>
            </p:cNvPicPr>
            <p:nvPr/>
          </p:nvPicPr>
          <p:blipFill rotWithShape="1">
            <a:blip r:embed="rId4" cstate="print">
              <a:duotone>
                <a:prstClr val="black"/>
                <a:schemeClr val="accent5">
                  <a:tint val="45000"/>
                  <a:satMod val="400000"/>
                </a:schemeClr>
              </a:duotone>
              <a:extLst>
                <a:ext uri="{28A0092B-C50C-407E-A947-70E740481C1C}">
                  <a14:useLocalDpi xmlns:a14="http://schemas.microsoft.com/office/drawing/2010/main" val="0"/>
                </a:ext>
              </a:extLst>
            </a:blip>
            <a:srcRect b="46817"/>
            <a:stretch>
              <a:fillRect/>
            </a:stretch>
          </p:blipFill>
          <p:spPr>
            <a:xfrm>
              <a:off x="-29399" y="-245343"/>
              <a:ext cx="1613988" cy="784911"/>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randombar(horizontal)">
                                      <p:cBhvr>
                                        <p:cTn id="10" dur="500"/>
                                        <p:tgtEl>
                                          <p:spTgt spid="35"/>
                                        </p:tgtEl>
                                      </p:cBhvr>
                                    </p:animEffect>
                                  </p:childTnLst>
                                </p:cTn>
                              </p:par>
                            </p:childTnLst>
                          </p:cTn>
                        </p:par>
                        <p:par>
                          <p:cTn id="11" fill="hold">
                            <p:stCondLst>
                              <p:cond delay="500"/>
                            </p:stCondLst>
                            <p:childTnLst>
                              <p:par>
                                <p:cTn id="12" presetID="42" presetClass="entr" presetSubtype="0" fill="hold" grpId="0" nodeType="afterEffect">
                                  <p:stCondLst>
                                    <p:cond delay="0"/>
                                  </p:stCondLst>
                                  <p:childTnLst>
                                    <p:set>
                                      <p:cBhvr>
                                        <p:cTn id="13" dur="1" fill="hold">
                                          <p:stCondLst>
                                            <p:cond delay="0"/>
                                          </p:stCondLst>
                                        </p:cTn>
                                        <p:tgtEl>
                                          <p:spTgt spid="29"/>
                                        </p:tgtEl>
                                        <p:attrNameLst>
                                          <p:attrName>style.visibility</p:attrName>
                                        </p:attrNameLst>
                                      </p:cBhvr>
                                      <p:to>
                                        <p:strVal val="visible"/>
                                      </p:to>
                                    </p:set>
                                    <p:animEffect transition="in" filter="fade">
                                      <p:cBhvr>
                                        <p:cTn id="14" dur="500"/>
                                        <p:tgtEl>
                                          <p:spTgt spid="29"/>
                                        </p:tgtEl>
                                      </p:cBhvr>
                                    </p:animEffect>
                                    <p:anim calcmode="lin" valueType="num">
                                      <p:cBhvr>
                                        <p:cTn id="15" dur="500" fill="hold"/>
                                        <p:tgtEl>
                                          <p:spTgt spid="29"/>
                                        </p:tgtEl>
                                        <p:attrNameLst>
                                          <p:attrName>ppt_x</p:attrName>
                                        </p:attrNameLst>
                                      </p:cBhvr>
                                      <p:tavLst>
                                        <p:tav tm="0">
                                          <p:val>
                                            <p:strVal val="#ppt_x"/>
                                          </p:val>
                                        </p:tav>
                                        <p:tav tm="100000">
                                          <p:val>
                                            <p:strVal val="#ppt_x"/>
                                          </p:val>
                                        </p:tav>
                                      </p:tavLst>
                                    </p:anim>
                                    <p:anim calcmode="lin" valueType="num">
                                      <p:cBhvr>
                                        <p:cTn id="16" dur="500" fill="hold"/>
                                        <p:tgtEl>
                                          <p:spTgt spid="29"/>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42" presetClass="entr" presetSubtype="0" fill="hold" grpId="0" nodeType="after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fade">
                                      <p:cBhvr>
                                        <p:cTn id="20" dur="500"/>
                                        <p:tgtEl>
                                          <p:spTgt spid="27"/>
                                        </p:tgtEl>
                                      </p:cBhvr>
                                    </p:animEffect>
                                    <p:anim calcmode="lin" valueType="num">
                                      <p:cBhvr>
                                        <p:cTn id="21" dur="500" fill="hold"/>
                                        <p:tgtEl>
                                          <p:spTgt spid="27"/>
                                        </p:tgtEl>
                                        <p:attrNameLst>
                                          <p:attrName>ppt_x</p:attrName>
                                        </p:attrNameLst>
                                      </p:cBhvr>
                                      <p:tavLst>
                                        <p:tav tm="0">
                                          <p:val>
                                            <p:strVal val="#ppt_x"/>
                                          </p:val>
                                        </p:tav>
                                        <p:tav tm="100000">
                                          <p:val>
                                            <p:strVal val="#ppt_x"/>
                                          </p:val>
                                        </p:tav>
                                      </p:tavLst>
                                    </p:anim>
                                    <p:anim calcmode="lin" valueType="num">
                                      <p:cBhvr>
                                        <p:cTn id="22" dur="500" fill="hold"/>
                                        <p:tgtEl>
                                          <p:spTgt spid="27"/>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42" presetClass="entr" presetSubtype="0" fill="hold" grpId="0" nodeType="afterEffect">
                                  <p:stCondLst>
                                    <p:cond delay="0"/>
                                  </p:stCondLst>
                                  <p:childTnLst>
                                    <p:set>
                                      <p:cBhvr>
                                        <p:cTn id="25" dur="1" fill="hold">
                                          <p:stCondLst>
                                            <p:cond delay="0"/>
                                          </p:stCondLst>
                                        </p:cTn>
                                        <p:tgtEl>
                                          <p:spTgt spid="32"/>
                                        </p:tgtEl>
                                        <p:attrNameLst>
                                          <p:attrName>style.visibility</p:attrName>
                                        </p:attrNameLst>
                                      </p:cBhvr>
                                      <p:to>
                                        <p:strVal val="visible"/>
                                      </p:to>
                                    </p:set>
                                    <p:animEffect transition="in" filter="fade">
                                      <p:cBhvr>
                                        <p:cTn id="26" dur="500"/>
                                        <p:tgtEl>
                                          <p:spTgt spid="32"/>
                                        </p:tgtEl>
                                      </p:cBhvr>
                                    </p:animEffect>
                                    <p:anim calcmode="lin" valueType="num">
                                      <p:cBhvr>
                                        <p:cTn id="27" dur="500" fill="hold"/>
                                        <p:tgtEl>
                                          <p:spTgt spid="32"/>
                                        </p:tgtEl>
                                        <p:attrNameLst>
                                          <p:attrName>ppt_x</p:attrName>
                                        </p:attrNameLst>
                                      </p:cBhvr>
                                      <p:tavLst>
                                        <p:tav tm="0">
                                          <p:val>
                                            <p:strVal val="#ppt_x"/>
                                          </p:val>
                                        </p:tav>
                                        <p:tav tm="100000">
                                          <p:val>
                                            <p:strVal val="#ppt_x"/>
                                          </p:val>
                                        </p:tav>
                                      </p:tavLst>
                                    </p:anim>
                                    <p:anim calcmode="lin" valueType="num">
                                      <p:cBhvr>
                                        <p:cTn id="28" dur="500" fill="hold"/>
                                        <p:tgtEl>
                                          <p:spTgt spid="32"/>
                                        </p:tgtEl>
                                        <p:attrNameLst>
                                          <p:attrName>ppt_y</p:attrName>
                                        </p:attrNameLst>
                                      </p:cBhvr>
                                      <p:tavLst>
                                        <p:tav tm="0">
                                          <p:val>
                                            <p:strVal val="#ppt_y+.1"/>
                                          </p:val>
                                        </p:tav>
                                        <p:tav tm="100000">
                                          <p:val>
                                            <p:strVal val="#ppt_y"/>
                                          </p:val>
                                        </p:tav>
                                      </p:tavLst>
                                    </p:anim>
                                  </p:childTnLst>
                                </p:cTn>
                              </p:par>
                            </p:childTnLst>
                          </p:cTn>
                        </p:par>
                        <p:par>
                          <p:cTn id="29" fill="hold">
                            <p:stCondLst>
                              <p:cond delay="2000"/>
                            </p:stCondLst>
                            <p:childTnLst>
                              <p:par>
                                <p:cTn id="30" presetID="42" presetClass="entr" presetSubtype="0" fill="hold" grpId="0"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fade">
                                      <p:cBhvr>
                                        <p:cTn id="32" dur="500"/>
                                        <p:tgtEl>
                                          <p:spTgt spid="31"/>
                                        </p:tgtEl>
                                      </p:cBhvr>
                                    </p:animEffect>
                                    <p:anim calcmode="lin" valueType="num">
                                      <p:cBhvr>
                                        <p:cTn id="33" dur="500" fill="hold"/>
                                        <p:tgtEl>
                                          <p:spTgt spid="31"/>
                                        </p:tgtEl>
                                        <p:attrNameLst>
                                          <p:attrName>ppt_x</p:attrName>
                                        </p:attrNameLst>
                                      </p:cBhvr>
                                      <p:tavLst>
                                        <p:tav tm="0">
                                          <p:val>
                                            <p:strVal val="#ppt_x"/>
                                          </p:val>
                                        </p:tav>
                                        <p:tav tm="100000">
                                          <p:val>
                                            <p:strVal val="#ppt_x"/>
                                          </p:val>
                                        </p:tav>
                                      </p:tavLst>
                                    </p:anim>
                                    <p:anim calcmode="lin" valueType="num">
                                      <p:cBhvr>
                                        <p:cTn id="34" dur="5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p:cTn id="39" dur="1000" fill="hold"/>
                                        <p:tgtEl>
                                          <p:spTgt spid="10"/>
                                        </p:tgtEl>
                                        <p:attrNameLst>
                                          <p:attrName>ppt_w</p:attrName>
                                        </p:attrNameLst>
                                      </p:cBhvr>
                                      <p:tavLst>
                                        <p:tav tm="0">
                                          <p:val>
                                            <p:fltVal val="0"/>
                                          </p:val>
                                        </p:tav>
                                        <p:tav tm="100000">
                                          <p:val>
                                            <p:strVal val="#ppt_w"/>
                                          </p:val>
                                        </p:tav>
                                      </p:tavLst>
                                    </p:anim>
                                    <p:anim calcmode="lin" valueType="num">
                                      <p:cBhvr>
                                        <p:cTn id="40" dur="1000" fill="hold"/>
                                        <p:tgtEl>
                                          <p:spTgt spid="10"/>
                                        </p:tgtEl>
                                        <p:attrNameLst>
                                          <p:attrName>ppt_h</p:attrName>
                                        </p:attrNameLst>
                                      </p:cBhvr>
                                      <p:tavLst>
                                        <p:tav tm="0">
                                          <p:val>
                                            <p:fltVal val="0"/>
                                          </p:val>
                                        </p:tav>
                                        <p:tav tm="100000">
                                          <p:val>
                                            <p:strVal val="#ppt_h"/>
                                          </p:val>
                                        </p:tav>
                                      </p:tavLst>
                                    </p:anim>
                                    <p:anim calcmode="lin" valueType="num">
                                      <p:cBhvr>
                                        <p:cTn id="41" dur="1000" fill="hold"/>
                                        <p:tgtEl>
                                          <p:spTgt spid="10"/>
                                        </p:tgtEl>
                                        <p:attrNameLst>
                                          <p:attrName>style.rotation</p:attrName>
                                        </p:attrNameLst>
                                      </p:cBhvr>
                                      <p:tavLst>
                                        <p:tav tm="0">
                                          <p:val>
                                            <p:fltVal val="90"/>
                                          </p:val>
                                        </p:tav>
                                        <p:tav tm="100000">
                                          <p:val>
                                            <p:fltVal val="0"/>
                                          </p:val>
                                        </p:tav>
                                      </p:tavLst>
                                    </p:anim>
                                    <p:animEffect transition="in" filter="fade">
                                      <p:cBhvr>
                                        <p:cTn id="42" dur="1000"/>
                                        <p:tgtEl>
                                          <p:spTgt spid="10"/>
                                        </p:tgtEl>
                                      </p:cBhvr>
                                    </p:animEffect>
                                  </p:childTnLst>
                                </p:cTn>
                              </p:par>
                            </p:childTnLst>
                          </p:cTn>
                        </p:par>
                        <p:par>
                          <p:cTn id="43" fill="hold">
                            <p:stCondLst>
                              <p:cond delay="1000"/>
                            </p:stCondLst>
                            <p:childTnLst>
                              <p:par>
                                <p:cTn id="44" presetID="22" presetClass="entr" presetSubtype="4" fill="hold" grpId="0" nodeType="afterEffect">
                                  <p:stCondLst>
                                    <p:cond delay="0"/>
                                  </p:stCondLst>
                                  <p:iterate type="wd">
                                    <p:tmPct val="10000"/>
                                  </p:iterate>
                                  <p:childTnLst>
                                    <p:set>
                                      <p:cBhvr>
                                        <p:cTn id="45" dur="1" fill="hold">
                                          <p:stCondLst>
                                            <p:cond delay="0"/>
                                          </p:stCondLst>
                                        </p:cTn>
                                        <p:tgtEl>
                                          <p:spTgt spid="26"/>
                                        </p:tgtEl>
                                        <p:attrNameLst>
                                          <p:attrName>style.visibility</p:attrName>
                                        </p:attrNameLst>
                                      </p:cBhvr>
                                      <p:to>
                                        <p:strVal val="visible"/>
                                      </p:to>
                                    </p:set>
                                    <p:animEffect transition="in" filter="wipe(down)">
                                      <p:cBhvr>
                                        <p:cTn id="46" dur="500"/>
                                        <p:tgtEl>
                                          <p:spTgt spid="26"/>
                                        </p:tgtEl>
                                      </p:cBhvr>
                                    </p:animEffect>
                                  </p:childTnLst>
                                </p:cTn>
                              </p:par>
                            </p:childTnLst>
                          </p:cTn>
                        </p:par>
                        <p:par>
                          <p:cTn id="47" fill="hold">
                            <p:stCondLst>
                              <p:cond delay="3599"/>
                            </p:stCondLst>
                            <p:childTnLst>
                              <p:par>
                                <p:cTn id="48" presetID="22" presetClass="entr" presetSubtype="4" fill="hold" grpId="0" nodeType="afterEffect">
                                  <p:stCondLst>
                                    <p:cond delay="0"/>
                                  </p:stCondLst>
                                  <p:iterate type="wd">
                                    <p:tmPct val="10000"/>
                                  </p:iterate>
                                  <p:childTnLst>
                                    <p:set>
                                      <p:cBhvr>
                                        <p:cTn id="49" dur="1" fill="hold">
                                          <p:stCondLst>
                                            <p:cond delay="0"/>
                                          </p:stCondLst>
                                        </p:cTn>
                                        <p:tgtEl>
                                          <p:spTgt spid="33"/>
                                        </p:tgtEl>
                                        <p:attrNameLst>
                                          <p:attrName>style.visibility</p:attrName>
                                        </p:attrNameLst>
                                      </p:cBhvr>
                                      <p:to>
                                        <p:strVal val="visible"/>
                                      </p:to>
                                    </p:set>
                                    <p:animEffect transition="in" filter="wipe(down)">
                                      <p:cBhvr>
                                        <p:cTn id="50" dur="500"/>
                                        <p:tgtEl>
                                          <p:spTgt spid="33"/>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nodeType="clickEffect">
                                  <p:stCondLst>
                                    <p:cond delay="0"/>
                                  </p:stCondLst>
                                  <p:childTnLst>
                                    <p:set>
                                      <p:cBhvr>
                                        <p:cTn id="54" dur="1" fill="hold">
                                          <p:stCondLst>
                                            <p:cond delay="0"/>
                                          </p:stCondLst>
                                        </p:cTn>
                                        <p:tgtEl>
                                          <p:spTgt spid="37"/>
                                        </p:tgtEl>
                                        <p:attrNameLst>
                                          <p:attrName>style.visibility</p:attrName>
                                        </p:attrNameLst>
                                      </p:cBhvr>
                                      <p:to>
                                        <p:strVal val="visible"/>
                                      </p:to>
                                    </p:set>
                                    <p:animEffect transition="in" filter="wipe(left)">
                                      <p:cBhvr>
                                        <p:cTn id="55"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26" grpId="0"/>
      <p:bldP spid="7" grpId="0" animBg="1"/>
      <p:bldP spid="27" grpId="0"/>
      <p:bldP spid="29" grpId="0"/>
      <p:bldP spid="31" grpId="0"/>
      <p:bldP spid="32" grpId="0"/>
      <p:bldP spid="3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4439845" y="808139"/>
            <a:ext cx="3072341" cy="3085941"/>
            <a:chOff x="4463819" y="1783219"/>
            <a:chExt cx="3072341" cy="3085941"/>
          </a:xfrm>
        </p:grpSpPr>
        <p:cxnSp>
          <p:nvCxnSpPr>
            <p:cNvPr id="2" name="直接连接符 1"/>
            <p:cNvCxnSpPr>
              <a:stCxn id="5" idx="2"/>
              <a:endCxn id="5" idx="6"/>
            </p:cNvCxnSpPr>
            <p:nvPr/>
          </p:nvCxnSpPr>
          <p:spPr>
            <a:xfrm>
              <a:off x="4463819" y="3319389"/>
              <a:ext cx="3072341" cy="0"/>
            </a:xfrm>
            <a:prstGeom prst="line">
              <a:avLst/>
            </a:prstGeom>
            <a:ln>
              <a:solidFill>
                <a:srgbClr val="447CAD"/>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5999989" y="1783219"/>
              <a:ext cx="0" cy="3085941"/>
            </a:xfrm>
            <a:prstGeom prst="line">
              <a:avLst/>
            </a:prstGeom>
            <a:ln>
              <a:solidFill>
                <a:srgbClr val="447CAD"/>
              </a:solidFill>
            </a:ln>
          </p:spPr>
          <p:style>
            <a:lnRef idx="1">
              <a:schemeClr val="accent1"/>
            </a:lnRef>
            <a:fillRef idx="0">
              <a:schemeClr val="accent1"/>
            </a:fillRef>
            <a:effectRef idx="0">
              <a:schemeClr val="accent1"/>
            </a:effectRef>
            <a:fontRef idx="minor">
              <a:schemeClr val="tx1"/>
            </a:fontRef>
          </p:style>
        </p:cxnSp>
        <p:sp>
          <p:nvSpPr>
            <p:cNvPr id="5" name="椭圆 4"/>
            <p:cNvSpPr/>
            <p:nvPr/>
          </p:nvSpPr>
          <p:spPr>
            <a:xfrm>
              <a:off x="4463819" y="1783219"/>
              <a:ext cx="3072341" cy="3072341"/>
            </a:xfrm>
            <a:prstGeom prst="ellipse">
              <a:avLst/>
            </a:prstGeom>
            <a:noFill/>
            <a:ln w="3175">
              <a:solidFill>
                <a:srgbClr val="447C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cxnSp>
        <p:nvCxnSpPr>
          <p:cNvPr id="9" name="直接连接符 8"/>
          <p:cNvCxnSpPr/>
          <p:nvPr/>
        </p:nvCxnSpPr>
        <p:spPr>
          <a:xfrm>
            <a:off x="2002412" y="2491972"/>
            <a:ext cx="1606243" cy="0"/>
          </a:xfrm>
          <a:prstGeom prst="line">
            <a:avLst/>
          </a:prstGeom>
          <a:ln>
            <a:solidFill>
              <a:srgbClr val="7B9EB1"/>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2335200" y="1367527"/>
            <a:ext cx="940665" cy="976184"/>
            <a:chOff x="2335200" y="1367527"/>
            <a:chExt cx="940665" cy="976184"/>
          </a:xfrm>
        </p:grpSpPr>
        <p:sp>
          <p:nvSpPr>
            <p:cNvPr id="30" name="椭圆 29"/>
            <p:cNvSpPr/>
            <p:nvPr/>
          </p:nvSpPr>
          <p:spPr>
            <a:xfrm>
              <a:off x="2335200" y="1367527"/>
              <a:ext cx="940665" cy="976184"/>
            </a:xfrm>
            <a:prstGeom prst="ellipse">
              <a:avLst/>
            </a:prstGeom>
            <a:solidFill>
              <a:srgbClr val="447CAD"/>
            </a:solidFill>
            <a:ln w="57150">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文本框 12"/>
            <p:cNvSpPr txBox="1"/>
            <p:nvPr/>
          </p:nvSpPr>
          <p:spPr>
            <a:xfrm>
              <a:off x="2466666" y="1531317"/>
              <a:ext cx="458009" cy="646331"/>
            </a:xfrm>
            <a:prstGeom prst="rect">
              <a:avLst/>
            </a:prstGeom>
            <a:noFill/>
          </p:spPr>
          <p:txBody>
            <a:bodyPr wrap="square" rtlCol="0">
              <a:spAutoFit/>
            </a:bodyPr>
            <a:lstStyle/>
            <a:p>
              <a:r>
                <a:rPr lang="zh-CN" altLang="en-US" sz="3600" b="1" dirty="0">
                  <a:solidFill>
                    <a:schemeClr val="bg1"/>
                  </a:solidFill>
                  <a:cs typeface="+mn-ea"/>
                  <a:sym typeface="+mn-lt"/>
                </a:rPr>
                <a:t>壹</a:t>
              </a:r>
            </a:p>
          </p:txBody>
        </p:sp>
      </p:grpSp>
      <p:cxnSp>
        <p:nvCxnSpPr>
          <p:cNvPr id="10" name="直接连接符 9"/>
          <p:cNvCxnSpPr/>
          <p:nvPr/>
        </p:nvCxnSpPr>
        <p:spPr>
          <a:xfrm>
            <a:off x="8308882" y="2502339"/>
            <a:ext cx="1606243" cy="0"/>
          </a:xfrm>
          <a:prstGeom prst="line">
            <a:avLst/>
          </a:prstGeom>
          <a:ln>
            <a:solidFill>
              <a:srgbClr val="7B9EB1"/>
            </a:solidFill>
          </a:ln>
        </p:spPr>
        <p:style>
          <a:lnRef idx="1">
            <a:schemeClr val="accent1"/>
          </a:lnRef>
          <a:fillRef idx="0">
            <a:schemeClr val="accent1"/>
          </a:fillRef>
          <a:effectRef idx="0">
            <a:schemeClr val="accent1"/>
          </a:effectRef>
          <a:fontRef idx="minor">
            <a:schemeClr val="tx1"/>
          </a:fontRef>
        </p:style>
      </p:cxnSp>
      <p:grpSp>
        <p:nvGrpSpPr>
          <p:cNvPr id="7" name="组合 6"/>
          <p:cNvGrpSpPr/>
          <p:nvPr/>
        </p:nvGrpSpPr>
        <p:grpSpPr>
          <a:xfrm>
            <a:off x="8578023" y="1363810"/>
            <a:ext cx="940665" cy="976184"/>
            <a:chOff x="8578023" y="1363810"/>
            <a:chExt cx="940665" cy="976184"/>
          </a:xfrm>
        </p:grpSpPr>
        <p:sp>
          <p:nvSpPr>
            <p:cNvPr id="31" name="椭圆 30"/>
            <p:cNvSpPr/>
            <p:nvPr/>
          </p:nvSpPr>
          <p:spPr>
            <a:xfrm>
              <a:off x="8578023" y="1363810"/>
              <a:ext cx="940665" cy="976184"/>
            </a:xfrm>
            <a:prstGeom prst="ellipse">
              <a:avLst/>
            </a:prstGeom>
            <a:solidFill>
              <a:srgbClr val="447CAD"/>
            </a:solidFill>
            <a:ln w="57150">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文本框 15"/>
            <p:cNvSpPr txBox="1"/>
            <p:nvPr/>
          </p:nvSpPr>
          <p:spPr>
            <a:xfrm>
              <a:off x="8742075" y="1513533"/>
              <a:ext cx="458009" cy="646331"/>
            </a:xfrm>
            <a:prstGeom prst="rect">
              <a:avLst/>
            </a:prstGeom>
            <a:noFill/>
          </p:spPr>
          <p:txBody>
            <a:bodyPr wrap="square" rtlCol="0">
              <a:spAutoFit/>
            </a:bodyPr>
            <a:lstStyle/>
            <a:p>
              <a:r>
                <a:rPr lang="zh-CN" altLang="en-US" sz="3600" b="1" dirty="0" smtClean="0">
                  <a:solidFill>
                    <a:schemeClr val="bg1"/>
                  </a:solidFill>
                  <a:cs typeface="+mn-ea"/>
                  <a:sym typeface="+mn-lt"/>
                </a:rPr>
                <a:t>贰</a:t>
              </a:r>
              <a:endParaRPr lang="zh-CN" altLang="en-US" sz="3600" b="1" dirty="0">
                <a:solidFill>
                  <a:schemeClr val="bg1"/>
                </a:solidFill>
                <a:cs typeface="+mn-ea"/>
                <a:sym typeface="+mn-lt"/>
              </a:endParaRPr>
            </a:p>
          </p:txBody>
        </p:sp>
      </p:grpSp>
      <p:sp>
        <p:nvSpPr>
          <p:cNvPr id="20" name="矩形 19"/>
          <p:cNvSpPr/>
          <p:nvPr/>
        </p:nvSpPr>
        <p:spPr>
          <a:xfrm>
            <a:off x="1091821" y="2607715"/>
            <a:ext cx="2904732" cy="954107"/>
          </a:xfrm>
          <a:prstGeom prst="rect">
            <a:avLst/>
          </a:prstGeom>
        </p:spPr>
        <p:txBody>
          <a:bodyPr wrap="square">
            <a:spAutoFit/>
          </a:bodyPr>
          <a:lstStyle/>
          <a:p>
            <a:pPr algn="ctr"/>
            <a:r>
              <a:rPr lang="zh-CN" altLang="en-US" sz="1400" dirty="0">
                <a:cs typeface="+mn-ea"/>
                <a:sym typeface="+mn-lt"/>
              </a:rPr>
              <a:t>单击此处输入文本内容，单击此处输入文本内容，单击此处输入文本内容，单击此处输入文本内容，单击此处输入文本内容</a:t>
            </a:r>
          </a:p>
        </p:txBody>
      </p:sp>
      <p:sp>
        <p:nvSpPr>
          <p:cNvPr id="21" name="矩形 20"/>
          <p:cNvSpPr/>
          <p:nvPr/>
        </p:nvSpPr>
        <p:spPr>
          <a:xfrm>
            <a:off x="7546010" y="2528700"/>
            <a:ext cx="2904732" cy="954107"/>
          </a:xfrm>
          <a:prstGeom prst="rect">
            <a:avLst/>
          </a:prstGeom>
        </p:spPr>
        <p:txBody>
          <a:bodyPr wrap="square">
            <a:spAutoFit/>
          </a:bodyPr>
          <a:lstStyle/>
          <a:p>
            <a:pPr algn="ctr"/>
            <a:r>
              <a:rPr lang="zh-CN" altLang="en-US" sz="1400" dirty="0">
                <a:solidFill>
                  <a:schemeClr val="tx1">
                    <a:lumMod val="85000"/>
                    <a:lumOff val="15000"/>
                  </a:schemeClr>
                </a:solidFill>
                <a:cs typeface="+mn-ea"/>
                <a:sym typeface="+mn-lt"/>
              </a:rPr>
              <a:t>单击此处输入文本内容，单击此处输入文本内容，单击此处输入文本内容，单击此处输入文本内容，单击此处输入文本内容</a:t>
            </a:r>
          </a:p>
        </p:txBody>
      </p:sp>
      <p:sp>
        <p:nvSpPr>
          <p:cNvPr id="27" name="Content Placeholder 2"/>
          <p:cNvSpPr txBox="1"/>
          <p:nvPr/>
        </p:nvSpPr>
        <p:spPr>
          <a:xfrm>
            <a:off x="3119996" y="4243866"/>
            <a:ext cx="5622079" cy="697948"/>
          </a:xfrm>
          <a:prstGeom prst="rect">
            <a:avLst/>
          </a:prstGeom>
          <a:ln>
            <a:noFill/>
          </a:ln>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50000"/>
              </a:lnSpc>
              <a:buNone/>
            </a:pPr>
            <a:r>
              <a:rPr lang="zh-CN" altLang="en-US" dirty="0">
                <a:solidFill>
                  <a:schemeClr val="tx1">
                    <a:lumMod val="85000"/>
                    <a:lumOff val="15000"/>
                  </a:schemeClr>
                </a:solidFill>
                <a:cs typeface="+mn-ea"/>
                <a:sym typeface="+mn-lt"/>
              </a:rPr>
              <a:t>单击此处输入文本内容，单击此处输入文本内容，单击此处输入文本内容，单击此处输入文本内容</a:t>
            </a:r>
            <a:endParaRPr lang="en-US" altLang="zh-CN" dirty="0">
              <a:solidFill>
                <a:schemeClr val="tx1">
                  <a:lumMod val="85000"/>
                  <a:lumOff val="15000"/>
                </a:schemeClr>
              </a:solidFill>
              <a:cs typeface="+mn-ea"/>
              <a:sym typeface="+mn-lt"/>
            </a:endParaRPr>
          </a:p>
        </p:txBody>
      </p:sp>
      <p:sp>
        <p:nvSpPr>
          <p:cNvPr id="29" name="椭圆 28"/>
          <p:cNvSpPr/>
          <p:nvPr/>
        </p:nvSpPr>
        <p:spPr>
          <a:xfrm>
            <a:off x="4862179" y="1229647"/>
            <a:ext cx="2231169" cy="2247748"/>
          </a:xfrm>
          <a:prstGeom prst="ellipse">
            <a:avLst/>
          </a:prstGeom>
          <a:solidFill>
            <a:srgbClr val="447CAD"/>
          </a:solidFill>
          <a:ln>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28" name="图片 27"/>
          <p:cNvPicPr>
            <a:picLocks noChangeAspect="1"/>
          </p:cNvPicPr>
          <p:nvPr/>
        </p:nvPicPr>
        <p:blipFill>
          <a:blip r:embed="rId3" cstate="print">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val="0"/>
              </a:ext>
            </a:extLst>
          </a:blip>
          <a:stretch>
            <a:fillRect/>
          </a:stretch>
        </p:blipFill>
        <p:spPr>
          <a:xfrm>
            <a:off x="5314841" y="1367527"/>
            <a:ext cx="1524003" cy="1959868"/>
          </a:xfrm>
          <a:prstGeom prst="rect">
            <a:avLst/>
          </a:prstGeom>
        </p:spPr>
      </p:pic>
      <p:grpSp>
        <p:nvGrpSpPr>
          <p:cNvPr id="32" name="组合 31"/>
          <p:cNvGrpSpPr/>
          <p:nvPr/>
        </p:nvGrpSpPr>
        <p:grpSpPr>
          <a:xfrm>
            <a:off x="-29399" y="-245343"/>
            <a:ext cx="1613988" cy="1154243"/>
            <a:chOff x="-29399" y="-245343"/>
            <a:chExt cx="1613988" cy="1154243"/>
          </a:xfrm>
        </p:grpSpPr>
        <p:sp>
          <p:nvSpPr>
            <p:cNvPr id="33" name="矩形 32"/>
            <p:cNvSpPr/>
            <p:nvPr/>
          </p:nvSpPr>
          <p:spPr>
            <a:xfrm>
              <a:off x="233215" y="539568"/>
              <a:ext cx="1088760" cy="369332"/>
            </a:xfrm>
            <a:prstGeom prst="rect">
              <a:avLst/>
            </a:prstGeom>
          </p:spPr>
          <p:txBody>
            <a:bodyPr wrap="none">
              <a:spAutoFit/>
            </a:bodyPr>
            <a:lstStyle>
              <a:defPPr>
                <a:defRPr lang="en-US"/>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lvl="0" algn="ctr"/>
              <a:r>
                <a:rPr lang="zh-CN" altLang="en-US" b="1" dirty="0" smtClean="0">
                  <a:solidFill>
                    <a:srgbClr val="447CAD"/>
                  </a:solidFill>
                  <a:cs typeface="+mn-ea"/>
                  <a:sym typeface="+mn-lt"/>
                </a:rPr>
                <a:t>活动安排</a:t>
              </a:r>
              <a:endParaRPr lang="zh-CN" altLang="en-US" b="1" dirty="0">
                <a:solidFill>
                  <a:srgbClr val="447CAD"/>
                </a:solidFill>
                <a:cs typeface="+mn-ea"/>
                <a:sym typeface="+mn-lt"/>
              </a:endParaRPr>
            </a:p>
          </p:txBody>
        </p:sp>
        <p:pic>
          <p:nvPicPr>
            <p:cNvPr id="34" name="图片 33"/>
            <p:cNvPicPr>
              <a:picLocks noChangeAspect="1"/>
            </p:cNvPicPr>
            <p:nvPr/>
          </p:nvPicPr>
          <p:blipFill rotWithShape="1">
            <a:blip r:embed="rId5" cstate="print">
              <a:duotone>
                <a:prstClr val="black"/>
                <a:schemeClr val="accent5">
                  <a:tint val="45000"/>
                  <a:satMod val="400000"/>
                </a:schemeClr>
              </a:duotone>
              <a:extLst>
                <a:ext uri="{28A0092B-C50C-407E-A947-70E740481C1C}">
                  <a14:useLocalDpi xmlns:a14="http://schemas.microsoft.com/office/drawing/2010/main" val="0"/>
                </a:ext>
              </a:extLst>
            </a:blip>
            <a:srcRect b="46817"/>
            <a:stretch>
              <a:fillRect/>
            </a:stretch>
          </p:blipFill>
          <p:spPr>
            <a:xfrm>
              <a:off x="-29399" y="-245343"/>
              <a:ext cx="1613988" cy="784911"/>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left)">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heel(1)">
                                      <p:cBhvr>
                                        <p:cTn id="12" dur="20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p:cTn id="17" dur="500" fill="hold"/>
                                        <p:tgtEl>
                                          <p:spTgt spid="29"/>
                                        </p:tgtEl>
                                        <p:attrNameLst>
                                          <p:attrName>ppt_w</p:attrName>
                                        </p:attrNameLst>
                                      </p:cBhvr>
                                      <p:tavLst>
                                        <p:tav tm="0">
                                          <p:val>
                                            <p:fltVal val="0"/>
                                          </p:val>
                                        </p:tav>
                                        <p:tav tm="100000">
                                          <p:val>
                                            <p:strVal val="#ppt_w"/>
                                          </p:val>
                                        </p:tav>
                                      </p:tavLst>
                                    </p:anim>
                                    <p:anim calcmode="lin" valueType="num">
                                      <p:cBhvr>
                                        <p:cTn id="18" dur="500" fill="hold"/>
                                        <p:tgtEl>
                                          <p:spTgt spid="29"/>
                                        </p:tgtEl>
                                        <p:attrNameLst>
                                          <p:attrName>ppt_h</p:attrName>
                                        </p:attrNameLst>
                                      </p:cBhvr>
                                      <p:tavLst>
                                        <p:tav tm="0">
                                          <p:val>
                                            <p:fltVal val="0"/>
                                          </p:val>
                                        </p:tav>
                                        <p:tav tm="100000">
                                          <p:val>
                                            <p:strVal val="#ppt_h"/>
                                          </p:val>
                                        </p:tav>
                                      </p:tavLst>
                                    </p:anim>
                                    <p:animEffect transition="in" filter="fade">
                                      <p:cBhvr>
                                        <p:cTn id="19" dur="500"/>
                                        <p:tgtEl>
                                          <p:spTgt spid="29"/>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1000"/>
                                        <p:tgtEl>
                                          <p:spTgt spid="28"/>
                                        </p:tgtEl>
                                      </p:cBhvr>
                                    </p:animEffect>
                                    <p:anim calcmode="lin" valueType="num">
                                      <p:cBhvr>
                                        <p:cTn id="25" dur="1000" fill="hold"/>
                                        <p:tgtEl>
                                          <p:spTgt spid="28"/>
                                        </p:tgtEl>
                                        <p:attrNameLst>
                                          <p:attrName>ppt_x</p:attrName>
                                        </p:attrNameLst>
                                      </p:cBhvr>
                                      <p:tavLst>
                                        <p:tav tm="0">
                                          <p:val>
                                            <p:strVal val="#ppt_x"/>
                                          </p:val>
                                        </p:tav>
                                        <p:tav tm="100000">
                                          <p:val>
                                            <p:strVal val="#ppt_x"/>
                                          </p:val>
                                        </p:tav>
                                      </p:tavLst>
                                    </p:anim>
                                    <p:anim calcmode="lin" valueType="num">
                                      <p:cBhvr>
                                        <p:cTn id="26"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childTnLst>
                                </p:cTn>
                              </p:par>
                              <p:par>
                                <p:cTn id="34" presetID="53" presetClass="entr" presetSubtype="16" fill="hold" nodeType="withEffect">
                                  <p:stCondLst>
                                    <p:cond delay="0"/>
                                  </p:stCondLst>
                                  <p:childTnLst>
                                    <p:set>
                                      <p:cBhvr>
                                        <p:cTn id="35" dur="1" fill="hold">
                                          <p:stCondLst>
                                            <p:cond delay="0"/>
                                          </p:stCondLst>
                                        </p:cTn>
                                        <p:tgtEl>
                                          <p:spTgt spid="4"/>
                                        </p:tgtEl>
                                        <p:attrNameLst>
                                          <p:attrName>style.visibility</p:attrName>
                                        </p:attrNameLst>
                                      </p:cBhvr>
                                      <p:to>
                                        <p:strVal val="visible"/>
                                      </p:to>
                                    </p:set>
                                    <p:anim calcmode="lin" valueType="num">
                                      <p:cBhvr>
                                        <p:cTn id="36" dur="500" fill="hold"/>
                                        <p:tgtEl>
                                          <p:spTgt spid="4"/>
                                        </p:tgtEl>
                                        <p:attrNameLst>
                                          <p:attrName>ppt_w</p:attrName>
                                        </p:attrNameLst>
                                      </p:cBhvr>
                                      <p:tavLst>
                                        <p:tav tm="0">
                                          <p:val>
                                            <p:fltVal val="0"/>
                                          </p:val>
                                        </p:tav>
                                        <p:tav tm="100000">
                                          <p:val>
                                            <p:strVal val="#ppt_w"/>
                                          </p:val>
                                        </p:tav>
                                      </p:tavLst>
                                    </p:anim>
                                    <p:anim calcmode="lin" valueType="num">
                                      <p:cBhvr>
                                        <p:cTn id="37" dur="500" fill="hold"/>
                                        <p:tgtEl>
                                          <p:spTgt spid="4"/>
                                        </p:tgtEl>
                                        <p:attrNameLst>
                                          <p:attrName>ppt_h</p:attrName>
                                        </p:attrNameLst>
                                      </p:cBhvr>
                                      <p:tavLst>
                                        <p:tav tm="0">
                                          <p:val>
                                            <p:fltVal val="0"/>
                                          </p:val>
                                        </p:tav>
                                        <p:tav tm="100000">
                                          <p:val>
                                            <p:strVal val="#ppt_h"/>
                                          </p:val>
                                        </p:tav>
                                      </p:tavLst>
                                    </p:anim>
                                    <p:animEffect transition="in" filter="fade">
                                      <p:cBhvr>
                                        <p:cTn id="38" dur="500"/>
                                        <p:tgtEl>
                                          <p:spTgt spid="4"/>
                                        </p:tgtEl>
                                      </p:cBhvr>
                                    </p:animEffect>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nodeType="click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barn(inVertical)">
                                      <p:cBhvr>
                                        <p:cTn id="43" dur="500"/>
                                        <p:tgtEl>
                                          <p:spTgt spid="10"/>
                                        </p:tgtEl>
                                      </p:cBhvr>
                                    </p:animEffect>
                                  </p:childTnLst>
                                </p:cTn>
                              </p:par>
                              <p:par>
                                <p:cTn id="44" presetID="16" presetClass="entr" presetSubtype="21" fill="hold" nodeType="with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barn(inVertical)">
                                      <p:cBhvr>
                                        <p:cTn id="46" dur="500"/>
                                        <p:tgtEl>
                                          <p:spTgt spid="9"/>
                                        </p:tgtEl>
                                      </p:cBhvr>
                                    </p:animEffect>
                                  </p:childTnLst>
                                </p:cTn>
                              </p:par>
                            </p:childTnLst>
                          </p:cTn>
                        </p:par>
                        <p:par>
                          <p:cTn id="47" fill="hold">
                            <p:stCondLst>
                              <p:cond delay="500"/>
                            </p:stCondLst>
                            <p:childTnLst>
                              <p:par>
                                <p:cTn id="48" presetID="2" presetClass="entr" presetSubtype="4" fill="hold" grpId="0" nodeType="afterEffect">
                                  <p:stCondLst>
                                    <p:cond delay="0"/>
                                  </p:stCondLst>
                                  <p:childTnLst>
                                    <p:set>
                                      <p:cBhvr>
                                        <p:cTn id="49" dur="1" fill="hold">
                                          <p:stCondLst>
                                            <p:cond delay="0"/>
                                          </p:stCondLst>
                                        </p:cTn>
                                        <p:tgtEl>
                                          <p:spTgt spid="20"/>
                                        </p:tgtEl>
                                        <p:attrNameLst>
                                          <p:attrName>style.visibility</p:attrName>
                                        </p:attrNameLst>
                                      </p:cBhvr>
                                      <p:to>
                                        <p:strVal val="visible"/>
                                      </p:to>
                                    </p:set>
                                    <p:anim calcmode="lin" valueType="num">
                                      <p:cBhvr additive="base">
                                        <p:cTn id="50" dur="500" fill="hold"/>
                                        <p:tgtEl>
                                          <p:spTgt spid="20"/>
                                        </p:tgtEl>
                                        <p:attrNameLst>
                                          <p:attrName>ppt_x</p:attrName>
                                        </p:attrNameLst>
                                      </p:cBhvr>
                                      <p:tavLst>
                                        <p:tav tm="0">
                                          <p:val>
                                            <p:strVal val="#ppt_x"/>
                                          </p:val>
                                        </p:tav>
                                        <p:tav tm="100000">
                                          <p:val>
                                            <p:strVal val="#ppt_x"/>
                                          </p:val>
                                        </p:tav>
                                      </p:tavLst>
                                    </p:anim>
                                    <p:anim calcmode="lin" valueType="num">
                                      <p:cBhvr additive="base">
                                        <p:cTn id="51" dur="500" fill="hold"/>
                                        <p:tgtEl>
                                          <p:spTgt spid="20"/>
                                        </p:tgtEl>
                                        <p:attrNameLst>
                                          <p:attrName>ppt_y</p:attrName>
                                        </p:attrNameLst>
                                      </p:cBhvr>
                                      <p:tavLst>
                                        <p:tav tm="0">
                                          <p:val>
                                            <p:strVal val="1+#ppt_h/2"/>
                                          </p:val>
                                        </p:tav>
                                        <p:tav tm="100000">
                                          <p:val>
                                            <p:strVal val="#ppt_y"/>
                                          </p:val>
                                        </p:tav>
                                      </p:tavLst>
                                    </p:anim>
                                  </p:childTnLst>
                                </p:cTn>
                              </p:par>
                            </p:childTnLst>
                          </p:cTn>
                        </p:par>
                        <p:par>
                          <p:cTn id="52" fill="hold">
                            <p:stCondLst>
                              <p:cond delay="1000"/>
                            </p:stCondLst>
                            <p:childTnLst>
                              <p:par>
                                <p:cTn id="53" presetID="2" presetClass="entr" presetSubtype="4" fill="hold" grpId="0" nodeType="after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additive="base">
                                        <p:cTn id="55" dur="500" fill="hold"/>
                                        <p:tgtEl>
                                          <p:spTgt spid="21"/>
                                        </p:tgtEl>
                                        <p:attrNameLst>
                                          <p:attrName>ppt_x</p:attrName>
                                        </p:attrNameLst>
                                      </p:cBhvr>
                                      <p:tavLst>
                                        <p:tav tm="0">
                                          <p:val>
                                            <p:strVal val="#ppt_x"/>
                                          </p:val>
                                        </p:tav>
                                        <p:tav tm="100000">
                                          <p:val>
                                            <p:strVal val="#ppt_x"/>
                                          </p:val>
                                        </p:tav>
                                      </p:tavLst>
                                    </p:anim>
                                    <p:anim calcmode="lin" valueType="num">
                                      <p:cBhvr additive="base">
                                        <p:cTn id="56"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27"/>
                                        </p:tgtEl>
                                        <p:attrNameLst>
                                          <p:attrName>style.visibility</p:attrName>
                                        </p:attrNameLst>
                                      </p:cBhvr>
                                      <p:to>
                                        <p:strVal val="visible"/>
                                      </p:to>
                                    </p:set>
                                    <p:animEffect transition="in" filter="fade">
                                      <p:cBhvr>
                                        <p:cTn id="61" dur="1000"/>
                                        <p:tgtEl>
                                          <p:spTgt spid="27"/>
                                        </p:tgtEl>
                                      </p:cBhvr>
                                    </p:animEffect>
                                    <p:anim calcmode="lin" valueType="num">
                                      <p:cBhvr>
                                        <p:cTn id="62" dur="1000" fill="hold"/>
                                        <p:tgtEl>
                                          <p:spTgt spid="27"/>
                                        </p:tgtEl>
                                        <p:attrNameLst>
                                          <p:attrName>ppt_x</p:attrName>
                                        </p:attrNameLst>
                                      </p:cBhvr>
                                      <p:tavLst>
                                        <p:tav tm="0">
                                          <p:val>
                                            <p:strVal val="#ppt_x"/>
                                          </p:val>
                                        </p:tav>
                                        <p:tav tm="100000">
                                          <p:val>
                                            <p:strVal val="#ppt_x"/>
                                          </p:val>
                                        </p:tav>
                                      </p:tavLst>
                                    </p:anim>
                                    <p:anim calcmode="lin" valueType="num">
                                      <p:cBhvr>
                                        <p:cTn id="63"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7" grpId="0"/>
      <p:bldP spid="2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1157038" y="3551457"/>
            <a:ext cx="2691631" cy="738664"/>
          </a:xfrm>
          <a:prstGeom prst="rect">
            <a:avLst/>
          </a:prstGeom>
          <a:noFill/>
        </p:spPr>
        <p:txBody>
          <a:bodyPr wrap="square" rtlCol="0">
            <a:spAutoFit/>
          </a:bodyPr>
          <a:lstStyle/>
          <a:p>
            <a:pPr algn="ctr"/>
            <a:r>
              <a:rPr lang="zh-CN" altLang="en-US" sz="1400" dirty="0">
                <a:solidFill>
                  <a:schemeClr val="tx1">
                    <a:lumMod val="75000"/>
                    <a:lumOff val="25000"/>
                  </a:schemeClr>
                </a:solidFill>
                <a:cs typeface="+mn-ea"/>
                <a:sym typeface="+mn-lt"/>
              </a:rPr>
              <a:t>请单击此处输入文本内</a:t>
            </a:r>
            <a:endParaRPr lang="en-US" altLang="zh-CN" sz="1400" dirty="0">
              <a:solidFill>
                <a:schemeClr val="tx1">
                  <a:lumMod val="75000"/>
                  <a:lumOff val="25000"/>
                </a:schemeClr>
              </a:solidFill>
              <a:cs typeface="+mn-ea"/>
              <a:sym typeface="+mn-lt"/>
            </a:endParaRPr>
          </a:p>
          <a:p>
            <a:pPr algn="ctr"/>
            <a:r>
              <a:rPr lang="zh-CN" altLang="en-US" sz="1400" dirty="0">
                <a:solidFill>
                  <a:schemeClr val="tx1">
                    <a:lumMod val="75000"/>
                    <a:lumOff val="25000"/>
                  </a:schemeClr>
                </a:solidFill>
                <a:cs typeface="+mn-ea"/>
                <a:sym typeface="+mn-lt"/>
              </a:rPr>
              <a:t>容，请单击此处输入文本内容，请单击此处输入文本内容</a:t>
            </a:r>
          </a:p>
        </p:txBody>
      </p:sp>
      <p:grpSp>
        <p:nvGrpSpPr>
          <p:cNvPr id="19" name="组合 18"/>
          <p:cNvGrpSpPr/>
          <p:nvPr/>
        </p:nvGrpSpPr>
        <p:grpSpPr>
          <a:xfrm>
            <a:off x="4299045" y="1446663"/>
            <a:ext cx="2634018" cy="696036"/>
            <a:chOff x="4299045" y="1446663"/>
            <a:chExt cx="2634018" cy="696036"/>
          </a:xfrm>
        </p:grpSpPr>
        <p:sp>
          <p:nvSpPr>
            <p:cNvPr id="3" name="矩形 2"/>
            <p:cNvSpPr/>
            <p:nvPr/>
          </p:nvSpPr>
          <p:spPr>
            <a:xfrm>
              <a:off x="4299045" y="1446663"/>
              <a:ext cx="2634018" cy="696036"/>
            </a:xfrm>
            <a:prstGeom prst="rect">
              <a:avLst/>
            </a:prstGeom>
            <a:solidFill>
              <a:srgbClr val="447CAD"/>
            </a:solid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10" name="文本框 9"/>
            <p:cNvSpPr txBox="1"/>
            <p:nvPr/>
          </p:nvSpPr>
          <p:spPr>
            <a:xfrm>
              <a:off x="4648974" y="1582491"/>
              <a:ext cx="1878226" cy="400110"/>
            </a:xfrm>
            <a:prstGeom prst="rect">
              <a:avLst/>
            </a:prstGeom>
            <a:noFill/>
          </p:spPr>
          <p:txBody>
            <a:bodyPr wrap="square" rtlCol="0">
              <a:spAutoFit/>
            </a:bodyPr>
            <a:lstStyle/>
            <a:p>
              <a:pPr algn="dist"/>
              <a:r>
                <a:rPr lang="zh-CN" altLang="en-US" sz="2000" b="1" dirty="0">
                  <a:solidFill>
                    <a:schemeClr val="bg1"/>
                  </a:solidFill>
                  <a:cs typeface="+mn-ea"/>
                  <a:sym typeface="+mn-lt"/>
                </a:rPr>
                <a:t>输入标题</a:t>
              </a:r>
            </a:p>
          </p:txBody>
        </p:sp>
      </p:grpSp>
      <p:sp>
        <p:nvSpPr>
          <p:cNvPr id="11" name="文本框 10"/>
          <p:cNvSpPr txBox="1"/>
          <p:nvPr/>
        </p:nvSpPr>
        <p:spPr>
          <a:xfrm>
            <a:off x="4179050" y="2335552"/>
            <a:ext cx="6575385" cy="738664"/>
          </a:xfrm>
          <a:prstGeom prst="rect">
            <a:avLst/>
          </a:prstGeom>
          <a:noFill/>
        </p:spPr>
        <p:txBody>
          <a:bodyPr wrap="square" rtlCol="0">
            <a:spAutoFit/>
          </a:bodyPr>
          <a:lstStyle/>
          <a:p>
            <a:r>
              <a:rPr lang="zh-CN" altLang="en-US" sz="1400" dirty="0">
                <a:solidFill>
                  <a:schemeClr val="tx1">
                    <a:lumMod val="75000"/>
                    <a:lumOff val="25000"/>
                  </a:schemeClr>
                </a:solidFill>
                <a:cs typeface="+mn-ea"/>
                <a:sym typeface="+mn-lt"/>
              </a:rPr>
              <a:t>请单击此处输入文本内容，请单击此处输入文本内容，请单击此处输入文本内容，请单击此处输入文本内容，请单击此处输入文本内容请单击此处输入文本内容</a:t>
            </a:r>
          </a:p>
          <a:p>
            <a:endParaRPr lang="zh-CN" altLang="en-US" sz="1400" dirty="0">
              <a:solidFill>
                <a:schemeClr val="tx1">
                  <a:lumMod val="75000"/>
                  <a:lumOff val="25000"/>
                </a:schemeClr>
              </a:solidFill>
              <a:cs typeface="+mn-ea"/>
              <a:sym typeface="+mn-lt"/>
            </a:endParaRPr>
          </a:p>
        </p:txBody>
      </p:sp>
      <p:sp>
        <p:nvSpPr>
          <p:cNvPr id="13" name="文本框 12"/>
          <p:cNvSpPr txBox="1"/>
          <p:nvPr/>
        </p:nvSpPr>
        <p:spPr>
          <a:xfrm>
            <a:off x="4179050" y="3289847"/>
            <a:ext cx="6411612" cy="523220"/>
          </a:xfrm>
          <a:prstGeom prst="rect">
            <a:avLst/>
          </a:prstGeom>
          <a:noFill/>
        </p:spPr>
        <p:txBody>
          <a:bodyPr wrap="square" rtlCol="0">
            <a:spAutoFit/>
          </a:bodyPr>
          <a:lstStyle/>
          <a:p>
            <a:r>
              <a:rPr lang="zh-CN" altLang="en-US" sz="1400" dirty="0">
                <a:solidFill>
                  <a:schemeClr val="tx1">
                    <a:lumMod val="75000"/>
                    <a:lumOff val="25000"/>
                  </a:schemeClr>
                </a:solidFill>
                <a:cs typeface="+mn-ea"/>
                <a:sym typeface="+mn-lt"/>
              </a:rPr>
              <a:t>请单击此处输入文本内容，请单击此处输入文本内容，请单击此处输入文本内容，请单击此处输入文本内容，请单击此处输入文本内容，请单击此处输入文本内容</a:t>
            </a:r>
            <a:r>
              <a:rPr lang="zh-CN" altLang="en-US" sz="1400" dirty="0" smtClean="0">
                <a:solidFill>
                  <a:schemeClr val="tx1">
                    <a:lumMod val="75000"/>
                    <a:lumOff val="25000"/>
                  </a:schemeClr>
                </a:solidFill>
                <a:cs typeface="+mn-ea"/>
                <a:sym typeface="+mn-lt"/>
              </a:rPr>
              <a:t>，</a:t>
            </a:r>
            <a:endParaRPr lang="zh-CN" altLang="en-US" sz="1400" dirty="0">
              <a:solidFill>
                <a:schemeClr val="tx1">
                  <a:lumMod val="75000"/>
                  <a:lumOff val="25000"/>
                </a:schemeClr>
              </a:solidFill>
              <a:cs typeface="+mn-ea"/>
              <a:sym typeface="+mn-lt"/>
            </a:endParaRPr>
          </a:p>
        </p:txBody>
      </p:sp>
      <p:sp>
        <p:nvSpPr>
          <p:cNvPr id="15" name="文本框 14"/>
          <p:cNvSpPr txBox="1"/>
          <p:nvPr/>
        </p:nvSpPr>
        <p:spPr>
          <a:xfrm>
            <a:off x="4209865" y="4281197"/>
            <a:ext cx="6513754" cy="523220"/>
          </a:xfrm>
          <a:prstGeom prst="rect">
            <a:avLst/>
          </a:prstGeom>
          <a:noFill/>
        </p:spPr>
        <p:txBody>
          <a:bodyPr wrap="square" rtlCol="0">
            <a:spAutoFit/>
          </a:bodyPr>
          <a:lstStyle/>
          <a:p>
            <a:r>
              <a:rPr lang="zh-CN" altLang="en-US" sz="1400" dirty="0">
                <a:solidFill>
                  <a:schemeClr val="tx1">
                    <a:lumMod val="75000"/>
                    <a:lumOff val="25000"/>
                  </a:schemeClr>
                </a:solidFill>
                <a:cs typeface="+mn-ea"/>
                <a:sym typeface="+mn-lt"/>
              </a:rPr>
              <a:t>请单击此处输入文本内容，请单击此处输入文本内容，请单击此处输入文本内容，请单击此处输入文本内容，请单击此处输入文本内容，请单击此处输入文本内容</a:t>
            </a:r>
            <a:r>
              <a:rPr lang="zh-CN" altLang="en-US" sz="1400" dirty="0" smtClean="0">
                <a:solidFill>
                  <a:schemeClr val="tx1">
                    <a:lumMod val="75000"/>
                    <a:lumOff val="25000"/>
                  </a:schemeClr>
                </a:solidFill>
                <a:cs typeface="+mn-ea"/>
                <a:sym typeface="+mn-lt"/>
              </a:rPr>
              <a:t>，</a:t>
            </a:r>
            <a:endParaRPr lang="zh-CN" altLang="en-US" sz="1400" dirty="0">
              <a:solidFill>
                <a:schemeClr val="tx1">
                  <a:lumMod val="75000"/>
                  <a:lumOff val="25000"/>
                </a:schemeClr>
              </a:solidFill>
              <a:cs typeface="+mn-ea"/>
              <a:sym typeface="+mn-lt"/>
            </a:endParaRPr>
          </a:p>
        </p:txBody>
      </p:sp>
      <p:grpSp>
        <p:nvGrpSpPr>
          <p:cNvPr id="12" name="组合 11"/>
          <p:cNvGrpSpPr/>
          <p:nvPr/>
        </p:nvGrpSpPr>
        <p:grpSpPr>
          <a:xfrm>
            <a:off x="-29399" y="-245343"/>
            <a:ext cx="1613988" cy="1154243"/>
            <a:chOff x="-29399" y="-245343"/>
            <a:chExt cx="1613988" cy="1154243"/>
          </a:xfrm>
        </p:grpSpPr>
        <p:sp>
          <p:nvSpPr>
            <p:cNvPr id="14" name="矩形 13"/>
            <p:cNvSpPr/>
            <p:nvPr/>
          </p:nvSpPr>
          <p:spPr>
            <a:xfrm>
              <a:off x="233215" y="539568"/>
              <a:ext cx="1088760" cy="369332"/>
            </a:xfrm>
            <a:prstGeom prst="rect">
              <a:avLst/>
            </a:prstGeom>
          </p:spPr>
          <p:txBody>
            <a:bodyPr wrap="none">
              <a:spAutoFit/>
            </a:bodyPr>
            <a:lstStyle>
              <a:defPPr>
                <a:defRPr lang="en-US"/>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lvl="0" algn="ctr"/>
              <a:r>
                <a:rPr lang="zh-CN" altLang="en-US" b="1" dirty="0" smtClean="0">
                  <a:solidFill>
                    <a:srgbClr val="447CAD"/>
                  </a:solidFill>
                  <a:cs typeface="+mn-ea"/>
                  <a:sym typeface="+mn-lt"/>
                </a:rPr>
                <a:t>活动安排</a:t>
              </a:r>
              <a:endParaRPr lang="zh-CN" altLang="en-US" b="1" dirty="0">
                <a:solidFill>
                  <a:srgbClr val="447CAD"/>
                </a:solidFill>
                <a:cs typeface="+mn-ea"/>
                <a:sym typeface="+mn-lt"/>
              </a:endParaRPr>
            </a:p>
          </p:txBody>
        </p:sp>
        <p:pic>
          <p:nvPicPr>
            <p:cNvPr id="16" name="图片 15"/>
            <p:cNvPicPr>
              <a:picLocks noChangeAspect="1"/>
            </p:cNvPicPr>
            <p:nvPr/>
          </p:nvPicPr>
          <p:blipFill rotWithShape="1">
            <a:blip r:embed="rId3" cstate="print">
              <a:duotone>
                <a:prstClr val="black"/>
                <a:schemeClr val="accent5">
                  <a:tint val="45000"/>
                  <a:satMod val="400000"/>
                </a:schemeClr>
              </a:duotone>
              <a:extLst>
                <a:ext uri="{28A0092B-C50C-407E-A947-70E740481C1C}">
                  <a14:useLocalDpi xmlns:a14="http://schemas.microsoft.com/office/drawing/2010/main" val="0"/>
                </a:ext>
              </a:extLst>
            </a:blip>
            <a:srcRect b="46817"/>
            <a:stretch>
              <a:fillRect/>
            </a:stretch>
          </p:blipFill>
          <p:spPr>
            <a:xfrm>
              <a:off x="-29399" y="-245343"/>
              <a:ext cx="1613988" cy="784911"/>
            </a:xfrm>
            <a:prstGeom prst="rect">
              <a:avLst/>
            </a:prstGeom>
          </p:spPr>
        </p:pic>
      </p:grpSp>
      <p:pic>
        <p:nvPicPr>
          <p:cNvPr id="5" name="图片 4"/>
          <p:cNvPicPr>
            <a:picLocks noChangeAspect="1"/>
          </p:cNvPicPr>
          <p:nvPr/>
        </p:nvPicPr>
        <p:blipFill rotWithShape="1">
          <a:blip r:embed="rId4">
            <a:extLst>
              <a:ext uri="{28A0092B-C50C-407E-A947-70E740481C1C}">
                <a14:useLocalDpi xmlns:a14="http://schemas.microsoft.com/office/drawing/2010/main" val="0"/>
              </a:ext>
            </a:extLst>
          </a:blip>
          <a:srcRect l="29751" t="25817" r="28149" b="21791"/>
          <a:stretch>
            <a:fillRect/>
          </a:stretch>
        </p:blipFill>
        <p:spPr>
          <a:xfrm>
            <a:off x="1703265" y="1496900"/>
            <a:ext cx="1817857" cy="169670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1000" fill="hold"/>
                                        <p:tgtEl>
                                          <p:spTgt spid="5"/>
                                        </p:tgtEl>
                                        <p:attrNameLst>
                                          <p:attrName>ppt_w</p:attrName>
                                        </p:attrNameLst>
                                      </p:cBhvr>
                                      <p:tavLst>
                                        <p:tav tm="0">
                                          <p:val>
                                            <p:fltVal val="0"/>
                                          </p:val>
                                        </p:tav>
                                        <p:tav tm="100000">
                                          <p:val>
                                            <p:strVal val="#ppt_w"/>
                                          </p:val>
                                        </p:tav>
                                      </p:tavLst>
                                    </p:anim>
                                    <p:anim calcmode="lin" valueType="num">
                                      <p:cBhvr>
                                        <p:cTn id="13" dur="1000" fill="hold"/>
                                        <p:tgtEl>
                                          <p:spTgt spid="5"/>
                                        </p:tgtEl>
                                        <p:attrNameLst>
                                          <p:attrName>ppt_h</p:attrName>
                                        </p:attrNameLst>
                                      </p:cBhvr>
                                      <p:tavLst>
                                        <p:tav tm="0">
                                          <p:val>
                                            <p:fltVal val="0"/>
                                          </p:val>
                                        </p:tav>
                                        <p:tav tm="100000">
                                          <p:val>
                                            <p:strVal val="#ppt_h"/>
                                          </p:val>
                                        </p:tav>
                                      </p:tavLst>
                                    </p:anim>
                                    <p:anim calcmode="lin" valueType="num">
                                      <p:cBhvr>
                                        <p:cTn id="14" dur="1000" fill="hold"/>
                                        <p:tgtEl>
                                          <p:spTgt spid="5"/>
                                        </p:tgtEl>
                                        <p:attrNameLst>
                                          <p:attrName>style.rotation</p:attrName>
                                        </p:attrNameLst>
                                      </p:cBhvr>
                                      <p:tavLst>
                                        <p:tav tm="0">
                                          <p:val>
                                            <p:fltVal val="90"/>
                                          </p:val>
                                        </p:tav>
                                        <p:tav tm="100000">
                                          <p:val>
                                            <p:fltVal val="0"/>
                                          </p:val>
                                        </p:tav>
                                      </p:tavLst>
                                    </p:anim>
                                    <p:animEffect transition="in" filter="fade">
                                      <p:cBhvr>
                                        <p:cTn id="15" dur="1000"/>
                                        <p:tgtEl>
                                          <p:spTgt spid="5"/>
                                        </p:tgtEl>
                                      </p:cBhvr>
                                    </p:animEffect>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barn(inVertical)">
                                      <p:cBhvr>
                                        <p:cTn id="26" dur="500"/>
                                        <p:tgtEl>
                                          <p:spTgt spid="19"/>
                                        </p:tgtEl>
                                      </p:cBhvr>
                                    </p:animEffect>
                                  </p:childTnLst>
                                </p:cTn>
                              </p:par>
                            </p:childTnLst>
                          </p:cTn>
                        </p:par>
                        <p:par>
                          <p:cTn id="27" fill="hold">
                            <p:stCondLst>
                              <p:cond delay="500"/>
                            </p:stCondLst>
                            <p:childTnLst>
                              <p:par>
                                <p:cTn id="28" presetID="42" presetClass="entr" presetSubtype="0"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1000"/>
                                        <p:tgtEl>
                                          <p:spTgt spid="11"/>
                                        </p:tgtEl>
                                      </p:cBhvr>
                                    </p:animEffect>
                                    <p:anim calcmode="lin" valueType="num">
                                      <p:cBhvr>
                                        <p:cTn id="31" dur="1000" fill="hold"/>
                                        <p:tgtEl>
                                          <p:spTgt spid="11"/>
                                        </p:tgtEl>
                                        <p:attrNameLst>
                                          <p:attrName>ppt_x</p:attrName>
                                        </p:attrNameLst>
                                      </p:cBhvr>
                                      <p:tavLst>
                                        <p:tav tm="0">
                                          <p:val>
                                            <p:strVal val="#ppt_x"/>
                                          </p:val>
                                        </p:tav>
                                        <p:tav tm="100000">
                                          <p:val>
                                            <p:strVal val="#ppt_x"/>
                                          </p:val>
                                        </p:tav>
                                      </p:tavLst>
                                    </p:anim>
                                    <p:anim calcmode="lin" valueType="num">
                                      <p:cBhvr>
                                        <p:cTn id="32" dur="1000" fill="hold"/>
                                        <p:tgtEl>
                                          <p:spTgt spid="11"/>
                                        </p:tgtEl>
                                        <p:attrNameLst>
                                          <p:attrName>ppt_y</p:attrName>
                                        </p:attrNameLst>
                                      </p:cBhvr>
                                      <p:tavLst>
                                        <p:tav tm="0">
                                          <p:val>
                                            <p:strVal val="#ppt_y+.1"/>
                                          </p:val>
                                        </p:tav>
                                        <p:tav tm="100000">
                                          <p:val>
                                            <p:strVal val="#ppt_y"/>
                                          </p:val>
                                        </p:tav>
                                      </p:tavLst>
                                    </p:anim>
                                  </p:childTnLst>
                                </p:cTn>
                              </p:par>
                            </p:childTnLst>
                          </p:cTn>
                        </p:par>
                        <p:par>
                          <p:cTn id="33" fill="hold">
                            <p:stCondLst>
                              <p:cond delay="1500"/>
                            </p:stCondLst>
                            <p:childTnLst>
                              <p:par>
                                <p:cTn id="34" presetID="42" presetClass="entr" presetSubtype="0"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1000"/>
                                        <p:tgtEl>
                                          <p:spTgt spid="13"/>
                                        </p:tgtEl>
                                      </p:cBhvr>
                                    </p:animEffect>
                                    <p:anim calcmode="lin" valueType="num">
                                      <p:cBhvr>
                                        <p:cTn id="37" dur="1000" fill="hold"/>
                                        <p:tgtEl>
                                          <p:spTgt spid="13"/>
                                        </p:tgtEl>
                                        <p:attrNameLst>
                                          <p:attrName>ppt_x</p:attrName>
                                        </p:attrNameLst>
                                      </p:cBhvr>
                                      <p:tavLst>
                                        <p:tav tm="0">
                                          <p:val>
                                            <p:strVal val="#ppt_x"/>
                                          </p:val>
                                        </p:tav>
                                        <p:tav tm="100000">
                                          <p:val>
                                            <p:strVal val="#ppt_x"/>
                                          </p:val>
                                        </p:tav>
                                      </p:tavLst>
                                    </p:anim>
                                    <p:anim calcmode="lin" valueType="num">
                                      <p:cBhvr>
                                        <p:cTn id="38" dur="1000" fill="hold"/>
                                        <p:tgtEl>
                                          <p:spTgt spid="13"/>
                                        </p:tgtEl>
                                        <p:attrNameLst>
                                          <p:attrName>ppt_y</p:attrName>
                                        </p:attrNameLst>
                                      </p:cBhvr>
                                      <p:tavLst>
                                        <p:tav tm="0">
                                          <p:val>
                                            <p:strVal val="#ppt_y+.1"/>
                                          </p:val>
                                        </p:tav>
                                        <p:tav tm="100000">
                                          <p:val>
                                            <p:strVal val="#ppt_y"/>
                                          </p:val>
                                        </p:tav>
                                      </p:tavLst>
                                    </p:anim>
                                  </p:childTnLst>
                                </p:cTn>
                              </p:par>
                            </p:childTnLst>
                          </p:cTn>
                        </p:par>
                        <p:par>
                          <p:cTn id="39" fill="hold">
                            <p:stCondLst>
                              <p:cond delay="2500"/>
                            </p:stCondLst>
                            <p:childTnLst>
                              <p:par>
                                <p:cTn id="40" presetID="42" presetClass="entr" presetSubtype="0" fill="hold" grpId="0" nodeType="after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1000"/>
                                        <p:tgtEl>
                                          <p:spTgt spid="15"/>
                                        </p:tgtEl>
                                      </p:cBhvr>
                                    </p:animEffect>
                                    <p:anim calcmode="lin" valueType="num">
                                      <p:cBhvr>
                                        <p:cTn id="43" dur="1000" fill="hold"/>
                                        <p:tgtEl>
                                          <p:spTgt spid="15"/>
                                        </p:tgtEl>
                                        <p:attrNameLst>
                                          <p:attrName>ppt_x</p:attrName>
                                        </p:attrNameLst>
                                      </p:cBhvr>
                                      <p:tavLst>
                                        <p:tav tm="0">
                                          <p:val>
                                            <p:strVal val="#ppt_x"/>
                                          </p:val>
                                        </p:tav>
                                        <p:tav tm="100000">
                                          <p:val>
                                            <p:strVal val="#ppt_x"/>
                                          </p:val>
                                        </p:tav>
                                      </p:tavLst>
                                    </p:anim>
                                    <p:anim calcmode="lin" valueType="num">
                                      <p:cBhvr>
                                        <p:cTn id="4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13" grpId="0"/>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29399" y="-245343"/>
            <a:ext cx="1613988" cy="1154243"/>
            <a:chOff x="-29399" y="-245343"/>
            <a:chExt cx="1613988" cy="1154243"/>
          </a:xfrm>
        </p:grpSpPr>
        <p:sp>
          <p:nvSpPr>
            <p:cNvPr id="22" name="矩形 21"/>
            <p:cNvSpPr/>
            <p:nvPr/>
          </p:nvSpPr>
          <p:spPr>
            <a:xfrm>
              <a:off x="233214" y="539568"/>
              <a:ext cx="1088761" cy="369332"/>
            </a:xfrm>
            <a:prstGeom prst="rect">
              <a:avLst/>
            </a:prstGeom>
          </p:spPr>
          <p:txBody>
            <a:bodyPr wrap="none">
              <a:spAutoFit/>
            </a:bodyPr>
            <a:lstStyle>
              <a:defPPr>
                <a:defRPr lang="en-US"/>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lvl="0" algn="ctr"/>
              <a:r>
                <a:rPr lang="zh-CN" altLang="en-US" b="1" dirty="0" smtClean="0">
                  <a:solidFill>
                    <a:srgbClr val="447CAD"/>
                  </a:solidFill>
                  <a:cs typeface="+mn-ea"/>
                  <a:sym typeface="+mn-lt"/>
                </a:rPr>
                <a:t>活动主题</a:t>
              </a:r>
              <a:endParaRPr lang="zh-CN" altLang="en-US" b="1" dirty="0">
                <a:solidFill>
                  <a:srgbClr val="447CAD"/>
                </a:solidFill>
                <a:cs typeface="+mn-ea"/>
                <a:sym typeface="+mn-lt"/>
              </a:endParaRPr>
            </a:p>
          </p:txBody>
        </p:sp>
        <p:pic>
          <p:nvPicPr>
            <p:cNvPr id="23" name="图片 22"/>
            <p:cNvPicPr>
              <a:picLocks noChangeAspect="1"/>
            </p:cNvPicPr>
            <p:nvPr/>
          </p:nvPicPr>
          <p:blipFill rotWithShape="1">
            <a:blip r:embed="rId3" cstate="print">
              <a:duotone>
                <a:prstClr val="black"/>
                <a:schemeClr val="accent5">
                  <a:tint val="45000"/>
                  <a:satMod val="400000"/>
                </a:schemeClr>
              </a:duotone>
              <a:extLst>
                <a:ext uri="{28A0092B-C50C-407E-A947-70E740481C1C}">
                  <a14:useLocalDpi xmlns:a14="http://schemas.microsoft.com/office/drawing/2010/main" val="0"/>
                </a:ext>
              </a:extLst>
            </a:blip>
            <a:srcRect b="46817"/>
            <a:stretch>
              <a:fillRect/>
            </a:stretch>
          </p:blipFill>
          <p:spPr>
            <a:xfrm>
              <a:off x="-29399" y="-245343"/>
              <a:ext cx="1613988" cy="784911"/>
            </a:xfrm>
            <a:prstGeom prst="rect">
              <a:avLst/>
            </a:prstGeom>
          </p:spPr>
        </p:pic>
      </p:grpSp>
      <p:sp>
        <p:nvSpPr>
          <p:cNvPr id="25" name="矩形 24"/>
          <p:cNvSpPr/>
          <p:nvPr/>
        </p:nvSpPr>
        <p:spPr>
          <a:xfrm>
            <a:off x="900424" y="2316582"/>
            <a:ext cx="10428747" cy="1569660"/>
          </a:xfrm>
          <a:prstGeom prst="rect">
            <a:avLst/>
          </a:prstGeom>
        </p:spPr>
        <p:txBody>
          <a:bodyPr wrap="square">
            <a:spAutoFit/>
          </a:bodyPr>
          <a:lstStyle>
            <a:defPPr>
              <a:defRPr lang="en-US"/>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ctr"/>
            <a:r>
              <a:rPr lang="zh-CN" altLang="en-US" sz="9600" b="1" dirty="0">
                <a:ln w="12700" cap="flat" cmpd="sng">
                  <a:solidFill>
                    <a:srgbClr val="EAEAEA"/>
                  </a:solidFill>
                  <a:prstDash val="solid"/>
                  <a:round/>
                  <a:headEnd type="none" w="med" len="med"/>
                  <a:tailEnd type="none" w="med" len="med"/>
                </a:ln>
                <a:solidFill>
                  <a:srgbClr val="447CAD"/>
                </a:solidFill>
                <a:effectLst>
                  <a:outerShdw blurRad="38100" dist="38100" dir="2700000" algn="tl">
                    <a:srgbClr val="000000">
                      <a:alpha val="43137"/>
                    </a:srgbClr>
                  </a:outerShdw>
                  <a:reflection blurRad="6350" stA="55000" endA="300" endPos="45500" dir="5400000" sy="-100000" algn="bl" rotWithShape="0"/>
                </a:effectLst>
                <a:cs typeface="+mn-ea"/>
                <a:sym typeface="+mn-lt"/>
              </a:rPr>
              <a:t>和谐</a:t>
            </a:r>
            <a:r>
              <a:rPr lang="zh-CN" altLang="en-US" sz="9600" b="1" dirty="0" smtClean="0">
                <a:ln w="12700" cap="flat" cmpd="sng">
                  <a:solidFill>
                    <a:srgbClr val="EAEAEA"/>
                  </a:solidFill>
                  <a:prstDash val="solid"/>
                  <a:round/>
                  <a:headEnd type="none" w="med" len="med"/>
                  <a:tailEnd type="none" w="med" len="med"/>
                </a:ln>
                <a:solidFill>
                  <a:srgbClr val="447CAD"/>
                </a:solidFill>
                <a:effectLst>
                  <a:outerShdw blurRad="38100" dist="38100" dir="2700000" algn="tl">
                    <a:srgbClr val="000000">
                      <a:alpha val="43137"/>
                    </a:srgbClr>
                  </a:outerShdw>
                  <a:reflection blurRad="6350" stA="55000" endA="300" endPos="45500" dir="5400000" sy="-100000" algn="bl" rotWithShape="0"/>
                </a:effectLst>
                <a:cs typeface="+mn-ea"/>
                <a:sym typeface="+mn-lt"/>
              </a:rPr>
              <a:t>家园迎</a:t>
            </a:r>
            <a:r>
              <a:rPr lang="zh-CN" altLang="en-US" sz="9600" b="1" dirty="0">
                <a:ln w="12700" cap="flat" cmpd="sng">
                  <a:solidFill>
                    <a:srgbClr val="EAEAEA"/>
                  </a:solidFill>
                  <a:prstDash val="solid"/>
                  <a:round/>
                  <a:headEnd type="none" w="med" len="med"/>
                  <a:tailEnd type="none" w="med" len="med"/>
                </a:ln>
                <a:solidFill>
                  <a:srgbClr val="447CAD"/>
                </a:solidFill>
                <a:effectLst>
                  <a:outerShdw blurRad="38100" dist="38100" dir="2700000" algn="tl">
                    <a:srgbClr val="000000">
                      <a:alpha val="43137"/>
                    </a:srgbClr>
                  </a:outerShdw>
                  <a:reflection blurRad="6350" stA="55000" endA="300" endPos="45500" dir="5400000" sy="-100000" algn="bl" rotWithShape="0"/>
                </a:effectLst>
                <a:cs typeface="+mn-ea"/>
                <a:sym typeface="+mn-lt"/>
              </a:rPr>
              <a:t>评促建 </a:t>
            </a:r>
          </a:p>
        </p:txBody>
      </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barn(inVertical)">
                                      <p:cBhvr>
                                        <p:cTn id="1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29399" y="-245343"/>
            <a:ext cx="1613988" cy="1154243"/>
            <a:chOff x="-29399" y="-245343"/>
            <a:chExt cx="1613988" cy="1154243"/>
          </a:xfrm>
        </p:grpSpPr>
        <p:sp>
          <p:nvSpPr>
            <p:cNvPr id="22" name="矩形 21"/>
            <p:cNvSpPr/>
            <p:nvPr/>
          </p:nvSpPr>
          <p:spPr>
            <a:xfrm>
              <a:off x="233214" y="539568"/>
              <a:ext cx="1088761" cy="369332"/>
            </a:xfrm>
            <a:prstGeom prst="rect">
              <a:avLst/>
            </a:prstGeom>
          </p:spPr>
          <p:txBody>
            <a:bodyPr wrap="none">
              <a:spAutoFit/>
            </a:bodyPr>
            <a:lstStyle>
              <a:defPPr>
                <a:defRPr lang="en-US"/>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lvl="0" algn="ctr"/>
              <a:r>
                <a:rPr lang="zh-CN" altLang="en-US" b="1" dirty="0" smtClean="0">
                  <a:solidFill>
                    <a:srgbClr val="447CAD"/>
                  </a:solidFill>
                  <a:cs typeface="+mn-ea"/>
                  <a:sym typeface="+mn-lt"/>
                </a:rPr>
                <a:t>活动口号</a:t>
              </a:r>
              <a:endParaRPr lang="zh-CN" altLang="en-US" b="1" dirty="0">
                <a:solidFill>
                  <a:srgbClr val="447CAD"/>
                </a:solidFill>
                <a:cs typeface="+mn-ea"/>
                <a:sym typeface="+mn-lt"/>
              </a:endParaRPr>
            </a:p>
          </p:txBody>
        </p:sp>
        <p:pic>
          <p:nvPicPr>
            <p:cNvPr id="23" name="图片 22"/>
            <p:cNvPicPr>
              <a:picLocks noChangeAspect="1"/>
            </p:cNvPicPr>
            <p:nvPr/>
          </p:nvPicPr>
          <p:blipFill rotWithShape="1">
            <a:blip r:embed="rId3" cstate="print">
              <a:duotone>
                <a:prstClr val="black"/>
                <a:schemeClr val="accent5">
                  <a:tint val="45000"/>
                  <a:satMod val="400000"/>
                </a:schemeClr>
              </a:duotone>
              <a:extLst>
                <a:ext uri="{28A0092B-C50C-407E-A947-70E740481C1C}">
                  <a14:useLocalDpi xmlns:a14="http://schemas.microsoft.com/office/drawing/2010/main" val="0"/>
                </a:ext>
              </a:extLst>
            </a:blip>
            <a:srcRect b="46817"/>
            <a:stretch>
              <a:fillRect/>
            </a:stretch>
          </p:blipFill>
          <p:spPr>
            <a:xfrm>
              <a:off x="-29399" y="-245343"/>
              <a:ext cx="1613988" cy="784911"/>
            </a:xfrm>
            <a:prstGeom prst="rect">
              <a:avLst/>
            </a:prstGeom>
          </p:spPr>
        </p:pic>
      </p:grpSp>
      <p:grpSp>
        <p:nvGrpSpPr>
          <p:cNvPr id="2" name="组合 1"/>
          <p:cNvGrpSpPr/>
          <p:nvPr/>
        </p:nvGrpSpPr>
        <p:grpSpPr>
          <a:xfrm>
            <a:off x="319650" y="-245343"/>
            <a:ext cx="11872350" cy="3870634"/>
            <a:chOff x="319650" y="-245343"/>
            <a:chExt cx="11872350" cy="3870634"/>
          </a:xfrm>
        </p:grpSpPr>
        <p:sp>
          <p:nvSpPr>
            <p:cNvPr id="6" name="矩形 5"/>
            <p:cNvSpPr/>
            <p:nvPr/>
          </p:nvSpPr>
          <p:spPr>
            <a:xfrm>
              <a:off x="319650" y="2178741"/>
              <a:ext cx="11872350" cy="1446550"/>
            </a:xfrm>
            <a:prstGeom prst="rect">
              <a:avLst/>
            </a:prstGeom>
          </p:spPr>
          <p:txBody>
            <a:bodyPr wrap="square">
              <a:spAutoFit/>
            </a:bodyPr>
            <a:lstStyle>
              <a:defPPr>
                <a:defRPr lang="en-US"/>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ctr"/>
              <a:r>
                <a:rPr lang="zh-CN" altLang="en-US" sz="8800" b="1" dirty="0">
                  <a:ln w="9525" cap="flat" cmpd="sng">
                    <a:solidFill>
                      <a:schemeClr val="bg1"/>
                    </a:solidFill>
                    <a:prstDash val="solid"/>
                    <a:round/>
                    <a:headEnd type="none" w="med" len="med"/>
                    <a:tailEnd type="none" w="med" len="med"/>
                  </a:ln>
                  <a:solidFill>
                    <a:srgbClr val="447CAD"/>
                  </a:solidFill>
                  <a:effectLst>
                    <a:outerShdw blurRad="38100" dist="38100" dir="2700000" algn="tl">
                      <a:srgbClr val="000000">
                        <a:alpha val="43137"/>
                      </a:srgbClr>
                    </a:outerShdw>
                  </a:effectLst>
                  <a:cs typeface="+mn-ea"/>
                  <a:sym typeface="+mn-lt"/>
                </a:rPr>
                <a:t>我的寝室</a:t>
              </a:r>
              <a:r>
                <a:rPr lang="zh-CN" altLang="en-US" sz="8800" b="1" dirty="0" smtClean="0">
                  <a:ln w="9525" cap="flat" cmpd="sng">
                    <a:solidFill>
                      <a:schemeClr val="bg1"/>
                    </a:solidFill>
                    <a:prstDash val="solid"/>
                    <a:round/>
                    <a:headEnd type="none" w="med" len="med"/>
                    <a:tailEnd type="none" w="med" len="med"/>
                  </a:ln>
                  <a:solidFill>
                    <a:srgbClr val="447CAD"/>
                  </a:solidFill>
                  <a:effectLst>
                    <a:outerShdw blurRad="38100" dist="38100" dir="2700000" algn="tl">
                      <a:srgbClr val="000000">
                        <a:alpha val="43137"/>
                      </a:srgbClr>
                    </a:outerShdw>
                  </a:effectLst>
                  <a:cs typeface="+mn-ea"/>
                  <a:sym typeface="+mn-lt"/>
                </a:rPr>
                <a:t>，  我</a:t>
              </a:r>
              <a:r>
                <a:rPr lang="zh-CN" altLang="en-US" sz="8800" b="1" dirty="0">
                  <a:ln w="9525" cap="flat" cmpd="sng">
                    <a:solidFill>
                      <a:schemeClr val="bg1"/>
                    </a:solidFill>
                    <a:prstDash val="solid"/>
                    <a:round/>
                    <a:headEnd type="none" w="med" len="med"/>
                    <a:tailEnd type="none" w="med" len="med"/>
                  </a:ln>
                  <a:solidFill>
                    <a:srgbClr val="447CAD"/>
                  </a:solidFill>
                  <a:effectLst>
                    <a:outerShdw blurRad="38100" dist="38100" dir="2700000" algn="tl">
                      <a:srgbClr val="000000">
                        <a:alpha val="43137"/>
                      </a:srgbClr>
                    </a:outerShdw>
                  </a:effectLst>
                  <a:cs typeface="+mn-ea"/>
                  <a:sym typeface="+mn-lt"/>
                </a:rPr>
                <a:t>做主</a:t>
              </a:r>
            </a:p>
          </p:txBody>
        </p:sp>
        <p:pic>
          <p:nvPicPr>
            <p:cNvPr id="7" name="图片 6"/>
            <p:cNvPicPr>
              <a:picLocks noChangeAspect="1"/>
            </p:cNvPicPr>
            <p:nvPr/>
          </p:nvPicPr>
          <p:blipFill rotWithShape="1">
            <a:blip r:embed="rId4">
              <a:extLst>
                <a:ext uri="{28A0092B-C50C-407E-A947-70E740481C1C}">
                  <a14:useLocalDpi xmlns:a14="http://schemas.microsoft.com/office/drawing/2010/main" val="0"/>
                </a:ext>
              </a:extLst>
            </a:blip>
            <a:srcRect r="69641"/>
            <a:stretch>
              <a:fillRect/>
            </a:stretch>
          </p:blipFill>
          <p:spPr>
            <a:xfrm>
              <a:off x="6187587" y="-245343"/>
              <a:ext cx="1496103" cy="3696003"/>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29399" y="-245343"/>
            <a:ext cx="1613988" cy="1154243"/>
            <a:chOff x="-29399" y="-245343"/>
            <a:chExt cx="1613988" cy="1154243"/>
          </a:xfrm>
        </p:grpSpPr>
        <p:sp>
          <p:nvSpPr>
            <p:cNvPr id="22" name="矩形 21"/>
            <p:cNvSpPr/>
            <p:nvPr/>
          </p:nvSpPr>
          <p:spPr>
            <a:xfrm>
              <a:off x="233214" y="539568"/>
              <a:ext cx="1088761" cy="369332"/>
            </a:xfrm>
            <a:prstGeom prst="rect">
              <a:avLst/>
            </a:prstGeom>
          </p:spPr>
          <p:txBody>
            <a:bodyPr wrap="none">
              <a:spAutoFit/>
            </a:bodyPr>
            <a:lstStyle>
              <a:defPPr>
                <a:defRPr lang="en-US"/>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lvl="0" algn="ctr"/>
              <a:r>
                <a:rPr lang="zh-CN" altLang="en-US" b="1" dirty="0" smtClean="0">
                  <a:solidFill>
                    <a:srgbClr val="447CAD"/>
                  </a:solidFill>
                  <a:cs typeface="+mn-ea"/>
                  <a:sym typeface="+mn-lt"/>
                </a:rPr>
                <a:t>活动目的</a:t>
              </a:r>
              <a:endParaRPr lang="zh-CN" altLang="en-US" b="1" dirty="0">
                <a:solidFill>
                  <a:srgbClr val="447CAD"/>
                </a:solidFill>
                <a:cs typeface="+mn-ea"/>
                <a:sym typeface="+mn-lt"/>
              </a:endParaRPr>
            </a:p>
          </p:txBody>
        </p:sp>
        <p:pic>
          <p:nvPicPr>
            <p:cNvPr id="23" name="图片 22"/>
            <p:cNvPicPr>
              <a:picLocks noChangeAspect="1"/>
            </p:cNvPicPr>
            <p:nvPr/>
          </p:nvPicPr>
          <p:blipFill rotWithShape="1">
            <a:blip r:embed="rId3" cstate="print">
              <a:duotone>
                <a:prstClr val="black"/>
                <a:schemeClr val="accent5">
                  <a:tint val="45000"/>
                  <a:satMod val="400000"/>
                </a:schemeClr>
              </a:duotone>
              <a:extLst>
                <a:ext uri="{28A0092B-C50C-407E-A947-70E740481C1C}">
                  <a14:useLocalDpi xmlns:a14="http://schemas.microsoft.com/office/drawing/2010/main" val="0"/>
                </a:ext>
              </a:extLst>
            </a:blip>
            <a:srcRect b="46817"/>
            <a:stretch>
              <a:fillRect/>
            </a:stretch>
          </p:blipFill>
          <p:spPr>
            <a:xfrm>
              <a:off x="-29399" y="-245343"/>
              <a:ext cx="1613988" cy="784911"/>
            </a:xfrm>
            <a:prstGeom prst="rect">
              <a:avLst/>
            </a:prstGeom>
          </p:spPr>
        </p:pic>
      </p:grpSp>
      <p:sp>
        <p:nvSpPr>
          <p:cNvPr id="8" name="矩形 7"/>
          <p:cNvSpPr/>
          <p:nvPr/>
        </p:nvSpPr>
        <p:spPr>
          <a:xfrm>
            <a:off x="2687723" y="1196677"/>
            <a:ext cx="9886414" cy="369332"/>
          </a:xfrm>
          <a:prstGeom prst="rect">
            <a:avLst/>
          </a:prstGeom>
        </p:spPr>
        <p:txBody>
          <a:bodyPr wrap="square">
            <a:spAutoFit/>
          </a:bodyPr>
          <a:lstStyle>
            <a:defPPr>
              <a:defRPr lang="en-US"/>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lvl="0"/>
            <a:r>
              <a:rPr lang="zh-CN" altLang="en-US" dirty="0">
                <a:solidFill>
                  <a:schemeClr val="tx1">
                    <a:lumMod val="75000"/>
                    <a:lumOff val="25000"/>
                  </a:schemeClr>
                </a:solidFill>
                <a:cs typeface="+mn-ea"/>
                <a:sym typeface="+mn-lt"/>
              </a:rPr>
              <a:t>丰富同学们的业余生活，增加大家对寝室的热爱，构建和谐校园。</a:t>
            </a:r>
          </a:p>
        </p:txBody>
      </p:sp>
      <p:pic>
        <p:nvPicPr>
          <p:cNvPr id="10" name="图片 9"/>
          <p:cNvPicPr>
            <a:picLocks noChangeAspect="1"/>
          </p:cNvPicPr>
          <p:nvPr/>
        </p:nvPicPr>
        <p:blipFill>
          <a:blip r:embed="rId4"/>
          <a:stretch>
            <a:fillRect/>
          </a:stretch>
        </p:blipFill>
        <p:spPr>
          <a:xfrm>
            <a:off x="4709577" y="2223117"/>
            <a:ext cx="2687510" cy="2756704"/>
          </a:xfrm>
          <a:prstGeom prst="ellipse">
            <a:avLst/>
          </a:prstGeom>
          <a:ln w="76200">
            <a:solidFill>
              <a:srgbClr val="447CAD"/>
            </a:solidFill>
          </a:ln>
          <a:effectLst>
            <a:outerShdw blurRad="292100" dist="139700" dir="2700000" algn="tl" rotWithShape="0">
              <a:srgbClr val="333333">
                <a:alpha val="65000"/>
              </a:srgbClr>
            </a:outerShdw>
          </a:effectLst>
        </p:spPr>
      </p:pic>
      <p:pic>
        <p:nvPicPr>
          <p:cNvPr id="11" name="图片 10"/>
          <p:cNvPicPr>
            <a:picLocks noChangeAspect="1"/>
          </p:cNvPicPr>
          <p:nvPr/>
        </p:nvPicPr>
        <p:blipFill>
          <a:blip r:embed="rId5"/>
          <a:stretch>
            <a:fillRect/>
          </a:stretch>
        </p:blipFill>
        <p:spPr>
          <a:xfrm>
            <a:off x="8490224" y="2005712"/>
            <a:ext cx="2473175" cy="2544797"/>
          </a:xfrm>
          <a:prstGeom prst="ellipse">
            <a:avLst/>
          </a:prstGeom>
          <a:ln w="76200">
            <a:solidFill>
              <a:srgbClr val="447CAD"/>
            </a:solidFill>
          </a:ln>
          <a:effectLst>
            <a:outerShdw blurRad="292100" dist="139700" dir="2700000" algn="tl" rotWithShape="0">
              <a:srgbClr val="333333">
                <a:alpha val="65000"/>
              </a:srgbClr>
            </a:outerShdw>
          </a:effectLst>
        </p:spPr>
      </p:pic>
      <p:pic>
        <p:nvPicPr>
          <p:cNvPr id="9" name="图片 8"/>
          <p:cNvPicPr>
            <a:picLocks noChangeAspect="1"/>
          </p:cNvPicPr>
          <p:nvPr/>
        </p:nvPicPr>
        <p:blipFill>
          <a:blip r:embed="rId6"/>
          <a:stretch>
            <a:fillRect/>
          </a:stretch>
        </p:blipFill>
        <p:spPr>
          <a:xfrm>
            <a:off x="1430272" y="2223117"/>
            <a:ext cx="2304083" cy="2327392"/>
          </a:xfrm>
          <a:prstGeom prst="ellipse">
            <a:avLst/>
          </a:prstGeom>
          <a:ln w="76200">
            <a:solidFill>
              <a:srgbClr val="447CAD"/>
            </a:solid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fltVal val="0"/>
                                          </p:val>
                                        </p:tav>
                                        <p:tav tm="100000">
                                          <p:val>
                                            <p:strVal val="#ppt_w"/>
                                          </p:val>
                                        </p:tav>
                                      </p:tavLst>
                                    </p:anim>
                                    <p:anim calcmode="lin" valueType="num">
                                      <p:cBhvr>
                                        <p:cTn id="20" dur="1000" fill="hold"/>
                                        <p:tgtEl>
                                          <p:spTgt spid="9"/>
                                        </p:tgtEl>
                                        <p:attrNameLst>
                                          <p:attrName>ppt_h</p:attrName>
                                        </p:attrNameLst>
                                      </p:cBhvr>
                                      <p:tavLst>
                                        <p:tav tm="0">
                                          <p:val>
                                            <p:fltVal val="0"/>
                                          </p:val>
                                        </p:tav>
                                        <p:tav tm="100000">
                                          <p:val>
                                            <p:strVal val="#ppt_h"/>
                                          </p:val>
                                        </p:tav>
                                      </p:tavLst>
                                    </p:anim>
                                    <p:anim calcmode="lin" valueType="num">
                                      <p:cBhvr>
                                        <p:cTn id="21" dur="1000" fill="hold"/>
                                        <p:tgtEl>
                                          <p:spTgt spid="9"/>
                                        </p:tgtEl>
                                        <p:attrNameLst>
                                          <p:attrName>style.rotation</p:attrName>
                                        </p:attrNameLst>
                                      </p:cBhvr>
                                      <p:tavLst>
                                        <p:tav tm="0">
                                          <p:val>
                                            <p:fltVal val="90"/>
                                          </p:val>
                                        </p:tav>
                                        <p:tav tm="100000">
                                          <p:val>
                                            <p:fltVal val="0"/>
                                          </p:val>
                                        </p:tav>
                                      </p:tavLst>
                                    </p:anim>
                                    <p:animEffect transition="in" filter="fade">
                                      <p:cBhvr>
                                        <p:cTn id="22" dur="1000"/>
                                        <p:tgtEl>
                                          <p:spTgt spid="9"/>
                                        </p:tgtEl>
                                      </p:cBhvr>
                                    </p:animEffect>
                                  </p:childTnLst>
                                </p:cTn>
                              </p:par>
                              <p:par>
                                <p:cTn id="23" presetID="3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1000" fill="hold"/>
                                        <p:tgtEl>
                                          <p:spTgt spid="10"/>
                                        </p:tgtEl>
                                        <p:attrNameLst>
                                          <p:attrName>ppt_w</p:attrName>
                                        </p:attrNameLst>
                                      </p:cBhvr>
                                      <p:tavLst>
                                        <p:tav tm="0">
                                          <p:val>
                                            <p:fltVal val="0"/>
                                          </p:val>
                                        </p:tav>
                                        <p:tav tm="100000">
                                          <p:val>
                                            <p:strVal val="#ppt_w"/>
                                          </p:val>
                                        </p:tav>
                                      </p:tavLst>
                                    </p:anim>
                                    <p:anim calcmode="lin" valueType="num">
                                      <p:cBhvr>
                                        <p:cTn id="26" dur="1000" fill="hold"/>
                                        <p:tgtEl>
                                          <p:spTgt spid="10"/>
                                        </p:tgtEl>
                                        <p:attrNameLst>
                                          <p:attrName>ppt_h</p:attrName>
                                        </p:attrNameLst>
                                      </p:cBhvr>
                                      <p:tavLst>
                                        <p:tav tm="0">
                                          <p:val>
                                            <p:fltVal val="0"/>
                                          </p:val>
                                        </p:tav>
                                        <p:tav tm="100000">
                                          <p:val>
                                            <p:strVal val="#ppt_h"/>
                                          </p:val>
                                        </p:tav>
                                      </p:tavLst>
                                    </p:anim>
                                    <p:anim calcmode="lin" valueType="num">
                                      <p:cBhvr>
                                        <p:cTn id="27" dur="1000" fill="hold"/>
                                        <p:tgtEl>
                                          <p:spTgt spid="10"/>
                                        </p:tgtEl>
                                        <p:attrNameLst>
                                          <p:attrName>style.rotation</p:attrName>
                                        </p:attrNameLst>
                                      </p:cBhvr>
                                      <p:tavLst>
                                        <p:tav tm="0">
                                          <p:val>
                                            <p:fltVal val="90"/>
                                          </p:val>
                                        </p:tav>
                                        <p:tav tm="100000">
                                          <p:val>
                                            <p:fltVal val="0"/>
                                          </p:val>
                                        </p:tav>
                                      </p:tavLst>
                                    </p:anim>
                                    <p:animEffect transition="in" filter="fade">
                                      <p:cBhvr>
                                        <p:cTn id="28" dur="1000"/>
                                        <p:tgtEl>
                                          <p:spTgt spid="10"/>
                                        </p:tgtEl>
                                      </p:cBhvr>
                                    </p:animEffect>
                                  </p:childTnLst>
                                </p:cTn>
                              </p:par>
                              <p:par>
                                <p:cTn id="29" presetID="31"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1000" fill="hold"/>
                                        <p:tgtEl>
                                          <p:spTgt spid="11"/>
                                        </p:tgtEl>
                                        <p:attrNameLst>
                                          <p:attrName>ppt_w</p:attrName>
                                        </p:attrNameLst>
                                      </p:cBhvr>
                                      <p:tavLst>
                                        <p:tav tm="0">
                                          <p:val>
                                            <p:fltVal val="0"/>
                                          </p:val>
                                        </p:tav>
                                        <p:tav tm="100000">
                                          <p:val>
                                            <p:strVal val="#ppt_w"/>
                                          </p:val>
                                        </p:tav>
                                      </p:tavLst>
                                    </p:anim>
                                    <p:anim calcmode="lin" valueType="num">
                                      <p:cBhvr>
                                        <p:cTn id="32" dur="1000" fill="hold"/>
                                        <p:tgtEl>
                                          <p:spTgt spid="11"/>
                                        </p:tgtEl>
                                        <p:attrNameLst>
                                          <p:attrName>ppt_h</p:attrName>
                                        </p:attrNameLst>
                                      </p:cBhvr>
                                      <p:tavLst>
                                        <p:tav tm="0">
                                          <p:val>
                                            <p:fltVal val="0"/>
                                          </p:val>
                                        </p:tav>
                                        <p:tav tm="100000">
                                          <p:val>
                                            <p:strVal val="#ppt_h"/>
                                          </p:val>
                                        </p:tav>
                                      </p:tavLst>
                                    </p:anim>
                                    <p:anim calcmode="lin" valueType="num">
                                      <p:cBhvr>
                                        <p:cTn id="33" dur="1000" fill="hold"/>
                                        <p:tgtEl>
                                          <p:spTgt spid="11"/>
                                        </p:tgtEl>
                                        <p:attrNameLst>
                                          <p:attrName>style.rotation</p:attrName>
                                        </p:attrNameLst>
                                      </p:cBhvr>
                                      <p:tavLst>
                                        <p:tav tm="0">
                                          <p:val>
                                            <p:fltVal val="90"/>
                                          </p:val>
                                        </p:tav>
                                        <p:tav tm="100000">
                                          <p:val>
                                            <p:fltVal val="0"/>
                                          </p:val>
                                        </p:tav>
                                      </p:tavLst>
                                    </p:anim>
                                    <p:animEffect transition="in" filter="fade">
                                      <p:cBhvr>
                                        <p:cTn id="34"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099313" y="539568"/>
            <a:ext cx="5124080" cy="3709605"/>
            <a:chOff x="-301009" y="354830"/>
            <a:chExt cx="7043001" cy="5098818"/>
          </a:xfrm>
        </p:grpSpPr>
        <p:pic>
          <p:nvPicPr>
            <p:cNvPr id="2" name="图片 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01009" y="354830"/>
              <a:ext cx="7043001" cy="5098818"/>
            </a:xfrm>
            <a:prstGeom prst="rect">
              <a:avLst/>
            </a:prstGeom>
          </p:spPr>
        </p:pic>
        <p:pic>
          <p:nvPicPr>
            <p:cNvPr id="13" name="图片 12"/>
            <p:cNvPicPr>
              <a:picLocks noChangeAspect="1"/>
            </p:cNvPicPr>
            <p:nvPr/>
          </p:nvPicPr>
          <p:blipFill>
            <a:blip r:embed="rId4"/>
            <a:stretch>
              <a:fillRect/>
            </a:stretch>
          </p:blipFill>
          <p:spPr>
            <a:xfrm>
              <a:off x="1765159" y="1256414"/>
              <a:ext cx="3438716" cy="3295650"/>
            </a:xfrm>
            <a:prstGeom prst="ellipse">
              <a:avLst/>
            </a:prstGeom>
            <a:ln>
              <a:noFill/>
            </a:ln>
            <a:effectLst>
              <a:softEdge rad="112500"/>
            </a:effectLst>
          </p:spPr>
        </p:pic>
      </p:grpSp>
      <p:grpSp>
        <p:nvGrpSpPr>
          <p:cNvPr id="5" name="组合 4"/>
          <p:cNvGrpSpPr/>
          <p:nvPr/>
        </p:nvGrpSpPr>
        <p:grpSpPr>
          <a:xfrm>
            <a:off x="5294259" y="1953623"/>
            <a:ext cx="4864716" cy="3521837"/>
            <a:chOff x="3943444" y="199222"/>
            <a:chExt cx="7043001" cy="5098818"/>
          </a:xfrm>
        </p:grpSpPr>
        <p:pic>
          <p:nvPicPr>
            <p:cNvPr id="16" name="图片 15"/>
            <p:cNvPicPr>
              <a:picLocks noChangeAspect="1"/>
            </p:cNvPicPr>
            <p:nvPr/>
          </p:nvPicPr>
          <p:blipFill>
            <a:blip r:embed="rId5"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3943444" y="199222"/>
              <a:ext cx="7043001" cy="5098818"/>
            </a:xfrm>
            <a:prstGeom prst="rect">
              <a:avLst/>
            </a:prstGeom>
          </p:spPr>
        </p:pic>
        <p:pic>
          <p:nvPicPr>
            <p:cNvPr id="14" name="图片 13"/>
            <p:cNvPicPr>
              <a:picLocks noChangeAspect="1"/>
            </p:cNvPicPr>
            <p:nvPr/>
          </p:nvPicPr>
          <p:blipFill>
            <a:blip r:embed="rId6"/>
            <a:stretch>
              <a:fillRect/>
            </a:stretch>
          </p:blipFill>
          <p:spPr>
            <a:xfrm>
              <a:off x="5932806" y="1091821"/>
              <a:ext cx="3438716" cy="3274505"/>
            </a:xfrm>
            <a:prstGeom prst="ellipse">
              <a:avLst/>
            </a:prstGeom>
            <a:ln>
              <a:noFill/>
            </a:ln>
            <a:effectLst>
              <a:softEdge rad="112500"/>
            </a:effectLst>
          </p:spPr>
        </p:pic>
      </p:grpSp>
      <p:grpSp>
        <p:nvGrpSpPr>
          <p:cNvPr id="21" name="组合 20"/>
          <p:cNvGrpSpPr/>
          <p:nvPr/>
        </p:nvGrpSpPr>
        <p:grpSpPr>
          <a:xfrm>
            <a:off x="-29399" y="-245343"/>
            <a:ext cx="1613988" cy="1154243"/>
            <a:chOff x="-29399" y="-245343"/>
            <a:chExt cx="1613988" cy="1154243"/>
          </a:xfrm>
        </p:grpSpPr>
        <p:sp>
          <p:nvSpPr>
            <p:cNvPr id="22" name="矩形 21"/>
            <p:cNvSpPr/>
            <p:nvPr/>
          </p:nvSpPr>
          <p:spPr>
            <a:xfrm>
              <a:off x="233214" y="539568"/>
              <a:ext cx="1107996" cy="369332"/>
            </a:xfrm>
            <a:prstGeom prst="rect">
              <a:avLst/>
            </a:prstGeom>
          </p:spPr>
          <p:txBody>
            <a:bodyPr wrap="none">
              <a:spAutoFit/>
            </a:bodyPr>
            <a:lstStyle>
              <a:defPPr>
                <a:defRPr lang="en-US"/>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r>
                <a:rPr lang="zh-CN" altLang="en-US" b="1" dirty="0">
                  <a:solidFill>
                    <a:srgbClr val="447CAD"/>
                  </a:solidFill>
                  <a:cs typeface="+mn-ea"/>
                  <a:sym typeface="+mn-lt"/>
                </a:rPr>
                <a:t>活动对象</a:t>
              </a:r>
            </a:p>
          </p:txBody>
        </p:sp>
        <p:pic>
          <p:nvPicPr>
            <p:cNvPr id="23" name="图片 22"/>
            <p:cNvPicPr>
              <a:picLocks noChangeAspect="1"/>
            </p:cNvPicPr>
            <p:nvPr/>
          </p:nvPicPr>
          <p:blipFill rotWithShape="1">
            <a:blip r:embed="rId7" cstate="print">
              <a:duotone>
                <a:prstClr val="black"/>
                <a:schemeClr val="accent5">
                  <a:tint val="45000"/>
                  <a:satMod val="400000"/>
                </a:schemeClr>
              </a:duotone>
              <a:extLst>
                <a:ext uri="{28A0092B-C50C-407E-A947-70E740481C1C}">
                  <a14:useLocalDpi xmlns:a14="http://schemas.microsoft.com/office/drawing/2010/main" val="0"/>
                </a:ext>
              </a:extLst>
            </a:blip>
            <a:srcRect b="46817"/>
            <a:stretch>
              <a:fillRect/>
            </a:stretch>
          </p:blipFill>
          <p:spPr>
            <a:xfrm>
              <a:off x="-29399" y="-245343"/>
              <a:ext cx="1613988" cy="784911"/>
            </a:xfrm>
            <a:prstGeom prst="rect">
              <a:avLst/>
            </a:prstGeom>
          </p:spPr>
        </p:pic>
      </p:grpSp>
      <p:sp>
        <p:nvSpPr>
          <p:cNvPr id="6" name="矩形 5"/>
          <p:cNvSpPr/>
          <p:nvPr/>
        </p:nvSpPr>
        <p:spPr>
          <a:xfrm>
            <a:off x="6607572" y="1304578"/>
            <a:ext cx="4394152" cy="461665"/>
          </a:xfrm>
          <a:prstGeom prst="rect">
            <a:avLst/>
          </a:prstGeom>
        </p:spPr>
        <p:txBody>
          <a:bodyPr wrap="none">
            <a:spAutoFit/>
          </a:bodyPr>
          <a:lstStyle/>
          <a:p>
            <a:pPr lvl="0" algn="ctr"/>
            <a:r>
              <a:rPr lang="zh-CN" altLang="en-US" sz="2400" dirty="0">
                <a:solidFill>
                  <a:schemeClr val="tx1">
                    <a:lumMod val="75000"/>
                    <a:lumOff val="25000"/>
                  </a:schemeClr>
                </a:solidFill>
                <a:cs typeface="+mn-ea"/>
                <a:sym typeface="+mn-lt"/>
              </a:rPr>
              <a:t>建筑学院新校区10、11级在校学生。</a:t>
            </a:r>
          </a:p>
        </p:txBody>
      </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circle(in)">
                                      <p:cBhvr>
                                        <p:cTn id="1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3" cstate="print">
            <a:extLst>
              <a:ext uri="{28A0092B-C50C-407E-A947-70E740481C1C}">
                <a14:useLocalDpi xmlns:a14="http://schemas.microsoft.com/office/drawing/2010/main" val="0"/>
              </a:ext>
            </a:extLst>
          </a:blip>
          <a:srcRect l="16119" r="373"/>
          <a:stretch>
            <a:fillRect/>
          </a:stretch>
        </p:blipFill>
        <p:spPr>
          <a:xfrm>
            <a:off x="0" y="0"/>
            <a:ext cx="12192000" cy="7990764"/>
          </a:xfrm>
          <a:prstGeom prst="rect">
            <a:avLst/>
          </a:prstGeom>
        </p:spPr>
      </p:pic>
      <p:grpSp>
        <p:nvGrpSpPr>
          <p:cNvPr id="7" name="组合 6"/>
          <p:cNvGrpSpPr/>
          <p:nvPr/>
        </p:nvGrpSpPr>
        <p:grpSpPr>
          <a:xfrm>
            <a:off x="1865457" y="923612"/>
            <a:ext cx="2382051" cy="2274214"/>
            <a:chOff x="446090" y="923612"/>
            <a:chExt cx="2382051" cy="2274214"/>
          </a:xfrm>
        </p:grpSpPr>
        <p:pic>
          <p:nvPicPr>
            <p:cNvPr id="11" name="图片 10"/>
            <p:cNvPicPr>
              <a:picLocks noChangeAspect="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446090" y="923612"/>
              <a:ext cx="2382051" cy="2274214"/>
            </a:xfrm>
            <a:prstGeom prst="rect">
              <a:avLst/>
            </a:prstGeom>
          </p:spPr>
        </p:pic>
        <p:sp>
          <p:nvSpPr>
            <p:cNvPr id="15" name="文本框 14"/>
            <p:cNvSpPr txBox="1"/>
            <p:nvPr/>
          </p:nvSpPr>
          <p:spPr>
            <a:xfrm>
              <a:off x="1083117" y="1528349"/>
              <a:ext cx="1107996" cy="819079"/>
            </a:xfrm>
            <a:prstGeom prst="rect">
              <a:avLst/>
            </a:prstGeom>
            <a:noFill/>
          </p:spPr>
          <p:txBody>
            <a:bodyPr vert="eaVert" wrap="square" rtlCol="0">
              <a:spAutoFit/>
            </a:bodyPr>
            <a:lstStyle/>
            <a:p>
              <a:pPr algn="dist"/>
              <a:r>
                <a:rPr lang="zh-CN" altLang="en-US" sz="6000" b="1" dirty="0">
                  <a:solidFill>
                    <a:schemeClr val="tx1">
                      <a:lumMod val="75000"/>
                      <a:lumOff val="25000"/>
                    </a:schemeClr>
                  </a:solidFill>
                  <a:cs typeface="+mn-ea"/>
                  <a:sym typeface="+mn-lt"/>
                </a:rPr>
                <a:t>贰</a:t>
              </a:r>
            </a:p>
          </p:txBody>
        </p:sp>
      </p:grpSp>
      <p:sp>
        <p:nvSpPr>
          <p:cNvPr id="12" name="文本框 11"/>
          <p:cNvSpPr txBox="1"/>
          <p:nvPr/>
        </p:nvSpPr>
        <p:spPr>
          <a:xfrm>
            <a:off x="3693826" y="1214614"/>
            <a:ext cx="6498345" cy="1446550"/>
          </a:xfrm>
          <a:prstGeom prst="rect">
            <a:avLst/>
          </a:prstGeom>
          <a:noFill/>
        </p:spPr>
        <p:txBody>
          <a:bodyPr wrap="square" rtlCol="0">
            <a:spAutoFit/>
          </a:bodyPr>
          <a:lstStyle/>
          <a:p>
            <a:pPr lvl="0" algn="ctr"/>
            <a:r>
              <a:rPr lang="zh-CN" altLang="en-US" sz="8800" b="1" dirty="0" smtClean="0">
                <a:solidFill>
                  <a:srgbClr val="447CAD"/>
                </a:solidFill>
                <a:effectLst>
                  <a:outerShdw blurRad="38100" dist="38100" dir="2700000" algn="tl">
                    <a:srgbClr val="000000">
                      <a:alpha val="43137"/>
                    </a:srgbClr>
                  </a:outerShdw>
                </a:effectLst>
                <a:cs typeface="+mn-ea"/>
                <a:sym typeface="+mn-lt"/>
              </a:rPr>
              <a:t>赛事项目</a:t>
            </a:r>
            <a:endParaRPr lang="zh-CN" altLang="en-US" sz="8800" b="1" dirty="0">
              <a:solidFill>
                <a:srgbClr val="447CAD"/>
              </a:solidFill>
              <a:effectLst>
                <a:outerShdw blurRad="38100" dist="38100" dir="2700000" algn="tl">
                  <a:srgbClr val="000000">
                    <a:alpha val="43137"/>
                  </a:srgbClr>
                </a:outerShdw>
              </a:effectLst>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iterate type="lt">
                                    <p:tmPct val="10000"/>
                                  </p:iterate>
                                  <p:childTnLst>
                                    <p:set>
                                      <p:cBhvr>
                                        <p:cTn id="14" dur="1" fill="hold">
                                          <p:stCondLst>
                                            <p:cond delay="0"/>
                                          </p:stCondLst>
                                        </p:cTn>
                                        <p:tgtEl>
                                          <p:spTgt spid="12"/>
                                        </p:tgtEl>
                                        <p:attrNameLst>
                                          <p:attrName>style.visibility</p:attrName>
                                        </p:attrNameLst>
                                      </p:cBhvr>
                                      <p:to>
                                        <p:strVal val="visible"/>
                                      </p:to>
                                    </p:set>
                                    <p:animEffect transition="in" filter="wipe(left)">
                                      <p:cBhvr>
                                        <p:cTn id="1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文本框 22"/>
          <p:cNvSpPr txBox="1"/>
          <p:nvPr/>
        </p:nvSpPr>
        <p:spPr>
          <a:xfrm>
            <a:off x="5334869" y="2851131"/>
            <a:ext cx="461665" cy="2639431"/>
          </a:xfrm>
          <a:prstGeom prst="rect">
            <a:avLst/>
          </a:prstGeom>
          <a:noFill/>
        </p:spPr>
        <p:txBody>
          <a:bodyPr vert="eaVert" wrap="square" rtlCol="0">
            <a:spAutoFit/>
          </a:bodyPr>
          <a:lstStyle/>
          <a:p>
            <a:pPr lvl="0"/>
            <a:r>
              <a:rPr lang="zh-CN" altLang="zh-CN" dirty="0">
                <a:solidFill>
                  <a:schemeClr val="tx1">
                    <a:lumMod val="65000"/>
                    <a:lumOff val="35000"/>
                  </a:schemeClr>
                </a:solidFill>
                <a:cs typeface="+mn-ea"/>
                <a:sym typeface="+mn-lt"/>
              </a:rPr>
              <a:t>寝室装饰大赛</a:t>
            </a:r>
          </a:p>
        </p:txBody>
      </p:sp>
      <p:grpSp>
        <p:nvGrpSpPr>
          <p:cNvPr id="5" name="组合 4"/>
          <p:cNvGrpSpPr/>
          <p:nvPr/>
        </p:nvGrpSpPr>
        <p:grpSpPr>
          <a:xfrm>
            <a:off x="4753866" y="1491560"/>
            <a:ext cx="1758939" cy="1179930"/>
            <a:chOff x="4753866" y="1491560"/>
            <a:chExt cx="1758939" cy="1179930"/>
          </a:xfrm>
        </p:grpSpPr>
        <p:graphicFrame>
          <p:nvGraphicFramePr>
            <p:cNvPr id="27" name="图表 26"/>
            <p:cNvGraphicFramePr/>
            <p:nvPr/>
          </p:nvGraphicFramePr>
          <p:xfrm>
            <a:off x="4753866" y="1491560"/>
            <a:ext cx="1758939" cy="1179930"/>
          </p:xfrm>
          <a:graphic>
            <a:graphicData uri="http://schemas.openxmlformats.org/drawingml/2006/chart">
              <c:chart xmlns:c="http://schemas.openxmlformats.org/drawingml/2006/chart" xmlns:r="http://schemas.openxmlformats.org/officeDocument/2006/relationships" r:id="rId3"/>
            </a:graphicData>
          </a:graphic>
        </p:graphicFrame>
        <p:sp>
          <p:nvSpPr>
            <p:cNvPr id="31" name="文本框 30"/>
            <p:cNvSpPr txBox="1"/>
            <p:nvPr/>
          </p:nvSpPr>
          <p:spPr>
            <a:xfrm>
              <a:off x="5391489" y="1855735"/>
              <a:ext cx="651753" cy="461665"/>
            </a:xfrm>
            <a:prstGeom prst="rect">
              <a:avLst/>
            </a:prstGeom>
            <a:noFill/>
          </p:spPr>
          <p:txBody>
            <a:bodyPr wrap="square" rtlCol="0">
              <a:spAutoFit/>
            </a:bodyPr>
            <a:lstStyle/>
            <a:p>
              <a:r>
                <a:rPr lang="zh-CN" altLang="en-US" sz="2400" b="1" dirty="0">
                  <a:solidFill>
                    <a:schemeClr val="tx1">
                      <a:lumMod val="75000"/>
                      <a:lumOff val="25000"/>
                    </a:schemeClr>
                  </a:solidFill>
                  <a:cs typeface="+mn-ea"/>
                  <a:sym typeface="+mn-lt"/>
                </a:rPr>
                <a:t>壹</a:t>
              </a:r>
            </a:p>
          </p:txBody>
        </p:sp>
      </p:grpSp>
      <p:grpSp>
        <p:nvGrpSpPr>
          <p:cNvPr id="4" name="组合 3"/>
          <p:cNvGrpSpPr/>
          <p:nvPr/>
        </p:nvGrpSpPr>
        <p:grpSpPr>
          <a:xfrm>
            <a:off x="6193728" y="1491560"/>
            <a:ext cx="1758939" cy="1179930"/>
            <a:chOff x="6193728" y="1491560"/>
            <a:chExt cx="1758939" cy="1179930"/>
          </a:xfrm>
        </p:grpSpPr>
        <p:graphicFrame>
          <p:nvGraphicFramePr>
            <p:cNvPr id="28" name="图表 27"/>
            <p:cNvGraphicFramePr/>
            <p:nvPr/>
          </p:nvGraphicFramePr>
          <p:xfrm>
            <a:off x="6193728" y="1491560"/>
            <a:ext cx="1758939" cy="1179930"/>
          </p:xfrm>
          <a:graphic>
            <a:graphicData uri="http://schemas.openxmlformats.org/drawingml/2006/chart">
              <c:chart xmlns:c="http://schemas.openxmlformats.org/drawingml/2006/chart" xmlns:r="http://schemas.openxmlformats.org/officeDocument/2006/relationships" r:id="rId4"/>
            </a:graphicData>
          </a:graphic>
        </p:graphicFrame>
        <p:sp>
          <p:nvSpPr>
            <p:cNvPr id="32" name="文本框 31"/>
            <p:cNvSpPr txBox="1"/>
            <p:nvPr/>
          </p:nvSpPr>
          <p:spPr>
            <a:xfrm>
              <a:off x="6845805" y="1855735"/>
              <a:ext cx="651753" cy="461665"/>
            </a:xfrm>
            <a:prstGeom prst="rect">
              <a:avLst/>
            </a:prstGeom>
            <a:noFill/>
          </p:spPr>
          <p:txBody>
            <a:bodyPr wrap="square" rtlCol="0">
              <a:spAutoFit/>
            </a:bodyPr>
            <a:lstStyle/>
            <a:p>
              <a:r>
                <a:rPr lang="zh-CN" altLang="en-US" sz="2400" b="1" dirty="0" smtClean="0">
                  <a:solidFill>
                    <a:schemeClr val="tx1">
                      <a:lumMod val="75000"/>
                      <a:lumOff val="25000"/>
                    </a:schemeClr>
                  </a:solidFill>
                  <a:cs typeface="+mn-ea"/>
                  <a:sym typeface="+mn-lt"/>
                </a:rPr>
                <a:t>贰</a:t>
              </a:r>
              <a:endParaRPr lang="zh-CN" altLang="en-US" sz="2400" b="1" dirty="0">
                <a:solidFill>
                  <a:schemeClr val="tx1">
                    <a:lumMod val="75000"/>
                    <a:lumOff val="25000"/>
                  </a:schemeClr>
                </a:solidFill>
                <a:cs typeface="+mn-ea"/>
                <a:sym typeface="+mn-lt"/>
              </a:endParaRPr>
            </a:p>
          </p:txBody>
        </p:sp>
      </p:grpSp>
      <p:grpSp>
        <p:nvGrpSpPr>
          <p:cNvPr id="3" name="组合 2"/>
          <p:cNvGrpSpPr/>
          <p:nvPr/>
        </p:nvGrpSpPr>
        <p:grpSpPr>
          <a:xfrm>
            <a:off x="7664945" y="1491560"/>
            <a:ext cx="1758939" cy="1179930"/>
            <a:chOff x="7664945" y="1491560"/>
            <a:chExt cx="1758939" cy="1179930"/>
          </a:xfrm>
        </p:grpSpPr>
        <p:graphicFrame>
          <p:nvGraphicFramePr>
            <p:cNvPr id="29" name="图表 28"/>
            <p:cNvGraphicFramePr/>
            <p:nvPr/>
          </p:nvGraphicFramePr>
          <p:xfrm>
            <a:off x="7664945" y="1491560"/>
            <a:ext cx="1758939" cy="1179930"/>
          </p:xfrm>
          <a:graphic>
            <a:graphicData uri="http://schemas.openxmlformats.org/drawingml/2006/chart">
              <c:chart xmlns:c="http://schemas.openxmlformats.org/drawingml/2006/chart" xmlns:r="http://schemas.openxmlformats.org/officeDocument/2006/relationships" r:id="rId5"/>
            </a:graphicData>
          </a:graphic>
        </p:graphicFrame>
        <p:sp>
          <p:nvSpPr>
            <p:cNvPr id="33" name="文本框 32"/>
            <p:cNvSpPr txBox="1"/>
            <p:nvPr/>
          </p:nvSpPr>
          <p:spPr>
            <a:xfrm>
              <a:off x="8300121" y="1841727"/>
              <a:ext cx="651753" cy="461665"/>
            </a:xfrm>
            <a:prstGeom prst="rect">
              <a:avLst/>
            </a:prstGeom>
            <a:noFill/>
          </p:spPr>
          <p:txBody>
            <a:bodyPr wrap="square" rtlCol="0">
              <a:spAutoFit/>
            </a:bodyPr>
            <a:lstStyle/>
            <a:p>
              <a:r>
                <a:rPr lang="zh-CN" altLang="en-US" sz="2400" b="1" dirty="0" smtClean="0">
                  <a:solidFill>
                    <a:schemeClr val="tx1">
                      <a:lumMod val="75000"/>
                      <a:lumOff val="25000"/>
                    </a:schemeClr>
                  </a:solidFill>
                  <a:cs typeface="+mn-ea"/>
                  <a:sym typeface="+mn-lt"/>
                </a:rPr>
                <a:t>叁</a:t>
              </a:r>
              <a:endParaRPr lang="zh-CN" altLang="en-US" sz="2400" b="1" dirty="0">
                <a:solidFill>
                  <a:schemeClr val="tx1">
                    <a:lumMod val="75000"/>
                    <a:lumOff val="25000"/>
                  </a:schemeClr>
                </a:solidFill>
                <a:cs typeface="+mn-ea"/>
                <a:sym typeface="+mn-lt"/>
              </a:endParaRPr>
            </a:p>
          </p:txBody>
        </p:sp>
      </p:grpSp>
      <p:grpSp>
        <p:nvGrpSpPr>
          <p:cNvPr id="2" name="组合 1"/>
          <p:cNvGrpSpPr/>
          <p:nvPr/>
        </p:nvGrpSpPr>
        <p:grpSpPr>
          <a:xfrm>
            <a:off x="9101787" y="1499420"/>
            <a:ext cx="1758939" cy="1179930"/>
            <a:chOff x="9101787" y="1499420"/>
            <a:chExt cx="1758939" cy="1179930"/>
          </a:xfrm>
        </p:grpSpPr>
        <p:graphicFrame>
          <p:nvGraphicFramePr>
            <p:cNvPr id="30" name="图表 29"/>
            <p:cNvGraphicFramePr/>
            <p:nvPr/>
          </p:nvGraphicFramePr>
          <p:xfrm>
            <a:off x="9101787" y="1499420"/>
            <a:ext cx="1758939" cy="1179930"/>
          </p:xfrm>
          <a:graphic>
            <a:graphicData uri="http://schemas.openxmlformats.org/drawingml/2006/chart">
              <c:chart xmlns:c="http://schemas.openxmlformats.org/drawingml/2006/chart" xmlns:r="http://schemas.openxmlformats.org/officeDocument/2006/relationships" r:id="rId6"/>
            </a:graphicData>
          </a:graphic>
        </p:graphicFrame>
        <p:sp>
          <p:nvSpPr>
            <p:cNvPr id="34" name="文本框 33"/>
            <p:cNvSpPr txBox="1"/>
            <p:nvPr/>
          </p:nvSpPr>
          <p:spPr>
            <a:xfrm>
              <a:off x="9730237" y="1855735"/>
              <a:ext cx="651753" cy="461665"/>
            </a:xfrm>
            <a:prstGeom prst="rect">
              <a:avLst/>
            </a:prstGeom>
            <a:noFill/>
          </p:spPr>
          <p:txBody>
            <a:bodyPr wrap="square" rtlCol="0">
              <a:spAutoFit/>
            </a:bodyPr>
            <a:lstStyle/>
            <a:p>
              <a:r>
                <a:rPr lang="zh-CN" altLang="en-US" sz="2400" b="1" dirty="0">
                  <a:solidFill>
                    <a:schemeClr val="tx1">
                      <a:lumMod val="75000"/>
                      <a:lumOff val="25000"/>
                    </a:schemeClr>
                  </a:solidFill>
                  <a:cs typeface="+mn-ea"/>
                  <a:sym typeface="+mn-lt"/>
                </a:rPr>
                <a:t>肆</a:t>
              </a:r>
            </a:p>
          </p:txBody>
        </p:sp>
      </p:grpSp>
      <p:grpSp>
        <p:nvGrpSpPr>
          <p:cNvPr id="7" name="组合 6"/>
          <p:cNvGrpSpPr/>
          <p:nvPr/>
        </p:nvGrpSpPr>
        <p:grpSpPr>
          <a:xfrm>
            <a:off x="1340834" y="1214334"/>
            <a:ext cx="3493827" cy="3493827"/>
            <a:chOff x="1340834" y="1214334"/>
            <a:chExt cx="3493827" cy="3493827"/>
          </a:xfrm>
        </p:grpSpPr>
        <p:sp>
          <p:nvSpPr>
            <p:cNvPr id="25" name="菱形 24"/>
            <p:cNvSpPr/>
            <p:nvPr/>
          </p:nvSpPr>
          <p:spPr>
            <a:xfrm>
              <a:off x="1340834" y="1214334"/>
              <a:ext cx="3493827" cy="3493827"/>
            </a:xfrm>
            <a:prstGeom prst="diamond">
              <a:avLst/>
            </a:prstGeom>
            <a:solidFill>
              <a:srgbClr val="7B9EB1"/>
            </a:solidFill>
            <a:ln w="571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6" name="图片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779653" y="1809876"/>
              <a:ext cx="2357679" cy="2487723"/>
            </a:xfrm>
            <a:prstGeom prst="rect">
              <a:avLst/>
            </a:prstGeom>
          </p:spPr>
        </p:pic>
      </p:grpSp>
      <p:grpSp>
        <p:nvGrpSpPr>
          <p:cNvPr id="35" name="组合 34"/>
          <p:cNvGrpSpPr/>
          <p:nvPr/>
        </p:nvGrpSpPr>
        <p:grpSpPr>
          <a:xfrm>
            <a:off x="-29399" y="-245343"/>
            <a:ext cx="1613988" cy="1154243"/>
            <a:chOff x="-29399" y="-245343"/>
            <a:chExt cx="1613988" cy="1154243"/>
          </a:xfrm>
        </p:grpSpPr>
        <p:sp>
          <p:nvSpPr>
            <p:cNvPr id="36" name="矩形 35"/>
            <p:cNvSpPr/>
            <p:nvPr/>
          </p:nvSpPr>
          <p:spPr>
            <a:xfrm>
              <a:off x="233214" y="539568"/>
              <a:ext cx="1107996" cy="369332"/>
            </a:xfrm>
            <a:prstGeom prst="rect">
              <a:avLst/>
            </a:prstGeom>
          </p:spPr>
          <p:txBody>
            <a:bodyPr wrap="none">
              <a:spAutoFit/>
            </a:bodyPr>
            <a:lstStyle>
              <a:defPPr>
                <a:defRPr lang="en-US"/>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r>
                <a:rPr lang="zh-CN" altLang="en-US" b="1" dirty="0" smtClean="0">
                  <a:solidFill>
                    <a:srgbClr val="447CAD"/>
                  </a:solidFill>
                  <a:cs typeface="+mn-ea"/>
                  <a:sym typeface="+mn-lt"/>
                </a:rPr>
                <a:t>活动项目</a:t>
              </a:r>
              <a:endParaRPr lang="zh-CN" altLang="en-US" b="1" dirty="0">
                <a:solidFill>
                  <a:srgbClr val="447CAD"/>
                </a:solidFill>
                <a:cs typeface="+mn-ea"/>
                <a:sym typeface="+mn-lt"/>
              </a:endParaRPr>
            </a:p>
          </p:txBody>
        </p:sp>
        <p:pic>
          <p:nvPicPr>
            <p:cNvPr id="37" name="图片 36"/>
            <p:cNvPicPr>
              <a:picLocks noChangeAspect="1"/>
            </p:cNvPicPr>
            <p:nvPr/>
          </p:nvPicPr>
          <p:blipFill rotWithShape="1">
            <a:blip r:embed="rId8" cstate="print">
              <a:duotone>
                <a:prstClr val="black"/>
                <a:schemeClr val="accent5">
                  <a:tint val="45000"/>
                  <a:satMod val="400000"/>
                </a:schemeClr>
              </a:duotone>
              <a:extLst>
                <a:ext uri="{28A0092B-C50C-407E-A947-70E740481C1C}">
                  <a14:useLocalDpi xmlns:a14="http://schemas.microsoft.com/office/drawing/2010/main" val="0"/>
                </a:ext>
              </a:extLst>
            </a:blip>
            <a:srcRect b="46817"/>
            <a:stretch>
              <a:fillRect/>
            </a:stretch>
          </p:blipFill>
          <p:spPr>
            <a:xfrm>
              <a:off x="-29399" y="-245343"/>
              <a:ext cx="1613988" cy="784911"/>
            </a:xfrm>
            <a:prstGeom prst="rect">
              <a:avLst/>
            </a:prstGeom>
          </p:spPr>
        </p:pic>
      </p:grpSp>
      <p:sp>
        <p:nvSpPr>
          <p:cNvPr id="38" name="文本框 20"/>
          <p:cNvSpPr txBox="1"/>
          <p:nvPr/>
        </p:nvSpPr>
        <p:spPr>
          <a:xfrm>
            <a:off x="6876583" y="2714038"/>
            <a:ext cx="461665" cy="1477328"/>
          </a:xfrm>
          <a:prstGeom prst="rect">
            <a:avLst/>
          </a:prstGeom>
          <a:noFill/>
        </p:spPr>
        <p:txBody>
          <a:bodyPr vert="eaVert"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dirty="0">
                <a:solidFill>
                  <a:schemeClr val="tx1">
                    <a:lumMod val="65000"/>
                    <a:lumOff val="35000"/>
                  </a:schemeClr>
                </a:solidFill>
                <a:cs typeface="+mn-ea"/>
                <a:sym typeface="+mn-lt"/>
              </a:rPr>
              <a:t>寝室文化大赛</a:t>
            </a:r>
          </a:p>
        </p:txBody>
      </p:sp>
      <p:sp>
        <p:nvSpPr>
          <p:cNvPr id="39" name="文本框 23"/>
          <p:cNvSpPr txBox="1"/>
          <p:nvPr/>
        </p:nvSpPr>
        <p:spPr>
          <a:xfrm>
            <a:off x="8330899" y="2714038"/>
            <a:ext cx="461665" cy="1477328"/>
          </a:xfrm>
          <a:prstGeom prst="rect">
            <a:avLst/>
          </a:prstGeom>
          <a:noFill/>
        </p:spPr>
        <p:txBody>
          <a:bodyPr vert="eaVert"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zh-CN" dirty="0">
                <a:solidFill>
                  <a:schemeClr val="tx1">
                    <a:lumMod val="65000"/>
                    <a:lumOff val="35000"/>
                  </a:schemeClr>
                </a:solidFill>
                <a:cs typeface="+mn-ea"/>
                <a:sym typeface="+mn-lt"/>
              </a:rPr>
              <a:t>寝室卫生大赛</a:t>
            </a:r>
          </a:p>
        </p:txBody>
      </p:sp>
      <p:sp>
        <p:nvSpPr>
          <p:cNvPr id="40" name="文本框 26"/>
          <p:cNvSpPr txBox="1"/>
          <p:nvPr/>
        </p:nvSpPr>
        <p:spPr>
          <a:xfrm>
            <a:off x="9761015" y="2714038"/>
            <a:ext cx="461665" cy="2631490"/>
          </a:xfrm>
          <a:prstGeom prst="rect">
            <a:avLst/>
          </a:prstGeom>
          <a:noFill/>
        </p:spPr>
        <p:txBody>
          <a:bodyPr vert="eaVert"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solidFill>
                  <a:schemeClr val="tx1">
                    <a:lumMod val="65000"/>
                    <a:lumOff val="35000"/>
                  </a:schemeClr>
                </a:solidFill>
                <a:cs typeface="+mn-ea"/>
                <a:sym typeface="+mn-lt"/>
              </a:rPr>
              <a:t>寝室才艺大赛（附加赛）</a:t>
            </a:r>
          </a:p>
        </p:txBody>
      </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par>
                                <p:cTn id="23" presetID="31"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1000" fill="hold"/>
                                        <p:tgtEl>
                                          <p:spTgt spid="4"/>
                                        </p:tgtEl>
                                        <p:attrNameLst>
                                          <p:attrName>ppt_w</p:attrName>
                                        </p:attrNameLst>
                                      </p:cBhvr>
                                      <p:tavLst>
                                        <p:tav tm="0">
                                          <p:val>
                                            <p:fltVal val="0"/>
                                          </p:val>
                                        </p:tav>
                                        <p:tav tm="100000">
                                          <p:val>
                                            <p:strVal val="#ppt_w"/>
                                          </p:val>
                                        </p:tav>
                                      </p:tavLst>
                                    </p:anim>
                                    <p:anim calcmode="lin" valueType="num">
                                      <p:cBhvr>
                                        <p:cTn id="26" dur="1000" fill="hold"/>
                                        <p:tgtEl>
                                          <p:spTgt spid="4"/>
                                        </p:tgtEl>
                                        <p:attrNameLst>
                                          <p:attrName>ppt_h</p:attrName>
                                        </p:attrNameLst>
                                      </p:cBhvr>
                                      <p:tavLst>
                                        <p:tav tm="0">
                                          <p:val>
                                            <p:fltVal val="0"/>
                                          </p:val>
                                        </p:tav>
                                        <p:tav tm="100000">
                                          <p:val>
                                            <p:strVal val="#ppt_h"/>
                                          </p:val>
                                        </p:tav>
                                      </p:tavLst>
                                    </p:anim>
                                    <p:anim calcmode="lin" valueType="num">
                                      <p:cBhvr>
                                        <p:cTn id="27" dur="1000" fill="hold"/>
                                        <p:tgtEl>
                                          <p:spTgt spid="4"/>
                                        </p:tgtEl>
                                        <p:attrNameLst>
                                          <p:attrName>style.rotation</p:attrName>
                                        </p:attrNameLst>
                                      </p:cBhvr>
                                      <p:tavLst>
                                        <p:tav tm="0">
                                          <p:val>
                                            <p:fltVal val="90"/>
                                          </p:val>
                                        </p:tav>
                                        <p:tav tm="100000">
                                          <p:val>
                                            <p:fltVal val="0"/>
                                          </p:val>
                                        </p:tav>
                                      </p:tavLst>
                                    </p:anim>
                                    <p:animEffect transition="in" filter="fade">
                                      <p:cBhvr>
                                        <p:cTn id="28" dur="1000"/>
                                        <p:tgtEl>
                                          <p:spTgt spid="4"/>
                                        </p:tgtEl>
                                      </p:cBhvr>
                                    </p:animEffect>
                                  </p:childTnLst>
                                </p:cTn>
                              </p:par>
                              <p:par>
                                <p:cTn id="29" presetID="31" presetClass="entr" presetSubtype="0" fill="hold" nodeType="with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p:cTn id="31" dur="1000" fill="hold"/>
                                        <p:tgtEl>
                                          <p:spTgt spid="3"/>
                                        </p:tgtEl>
                                        <p:attrNameLst>
                                          <p:attrName>ppt_w</p:attrName>
                                        </p:attrNameLst>
                                      </p:cBhvr>
                                      <p:tavLst>
                                        <p:tav tm="0">
                                          <p:val>
                                            <p:fltVal val="0"/>
                                          </p:val>
                                        </p:tav>
                                        <p:tav tm="100000">
                                          <p:val>
                                            <p:strVal val="#ppt_w"/>
                                          </p:val>
                                        </p:tav>
                                      </p:tavLst>
                                    </p:anim>
                                    <p:anim calcmode="lin" valueType="num">
                                      <p:cBhvr>
                                        <p:cTn id="32" dur="1000" fill="hold"/>
                                        <p:tgtEl>
                                          <p:spTgt spid="3"/>
                                        </p:tgtEl>
                                        <p:attrNameLst>
                                          <p:attrName>ppt_h</p:attrName>
                                        </p:attrNameLst>
                                      </p:cBhvr>
                                      <p:tavLst>
                                        <p:tav tm="0">
                                          <p:val>
                                            <p:fltVal val="0"/>
                                          </p:val>
                                        </p:tav>
                                        <p:tav tm="100000">
                                          <p:val>
                                            <p:strVal val="#ppt_h"/>
                                          </p:val>
                                        </p:tav>
                                      </p:tavLst>
                                    </p:anim>
                                    <p:anim calcmode="lin" valueType="num">
                                      <p:cBhvr>
                                        <p:cTn id="33" dur="1000" fill="hold"/>
                                        <p:tgtEl>
                                          <p:spTgt spid="3"/>
                                        </p:tgtEl>
                                        <p:attrNameLst>
                                          <p:attrName>style.rotation</p:attrName>
                                        </p:attrNameLst>
                                      </p:cBhvr>
                                      <p:tavLst>
                                        <p:tav tm="0">
                                          <p:val>
                                            <p:fltVal val="90"/>
                                          </p:val>
                                        </p:tav>
                                        <p:tav tm="100000">
                                          <p:val>
                                            <p:fltVal val="0"/>
                                          </p:val>
                                        </p:tav>
                                      </p:tavLst>
                                    </p:anim>
                                    <p:animEffect transition="in" filter="fade">
                                      <p:cBhvr>
                                        <p:cTn id="34" dur="1000"/>
                                        <p:tgtEl>
                                          <p:spTgt spid="3"/>
                                        </p:tgtEl>
                                      </p:cBhvr>
                                    </p:animEffect>
                                  </p:childTnLst>
                                </p:cTn>
                              </p:par>
                              <p:par>
                                <p:cTn id="35" presetID="31" presetClass="entr" presetSubtype="0" fill="hold" nodeType="withEffect">
                                  <p:stCondLst>
                                    <p:cond delay="0"/>
                                  </p:stCondLst>
                                  <p:childTnLst>
                                    <p:set>
                                      <p:cBhvr>
                                        <p:cTn id="36" dur="1" fill="hold">
                                          <p:stCondLst>
                                            <p:cond delay="0"/>
                                          </p:stCondLst>
                                        </p:cTn>
                                        <p:tgtEl>
                                          <p:spTgt spid="2"/>
                                        </p:tgtEl>
                                        <p:attrNameLst>
                                          <p:attrName>style.visibility</p:attrName>
                                        </p:attrNameLst>
                                      </p:cBhvr>
                                      <p:to>
                                        <p:strVal val="visible"/>
                                      </p:to>
                                    </p:set>
                                    <p:anim calcmode="lin" valueType="num">
                                      <p:cBhvr>
                                        <p:cTn id="37" dur="1000" fill="hold"/>
                                        <p:tgtEl>
                                          <p:spTgt spid="2"/>
                                        </p:tgtEl>
                                        <p:attrNameLst>
                                          <p:attrName>ppt_w</p:attrName>
                                        </p:attrNameLst>
                                      </p:cBhvr>
                                      <p:tavLst>
                                        <p:tav tm="0">
                                          <p:val>
                                            <p:fltVal val="0"/>
                                          </p:val>
                                        </p:tav>
                                        <p:tav tm="100000">
                                          <p:val>
                                            <p:strVal val="#ppt_w"/>
                                          </p:val>
                                        </p:tav>
                                      </p:tavLst>
                                    </p:anim>
                                    <p:anim calcmode="lin" valueType="num">
                                      <p:cBhvr>
                                        <p:cTn id="38" dur="1000" fill="hold"/>
                                        <p:tgtEl>
                                          <p:spTgt spid="2"/>
                                        </p:tgtEl>
                                        <p:attrNameLst>
                                          <p:attrName>ppt_h</p:attrName>
                                        </p:attrNameLst>
                                      </p:cBhvr>
                                      <p:tavLst>
                                        <p:tav tm="0">
                                          <p:val>
                                            <p:fltVal val="0"/>
                                          </p:val>
                                        </p:tav>
                                        <p:tav tm="100000">
                                          <p:val>
                                            <p:strVal val="#ppt_h"/>
                                          </p:val>
                                        </p:tav>
                                      </p:tavLst>
                                    </p:anim>
                                    <p:anim calcmode="lin" valueType="num">
                                      <p:cBhvr>
                                        <p:cTn id="39" dur="1000" fill="hold"/>
                                        <p:tgtEl>
                                          <p:spTgt spid="2"/>
                                        </p:tgtEl>
                                        <p:attrNameLst>
                                          <p:attrName>style.rotation</p:attrName>
                                        </p:attrNameLst>
                                      </p:cBhvr>
                                      <p:tavLst>
                                        <p:tav tm="0">
                                          <p:val>
                                            <p:fltVal val="90"/>
                                          </p:val>
                                        </p:tav>
                                        <p:tav tm="100000">
                                          <p:val>
                                            <p:fltVal val="0"/>
                                          </p:val>
                                        </p:tav>
                                      </p:tavLst>
                                    </p:anim>
                                    <p:animEffect transition="in" filter="fade">
                                      <p:cBhvr>
                                        <p:cTn id="40" dur="1000"/>
                                        <p:tgtEl>
                                          <p:spTgt spid="2"/>
                                        </p:tgtEl>
                                      </p:cBhvr>
                                    </p:animEffect>
                                  </p:childTnLst>
                                </p:cTn>
                              </p:par>
                              <p:par>
                                <p:cTn id="41" presetID="42" presetClass="entr" presetSubtype="0" fill="hold" grpId="0" nodeType="withEffect">
                                  <p:stCondLst>
                                    <p:cond delay="0"/>
                                  </p:stCondLst>
                                  <p:childTnLst>
                                    <p:set>
                                      <p:cBhvr>
                                        <p:cTn id="42" dur="1" fill="hold">
                                          <p:stCondLst>
                                            <p:cond delay="0"/>
                                          </p:stCondLst>
                                        </p:cTn>
                                        <p:tgtEl>
                                          <p:spTgt spid="38"/>
                                        </p:tgtEl>
                                        <p:attrNameLst>
                                          <p:attrName>style.visibility</p:attrName>
                                        </p:attrNameLst>
                                      </p:cBhvr>
                                      <p:to>
                                        <p:strVal val="visible"/>
                                      </p:to>
                                    </p:set>
                                    <p:animEffect transition="in" filter="fade">
                                      <p:cBhvr>
                                        <p:cTn id="43" dur="1000"/>
                                        <p:tgtEl>
                                          <p:spTgt spid="38"/>
                                        </p:tgtEl>
                                      </p:cBhvr>
                                    </p:animEffect>
                                    <p:anim calcmode="lin" valueType="num">
                                      <p:cBhvr>
                                        <p:cTn id="44" dur="1000" fill="hold"/>
                                        <p:tgtEl>
                                          <p:spTgt spid="38"/>
                                        </p:tgtEl>
                                        <p:attrNameLst>
                                          <p:attrName>ppt_x</p:attrName>
                                        </p:attrNameLst>
                                      </p:cBhvr>
                                      <p:tavLst>
                                        <p:tav tm="0">
                                          <p:val>
                                            <p:strVal val="#ppt_x"/>
                                          </p:val>
                                        </p:tav>
                                        <p:tav tm="100000">
                                          <p:val>
                                            <p:strVal val="#ppt_x"/>
                                          </p:val>
                                        </p:tav>
                                      </p:tavLst>
                                    </p:anim>
                                    <p:anim calcmode="lin" valueType="num">
                                      <p:cBhvr>
                                        <p:cTn id="45" dur="1000" fill="hold"/>
                                        <p:tgtEl>
                                          <p:spTgt spid="38"/>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1000"/>
                                        <p:tgtEl>
                                          <p:spTgt spid="23"/>
                                        </p:tgtEl>
                                      </p:cBhvr>
                                    </p:animEffect>
                                    <p:anim calcmode="lin" valueType="num">
                                      <p:cBhvr>
                                        <p:cTn id="49" dur="1000" fill="hold"/>
                                        <p:tgtEl>
                                          <p:spTgt spid="23"/>
                                        </p:tgtEl>
                                        <p:attrNameLst>
                                          <p:attrName>ppt_x</p:attrName>
                                        </p:attrNameLst>
                                      </p:cBhvr>
                                      <p:tavLst>
                                        <p:tav tm="0">
                                          <p:val>
                                            <p:strVal val="#ppt_x"/>
                                          </p:val>
                                        </p:tav>
                                        <p:tav tm="100000">
                                          <p:val>
                                            <p:strVal val="#ppt_x"/>
                                          </p:val>
                                        </p:tav>
                                      </p:tavLst>
                                    </p:anim>
                                    <p:anim calcmode="lin" valueType="num">
                                      <p:cBhvr>
                                        <p:cTn id="50" dur="1000" fill="hold"/>
                                        <p:tgtEl>
                                          <p:spTgt spid="23"/>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39"/>
                                        </p:tgtEl>
                                        <p:attrNameLst>
                                          <p:attrName>style.visibility</p:attrName>
                                        </p:attrNameLst>
                                      </p:cBhvr>
                                      <p:to>
                                        <p:strVal val="visible"/>
                                      </p:to>
                                    </p:set>
                                    <p:animEffect transition="in" filter="fade">
                                      <p:cBhvr>
                                        <p:cTn id="53" dur="1000"/>
                                        <p:tgtEl>
                                          <p:spTgt spid="39"/>
                                        </p:tgtEl>
                                      </p:cBhvr>
                                    </p:animEffect>
                                    <p:anim calcmode="lin" valueType="num">
                                      <p:cBhvr>
                                        <p:cTn id="54" dur="1000" fill="hold"/>
                                        <p:tgtEl>
                                          <p:spTgt spid="39"/>
                                        </p:tgtEl>
                                        <p:attrNameLst>
                                          <p:attrName>ppt_x</p:attrName>
                                        </p:attrNameLst>
                                      </p:cBhvr>
                                      <p:tavLst>
                                        <p:tav tm="0">
                                          <p:val>
                                            <p:strVal val="#ppt_x"/>
                                          </p:val>
                                        </p:tav>
                                        <p:tav tm="100000">
                                          <p:val>
                                            <p:strVal val="#ppt_x"/>
                                          </p:val>
                                        </p:tav>
                                      </p:tavLst>
                                    </p:anim>
                                    <p:anim calcmode="lin" valueType="num">
                                      <p:cBhvr>
                                        <p:cTn id="55" dur="1000" fill="hold"/>
                                        <p:tgtEl>
                                          <p:spTgt spid="39"/>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40"/>
                                        </p:tgtEl>
                                        <p:attrNameLst>
                                          <p:attrName>style.visibility</p:attrName>
                                        </p:attrNameLst>
                                      </p:cBhvr>
                                      <p:to>
                                        <p:strVal val="visible"/>
                                      </p:to>
                                    </p:set>
                                    <p:animEffect transition="in" filter="fade">
                                      <p:cBhvr>
                                        <p:cTn id="58" dur="1000"/>
                                        <p:tgtEl>
                                          <p:spTgt spid="40"/>
                                        </p:tgtEl>
                                      </p:cBhvr>
                                    </p:animEffect>
                                    <p:anim calcmode="lin" valueType="num">
                                      <p:cBhvr>
                                        <p:cTn id="59" dur="1000" fill="hold"/>
                                        <p:tgtEl>
                                          <p:spTgt spid="40"/>
                                        </p:tgtEl>
                                        <p:attrNameLst>
                                          <p:attrName>ppt_x</p:attrName>
                                        </p:attrNameLst>
                                      </p:cBhvr>
                                      <p:tavLst>
                                        <p:tav tm="0">
                                          <p:val>
                                            <p:strVal val="#ppt_x"/>
                                          </p:val>
                                        </p:tav>
                                        <p:tav tm="100000">
                                          <p:val>
                                            <p:strVal val="#ppt_x"/>
                                          </p:val>
                                        </p:tav>
                                      </p:tavLst>
                                    </p:anim>
                                    <p:anim calcmode="lin" valueType="num">
                                      <p:cBhvr>
                                        <p:cTn id="60"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8" grpId="0"/>
      <p:bldP spid="39" grpId="0"/>
      <p:bldP spid="4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组合 34"/>
          <p:cNvGrpSpPr/>
          <p:nvPr/>
        </p:nvGrpSpPr>
        <p:grpSpPr>
          <a:xfrm>
            <a:off x="-29399" y="-245343"/>
            <a:ext cx="1613988" cy="1431242"/>
            <a:chOff x="-29399" y="-245343"/>
            <a:chExt cx="1613988" cy="1431242"/>
          </a:xfrm>
        </p:grpSpPr>
        <p:sp>
          <p:nvSpPr>
            <p:cNvPr id="36" name="矩形 35"/>
            <p:cNvSpPr/>
            <p:nvPr/>
          </p:nvSpPr>
          <p:spPr>
            <a:xfrm>
              <a:off x="14929" y="539568"/>
              <a:ext cx="1569660" cy="646331"/>
            </a:xfrm>
            <a:prstGeom prst="rect">
              <a:avLst/>
            </a:prstGeom>
          </p:spPr>
          <p:txBody>
            <a:bodyPr wrap="none">
              <a:spAutoFit/>
            </a:bodyPr>
            <a:lstStyle>
              <a:defPPr>
                <a:defRPr lang="en-US"/>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ctr"/>
              <a:r>
                <a:rPr lang="zh-CN" altLang="en-US" b="1" dirty="0">
                  <a:solidFill>
                    <a:srgbClr val="447CAD"/>
                  </a:solidFill>
                  <a:cs typeface="+mn-ea"/>
                  <a:sym typeface="+mn-lt"/>
                </a:rPr>
                <a:t>装饰大赛</a:t>
              </a:r>
              <a:r>
                <a:rPr lang="zh-CN" altLang="en-US" b="1" dirty="0" smtClean="0">
                  <a:solidFill>
                    <a:srgbClr val="447CAD"/>
                  </a:solidFill>
                  <a:cs typeface="+mn-ea"/>
                  <a:sym typeface="+mn-lt"/>
                </a:rPr>
                <a:t>要求</a:t>
              </a:r>
              <a:endParaRPr lang="en-US" altLang="zh-CN" b="1" dirty="0" smtClean="0">
                <a:solidFill>
                  <a:srgbClr val="447CAD"/>
                </a:solidFill>
                <a:cs typeface="+mn-ea"/>
                <a:sym typeface="+mn-lt"/>
              </a:endParaRPr>
            </a:p>
            <a:p>
              <a:pPr algn="ctr"/>
              <a:r>
                <a:rPr lang="zh-CN" altLang="en-US" b="1" dirty="0" smtClean="0">
                  <a:solidFill>
                    <a:srgbClr val="447CAD"/>
                  </a:solidFill>
                  <a:cs typeface="+mn-ea"/>
                  <a:sym typeface="+mn-lt"/>
                </a:rPr>
                <a:t>（</a:t>
              </a:r>
              <a:r>
                <a:rPr lang="zh-CN" altLang="en-US" b="1" dirty="0">
                  <a:solidFill>
                    <a:srgbClr val="447CAD"/>
                  </a:solidFill>
                  <a:cs typeface="+mn-ea"/>
                  <a:sym typeface="+mn-lt"/>
                </a:rPr>
                <a:t>30分）</a:t>
              </a:r>
            </a:p>
          </p:txBody>
        </p:sp>
        <p:pic>
          <p:nvPicPr>
            <p:cNvPr id="37" name="图片 36"/>
            <p:cNvPicPr>
              <a:picLocks noChangeAspect="1"/>
            </p:cNvPicPr>
            <p:nvPr/>
          </p:nvPicPr>
          <p:blipFill rotWithShape="1">
            <a:blip r:embed="rId3" cstate="print">
              <a:duotone>
                <a:prstClr val="black"/>
                <a:schemeClr val="accent5">
                  <a:tint val="45000"/>
                  <a:satMod val="400000"/>
                </a:schemeClr>
              </a:duotone>
              <a:extLst>
                <a:ext uri="{28A0092B-C50C-407E-A947-70E740481C1C}">
                  <a14:useLocalDpi xmlns:a14="http://schemas.microsoft.com/office/drawing/2010/main" val="0"/>
                </a:ext>
              </a:extLst>
            </a:blip>
            <a:srcRect b="46817"/>
            <a:stretch>
              <a:fillRect/>
            </a:stretch>
          </p:blipFill>
          <p:spPr>
            <a:xfrm>
              <a:off x="-29399" y="-245343"/>
              <a:ext cx="1613988" cy="784911"/>
            </a:xfrm>
            <a:prstGeom prst="rect">
              <a:avLst/>
            </a:prstGeom>
          </p:spPr>
        </p:pic>
      </p:grpSp>
      <p:sp>
        <p:nvSpPr>
          <p:cNvPr id="39" name="流程图: 可选过程 38"/>
          <p:cNvSpPr/>
          <p:nvPr/>
        </p:nvSpPr>
        <p:spPr>
          <a:xfrm>
            <a:off x="944570" y="1970810"/>
            <a:ext cx="4803449" cy="1213129"/>
          </a:xfrm>
          <a:prstGeom prst="flowChartAlternateProcess">
            <a:avLst/>
          </a:prstGeom>
          <a:noFill/>
          <a:ln w="28575">
            <a:solidFill>
              <a:srgbClr val="447C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40" name="文本框 39"/>
          <p:cNvSpPr txBox="1"/>
          <p:nvPr/>
        </p:nvSpPr>
        <p:spPr>
          <a:xfrm>
            <a:off x="1851047" y="2175363"/>
            <a:ext cx="3496677" cy="738664"/>
          </a:xfrm>
          <a:prstGeom prst="rect">
            <a:avLst/>
          </a:prstGeom>
          <a:noFill/>
        </p:spPr>
        <p:txBody>
          <a:bodyPr wrap="square" rtlCol="0">
            <a:spAutoFit/>
          </a:bodyPr>
          <a:lstStyle/>
          <a:p>
            <a:pPr lvl="0"/>
            <a:r>
              <a:rPr lang="zh-CN" altLang="en-US" sz="1400" dirty="0">
                <a:solidFill>
                  <a:schemeClr val="tx1">
                    <a:lumMod val="75000"/>
                    <a:lumOff val="25000"/>
                  </a:schemeClr>
                </a:solidFill>
                <a:cs typeface="+mn-ea"/>
                <a:sym typeface="+mn-lt"/>
              </a:rPr>
              <a:t>宿舍设计内容必须积极向上，健康活泼，体现大学生的朝气活力，能体现出宿舍成员的共同理想与追求。</a:t>
            </a:r>
          </a:p>
        </p:txBody>
      </p:sp>
      <p:sp>
        <p:nvSpPr>
          <p:cNvPr id="41" name="文本框 40"/>
          <p:cNvSpPr txBox="1"/>
          <p:nvPr/>
        </p:nvSpPr>
        <p:spPr>
          <a:xfrm>
            <a:off x="1740760" y="3955632"/>
            <a:ext cx="3653845" cy="738664"/>
          </a:xfrm>
          <a:prstGeom prst="rect">
            <a:avLst/>
          </a:prstGeom>
          <a:noFill/>
        </p:spPr>
        <p:txBody>
          <a:bodyPr wrap="square" rtlCol="0">
            <a:spAutoFit/>
          </a:bodyPr>
          <a:lstStyle/>
          <a:p>
            <a:pPr lvl="0"/>
            <a:r>
              <a:rPr lang="zh-CN" altLang="en-US" sz="1400" dirty="0">
                <a:solidFill>
                  <a:schemeClr val="tx1">
                    <a:lumMod val="75000"/>
                    <a:lumOff val="25000"/>
                  </a:schemeClr>
                </a:solidFill>
                <a:cs typeface="+mn-ea"/>
                <a:sym typeface="+mn-lt"/>
              </a:rPr>
              <a:t>具体形式不限，各宿舍可自由确定其内容，体现积极健康的精神风格，突出宿舍文化主题及舍名。</a:t>
            </a:r>
          </a:p>
        </p:txBody>
      </p:sp>
      <p:sp>
        <p:nvSpPr>
          <p:cNvPr id="43" name="流程图: 可选过程 42"/>
          <p:cNvSpPr/>
          <p:nvPr/>
        </p:nvSpPr>
        <p:spPr>
          <a:xfrm>
            <a:off x="944570" y="3817211"/>
            <a:ext cx="4803449" cy="1213129"/>
          </a:xfrm>
          <a:prstGeom prst="flowChartAlternateProcess">
            <a:avLst/>
          </a:prstGeom>
          <a:noFill/>
          <a:ln w="28575">
            <a:solidFill>
              <a:srgbClr val="447C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44" name="流程图: 可选过程 43"/>
          <p:cNvSpPr/>
          <p:nvPr/>
        </p:nvSpPr>
        <p:spPr>
          <a:xfrm>
            <a:off x="6687966" y="1962695"/>
            <a:ext cx="4803449" cy="1213129"/>
          </a:xfrm>
          <a:prstGeom prst="flowChartAlternateProcess">
            <a:avLst/>
          </a:prstGeom>
          <a:noFill/>
          <a:ln w="28575">
            <a:solidFill>
              <a:srgbClr val="447C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45" name="流程图: 可选过程 44"/>
          <p:cNvSpPr/>
          <p:nvPr/>
        </p:nvSpPr>
        <p:spPr>
          <a:xfrm>
            <a:off x="6687966" y="3817211"/>
            <a:ext cx="4803449" cy="1213129"/>
          </a:xfrm>
          <a:prstGeom prst="flowChartAlternateProcess">
            <a:avLst/>
          </a:prstGeom>
          <a:noFill/>
          <a:ln w="28575">
            <a:solidFill>
              <a:srgbClr val="447C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48" name="文本框 47"/>
          <p:cNvSpPr txBox="1"/>
          <p:nvPr/>
        </p:nvSpPr>
        <p:spPr>
          <a:xfrm>
            <a:off x="7652080" y="2338425"/>
            <a:ext cx="3170595" cy="584840"/>
          </a:xfrm>
          <a:prstGeom prst="rect">
            <a:avLst/>
          </a:prstGeom>
          <a:noFill/>
        </p:spPr>
        <p:txBody>
          <a:bodyPr wrap="square" rtlCol="0">
            <a:spAutoFit/>
          </a:bodyPr>
          <a:lstStyle/>
          <a:p>
            <a:pPr algn="ctr">
              <a:lnSpc>
                <a:spcPct val="120000"/>
              </a:lnSpc>
            </a:pPr>
            <a:r>
              <a:rPr lang="zh-CN" altLang="en-US" sz="1400" dirty="0">
                <a:solidFill>
                  <a:schemeClr val="tx1">
                    <a:lumMod val="75000"/>
                    <a:lumOff val="25000"/>
                  </a:schemeClr>
                </a:solidFill>
                <a:cs typeface="+mn-ea"/>
                <a:sym typeface="+mn-lt"/>
              </a:rPr>
              <a:t>倡导自制，不提倡购买成品装饰品或墙壁画，卫生整洁为主。</a:t>
            </a:r>
          </a:p>
        </p:txBody>
      </p:sp>
      <p:sp>
        <p:nvSpPr>
          <p:cNvPr id="49" name="文本框 48"/>
          <p:cNvSpPr txBox="1"/>
          <p:nvPr/>
        </p:nvSpPr>
        <p:spPr>
          <a:xfrm>
            <a:off x="7535648" y="4139789"/>
            <a:ext cx="3766752" cy="523220"/>
          </a:xfrm>
          <a:prstGeom prst="rect">
            <a:avLst/>
          </a:prstGeom>
          <a:noFill/>
        </p:spPr>
        <p:txBody>
          <a:bodyPr wrap="square" rtlCol="0">
            <a:spAutoFit/>
          </a:bodyPr>
          <a:lstStyle/>
          <a:p>
            <a:pPr lvl="0"/>
            <a:r>
              <a:rPr lang="zh-CN" altLang="en-US" sz="1400" dirty="0">
                <a:solidFill>
                  <a:schemeClr val="tx1">
                    <a:lumMod val="75000"/>
                    <a:lumOff val="25000"/>
                  </a:schemeClr>
                </a:solidFill>
                <a:cs typeface="+mn-ea"/>
                <a:sym typeface="+mn-lt"/>
              </a:rPr>
              <a:t>装饰必须遵守宿舍管理条例有关规定（如墙壁不能贴不文明的东西及严禁在墙壁上涂鸦等）</a:t>
            </a:r>
          </a:p>
        </p:txBody>
      </p:sp>
      <p:grpSp>
        <p:nvGrpSpPr>
          <p:cNvPr id="9" name="组合 8"/>
          <p:cNvGrpSpPr/>
          <p:nvPr/>
        </p:nvGrpSpPr>
        <p:grpSpPr>
          <a:xfrm>
            <a:off x="839732" y="1632183"/>
            <a:ext cx="926102" cy="1167908"/>
            <a:chOff x="839732" y="1632183"/>
            <a:chExt cx="926102" cy="1167908"/>
          </a:xfrm>
        </p:grpSpPr>
        <p:sp>
          <p:nvSpPr>
            <p:cNvPr id="24" name="文本框 23"/>
            <p:cNvSpPr txBox="1"/>
            <p:nvPr/>
          </p:nvSpPr>
          <p:spPr>
            <a:xfrm>
              <a:off x="1180321" y="2338426"/>
              <a:ext cx="560439" cy="461665"/>
            </a:xfrm>
            <a:prstGeom prst="rect">
              <a:avLst/>
            </a:prstGeom>
            <a:noFill/>
          </p:spPr>
          <p:txBody>
            <a:bodyPr wrap="square" rtlCol="0">
              <a:spAutoFit/>
            </a:bodyPr>
            <a:lstStyle/>
            <a:p>
              <a:pPr algn="ctr"/>
              <a:r>
                <a:rPr lang="en-US" altLang="zh-CN" sz="2400" dirty="0">
                  <a:solidFill>
                    <a:schemeClr val="tx1">
                      <a:lumMod val="75000"/>
                      <a:lumOff val="25000"/>
                    </a:schemeClr>
                  </a:solidFill>
                  <a:cs typeface="+mn-ea"/>
                  <a:sym typeface="+mn-lt"/>
                </a:rPr>
                <a:t>0 1</a:t>
              </a:r>
              <a:endParaRPr lang="zh-CN" altLang="en-US" sz="2400" dirty="0">
                <a:solidFill>
                  <a:schemeClr val="tx1">
                    <a:lumMod val="75000"/>
                    <a:lumOff val="25000"/>
                  </a:schemeClr>
                </a:solidFill>
                <a:cs typeface="+mn-ea"/>
                <a:sym typeface="+mn-lt"/>
              </a:endParaRPr>
            </a:p>
          </p:txBody>
        </p:sp>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9732" y="1632183"/>
              <a:ext cx="926102" cy="894913"/>
            </a:xfrm>
            <a:prstGeom prst="rect">
              <a:avLst/>
            </a:prstGeom>
          </p:spPr>
        </p:pic>
      </p:grpSp>
      <p:grpSp>
        <p:nvGrpSpPr>
          <p:cNvPr id="12" name="组合 11"/>
          <p:cNvGrpSpPr/>
          <p:nvPr/>
        </p:nvGrpSpPr>
        <p:grpSpPr>
          <a:xfrm>
            <a:off x="6609376" y="3483718"/>
            <a:ext cx="946331" cy="1179291"/>
            <a:chOff x="6609376" y="3041171"/>
            <a:chExt cx="946331" cy="1179291"/>
          </a:xfrm>
        </p:grpSpPr>
        <p:sp>
          <p:nvSpPr>
            <p:cNvPr id="47" name="文本框 46"/>
            <p:cNvSpPr txBox="1"/>
            <p:nvPr/>
          </p:nvSpPr>
          <p:spPr>
            <a:xfrm>
              <a:off x="6975209" y="3758797"/>
              <a:ext cx="560439" cy="461665"/>
            </a:xfrm>
            <a:prstGeom prst="rect">
              <a:avLst/>
            </a:prstGeom>
            <a:noFill/>
          </p:spPr>
          <p:txBody>
            <a:bodyPr wrap="square" rtlCol="0">
              <a:spAutoFit/>
            </a:bodyPr>
            <a:lstStyle/>
            <a:p>
              <a:pPr algn="ctr"/>
              <a:r>
                <a:rPr lang="en-US" altLang="zh-CN" sz="2400" dirty="0" smtClean="0">
                  <a:solidFill>
                    <a:schemeClr val="tx1">
                      <a:lumMod val="75000"/>
                      <a:lumOff val="25000"/>
                    </a:schemeClr>
                  </a:solidFill>
                  <a:cs typeface="+mn-ea"/>
                  <a:sym typeface="+mn-lt"/>
                </a:rPr>
                <a:t>04</a:t>
              </a:r>
              <a:endParaRPr lang="zh-CN" altLang="en-US" sz="2400" dirty="0">
                <a:solidFill>
                  <a:schemeClr val="tx1">
                    <a:lumMod val="75000"/>
                    <a:lumOff val="25000"/>
                  </a:schemeClr>
                </a:solidFill>
                <a:cs typeface="+mn-ea"/>
                <a:sym typeface="+mn-lt"/>
              </a:endParaRPr>
            </a:p>
          </p:txBody>
        </p:sp>
        <p:pic>
          <p:nvPicPr>
            <p:cNvPr id="50" name="图片 4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09376" y="3041171"/>
              <a:ext cx="946331" cy="914461"/>
            </a:xfrm>
            <a:prstGeom prst="rect">
              <a:avLst/>
            </a:prstGeom>
          </p:spPr>
        </p:pic>
      </p:grpSp>
      <p:grpSp>
        <p:nvGrpSpPr>
          <p:cNvPr id="11" name="组合 10"/>
          <p:cNvGrpSpPr/>
          <p:nvPr/>
        </p:nvGrpSpPr>
        <p:grpSpPr>
          <a:xfrm>
            <a:off x="983306" y="3407812"/>
            <a:ext cx="836039" cy="1199086"/>
            <a:chOff x="983306" y="2973380"/>
            <a:chExt cx="836039" cy="1199086"/>
          </a:xfrm>
        </p:grpSpPr>
        <p:sp>
          <p:nvSpPr>
            <p:cNvPr id="26" name="文本框 25"/>
            <p:cNvSpPr txBox="1"/>
            <p:nvPr/>
          </p:nvSpPr>
          <p:spPr>
            <a:xfrm>
              <a:off x="1027532" y="3710801"/>
              <a:ext cx="791813" cy="461665"/>
            </a:xfrm>
            <a:prstGeom prst="rect">
              <a:avLst/>
            </a:prstGeom>
            <a:noFill/>
          </p:spPr>
          <p:txBody>
            <a:bodyPr wrap="square" rtlCol="0">
              <a:spAutoFit/>
            </a:bodyPr>
            <a:lstStyle/>
            <a:p>
              <a:pPr algn="ctr"/>
              <a:r>
                <a:rPr lang="en-US" altLang="zh-CN" sz="2400" dirty="0">
                  <a:solidFill>
                    <a:schemeClr val="tx1">
                      <a:lumMod val="75000"/>
                      <a:lumOff val="25000"/>
                    </a:schemeClr>
                  </a:solidFill>
                  <a:cs typeface="+mn-ea"/>
                  <a:sym typeface="+mn-lt"/>
                </a:rPr>
                <a:t>0 2</a:t>
              </a:r>
              <a:endParaRPr lang="zh-CN" altLang="en-US" sz="2400" dirty="0">
                <a:solidFill>
                  <a:schemeClr val="tx1">
                    <a:lumMod val="75000"/>
                    <a:lumOff val="25000"/>
                  </a:schemeClr>
                </a:solidFill>
                <a:cs typeface="+mn-ea"/>
                <a:sym typeface="+mn-lt"/>
              </a:endParaRPr>
            </a:p>
          </p:txBody>
        </p:sp>
        <p:pic>
          <p:nvPicPr>
            <p:cNvPr id="8" name="图片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83306" y="2973380"/>
              <a:ext cx="782528" cy="825690"/>
            </a:xfrm>
            <a:prstGeom prst="rect">
              <a:avLst/>
            </a:prstGeom>
          </p:spPr>
        </p:pic>
      </p:grpSp>
      <p:grpSp>
        <p:nvGrpSpPr>
          <p:cNvPr id="10" name="组合 9"/>
          <p:cNvGrpSpPr/>
          <p:nvPr/>
        </p:nvGrpSpPr>
        <p:grpSpPr>
          <a:xfrm>
            <a:off x="6773179" y="1481958"/>
            <a:ext cx="782528" cy="1318132"/>
            <a:chOff x="6773179" y="1481958"/>
            <a:chExt cx="782528" cy="1318132"/>
          </a:xfrm>
        </p:grpSpPr>
        <p:sp>
          <p:nvSpPr>
            <p:cNvPr id="38" name="文本框 37"/>
            <p:cNvSpPr txBox="1"/>
            <p:nvPr/>
          </p:nvSpPr>
          <p:spPr>
            <a:xfrm>
              <a:off x="6986803" y="2338425"/>
              <a:ext cx="560439" cy="461665"/>
            </a:xfrm>
            <a:prstGeom prst="rect">
              <a:avLst/>
            </a:prstGeom>
            <a:noFill/>
          </p:spPr>
          <p:txBody>
            <a:bodyPr wrap="square" rtlCol="0">
              <a:spAutoFit/>
            </a:bodyPr>
            <a:lstStyle/>
            <a:p>
              <a:pPr algn="ctr"/>
              <a:r>
                <a:rPr lang="en-US" altLang="zh-CN" sz="2400" dirty="0">
                  <a:solidFill>
                    <a:schemeClr val="tx1">
                      <a:lumMod val="75000"/>
                      <a:lumOff val="25000"/>
                    </a:schemeClr>
                  </a:solidFill>
                  <a:cs typeface="+mn-ea"/>
                  <a:sym typeface="+mn-lt"/>
                </a:rPr>
                <a:t>03</a:t>
              </a:r>
              <a:endParaRPr lang="zh-CN" altLang="en-US" sz="2400" dirty="0">
                <a:solidFill>
                  <a:schemeClr val="tx1">
                    <a:lumMod val="75000"/>
                    <a:lumOff val="25000"/>
                  </a:schemeClr>
                </a:solidFill>
                <a:cs typeface="+mn-ea"/>
                <a:sym typeface="+mn-lt"/>
              </a:endParaRPr>
            </a:p>
          </p:txBody>
        </p:sp>
        <p:pic>
          <p:nvPicPr>
            <p:cNvPr id="51" name="图片 5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73179" y="1481958"/>
              <a:ext cx="782528" cy="825690"/>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wheel(1)">
                                      <p:cBhvr>
                                        <p:cTn id="11" dur="2000"/>
                                        <p:tgtEl>
                                          <p:spTgt spid="39"/>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0"/>
                                        <p:tgtEl>
                                          <p:spTgt spid="9"/>
                                        </p:tgtEl>
                                      </p:cBhvr>
                                    </p:animEffect>
                                    <p:anim calcmode="lin" valueType="num">
                                      <p:cBhvr>
                                        <p:cTn id="17" dur="1000" fill="hold"/>
                                        <p:tgtEl>
                                          <p:spTgt spid="9"/>
                                        </p:tgtEl>
                                        <p:attrNameLst>
                                          <p:attrName>ppt_x</p:attrName>
                                        </p:attrNameLst>
                                      </p:cBhvr>
                                      <p:tavLst>
                                        <p:tav tm="0">
                                          <p:val>
                                            <p:strVal val="#ppt_x"/>
                                          </p:val>
                                        </p:tav>
                                        <p:tav tm="100000">
                                          <p:val>
                                            <p:strVal val="#ppt_x"/>
                                          </p:val>
                                        </p:tav>
                                      </p:tavLst>
                                    </p:anim>
                                    <p:anim calcmode="lin" valueType="num">
                                      <p:cBhvr>
                                        <p:cTn id="18" dur="1000" fill="hold"/>
                                        <p:tgtEl>
                                          <p:spTgt spid="9"/>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42" presetClass="entr" presetSubtype="0" fill="hold" grpId="0" nodeType="after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fade">
                                      <p:cBhvr>
                                        <p:cTn id="22" dur="1000"/>
                                        <p:tgtEl>
                                          <p:spTgt spid="40"/>
                                        </p:tgtEl>
                                      </p:cBhvr>
                                    </p:animEffect>
                                    <p:anim calcmode="lin" valueType="num">
                                      <p:cBhvr>
                                        <p:cTn id="23" dur="1000" fill="hold"/>
                                        <p:tgtEl>
                                          <p:spTgt spid="40"/>
                                        </p:tgtEl>
                                        <p:attrNameLst>
                                          <p:attrName>ppt_x</p:attrName>
                                        </p:attrNameLst>
                                      </p:cBhvr>
                                      <p:tavLst>
                                        <p:tav tm="0">
                                          <p:val>
                                            <p:strVal val="#ppt_x"/>
                                          </p:val>
                                        </p:tav>
                                        <p:tav tm="100000">
                                          <p:val>
                                            <p:strVal val="#ppt_x"/>
                                          </p:val>
                                        </p:tav>
                                      </p:tavLst>
                                    </p:anim>
                                    <p:anim calcmode="lin" valueType="num">
                                      <p:cBhvr>
                                        <p:cTn id="24" dur="1000" fill="hold"/>
                                        <p:tgtEl>
                                          <p:spTgt spid="40"/>
                                        </p:tgtEl>
                                        <p:attrNameLst>
                                          <p:attrName>ppt_y</p:attrName>
                                        </p:attrNameLst>
                                      </p:cBhvr>
                                      <p:tavLst>
                                        <p:tav tm="0">
                                          <p:val>
                                            <p:strVal val="#ppt_y+.1"/>
                                          </p:val>
                                        </p:tav>
                                        <p:tav tm="100000">
                                          <p:val>
                                            <p:strVal val="#ppt_y"/>
                                          </p:val>
                                        </p:tav>
                                      </p:tavLst>
                                    </p:anim>
                                  </p:childTnLst>
                                </p:cTn>
                              </p:par>
                            </p:childTnLst>
                          </p:cTn>
                        </p:par>
                        <p:par>
                          <p:cTn id="25" fill="hold">
                            <p:stCondLst>
                              <p:cond delay="2000"/>
                            </p:stCondLst>
                            <p:childTnLst>
                              <p:par>
                                <p:cTn id="26" presetID="21" presetClass="entr" presetSubtype="1" fill="hold" grpId="0" nodeType="afterEffect">
                                  <p:stCondLst>
                                    <p:cond delay="0"/>
                                  </p:stCondLst>
                                  <p:childTnLst>
                                    <p:set>
                                      <p:cBhvr>
                                        <p:cTn id="27" dur="1" fill="hold">
                                          <p:stCondLst>
                                            <p:cond delay="0"/>
                                          </p:stCondLst>
                                        </p:cTn>
                                        <p:tgtEl>
                                          <p:spTgt spid="43"/>
                                        </p:tgtEl>
                                        <p:attrNameLst>
                                          <p:attrName>style.visibility</p:attrName>
                                        </p:attrNameLst>
                                      </p:cBhvr>
                                      <p:to>
                                        <p:strVal val="visible"/>
                                      </p:to>
                                    </p:set>
                                    <p:animEffect transition="in" filter="wheel(1)">
                                      <p:cBhvr>
                                        <p:cTn id="28" dur="2000"/>
                                        <p:tgtEl>
                                          <p:spTgt spid="43"/>
                                        </p:tgtEl>
                                      </p:cBhvr>
                                    </p:animEffect>
                                  </p:childTnLst>
                                </p:cTn>
                              </p:par>
                              <p:par>
                                <p:cTn id="29" presetID="42"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anim calcmode="lin" valueType="num">
                                      <p:cBhvr>
                                        <p:cTn id="32" dur="1000" fill="hold"/>
                                        <p:tgtEl>
                                          <p:spTgt spid="11"/>
                                        </p:tgtEl>
                                        <p:attrNameLst>
                                          <p:attrName>ppt_x</p:attrName>
                                        </p:attrNameLst>
                                      </p:cBhvr>
                                      <p:tavLst>
                                        <p:tav tm="0">
                                          <p:val>
                                            <p:strVal val="#ppt_x"/>
                                          </p:val>
                                        </p:tav>
                                        <p:tav tm="100000">
                                          <p:val>
                                            <p:strVal val="#ppt_x"/>
                                          </p:val>
                                        </p:tav>
                                      </p:tavLst>
                                    </p:anim>
                                    <p:anim calcmode="lin" valueType="num">
                                      <p:cBhvr>
                                        <p:cTn id="33" dur="1000" fill="hold"/>
                                        <p:tgtEl>
                                          <p:spTgt spid="11"/>
                                        </p:tgtEl>
                                        <p:attrNameLst>
                                          <p:attrName>ppt_y</p:attrName>
                                        </p:attrNameLst>
                                      </p:cBhvr>
                                      <p:tavLst>
                                        <p:tav tm="0">
                                          <p:val>
                                            <p:strVal val="#ppt_y+.1"/>
                                          </p:val>
                                        </p:tav>
                                        <p:tav tm="100000">
                                          <p:val>
                                            <p:strVal val="#ppt_y"/>
                                          </p:val>
                                        </p:tav>
                                      </p:tavLst>
                                    </p:anim>
                                  </p:childTnLst>
                                </p:cTn>
                              </p:par>
                            </p:childTnLst>
                          </p:cTn>
                        </p:par>
                        <p:par>
                          <p:cTn id="34" fill="hold">
                            <p:stCondLst>
                              <p:cond delay="4000"/>
                            </p:stCondLst>
                            <p:childTnLst>
                              <p:par>
                                <p:cTn id="35" presetID="42" presetClass="entr" presetSubtype="0" fill="hold" grpId="0" nodeType="after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fade">
                                      <p:cBhvr>
                                        <p:cTn id="37" dur="1000"/>
                                        <p:tgtEl>
                                          <p:spTgt spid="41"/>
                                        </p:tgtEl>
                                      </p:cBhvr>
                                    </p:animEffect>
                                    <p:anim calcmode="lin" valueType="num">
                                      <p:cBhvr>
                                        <p:cTn id="38" dur="1000" fill="hold"/>
                                        <p:tgtEl>
                                          <p:spTgt spid="41"/>
                                        </p:tgtEl>
                                        <p:attrNameLst>
                                          <p:attrName>ppt_x</p:attrName>
                                        </p:attrNameLst>
                                      </p:cBhvr>
                                      <p:tavLst>
                                        <p:tav tm="0">
                                          <p:val>
                                            <p:strVal val="#ppt_x"/>
                                          </p:val>
                                        </p:tav>
                                        <p:tav tm="100000">
                                          <p:val>
                                            <p:strVal val="#ppt_x"/>
                                          </p:val>
                                        </p:tav>
                                      </p:tavLst>
                                    </p:anim>
                                    <p:anim calcmode="lin" valueType="num">
                                      <p:cBhvr>
                                        <p:cTn id="39" dur="1000" fill="hold"/>
                                        <p:tgtEl>
                                          <p:spTgt spid="41"/>
                                        </p:tgtEl>
                                        <p:attrNameLst>
                                          <p:attrName>ppt_y</p:attrName>
                                        </p:attrNameLst>
                                      </p:cBhvr>
                                      <p:tavLst>
                                        <p:tav tm="0">
                                          <p:val>
                                            <p:strVal val="#ppt_y+.1"/>
                                          </p:val>
                                        </p:tav>
                                        <p:tav tm="100000">
                                          <p:val>
                                            <p:strVal val="#ppt_y"/>
                                          </p:val>
                                        </p:tav>
                                      </p:tavLst>
                                    </p:anim>
                                  </p:childTnLst>
                                </p:cTn>
                              </p:par>
                            </p:childTnLst>
                          </p:cTn>
                        </p:par>
                        <p:par>
                          <p:cTn id="40" fill="hold">
                            <p:stCondLst>
                              <p:cond delay="5000"/>
                            </p:stCondLst>
                            <p:childTnLst>
                              <p:par>
                                <p:cTn id="41" presetID="21" presetClass="entr" presetSubtype="1" fill="hold" grpId="0" nodeType="afterEffect">
                                  <p:stCondLst>
                                    <p:cond delay="0"/>
                                  </p:stCondLst>
                                  <p:childTnLst>
                                    <p:set>
                                      <p:cBhvr>
                                        <p:cTn id="42" dur="1" fill="hold">
                                          <p:stCondLst>
                                            <p:cond delay="0"/>
                                          </p:stCondLst>
                                        </p:cTn>
                                        <p:tgtEl>
                                          <p:spTgt spid="44"/>
                                        </p:tgtEl>
                                        <p:attrNameLst>
                                          <p:attrName>style.visibility</p:attrName>
                                        </p:attrNameLst>
                                      </p:cBhvr>
                                      <p:to>
                                        <p:strVal val="visible"/>
                                      </p:to>
                                    </p:set>
                                    <p:animEffect transition="in" filter="wheel(1)">
                                      <p:cBhvr>
                                        <p:cTn id="43" dur="2000"/>
                                        <p:tgtEl>
                                          <p:spTgt spid="44"/>
                                        </p:tgtEl>
                                      </p:cBhvr>
                                    </p:animEffect>
                                  </p:childTnLst>
                                </p:cTn>
                              </p:par>
                              <p:par>
                                <p:cTn id="44" presetID="42" presetClass="entr" presetSubtype="0" fill="hold" nodeType="with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fade">
                                      <p:cBhvr>
                                        <p:cTn id="46" dur="1000"/>
                                        <p:tgtEl>
                                          <p:spTgt spid="10"/>
                                        </p:tgtEl>
                                      </p:cBhvr>
                                    </p:animEffect>
                                    <p:anim calcmode="lin" valueType="num">
                                      <p:cBhvr>
                                        <p:cTn id="47" dur="1000" fill="hold"/>
                                        <p:tgtEl>
                                          <p:spTgt spid="10"/>
                                        </p:tgtEl>
                                        <p:attrNameLst>
                                          <p:attrName>ppt_x</p:attrName>
                                        </p:attrNameLst>
                                      </p:cBhvr>
                                      <p:tavLst>
                                        <p:tav tm="0">
                                          <p:val>
                                            <p:strVal val="#ppt_x"/>
                                          </p:val>
                                        </p:tav>
                                        <p:tav tm="100000">
                                          <p:val>
                                            <p:strVal val="#ppt_x"/>
                                          </p:val>
                                        </p:tav>
                                      </p:tavLst>
                                    </p:anim>
                                    <p:anim calcmode="lin" valueType="num">
                                      <p:cBhvr>
                                        <p:cTn id="48" dur="1000" fill="hold"/>
                                        <p:tgtEl>
                                          <p:spTgt spid="10"/>
                                        </p:tgtEl>
                                        <p:attrNameLst>
                                          <p:attrName>ppt_y</p:attrName>
                                        </p:attrNameLst>
                                      </p:cBhvr>
                                      <p:tavLst>
                                        <p:tav tm="0">
                                          <p:val>
                                            <p:strVal val="#ppt_y+.1"/>
                                          </p:val>
                                        </p:tav>
                                        <p:tav tm="100000">
                                          <p:val>
                                            <p:strVal val="#ppt_y"/>
                                          </p:val>
                                        </p:tav>
                                      </p:tavLst>
                                    </p:anim>
                                  </p:childTnLst>
                                </p:cTn>
                              </p:par>
                            </p:childTnLst>
                          </p:cTn>
                        </p:par>
                        <p:par>
                          <p:cTn id="49" fill="hold">
                            <p:stCondLst>
                              <p:cond delay="7000"/>
                            </p:stCondLst>
                            <p:childTnLst>
                              <p:par>
                                <p:cTn id="50" presetID="21" presetClass="entr" presetSubtype="1" fill="hold" grpId="0" nodeType="afterEffect">
                                  <p:stCondLst>
                                    <p:cond delay="0"/>
                                  </p:stCondLst>
                                  <p:childTnLst>
                                    <p:set>
                                      <p:cBhvr>
                                        <p:cTn id="51" dur="1" fill="hold">
                                          <p:stCondLst>
                                            <p:cond delay="0"/>
                                          </p:stCondLst>
                                        </p:cTn>
                                        <p:tgtEl>
                                          <p:spTgt spid="45"/>
                                        </p:tgtEl>
                                        <p:attrNameLst>
                                          <p:attrName>style.visibility</p:attrName>
                                        </p:attrNameLst>
                                      </p:cBhvr>
                                      <p:to>
                                        <p:strVal val="visible"/>
                                      </p:to>
                                    </p:set>
                                    <p:animEffect transition="in" filter="wheel(1)">
                                      <p:cBhvr>
                                        <p:cTn id="52" dur="2000"/>
                                        <p:tgtEl>
                                          <p:spTgt spid="45"/>
                                        </p:tgtEl>
                                      </p:cBhvr>
                                    </p:animEffect>
                                  </p:childTnLst>
                                </p:cTn>
                              </p:par>
                              <p:par>
                                <p:cTn id="53" presetID="42" presetClass="entr" presetSubtype="0" fill="hold" nodeType="with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1000"/>
                                        <p:tgtEl>
                                          <p:spTgt spid="12"/>
                                        </p:tgtEl>
                                      </p:cBhvr>
                                    </p:animEffect>
                                    <p:anim calcmode="lin" valueType="num">
                                      <p:cBhvr>
                                        <p:cTn id="56" dur="1000" fill="hold"/>
                                        <p:tgtEl>
                                          <p:spTgt spid="12"/>
                                        </p:tgtEl>
                                        <p:attrNameLst>
                                          <p:attrName>ppt_x</p:attrName>
                                        </p:attrNameLst>
                                      </p:cBhvr>
                                      <p:tavLst>
                                        <p:tav tm="0">
                                          <p:val>
                                            <p:strVal val="#ppt_x"/>
                                          </p:val>
                                        </p:tav>
                                        <p:tav tm="100000">
                                          <p:val>
                                            <p:strVal val="#ppt_x"/>
                                          </p:val>
                                        </p:tav>
                                      </p:tavLst>
                                    </p:anim>
                                    <p:anim calcmode="lin" valueType="num">
                                      <p:cBhvr>
                                        <p:cTn id="57" dur="1000" fill="hold"/>
                                        <p:tgtEl>
                                          <p:spTgt spid="12"/>
                                        </p:tgtEl>
                                        <p:attrNameLst>
                                          <p:attrName>ppt_y</p:attrName>
                                        </p:attrNameLst>
                                      </p:cBhvr>
                                      <p:tavLst>
                                        <p:tav tm="0">
                                          <p:val>
                                            <p:strVal val="#ppt_y+.1"/>
                                          </p:val>
                                        </p:tav>
                                        <p:tav tm="100000">
                                          <p:val>
                                            <p:strVal val="#ppt_y"/>
                                          </p:val>
                                        </p:tav>
                                      </p:tavLst>
                                    </p:anim>
                                  </p:childTnLst>
                                </p:cTn>
                              </p:par>
                            </p:childTnLst>
                          </p:cTn>
                        </p:par>
                        <p:par>
                          <p:cTn id="58" fill="hold">
                            <p:stCondLst>
                              <p:cond delay="9000"/>
                            </p:stCondLst>
                            <p:childTnLst>
                              <p:par>
                                <p:cTn id="59" presetID="42" presetClass="entr" presetSubtype="0" fill="hold" grpId="0" nodeType="afterEffect">
                                  <p:stCondLst>
                                    <p:cond delay="0"/>
                                  </p:stCondLst>
                                  <p:childTnLst>
                                    <p:set>
                                      <p:cBhvr>
                                        <p:cTn id="60" dur="1" fill="hold">
                                          <p:stCondLst>
                                            <p:cond delay="0"/>
                                          </p:stCondLst>
                                        </p:cTn>
                                        <p:tgtEl>
                                          <p:spTgt spid="48"/>
                                        </p:tgtEl>
                                        <p:attrNameLst>
                                          <p:attrName>style.visibility</p:attrName>
                                        </p:attrNameLst>
                                      </p:cBhvr>
                                      <p:to>
                                        <p:strVal val="visible"/>
                                      </p:to>
                                    </p:set>
                                    <p:animEffect transition="in" filter="fade">
                                      <p:cBhvr>
                                        <p:cTn id="61" dur="1000"/>
                                        <p:tgtEl>
                                          <p:spTgt spid="48"/>
                                        </p:tgtEl>
                                      </p:cBhvr>
                                    </p:animEffect>
                                    <p:anim calcmode="lin" valueType="num">
                                      <p:cBhvr>
                                        <p:cTn id="62" dur="1000" fill="hold"/>
                                        <p:tgtEl>
                                          <p:spTgt spid="48"/>
                                        </p:tgtEl>
                                        <p:attrNameLst>
                                          <p:attrName>ppt_x</p:attrName>
                                        </p:attrNameLst>
                                      </p:cBhvr>
                                      <p:tavLst>
                                        <p:tav tm="0">
                                          <p:val>
                                            <p:strVal val="#ppt_x"/>
                                          </p:val>
                                        </p:tav>
                                        <p:tav tm="100000">
                                          <p:val>
                                            <p:strVal val="#ppt_x"/>
                                          </p:val>
                                        </p:tav>
                                      </p:tavLst>
                                    </p:anim>
                                    <p:anim calcmode="lin" valueType="num">
                                      <p:cBhvr>
                                        <p:cTn id="63" dur="1000" fill="hold"/>
                                        <p:tgtEl>
                                          <p:spTgt spid="48"/>
                                        </p:tgtEl>
                                        <p:attrNameLst>
                                          <p:attrName>ppt_y</p:attrName>
                                        </p:attrNameLst>
                                      </p:cBhvr>
                                      <p:tavLst>
                                        <p:tav tm="0">
                                          <p:val>
                                            <p:strVal val="#ppt_y+.1"/>
                                          </p:val>
                                        </p:tav>
                                        <p:tav tm="100000">
                                          <p:val>
                                            <p:strVal val="#ppt_y"/>
                                          </p:val>
                                        </p:tav>
                                      </p:tavLst>
                                    </p:anim>
                                  </p:childTnLst>
                                </p:cTn>
                              </p:par>
                            </p:childTnLst>
                          </p:cTn>
                        </p:par>
                        <p:par>
                          <p:cTn id="64" fill="hold">
                            <p:stCondLst>
                              <p:cond delay="10000"/>
                            </p:stCondLst>
                            <p:childTnLst>
                              <p:par>
                                <p:cTn id="65" presetID="42" presetClass="entr" presetSubtype="0" fill="hold" grpId="0" nodeType="afterEffect">
                                  <p:stCondLst>
                                    <p:cond delay="0"/>
                                  </p:stCondLst>
                                  <p:childTnLst>
                                    <p:set>
                                      <p:cBhvr>
                                        <p:cTn id="66" dur="1" fill="hold">
                                          <p:stCondLst>
                                            <p:cond delay="0"/>
                                          </p:stCondLst>
                                        </p:cTn>
                                        <p:tgtEl>
                                          <p:spTgt spid="49"/>
                                        </p:tgtEl>
                                        <p:attrNameLst>
                                          <p:attrName>style.visibility</p:attrName>
                                        </p:attrNameLst>
                                      </p:cBhvr>
                                      <p:to>
                                        <p:strVal val="visible"/>
                                      </p:to>
                                    </p:set>
                                    <p:animEffect transition="in" filter="fade">
                                      <p:cBhvr>
                                        <p:cTn id="67" dur="1000"/>
                                        <p:tgtEl>
                                          <p:spTgt spid="49"/>
                                        </p:tgtEl>
                                      </p:cBhvr>
                                    </p:animEffect>
                                    <p:anim calcmode="lin" valueType="num">
                                      <p:cBhvr>
                                        <p:cTn id="68" dur="1000" fill="hold"/>
                                        <p:tgtEl>
                                          <p:spTgt spid="49"/>
                                        </p:tgtEl>
                                        <p:attrNameLst>
                                          <p:attrName>ppt_x</p:attrName>
                                        </p:attrNameLst>
                                      </p:cBhvr>
                                      <p:tavLst>
                                        <p:tav tm="0">
                                          <p:val>
                                            <p:strVal val="#ppt_x"/>
                                          </p:val>
                                        </p:tav>
                                        <p:tav tm="100000">
                                          <p:val>
                                            <p:strVal val="#ppt_x"/>
                                          </p:val>
                                        </p:tav>
                                      </p:tavLst>
                                    </p:anim>
                                    <p:anim calcmode="lin" valueType="num">
                                      <p:cBhvr>
                                        <p:cTn id="69"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p:bldP spid="41" grpId="0"/>
      <p:bldP spid="43" grpId="0" animBg="1"/>
      <p:bldP spid="44" grpId="0" animBg="1"/>
      <p:bldP spid="45" grpId="0" animBg="1"/>
      <p:bldP spid="48" grpId="0"/>
      <p:bldP spid="4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4929" y="1583140"/>
            <a:ext cx="12177071" cy="1528550"/>
          </a:xfrm>
          <a:prstGeom prst="rect">
            <a:avLst/>
          </a:prstGeom>
          <a:solidFill>
            <a:srgbClr val="447CAD"/>
          </a:solidFill>
          <a:ln>
            <a:solidFill>
              <a:srgbClr val="447CAD"/>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35" name="组合 34"/>
          <p:cNvGrpSpPr/>
          <p:nvPr/>
        </p:nvGrpSpPr>
        <p:grpSpPr>
          <a:xfrm>
            <a:off x="-29399" y="-245343"/>
            <a:ext cx="1613988" cy="1431242"/>
            <a:chOff x="-29399" y="-245343"/>
            <a:chExt cx="1613988" cy="1431242"/>
          </a:xfrm>
        </p:grpSpPr>
        <p:sp>
          <p:nvSpPr>
            <p:cNvPr id="36" name="矩形 35"/>
            <p:cNvSpPr/>
            <p:nvPr/>
          </p:nvSpPr>
          <p:spPr>
            <a:xfrm>
              <a:off x="14929" y="539568"/>
              <a:ext cx="1569660" cy="646331"/>
            </a:xfrm>
            <a:prstGeom prst="rect">
              <a:avLst/>
            </a:prstGeom>
          </p:spPr>
          <p:txBody>
            <a:bodyPr wrap="none">
              <a:spAutoFit/>
            </a:bodyPr>
            <a:lstStyle>
              <a:defPPr>
                <a:defRPr lang="en-US"/>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ctr"/>
              <a:r>
                <a:rPr lang="zh-CN" altLang="en-US" b="1" dirty="0">
                  <a:solidFill>
                    <a:srgbClr val="447CAD"/>
                  </a:solidFill>
                  <a:cs typeface="+mn-ea"/>
                  <a:sym typeface="+mn-lt"/>
                </a:rPr>
                <a:t>文化大赛</a:t>
              </a:r>
              <a:r>
                <a:rPr lang="zh-CN" altLang="en-US" b="1" dirty="0" smtClean="0">
                  <a:solidFill>
                    <a:srgbClr val="447CAD"/>
                  </a:solidFill>
                  <a:cs typeface="+mn-ea"/>
                  <a:sym typeface="+mn-lt"/>
                </a:rPr>
                <a:t>要求</a:t>
              </a:r>
              <a:endParaRPr lang="en-US" altLang="zh-CN" b="1" dirty="0" smtClean="0">
                <a:solidFill>
                  <a:srgbClr val="447CAD"/>
                </a:solidFill>
                <a:cs typeface="+mn-ea"/>
                <a:sym typeface="+mn-lt"/>
              </a:endParaRPr>
            </a:p>
            <a:p>
              <a:pPr algn="ctr"/>
              <a:r>
                <a:rPr lang="zh-CN" altLang="en-US" b="1" dirty="0" smtClean="0">
                  <a:solidFill>
                    <a:srgbClr val="447CAD"/>
                  </a:solidFill>
                  <a:cs typeface="+mn-ea"/>
                  <a:sym typeface="+mn-lt"/>
                </a:rPr>
                <a:t>（</a:t>
              </a:r>
              <a:r>
                <a:rPr lang="zh-CN" altLang="en-US" b="1" dirty="0">
                  <a:solidFill>
                    <a:srgbClr val="447CAD"/>
                  </a:solidFill>
                  <a:cs typeface="+mn-ea"/>
                  <a:sym typeface="+mn-lt"/>
                </a:rPr>
                <a:t>30分）</a:t>
              </a:r>
            </a:p>
          </p:txBody>
        </p:sp>
        <p:pic>
          <p:nvPicPr>
            <p:cNvPr id="37" name="图片 36"/>
            <p:cNvPicPr>
              <a:picLocks noChangeAspect="1"/>
            </p:cNvPicPr>
            <p:nvPr/>
          </p:nvPicPr>
          <p:blipFill rotWithShape="1">
            <a:blip r:embed="rId3" cstate="print">
              <a:duotone>
                <a:prstClr val="black"/>
                <a:schemeClr val="accent5">
                  <a:tint val="45000"/>
                  <a:satMod val="400000"/>
                </a:schemeClr>
              </a:duotone>
              <a:extLst>
                <a:ext uri="{28A0092B-C50C-407E-A947-70E740481C1C}">
                  <a14:useLocalDpi xmlns:a14="http://schemas.microsoft.com/office/drawing/2010/main" val="0"/>
                </a:ext>
              </a:extLst>
            </a:blip>
            <a:srcRect b="46817"/>
            <a:stretch>
              <a:fillRect/>
            </a:stretch>
          </p:blipFill>
          <p:spPr>
            <a:xfrm>
              <a:off x="-29399" y="-245343"/>
              <a:ext cx="1613988" cy="784911"/>
            </a:xfrm>
            <a:prstGeom prst="rect">
              <a:avLst/>
            </a:prstGeom>
          </p:spPr>
        </p:pic>
      </p:grpSp>
      <p:grpSp>
        <p:nvGrpSpPr>
          <p:cNvPr id="3" name="组合 2"/>
          <p:cNvGrpSpPr/>
          <p:nvPr/>
        </p:nvGrpSpPr>
        <p:grpSpPr>
          <a:xfrm>
            <a:off x="1596404" y="1770753"/>
            <a:ext cx="940665" cy="976184"/>
            <a:chOff x="1596404" y="1770753"/>
            <a:chExt cx="940665" cy="976184"/>
          </a:xfrm>
        </p:grpSpPr>
        <p:sp>
          <p:nvSpPr>
            <p:cNvPr id="58" name="椭圆 57"/>
            <p:cNvSpPr/>
            <p:nvPr/>
          </p:nvSpPr>
          <p:spPr>
            <a:xfrm>
              <a:off x="1596404" y="1770753"/>
              <a:ext cx="940665" cy="976184"/>
            </a:xfrm>
            <a:prstGeom prst="ellipse">
              <a:avLst/>
            </a:prstGeom>
            <a:solidFill>
              <a:srgbClr val="447CAD"/>
            </a:solidFill>
            <a:ln w="57150">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 name="文本框 24"/>
            <p:cNvSpPr txBox="1"/>
            <p:nvPr/>
          </p:nvSpPr>
          <p:spPr>
            <a:xfrm>
              <a:off x="1775051" y="1973282"/>
              <a:ext cx="704335" cy="584775"/>
            </a:xfrm>
            <a:prstGeom prst="rect">
              <a:avLst/>
            </a:prstGeom>
            <a:noFill/>
          </p:spPr>
          <p:txBody>
            <a:bodyPr wrap="square" rtlCol="0">
              <a:spAutoFit/>
            </a:bodyPr>
            <a:lstStyle/>
            <a:p>
              <a:r>
                <a:rPr lang="zh-CN" altLang="en-US" sz="3200" b="1" dirty="0" smtClean="0">
                  <a:solidFill>
                    <a:schemeClr val="bg1"/>
                  </a:solidFill>
                  <a:cs typeface="+mn-ea"/>
                  <a:sym typeface="+mn-lt"/>
                </a:rPr>
                <a:t>壹</a:t>
              </a:r>
              <a:endParaRPr lang="zh-CN" altLang="en-US" sz="3200" b="1" dirty="0">
                <a:solidFill>
                  <a:schemeClr val="bg1"/>
                </a:solidFill>
                <a:cs typeface="+mn-ea"/>
                <a:sym typeface="+mn-lt"/>
              </a:endParaRPr>
            </a:p>
          </p:txBody>
        </p:sp>
      </p:grpSp>
      <p:grpSp>
        <p:nvGrpSpPr>
          <p:cNvPr id="4" name="组合 3"/>
          <p:cNvGrpSpPr/>
          <p:nvPr/>
        </p:nvGrpSpPr>
        <p:grpSpPr>
          <a:xfrm>
            <a:off x="4272679" y="1796720"/>
            <a:ext cx="940665" cy="976184"/>
            <a:chOff x="4272679" y="1796720"/>
            <a:chExt cx="940665" cy="976184"/>
          </a:xfrm>
        </p:grpSpPr>
        <p:sp>
          <p:nvSpPr>
            <p:cNvPr id="59" name="椭圆 58"/>
            <p:cNvSpPr/>
            <p:nvPr/>
          </p:nvSpPr>
          <p:spPr>
            <a:xfrm>
              <a:off x="4272679" y="1796720"/>
              <a:ext cx="940665" cy="976184"/>
            </a:xfrm>
            <a:prstGeom prst="ellipse">
              <a:avLst/>
            </a:prstGeom>
            <a:solidFill>
              <a:srgbClr val="447CAD"/>
            </a:solidFill>
            <a:ln w="57150">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8" name="文本框 27"/>
            <p:cNvSpPr txBox="1"/>
            <p:nvPr/>
          </p:nvSpPr>
          <p:spPr>
            <a:xfrm>
              <a:off x="4445437" y="1966458"/>
              <a:ext cx="704335" cy="584775"/>
            </a:xfrm>
            <a:prstGeom prst="rect">
              <a:avLst/>
            </a:prstGeom>
            <a:noFill/>
          </p:spPr>
          <p:txBody>
            <a:bodyPr wrap="square" rtlCol="0">
              <a:spAutoFit/>
            </a:bodyPr>
            <a:lstStyle/>
            <a:p>
              <a:r>
                <a:rPr lang="zh-CN" altLang="en-US" sz="3200" b="1" dirty="0" smtClean="0">
                  <a:solidFill>
                    <a:schemeClr val="bg1"/>
                  </a:solidFill>
                  <a:cs typeface="+mn-ea"/>
                  <a:sym typeface="+mn-lt"/>
                </a:rPr>
                <a:t>贰</a:t>
              </a:r>
              <a:endParaRPr lang="zh-CN" altLang="en-US" sz="3200" b="1" dirty="0">
                <a:solidFill>
                  <a:schemeClr val="bg1"/>
                </a:solidFill>
                <a:cs typeface="+mn-ea"/>
                <a:sym typeface="+mn-lt"/>
              </a:endParaRPr>
            </a:p>
          </p:txBody>
        </p:sp>
      </p:grpSp>
      <p:grpSp>
        <p:nvGrpSpPr>
          <p:cNvPr id="5" name="组合 4"/>
          <p:cNvGrpSpPr/>
          <p:nvPr/>
        </p:nvGrpSpPr>
        <p:grpSpPr>
          <a:xfrm>
            <a:off x="7112208" y="1801786"/>
            <a:ext cx="940665" cy="976184"/>
            <a:chOff x="7112208" y="1801786"/>
            <a:chExt cx="940665" cy="976184"/>
          </a:xfrm>
        </p:grpSpPr>
        <p:sp>
          <p:nvSpPr>
            <p:cNvPr id="60" name="椭圆 59"/>
            <p:cNvSpPr/>
            <p:nvPr/>
          </p:nvSpPr>
          <p:spPr>
            <a:xfrm>
              <a:off x="7112208" y="1801786"/>
              <a:ext cx="940665" cy="976184"/>
            </a:xfrm>
            <a:prstGeom prst="ellipse">
              <a:avLst/>
            </a:prstGeom>
            <a:solidFill>
              <a:srgbClr val="447CAD"/>
            </a:solidFill>
            <a:ln w="57150">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9" name="文本框 28"/>
            <p:cNvSpPr txBox="1"/>
            <p:nvPr/>
          </p:nvSpPr>
          <p:spPr>
            <a:xfrm>
              <a:off x="7281351" y="1973282"/>
              <a:ext cx="704335" cy="584775"/>
            </a:xfrm>
            <a:prstGeom prst="rect">
              <a:avLst/>
            </a:prstGeom>
            <a:noFill/>
          </p:spPr>
          <p:txBody>
            <a:bodyPr wrap="square" rtlCol="0">
              <a:spAutoFit/>
            </a:bodyPr>
            <a:lstStyle/>
            <a:p>
              <a:r>
                <a:rPr lang="zh-CN" altLang="en-US" sz="3200" b="1" dirty="0" smtClean="0">
                  <a:solidFill>
                    <a:schemeClr val="bg1"/>
                  </a:solidFill>
                  <a:cs typeface="+mn-ea"/>
                  <a:sym typeface="+mn-lt"/>
                </a:rPr>
                <a:t>叁</a:t>
              </a:r>
              <a:endParaRPr lang="zh-CN" altLang="en-US" sz="3200" b="1" dirty="0">
                <a:solidFill>
                  <a:schemeClr val="bg1"/>
                </a:solidFill>
                <a:cs typeface="+mn-ea"/>
                <a:sym typeface="+mn-lt"/>
              </a:endParaRPr>
            </a:p>
          </p:txBody>
        </p:sp>
      </p:grpSp>
      <p:grpSp>
        <p:nvGrpSpPr>
          <p:cNvPr id="30" name="组合 29"/>
          <p:cNvGrpSpPr/>
          <p:nvPr/>
        </p:nvGrpSpPr>
        <p:grpSpPr>
          <a:xfrm>
            <a:off x="3709052" y="3508931"/>
            <a:ext cx="2177106" cy="1328569"/>
            <a:chOff x="1648737" y="4621890"/>
            <a:chExt cx="2177106" cy="1328569"/>
          </a:xfrm>
        </p:grpSpPr>
        <p:sp>
          <p:nvSpPr>
            <p:cNvPr id="31" name="文本框 30"/>
            <p:cNvSpPr txBox="1"/>
            <p:nvPr/>
          </p:nvSpPr>
          <p:spPr>
            <a:xfrm>
              <a:off x="1648737" y="4960444"/>
              <a:ext cx="2177106" cy="990015"/>
            </a:xfrm>
            <a:prstGeom prst="rect">
              <a:avLst/>
            </a:prstGeom>
            <a:noFill/>
          </p:spPr>
          <p:txBody>
            <a:bodyPr wrap="square" rtlCol="0">
              <a:spAutoFit/>
            </a:bodyPr>
            <a:lstStyle/>
            <a:p>
              <a:pPr algn="ctr">
                <a:lnSpc>
                  <a:spcPct val="170000"/>
                </a:lnSpc>
              </a:pPr>
              <a:r>
                <a:rPr lang="zh-CN" altLang="en-US" sz="1200" dirty="0">
                  <a:solidFill>
                    <a:schemeClr val="tx1">
                      <a:lumMod val="75000"/>
                      <a:lumOff val="25000"/>
                    </a:schemeClr>
                  </a:solidFill>
                  <a:cs typeface="+mn-ea"/>
                  <a:sym typeface="+mn-lt"/>
                </a:rPr>
                <a:t>单击此处输入文本内容，单击</a:t>
              </a:r>
              <a:endParaRPr lang="en-US" altLang="zh-CN" sz="1200" dirty="0">
                <a:solidFill>
                  <a:schemeClr val="tx1">
                    <a:lumMod val="75000"/>
                    <a:lumOff val="25000"/>
                  </a:schemeClr>
                </a:solidFill>
                <a:cs typeface="+mn-ea"/>
                <a:sym typeface="+mn-lt"/>
              </a:endParaRPr>
            </a:p>
            <a:p>
              <a:pPr algn="ctr">
                <a:lnSpc>
                  <a:spcPct val="170000"/>
                </a:lnSpc>
              </a:pPr>
              <a:r>
                <a:rPr lang="zh-CN" altLang="en-US" sz="1200" dirty="0">
                  <a:solidFill>
                    <a:schemeClr val="tx1">
                      <a:lumMod val="75000"/>
                      <a:lumOff val="25000"/>
                    </a:schemeClr>
                  </a:solidFill>
                  <a:cs typeface="+mn-ea"/>
                  <a:sym typeface="+mn-lt"/>
                </a:rPr>
                <a:t>此处输入文本内容，单击此处输入文本内容</a:t>
              </a:r>
            </a:p>
          </p:txBody>
        </p:sp>
        <p:sp>
          <p:nvSpPr>
            <p:cNvPr id="32" name="文本框 31"/>
            <p:cNvSpPr txBox="1"/>
            <p:nvPr/>
          </p:nvSpPr>
          <p:spPr>
            <a:xfrm>
              <a:off x="2062041" y="4621890"/>
              <a:ext cx="1350499" cy="369332"/>
            </a:xfrm>
            <a:prstGeom prst="rect">
              <a:avLst/>
            </a:prstGeom>
            <a:noFill/>
          </p:spPr>
          <p:txBody>
            <a:bodyPr wrap="square" rtlCol="0">
              <a:spAutoFit/>
            </a:bodyPr>
            <a:lstStyle/>
            <a:p>
              <a:pPr algn="ctr"/>
              <a:r>
                <a:rPr lang="zh-CN" altLang="en-US" b="1" dirty="0">
                  <a:solidFill>
                    <a:schemeClr val="tx1">
                      <a:lumMod val="75000"/>
                      <a:lumOff val="25000"/>
                    </a:schemeClr>
                  </a:solidFill>
                  <a:cs typeface="+mn-ea"/>
                  <a:sym typeface="+mn-lt"/>
                </a:rPr>
                <a:t>室名</a:t>
              </a:r>
              <a:endParaRPr lang="zh-CN" altLang="en-US" b="1" kern="0" dirty="0">
                <a:solidFill>
                  <a:schemeClr val="tx1">
                    <a:lumMod val="75000"/>
                    <a:lumOff val="25000"/>
                  </a:schemeClr>
                </a:solidFill>
                <a:cs typeface="+mn-ea"/>
                <a:sym typeface="+mn-lt"/>
              </a:endParaRPr>
            </a:p>
          </p:txBody>
        </p:sp>
      </p:grpSp>
      <p:grpSp>
        <p:nvGrpSpPr>
          <p:cNvPr id="33" name="组合 32"/>
          <p:cNvGrpSpPr/>
          <p:nvPr/>
        </p:nvGrpSpPr>
        <p:grpSpPr>
          <a:xfrm>
            <a:off x="6544966" y="3491747"/>
            <a:ext cx="2177106" cy="1328569"/>
            <a:chOff x="1648737" y="4621890"/>
            <a:chExt cx="2177106" cy="1328569"/>
          </a:xfrm>
        </p:grpSpPr>
        <p:sp>
          <p:nvSpPr>
            <p:cNvPr id="34" name="文本框 33"/>
            <p:cNvSpPr txBox="1"/>
            <p:nvPr/>
          </p:nvSpPr>
          <p:spPr>
            <a:xfrm>
              <a:off x="1648737" y="4960444"/>
              <a:ext cx="2177106" cy="990015"/>
            </a:xfrm>
            <a:prstGeom prst="rect">
              <a:avLst/>
            </a:prstGeom>
            <a:noFill/>
          </p:spPr>
          <p:txBody>
            <a:bodyPr wrap="square" rtlCol="0">
              <a:spAutoFit/>
            </a:bodyPr>
            <a:lstStyle/>
            <a:p>
              <a:pPr algn="ctr">
                <a:lnSpc>
                  <a:spcPct val="170000"/>
                </a:lnSpc>
              </a:pPr>
              <a:r>
                <a:rPr lang="zh-CN" altLang="en-US" sz="1200" dirty="0">
                  <a:solidFill>
                    <a:schemeClr val="tx1">
                      <a:lumMod val="75000"/>
                      <a:lumOff val="25000"/>
                    </a:schemeClr>
                  </a:solidFill>
                  <a:cs typeface="+mn-ea"/>
                  <a:sym typeface="+mn-lt"/>
                </a:rPr>
                <a:t>单击此处输入文本内容，单击</a:t>
              </a:r>
              <a:endParaRPr lang="en-US" altLang="zh-CN" sz="1200" dirty="0">
                <a:solidFill>
                  <a:schemeClr val="tx1">
                    <a:lumMod val="75000"/>
                    <a:lumOff val="25000"/>
                  </a:schemeClr>
                </a:solidFill>
                <a:cs typeface="+mn-ea"/>
                <a:sym typeface="+mn-lt"/>
              </a:endParaRPr>
            </a:p>
            <a:p>
              <a:pPr algn="ctr">
                <a:lnSpc>
                  <a:spcPct val="170000"/>
                </a:lnSpc>
              </a:pPr>
              <a:r>
                <a:rPr lang="zh-CN" altLang="en-US" sz="1200" dirty="0">
                  <a:solidFill>
                    <a:schemeClr val="tx1">
                      <a:lumMod val="75000"/>
                      <a:lumOff val="25000"/>
                    </a:schemeClr>
                  </a:solidFill>
                  <a:cs typeface="+mn-ea"/>
                  <a:sym typeface="+mn-lt"/>
                </a:rPr>
                <a:t>此处输入文本内容，单击此处输入文本内容</a:t>
              </a:r>
            </a:p>
          </p:txBody>
        </p:sp>
        <p:sp>
          <p:nvSpPr>
            <p:cNvPr id="42" name="文本框 41"/>
            <p:cNvSpPr txBox="1"/>
            <p:nvPr/>
          </p:nvSpPr>
          <p:spPr>
            <a:xfrm>
              <a:off x="2062041" y="4621890"/>
              <a:ext cx="1350499" cy="369332"/>
            </a:xfrm>
            <a:prstGeom prst="rect">
              <a:avLst/>
            </a:prstGeom>
            <a:noFill/>
          </p:spPr>
          <p:txBody>
            <a:bodyPr wrap="square" rtlCol="0">
              <a:spAutoFit/>
            </a:bodyPr>
            <a:lstStyle/>
            <a:p>
              <a:pPr algn="ctr">
                <a:defRPr/>
              </a:pPr>
              <a:r>
                <a:rPr lang="zh-CN" altLang="en-US" b="1" dirty="0">
                  <a:solidFill>
                    <a:schemeClr val="tx1">
                      <a:lumMod val="75000"/>
                      <a:lumOff val="25000"/>
                    </a:schemeClr>
                  </a:solidFill>
                  <a:cs typeface="+mn-ea"/>
                  <a:sym typeface="+mn-lt"/>
                </a:rPr>
                <a:t>室标</a:t>
              </a:r>
              <a:endParaRPr lang="en-US" altLang="zh-CN" b="1" kern="0" dirty="0">
                <a:solidFill>
                  <a:schemeClr val="tx1">
                    <a:lumMod val="75000"/>
                    <a:lumOff val="25000"/>
                  </a:schemeClr>
                </a:solidFill>
                <a:cs typeface="+mn-ea"/>
                <a:sym typeface="+mn-lt"/>
              </a:endParaRPr>
            </a:p>
          </p:txBody>
        </p:sp>
      </p:grpSp>
      <p:grpSp>
        <p:nvGrpSpPr>
          <p:cNvPr id="46" name="组合 45"/>
          <p:cNvGrpSpPr/>
          <p:nvPr/>
        </p:nvGrpSpPr>
        <p:grpSpPr>
          <a:xfrm>
            <a:off x="9221992" y="3491747"/>
            <a:ext cx="2177106" cy="1328569"/>
            <a:chOff x="1648737" y="4621890"/>
            <a:chExt cx="2177106" cy="1328569"/>
          </a:xfrm>
        </p:grpSpPr>
        <p:sp>
          <p:nvSpPr>
            <p:cNvPr id="52" name="文本框 51"/>
            <p:cNvSpPr txBox="1"/>
            <p:nvPr/>
          </p:nvSpPr>
          <p:spPr>
            <a:xfrm>
              <a:off x="1648737" y="4960444"/>
              <a:ext cx="2177106" cy="990015"/>
            </a:xfrm>
            <a:prstGeom prst="rect">
              <a:avLst/>
            </a:prstGeom>
            <a:noFill/>
          </p:spPr>
          <p:txBody>
            <a:bodyPr wrap="square" rtlCol="0">
              <a:spAutoFit/>
            </a:bodyPr>
            <a:lstStyle/>
            <a:p>
              <a:pPr algn="ctr">
                <a:lnSpc>
                  <a:spcPct val="170000"/>
                </a:lnSpc>
              </a:pPr>
              <a:r>
                <a:rPr lang="zh-CN" altLang="en-US" sz="1200" dirty="0">
                  <a:solidFill>
                    <a:schemeClr val="tx1">
                      <a:lumMod val="75000"/>
                      <a:lumOff val="25000"/>
                    </a:schemeClr>
                  </a:solidFill>
                  <a:cs typeface="+mn-ea"/>
                  <a:sym typeface="+mn-lt"/>
                </a:rPr>
                <a:t>单击此处输入文本内容，单击</a:t>
              </a:r>
              <a:endParaRPr lang="en-US" altLang="zh-CN" sz="1200" dirty="0">
                <a:solidFill>
                  <a:schemeClr val="tx1">
                    <a:lumMod val="75000"/>
                    <a:lumOff val="25000"/>
                  </a:schemeClr>
                </a:solidFill>
                <a:cs typeface="+mn-ea"/>
                <a:sym typeface="+mn-lt"/>
              </a:endParaRPr>
            </a:p>
            <a:p>
              <a:pPr algn="ctr">
                <a:lnSpc>
                  <a:spcPct val="170000"/>
                </a:lnSpc>
              </a:pPr>
              <a:r>
                <a:rPr lang="zh-CN" altLang="en-US" sz="1200" dirty="0">
                  <a:solidFill>
                    <a:schemeClr val="tx1">
                      <a:lumMod val="75000"/>
                      <a:lumOff val="25000"/>
                    </a:schemeClr>
                  </a:solidFill>
                  <a:cs typeface="+mn-ea"/>
                  <a:sym typeface="+mn-lt"/>
                </a:rPr>
                <a:t>此处输入文本内容，单击此处输入文本内容</a:t>
              </a:r>
            </a:p>
          </p:txBody>
        </p:sp>
        <p:sp>
          <p:nvSpPr>
            <p:cNvPr id="53" name="文本框 52"/>
            <p:cNvSpPr txBox="1"/>
            <p:nvPr/>
          </p:nvSpPr>
          <p:spPr>
            <a:xfrm>
              <a:off x="2062041" y="4621890"/>
              <a:ext cx="1350499" cy="369332"/>
            </a:xfrm>
            <a:prstGeom prst="rect">
              <a:avLst/>
            </a:prstGeom>
            <a:noFill/>
          </p:spPr>
          <p:txBody>
            <a:bodyPr wrap="square" rtlCol="0">
              <a:spAutoFit/>
            </a:bodyPr>
            <a:lstStyle/>
            <a:p>
              <a:pPr algn="ctr"/>
              <a:r>
                <a:rPr lang="zh-CN" altLang="en-US" b="1" dirty="0">
                  <a:solidFill>
                    <a:schemeClr val="tx1">
                      <a:lumMod val="75000"/>
                      <a:lumOff val="25000"/>
                    </a:schemeClr>
                  </a:solidFill>
                  <a:cs typeface="+mn-ea"/>
                  <a:sym typeface="+mn-lt"/>
                </a:rPr>
                <a:t>室规</a:t>
              </a:r>
              <a:endParaRPr lang="zh-CN" altLang="en-US" b="1" kern="0" dirty="0">
                <a:solidFill>
                  <a:schemeClr val="tx1">
                    <a:lumMod val="75000"/>
                    <a:lumOff val="25000"/>
                  </a:schemeClr>
                </a:solidFill>
                <a:cs typeface="+mn-ea"/>
                <a:sym typeface="+mn-lt"/>
              </a:endParaRPr>
            </a:p>
          </p:txBody>
        </p:sp>
      </p:grpSp>
      <p:grpSp>
        <p:nvGrpSpPr>
          <p:cNvPr id="54" name="组合 53"/>
          <p:cNvGrpSpPr/>
          <p:nvPr/>
        </p:nvGrpSpPr>
        <p:grpSpPr>
          <a:xfrm>
            <a:off x="861633" y="3508931"/>
            <a:ext cx="2177106" cy="1328569"/>
            <a:chOff x="1648737" y="4621890"/>
            <a:chExt cx="2177106" cy="1328569"/>
          </a:xfrm>
        </p:grpSpPr>
        <p:sp>
          <p:nvSpPr>
            <p:cNvPr id="55" name="文本框 54"/>
            <p:cNvSpPr txBox="1"/>
            <p:nvPr/>
          </p:nvSpPr>
          <p:spPr>
            <a:xfrm>
              <a:off x="1648737" y="4960444"/>
              <a:ext cx="2177106" cy="990015"/>
            </a:xfrm>
            <a:prstGeom prst="rect">
              <a:avLst/>
            </a:prstGeom>
            <a:noFill/>
          </p:spPr>
          <p:txBody>
            <a:bodyPr wrap="square" rtlCol="0">
              <a:spAutoFit/>
            </a:bodyPr>
            <a:lstStyle/>
            <a:p>
              <a:pPr algn="ctr">
                <a:lnSpc>
                  <a:spcPct val="170000"/>
                </a:lnSpc>
              </a:pPr>
              <a:r>
                <a:rPr lang="zh-CN" altLang="en-US" sz="1200" dirty="0">
                  <a:solidFill>
                    <a:schemeClr val="tx1">
                      <a:lumMod val="75000"/>
                      <a:lumOff val="25000"/>
                    </a:schemeClr>
                  </a:solidFill>
                  <a:cs typeface="+mn-ea"/>
                  <a:sym typeface="+mn-lt"/>
                </a:rPr>
                <a:t>单击此处输入文本内容，单击</a:t>
              </a:r>
              <a:endParaRPr lang="en-US" altLang="zh-CN" sz="1200" dirty="0">
                <a:solidFill>
                  <a:schemeClr val="tx1">
                    <a:lumMod val="75000"/>
                    <a:lumOff val="25000"/>
                  </a:schemeClr>
                </a:solidFill>
                <a:cs typeface="+mn-ea"/>
                <a:sym typeface="+mn-lt"/>
              </a:endParaRPr>
            </a:p>
            <a:p>
              <a:pPr algn="ctr">
                <a:lnSpc>
                  <a:spcPct val="170000"/>
                </a:lnSpc>
              </a:pPr>
              <a:r>
                <a:rPr lang="zh-CN" altLang="en-US" sz="1200" dirty="0">
                  <a:solidFill>
                    <a:schemeClr val="tx1">
                      <a:lumMod val="75000"/>
                      <a:lumOff val="25000"/>
                    </a:schemeClr>
                  </a:solidFill>
                  <a:cs typeface="+mn-ea"/>
                  <a:sym typeface="+mn-lt"/>
                </a:rPr>
                <a:t>此处输入文本内容，单击此处输入文本内容</a:t>
              </a:r>
            </a:p>
          </p:txBody>
        </p:sp>
        <p:sp>
          <p:nvSpPr>
            <p:cNvPr id="56" name="文本框 55"/>
            <p:cNvSpPr txBox="1"/>
            <p:nvPr/>
          </p:nvSpPr>
          <p:spPr>
            <a:xfrm>
              <a:off x="2062041" y="4621890"/>
              <a:ext cx="1350499" cy="369332"/>
            </a:xfrm>
            <a:prstGeom prst="rect">
              <a:avLst/>
            </a:prstGeom>
            <a:noFill/>
          </p:spPr>
          <p:txBody>
            <a:bodyPr wrap="square" rtlCol="0">
              <a:spAutoFit/>
            </a:bodyPr>
            <a:lstStyle/>
            <a:p>
              <a:pPr algn="ctr">
                <a:defRPr/>
              </a:pPr>
              <a:r>
                <a:rPr lang="zh-CN" altLang="en-US" b="1" dirty="0">
                  <a:solidFill>
                    <a:schemeClr val="tx1">
                      <a:lumMod val="75000"/>
                      <a:lumOff val="25000"/>
                    </a:schemeClr>
                  </a:solidFill>
                  <a:cs typeface="+mn-ea"/>
                  <a:sym typeface="+mn-lt"/>
                </a:rPr>
                <a:t>文化内涵</a:t>
              </a:r>
              <a:endParaRPr lang="en-US" altLang="zh-CN" b="1" kern="0" dirty="0">
                <a:solidFill>
                  <a:schemeClr val="tx1">
                    <a:lumMod val="75000"/>
                    <a:lumOff val="25000"/>
                  </a:schemeClr>
                </a:solidFill>
                <a:cs typeface="+mn-ea"/>
                <a:sym typeface="+mn-lt"/>
              </a:endParaRPr>
            </a:p>
          </p:txBody>
        </p:sp>
      </p:grpSp>
      <p:grpSp>
        <p:nvGrpSpPr>
          <p:cNvPr id="6" name="组合 5"/>
          <p:cNvGrpSpPr/>
          <p:nvPr/>
        </p:nvGrpSpPr>
        <p:grpSpPr>
          <a:xfrm>
            <a:off x="9652104" y="1800457"/>
            <a:ext cx="940665" cy="976184"/>
            <a:chOff x="9652104" y="1800457"/>
            <a:chExt cx="940665" cy="976184"/>
          </a:xfrm>
        </p:grpSpPr>
        <p:sp>
          <p:nvSpPr>
            <p:cNvPr id="61" name="椭圆 60"/>
            <p:cNvSpPr/>
            <p:nvPr/>
          </p:nvSpPr>
          <p:spPr>
            <a:xfrm>
              <a:off x="9652104" y="1800457"/>
              <a:ext cx="940665" cy="976184"/>
            </a:xfrm>
            <a:prstGeom prst="ellipse">
              <a:avLst/>
            </a:prstGeom>
            <a:solidFill>
              <a:srgbClr val="447CAD"/>
            </a:solidFill>
            <a:ln w="57150">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7" name="文本框 56"/>
            <p:cNvSpPr txBox="1"/>
            <p:nvPr/>
          </p:nvSpPr>
          <p:spPr>
            <a:xfrm>
              <a:off x="9820657" y="2020416"/>
              <a:ext cx="704335" cy="584775"/>
            </a:xfrm>
            <a:prstGeom prst="rect">
              <a:avLst/>
            </a:prstGeom>
            <a:noFill/>
          </p:spPr>
          <p:txBody>
            <a:bodyPr wrap="square" rtlCol="0">
              <a:spAutoFit/>
            </a:bodyPr>
            <a:lstStyle/>
            <a:p>
              <a:r>
                <a:rPr lang="zh-CN" altLang="en-US" sz="3200" b="1" dirty="0" smtClean="0">
                  <a:solidFill>
                    <a:schemeClr val="bg1"/>
                  </a:solidFill>
                  <a:cs typeface="+mn-ea"/>
                  <a:sym typeface="+mn-lt"/>
                </a:rPr>
                <a:t>肆</a:t>
              </a:r>
              <a:endParaRPr lang="zh-CN" altLang="en-US" sz="3200" b="1" dirty="0">
                <a:solidFill>
                  <a:schemeClr val="bg1"/>
                </a:solidFill>
                <a:cs typeface="+mn-ea"/>
                <a:sym typeface="+mn-lt"/>
              </a:endParaRPr>
            </a:p>
          </p:txBody>
        </p:sp>
      </p:grpSp>
      <p:sp>
        <p:nvSpPr>
          <p:cNvPr id="62" name="矩形 61"/>
          <p:cNvSpPr/>
          <p:nvPr/>
        </p:nvSpPr>
        <p:spPr>
          <a:xfrm>
            <a:off x="2802469" y="943394"/>
            <a:ext cx="9428883" cy="369332"/>
          </a:xfrm>
          <a:prstGeom prst="rect">
            <a:avLst/>
          </a:prstGeom>
        </p:spPr>
        <p:txBody>
          <a:bodyPr wrap="square">
            <a:spAutoFit/>
          </a:bodyPr>
          <a:lstStyle>
            <a:defPPr>
              <a:defRPr lang="en-US"/>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r>
              <a:rPr lang="zh-CN" altLang="en-US" sz="1800" dirty="0">
                <a:solidFill>
                  <a:schemeClr val="tx1">
                    <a:lumMod val="75000"/>
                    <a:lumOff val="25000"/>
                  </a:schemeClr>
                </a:solidFill>
                <a:cs typeface="+mn-ea"/>
                <a:sym typeface="+mn-lt"/>
              </a:rPr>
              <a:t>宿舍文化内容必须积极向上，能体现出宿舍成员的共同理想与追求。</a:t>
            </a:r>
          </a:p>
        </p:txBody>
      </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2"/>
                                        </p:tgtEl>
                                        <p:attrNameLst>
                                          <p:attrName>style.visibility</p:attrName>
                                        </p:attrNameLst>
                                      </p:cBhvr>
                                      <p:to>
                                        <p:strVal val="visible"/>
                                      </p:to>
                                    </p:set>
                                    <p:animEffect transition="in" filter="fade">
                                      <p:cBhvr>
                                        <p:cTn id="12" dur="1000"/>
                                        <p:tgtEl>
                                          <p:spTgt spid="62"/>
                                        </p:tgtEl>
                                      </p:cBhvr>
                                    </p:animEffect>
                                    <p:anim calcmode="lin" valueType="num">
                                      <p:cBhvr>
                                        <p:cTn id="13" dur="1000" fill="hold"/>
                                        <p:tgtEl>
                                          <p:spTgt spid="62"/>
                                        </p:tgtEl>
                                        <p:attrNameLst>
                                          <p:attrName>ppt_x</p:attrName>
                                        </p:attrNameLst>
                                      </p:cBhvr>
                                      <p:tavLst>
                                        <p:tav tm="0">
                                          <p:val>
                                            <p:strVal val="#ppt_x"/>
                                          </p:val>
                                        </p:tav>
                                        <p:tav tm="100000">
                                          <p:val>
                                            <p:strVal val="#ppt_x"/>
                                          </p:val>
                                        </p:tav>
                                      </p:tavLst>
                                    </p:anim>
                                    <p:anim calcmode="lin" valueType="num">
                                      <p:cBhvr>
                                        <p:cTn id="14" dur="1000" fill="hold"/>
                                        <p:tgtEl>
                                          <p:spTgt spid="6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barn(inVertical)">
                                      <p:cBhvr>
                                        <p:cTn id="19" dur="500"/>
                                        <p:tgtEl>
                                          <p:spTgt spid="2"/>
                                        </p:tgtEl>
                                      </p:cBhvr>
                                    </p:animEffect>
                                  </p:childTnLst>
                                </p:cTn>
                              </p:par>
                            </p:childTnLst>
                          </p:cTn>
                        </p:par>
                      </p:childTnLst>
                    </p:cTn>
                  </p:par>
                  <p:par>
                    <p:cTn id="20" fill="hold">
                      <p:stCondLst>
                        <p:cond delay="indefinite"/>
                      </p:stCondLst>
                      <p:childTnLst>
                        <p:par>
                          <p:cTn id="21" fill="hold">
                            <p:stCondLst>
                              <p:cond delay="0"/>
                            </p:stCondLst>
                            <p:childTnLst>
                              <p:par>
                                <p:cTn id="22" presetID="31" presetClass="entr" presetSubtype="0" fill="hold" nodeType="click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p:cTn id="24" dur="1000" fill="hold"/>
                                        <p:tgtEl>
                                          <p:spTgt spid="3"/>
                                        </p:tgtEl>
                                        <p:attrNameLst>
                                          <p:attrName>ppt_w</p:attrName>
                                        </p:attrNameLst>
                                      </p:cBhvr>
                                      <p:tavLst>
                                        <p:tav tm="0">
                                          <p:val>
                                            <p:fltVal val="0"/>
                                          </p:val>
                                        </p:tav>
                                        <p:tav tm="100000">
                                          <p:val>
                                            <p:strVal val="#ppt_w"/>
                                          </p:val>
                                        </p:tav>
                                      </p:tavLst>
                                    </p:anim>
                                    <p:anim calcmode="lin" valueType="num">
                                      <p:cBhvr>
                                        <p:cTn id="25" dur="1000" fill="hold"/>
                                        <p:tgtEl>
                                          <p:spTgt spid="3"/>
                                        </p:tgtEl>
                                        <p:attrNameLst>
                                          <p:attrName>ppt_h</p:attrName>
                                        </p:attrNameLst>
                                      </p:cBhvr>
                                      <p:tavLst>
                                        <p:tav tm="0">
                                          <p:val>
                                            <p:fltVal val="0"/>
                                          </p:val>
                                        </p:tav>
                                        <p:tav tm="100000">
                                          <p:val>
                                            <p:strVal val="#ppt_h"/>
                                          </p:val>
                                        </p:tav>
                                      </p:tavLst>
                                    </p:anim>
                                    <p:anim calcmode="lin" valueType="num">
                                      <p:cBhvr>
                                        <p:cTn id="26" dur="1000" fill="hold"/>
                                        <p:tgtEl>
                                          <p:spTgt spid="3"/>
                                        </p:tgtEl>
                                        <p:attrNameLst>
                                          <p:attrName>style.rotation</p:attrName>
                                        </p:attrNameLst>
                                      </p:cBhvr>
                                      <p:tavLst>
                                        <p:tav tm="0">
                                          <p:val>
                                            <p:fltVal val="90"/>
                                          </p:val>
                                        </p:tav>
                                        <p:tav tm="100000">
                                          <p:val>
                                            <p:fltVal val="0"/>
                                          </p:val>
                                        </p:tav>
                                      </p:tavLst>
                                    </p:anim>
                                    <p:animEffect transition="in" filter="fade">
                                      <p:cBhvr>
                                        <p:cTn id="27" dur="1000"/>
                                        <p:tgtEl>
                                          <p:spTgt spid="3"/>
                                        </p:tgtEl>
                                      </p:cBhvr>
                                    </p:animEffect>
                                  </p:childTnLst>
                                </p:cTn>
                              </p:par>
                              <p:par>
                                <p:cTn id="28" presetID="31" presetClass="entr" presetSubtype="0" fill="hold" nodeType="with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p:cTn id="30" dur="1000" fill="hold"/>
                                        <p:tgtEl>
                                          <p:spTgt spid="4"/>
                                        </p:tgtEl>
                                        <p:attrNameLst>
                                          <p:attrName>ppt_w</p:attrName>
                                        </p:attrNameLst>
                                      </p:cBhvr>
                                      <p:tavLst>
                                        <p:tav tm="0">
                                          <p:val>
                                            <p:fltVal val="0"/>
                                          </p:val>
                                        </p:tav>
                                        <p:tav tm="100000">
                                          <p:val>
                                            <p:strVal val="#ppt_w"/>
                                          </p:val>
                                        </p:tav>
                                      </p:tavLst>
                                    </p:anim>
                                    <p:anim calcmode="lin" valueType="num">
                                      <p:cBhvr>
                                        <p:cTn id="31" dur="1000" fill="hold"/>
                                        <p:tgtEl>
                                          <p:spTgt spid="4"/>
                                        </p:tgtEl>
                                        <p:attrNameLst>
                                          <p:attrName>ppt_h</p:attrName>
                                        </p:attrNameLst>
                                      </p:cBhvr>
                                      <p:tavLst>
                                        <p:tav tm="0">
                                          <p:val>
                                            <p:fltVal val="0"/>
                                          </p:val>
                                        </p:tav>
                                        <p:tav tm="100000">
                                          <p:val>
                                            <p:strVal val="#ppt_h"/>
                                          </p:val>
                                        </p:tav>
                                      </p:tavLst>
                                    </p:anim>
                                    <p:anim calcmode="lin" valueType="num">
                                      <p:cBhvr>
                                        <p:cTn id="32" dur="1000" fill="hold"/>
                                        <p:tgtEl>
                                          <p:spTgt spid="4"/>
                                        </p:tgtEl>
                                        <p:attrNameLst>
                                          <p:attrName>style.rotation</p:attrName>
                                        </p:attrNameLst>
                                      </p:cBhvr>
                                      <p:tavLst>
                                        <p:tav tm="0">
                                          <p:val>
                                            <p:fltVal val="90"/>
                                          </p:val>
                                        </p:tav>
                                        <p:tav tm="100000">
                                          <p:val>
                                            <p:fltVal val="0"/>
                                          </p:val>
                                        </p:tav>
                                      </p:tavLst>
                                    </p:anim>
                                    <p:animEffect transition="in" filter="fade">
                                      <p:cBhvr>
                                        <p:cTn id="33" dur="1000"/>
                                        <p:tgtEl>
                                          <p:spTgt spid="4"/>
                                        </p:tgtEl>
                                      </p:cBhvr>
                                    </p:animEffect>
                                  </p:childTnLst>
                                </p:cTn>
                              </p:par>
                              <p:par>
                                <p:cTn id="34" presetID="31" presetClass="entr" presetSubtype="0" fill="hold" nodeType="withEffect">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cBhvr>
                                        <p:cTn id="36" dur="1000" fill="hold"/>
                                        <p:tgtEl>
                                          <p:spTgt spid="5"/>
                                        </p:tgtEl>
                                        <p:attrNameLst>
                                          <p:attrName>ppt_w</p:attrName>
                                        </p:attrNameLst>
                                      </p:cBhvr>
                                      <p:tavLst>
                                        <p:tav tm="0">
                                          <p:val>
                                            <p:fltVal val="0"/>
                                          </p:val>
                                        </p:tav>
                                        <p:tav tm="100000">
                                          <p:val>
                                            <p:strVal val="#ppt_w"/>
                                          </p:val>
                                        </p:tav>
                                      </p:tavLst>
                                    </p:anim>
                                    <p:anim calcmode="lin" valueType="num">
                                      <p:cBhvr>
                                        <p:cTn id="37" dur="1000" fill="hold"/>
                                        <p:tgtEl>
                                          <p:spTgt spid="5"/>
                                        </p:tgtEl>
                                        <p:attrNameLst>
                                          <p:attrName>ppt_h</p:attrName>
                                        </p:attrNameLst>
                                      </p:cBhvr>
                                      <p:tavLst>
                                        <p:tav tm="0">
                                          <p:val>
                                            <p:fltVal val="0"/>
                                          </p:val>
                                        </p:tav>
                                        <p:tav tm="100000">
                                          <p:val>
                                            <p:strVal val="#ppt_h"/>
                                          </p:val>
                                        </p:tav>
                                      </p:tavLst>
                                    </p:anim>
                                    <p:anim calcmode="lin" valueType="num">
                                      <p:cBhvr>
                                        <p:cTn id="38" dur="1000" fill="hold"/>
                                        <p:tgtEl>
                                          <p:spTgt spid="5"/>
                                        </p:tgtEl>
                                        <p:attrNameLst>
                                          <p:attrName>style.rotation</p:attrName>
                                        </p:attrNameLst>
                                      </p:cBhvr>
                                      <p:tavLst>
                                        <p:tav tm="0">
                                          <p:val>
                                            <p:fltVal val="90"/>
                                          </p:val>
                                        </p:tav>
                                        <p:tav tm="100000">
                                          <p:val>
                                            <p:fltVal val="0"/>
                                          </p:val>
                                        </p:tav>
                                      </p:tavLst>
                                    </p:anim>
                                    <p:animEffect transition="in" filter="fade">
                                      <p:cBhvr>
                                        <p:cTn id="39" dur="1000"/>
                                        <p:tgtEl>
                                          <p:spTgt spid="5"/>
                                        </p:tgtEl>
                                      </p:cBhvr>
                                    </p:animEffect>
                                  </p:childTnLst>
                                </p:cTn>
                              </p:par>
                              <p:par>
                                <p:cTn id="40" presetID="31" presetClass="entr" presetSubtype="0" fill="hold" nodeType="withEffect">
                                  <p:stCondLst>
                                    <p:cond delay="0"/>
                                  </p:stCondLst>
                                  <p:childTnLst>
                                    <p:set>
                                      <p:cBhvr>
                                        <p:cTn id="41" dur="1" fill="hold">
                                          <p:stCondLst>
                                            <p:cond delay="0"/>
                                          </p:stCondLst>
                                        </p:cTn>
                                        <p:tgtEl>
                                          <p:spTgt spid="6"/>
                                        </p:tgtEl>
                                        <p:attrNameLst>
                                          <p:attrName>style.visibility</p:attrName>
                                        </p:attrNameLst>
                                      </p:cBhvr>
                                      <p:to>
                                        <p:strVal val="visible"/>
                                      </p:to>
                                    </p:set>
                                    <p:anim calcmode="lin" valueType="num">
                                      <p:cBhvr>
                                        <p:cTn id="42" dur="1000" fill="hold"/>
                                        <p:tgtEl>
                                          <p:spTgt spid="6"/>
                                        </p:tgtEl>
                                        <p:attrNameLst>
                                          <p:attrName>ppt_w</p:attrName>
                                        </p:attrNameLst>
                                      </p:cBhvr>
                                      <p:tavLst>
                                        <p:tav tm="0">
                                          <p:val>
                                            <p:fltVal val="0"/>
                                          </p:val>
                                        </p:tav>
                                        <p:tav tm="100000">
                                          <p:val>
                                            <p:strVal val="#ppt_w"/>
                                          </p:val>
                                        </p:tav>
                                      </p:tavLst>
                                    </p:anim>
                                    <p:anim calcmode="lin" valueType="num">
                                      <p:cBhvr>
                                        <p:cTn id="43" dur="1000" fill="hold"/>
                                        <p:tgtEl>
                                          <p:spTgt spid="6"/>
                                        </p:tgtEl>
                                        <p:attrNameLst>
                                          <p:attrName>ppt_h</p:attrName>
                                        </p:attrNameLst>
                                      </p:cBhvr>
                                      <p:tavLst>
                                        <p:tav tm="0">
                                          <p:val>
                                            <p:fltVal val="0"/>
                                          </p:val>
                                        </p:tav>
                                        <p:tav tm="100000">
                                          <p:val>
                                            <p:strVal val="#ppt_h"/>
                                          </p:val>
                                        </p:tav>
                                      </p:tavLst>
                                    </p:anim>
                                    <p:anim calcmode="lin" valueType="num">
                                      <p:cBhvr>
                                        <p:cTn id="44" dur="1000" fill="hold"/>
                                        <p:tgtEl>
                                          <p:spTgt spid="6"/>
                                        </p:tgtEl>
                                        <p:attrNameLst>
                                          <p:attrName>style.rotation</p:attrName>
                                        </p:attrNameLst>
                                      </p:cBhvr>
                                      <p:tavLst>
                                        <p:tav tm="0">
                                          <p:val>
                                            <p:fltVal val="90"/>
                                          </p:val>
                                        </p:tav>
                                        <p:tav tm="100000">
                                          <p:val>
                                            <p:fltVal val="0"/>
                                          </p:val>
                                        </p:tav>
                                      </p:tavLst>
                                    </p:anim>
                                    <p:animEffect transition="in" filter="fade">
                                      <p:cBhvr>
                                        <p:cTn id="45" dur="1000"/>
                                        <p:tgtEl>
                                          <p:spTgt spid="6"/>
                                        </p:tgtEl>
                                      </p:cBhvr>
                                    </p:animEffect>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54"/>
                                        </p:tgtEl>
                                        <p:attrNameLst>
                                          <p:attrName>style.visibility</p:attrName>
                                        </p:attrNameLst>
                                      </p:cBhvr>
                                      <p:to>
                                        <p:strVal val="visible"/>
                                      </p:to>
                                    </p:set>
                                    <p:animEffect transition="in" filter="fade">
                                      <p:cBhvr>
                                        <p:cTn id="50" dur="1000"/>
                                        <p:tgtEl>
                                          <p:spTgt spid="54"/>
                                        </p:tgtEl>
                                      </p:cBhvr>
                                    </p:animEffect>
                                    <p:anim calcmode="lin" valueType="num">
                                      <p:cBhvr>
                                        <p:cTn id="51" dur="1000" fill="hold"/>
                                        <p:tgtEl>
                                          <p:spTgt spid="54"/>
                                        </p:tgtEl>
                                        <p:attrNameLst>
                                          <p:attrName>ppt_x</p:attrName>
                                        </p:attrNameLst>
                                      </p:cBhvr>
                                      <p:tavLst>
                                        <p:tav tm="0">
                                          <p:val>
                                            <p:strVal val="#ppt_x"/>
                                          </p:val>
                                        </p:tav>
                                        <p:tav tm="100000">
                                          <p:val>
                                            <p:strVal val="#ppt_x"/>
                                          </p:val>
                                        </p:tav>
                                      </p:tavLst>
                                    </p:anim>
                                    <p:anim calcmode="lin" valueType="num">
                                      <p:cBhvr>
                                        <p:cTn id="52" dur="1000" fill="hold"/>
                                        <p:tgtEl>
                                          <p:spTgt spid="54"/>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fade">
                                      <p:cBhvr>
                                        <p:cTn id="55" dur="1000"/>
                                        <p:tgtEl>
                                          <p:spTgt spid="30"/>
                                        </p:tgtEl>
                                      </p:cBhvr>
                                    </p:animEffect>
                                    <p:anim calcmode="lin" valueType="num">
                                      <p:cBhvr>
                                        <p:cTn id="56" dur="1000" fill="hold"/>
                                        <p:tgtEl>
                                          <p:spTgt spid="30"/>
                                        </p:tgtEl>
                                        <p:attrNameLst>
                                          <p:attrName>ppt_x</p:attrName>
                                        </p:attrNameLst>
                                      </p:cBhvr>
                                      <p:tavLst>
                                        <p:tav tm="0">
                                          <p:val>
                                            <p:strVal val="#ppt_x"/>
                                          </p:val>
                                        </p:tav>
                                        <p:tav tm="100000">
                                          <p:val>
                                            <p:strVal val="#ppt_x"/>
                                          </p:val>
                                        </p:tav>
                                      </p:tavLst>
                                    </p:anim>
                                    <p:anim calcmode="lin" valueType="num">
                                      <p:cBhvr>
                                        <p:cTn id="57" dur="1000" fill="hold"/>
                                        <p:tgtEl>
                                          <p:spTgt spid="30"/>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33"/>
                                        </p:tgtEl>
                                        <p:attrNameLst>
                                          <p:attrName>style.visibility</p:attrName>
                                        </p:attrNameLst>
                                      </p:cBhvr>
                                      <p:to>
                                        <p:strVal val="visible"/>
                                      </p:to>
                                    </p:set>
                                    <p:animEffect transition="in" filter="fade">
                                      <p:cBhvr>
                                        <p:cTn id="60" dur="1000"/>
                                        <p:tgtEl>
                                          <p:spTgt spid="33"/>
                                        </p:tgtEl>
                                      </p:cBhvr>
                                    </p:animEffect>
                                    <p:anim calcmode="lin" valueType="num">
                                      <p:cBhvr>
                                        <p:cTn id="61" dur="1000" fill="hold"/>
                                        <p:tgtEl>
                                          <p:spTgt spid="33"/>
                                        </p:tgtEl>
                                        <p:attrNameLst>
                                          <p:attrName>ppt_x</p:attrName>
                                        </p:attrNameLst>
                                      </p:cBhvr>
                                      <p:tavLst>
                                        <p:tav tm="0">
                                          <p:val>
                                            <p:strVal val="#ppt_x"/>
                                          </p:val>
                                        </p:tav>
                                        <p:tav tm="100000">
                                          <p:val>
                                            <p:strVal val="#ppt_x"/>
                                          </p:val>
                                        </p:tav>
                                      </p:tavLst>
                                    </p:anim>
                                    <p:anim calcmode="lin" valueType="num">
                                      <p:cBhvr>
                                        <p:cTn id="62" dur="1000" fill="hold"/>
                                        <p:tgtEl>
                                          <p:spTgt spid="33"/>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0"/>
                                  </p:stCondLst>
                                  <p:childTnLst>
                                    <p:set>
                                      <p:cBhvr>
                                        <p:cTn id="64" dur="1" fill="hold">
                                          <p:stCondLst>
                                            <p:cond delay="0"/>
                                          </p:stCondLst>
                                        </p:cTn>
                                        <p:tgtEl>
                                          <p:spTgt spid="46"/>
                                        </p:tgtEl>
                                        <p:attrNameLst>
                                          <p:attrName>style.visibility</p:attrName>
                                        </p:attrNameLst>
                                      </p:cBhvr>
                                      <p:to>
                                        <p:strVal val="visible"/>
                                      </p:to>
                                    </p:set>
                                    <p:animEffect transition="in" filter="fade">
                                      <p:cBhvr>
                                        <p:cTn id="65" dur="1000"/>
                                        <p:tgtEl>
                                          <p:spTgt spid="46"/>
                                        </p:tgtEl>
                                      </p:cBhvr>
                                    </p:animEffect>
                                    <p:anim calcmode="lin" valueType="num">
                                      <p:cBhvr>
                                        <p:cTn id="66" dur="1000" fill="hold"/>
                                        <p:tgtEl>
                                          <p:spTgt spid="46"/>
                                        </p:tgtEl>
                                        <p:attrNameLst>
                                          <p:attrName>ppt_x</p:attrName>
                                        </p:attrNameLst>
                                      </p:cBhvr>
                                      <p:tavLst>
                                        <p:tav tm="0">
                                          <p:val>
                                            <p:strVal val="#ppt_x"/>
                                          </p:val>
                                        </p:tav>
                                        <p:tav tm="100000">
                                          <p:val>
                                            <p:strVal val="#ppt_x"/>
                                          </p:val>
                                        </p:tav>
                                      </p:tavLst>
                                    </p:anim>
                                    <p:anim calcmode="lin" valueType="num">
                                      <p:cBhvr>
                                        <p:cTn id="67"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406202" y="732938"/>
            <a:ext cx="6088035" cy="4407465"/>
            <a:chOff x="2406202" y="732938"/>
            <a:chExt cx="6088035" cy="4407465"/>
          </a:xfrm>
        </p:grpSpPr>
        <p:pic>
          <p:nvPicPr>
            <p:cNvPr id="58" name="图片 57"/>
            <p:cNvPicPr>
              <a:picLocks noChangeAspect="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2406202" y="732938"/>
              <a:ext cx="6088035" cy="4407465"/>
            </a:xfrm>
            <a:prstGeom prst="rect">
              <a:avLst/>
            </a:prstGeom>
          </p:spPr>
        </p:pic>
        <p:grpSp>
          <p:nvGrpSpPr>
            <p:cNvPr id="24" name="组合 23"/>
            <p:cNvGrpSpPr/>
            <p:nvPr/>
          </p:nvGrpSpPr>
          <p:grpSpPr>
            <a:xfrm>
              <a:off x="4249123" y="1442451"/>
              <a:ext cx="2971800" cy="3271836"/>
              <a:chOff x="1163638" y="1712121"/>
              <a:chExt cx="2971800" cy="3271836"/>
            </a:xfrm>
          </p:grpSpPr>
          <p:sp>
            <p:nvSpPr>
              <p:cNvPr id="32" name="MH_SubTitle_4"/>
              <p:cNvSpPr/>
              <p:nvPr/>
            </p:nvSpPr>
            <p:spPr>
              <a:xfrm rot="10800000">
                <a:off x="2346325" y="3955257"/>
                <a:ext cx="603250" cy="1028700"/>
              </a:xfrm>
              <a:prstGeom prst="rect">
                <a:avLst/>
              </a:prstGeom>
              <a:solidFill>
                <a:srgbClr val="447CA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eaVert" anchor="ctr">
                <a:normAutofit/>
              </a:bodyPr>
              <a:lstStyle>
                <a:defPPr>
                  <a:defRPr lang="en-US">
                    <a:solidFill>
                      <a:schemeClr val="lt1"/>
                    </a:solidFill>
                  </a:defRPr>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lgn="ctr">
                  <a:defRPr/>
                </a:pPr>
                <a:r>
                  <a:rPr lang="zh-CN" altLang="en-US" dirty="0">
                    <a:cs typeface="+mn-ea"/>
                    <a:sym typeface="+mn-lt"/>
                  </a:rPr>
                  <a:t>要求</a:t>
                </a:r>
                <a:endParaRPr lang="en-US" altLang="zh-CN" dirty="0">
                  <a:solidFill>
                    <a:srgbClr val="FFFFFF"/>
                  </a:solidFill>
                  <a:cs typeface="+mn-ea"/>
                  <a:sym typeface="+mn-lt"/>
                </a:endParaRPr>
              </a:p>
            </p:txBody>
          </p:sp>
          <p:sp>
            <p:nvSpPr>
              <p:cNvPr id="33" name="MH_SubTitle_5"/>
              <p:cNvSpPr/>
              <p:nvPr/>
            </p:nvSpPr>
            <p:spPr>
              <a:xfrm rot="14400000">
                <a:off x="1376363" y="3396457"/>
                <a:ext cx="603250" cy="1028700"/>
              </a:xfrm>
              <a:prstGeom prst="rect">
                <a:avLst/>
              </a:prstGeom>
              <a:solidFill>
                <a:srgbClr val="5F8FB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eaVert" anchor="ctr">
                <a:normAutofit/>
              </a:bodyPr>
              <a:lstStyle>
                <a:defPPr>
                  <a:defRPr lang="en-US">
                    <a:solidFill>
                      <a:schemeClr val="lt1"/>
                    </a:solidFill>
                  </a:defRPr>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lgn="ctr">
                  <a:defRPr/>
                </a:pPr>
                <a:r>
                  <a:rPr lang="zh-CN" altLang="en-US" dirty="0">
                    <a:cs typeface="+mn-ea"/>
                    <a:sym typeface="+mn-lt"/>
                  </a:rPr>
                  <a:t>要求</a:t>
                </a:r>
                <a:endParaRPr lang="en-US" altLang="zh-CN" dirty="0">
                  <a:solidFill>
                    <a:srgbClr val="FFFFFF"/>
                  </a:solidFill>
                  <a:cs typeface="+mn-ea"/>
                  <a:sym typeface="+mn-lt"/>
                </a:endParaRPr>
              </a:p>
            </p:txBody>
          </p:sp>
          <p:sp>
            <p:nvSpPr>
              <p:cNvPr id="34" name="MH_SubTitle_1"/>
              <p:cNvSpPr/>
              <p:nvPr/>
            </p:nvSpPr>
            <p:spPr>
              <a:xfrm>
                <a:off x="2346325" y="1712121"/>
                <a:ext cx="603250" cy="1030287"/>
              </a:xfrm>
              <a:prstGeom prst="rect">
                <a:avLst/>
              </a:prstGeom>
              <a:solidFill>
                <a:srgbClr val="5F8FB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eaVert" anchor="ctr">
                <a:normAutofit/>
              </a:bodyPr>
              <a:lstStyle>
                <a:defPPr>
                  <a:defRPr lang="en-US">
                    <a:solidFill>
                      <a:schemeClr val="lt1"/>
                    </a:solidFill>
                  </a:defRPr>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lgn="ctr">
                  <a:defRPr/>
                </a:pPr>
                <a:r>
                  <a:rPr lang="zh-CN" altLang="en-US" dirty="0">
                    <a:cs typeface="+mn-ea"/>
                    <a:sym typeface="+mn-lt"/>
                  </a:rPr>
                  <a:t>要求</a:t>
                </a:r>
                <a:endParaRPr lang="en-US" altLang="zh-CN" dirty="0">
                  <a:solidFill>
                    <a:srgbClr val="FFFFFF"/>
                  </a:solidFill>
                  <a:cs typeface="+mn-ea"/>
                  <a:sym typeface="+mn-lt"/>
                </a:endParaRPr>
              </a:p>
            </p:txBody>
          </p:sp>
          <p:sp>
            <p:nvSpPr>
              <p:cNvPr id="35" name="MH_SubTitle_2"/>
              <p:cNvSpPr/>
              <p:nvPr/>
            </p:nvSpPr>
            <p:spPr>
              <a:xfrm rot="3600000">
                <a:off x="3316288" y="2274095"/>
                <a:ext cx="603250" cy="1028700"/>
              </a:xfrm>
              <a:prstGeom prst="rect">
                <a:avLst/>
              </a:prstGeom>
              <a:solidFill>
                <a:srgbClr val="447CA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eaVert" anchor="ctr">
                <a:normAutofit/>
              </a:bodyPr>
              <a:lstStyle>
                <a:defPPr>
                  <a:defRPr lang="en-US">
                    <a:solidFill>
                      <a:schemeClr val="lt1"/>
                    </a:solidFill>
                  </a:defRPr>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lgn="ctr">
                  <a:defRPr/>
                </a:pPr>
                <a:r>
                  <a:rPr lang="zh-CN" altLang="en-US" dirty="0">
                    <a:cs typeface="+mn-ea"/>
                    <a:sym typeface="+mn-lt"/>
                  </a:rPr>
                  <a:t>要求</a:t>
                </a:r>
                <a:endParaRPr lang="en-US" altLang="zh-CN" dirty="0">
                  <a:solidFill>
                    <a:srgbClr val="FFFFFF"/>
                  </a:solidFill>
                  <a:cs typeface="+mn-ea"/>
                  <a:sym typeface="+mn-lt"/>
                </a:endParaRPr>
              </a:p>
            </p:txBody>
          </p:sp>
          <p:sp>
            <p:nvSpPr>
              <p:cNvPr id="36" name="MH_SubTitle_3"/>
              <p:cNvSpPr/>
              <p:nvPr/>
            </p:nvSpPr>
            <p:spPr>
              <a:xfrm rot="7200000">
                <a:off x="3319463" y="3396457"/>
                <a:ext cx="603250" cy="1028700"/>
              </a:xfrm>
              <a:prstGeom prst="rect">
                <a:avLst/>
              </a:prstGeom>
              <a:solidFill>
                <a:srgbClr val="5F8FB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eaVert" anchor="ctr">
                <a:normAutofit/>
              </a:bodyPr>
              <a:lstStyle>
                <a:defPPr>
                  <a:defRPr lang="en-US">
                    <a:solidFill>
                      <a:schemeClr val="lt1"/>
                    </a:solidFill>
                  </a:defRPr>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lgn="ctr">
                  <a:defRPr/>
                </a:pPr>
                <a:r>
                  <a:rPr lang="zh-CN" altLang="en-US" dirty="0" smtClean="0">
                    <a:cs typeface="+mn-ea"/>
                    <a:sym typeface="+mn-lt"/>
                  </a:rPr>
                  <a:t>要求</a:t>
                </a:r>
                <a:endParaRPr lang="en-US" altLang="zh-CN" dirty="0">
                  <a:solidFill>
                    <a:srgbClr val="FFFFFF"/>
                  </a:solidFill>
                  <a:cs typeface="+mn-ea"/>
                  <a:sym typeface="+mn-lt"/>
                </a:endParaRPr>
              </a:p>
            </p:txBody>
          </p:sp>
          <p:sp>
            <p:nvSpPr>
              <p:cNvPr id="40" name="MH_SubTitle_6"/>
              <p:cNvSpPr/>
              <p:nvPr/>
            </p:nvSpPr>
            <p:spPr>
              <a:xfrm rot="18000000">
                <a:off x="1376363" y="2274095"/>
                <a:ext cx="603250" cy="1028700"/>
              </a:xfrm>
              <a:prstGeom prst="rect">
                <a:avLst/>
              </a:prstGeom>
              <a:solidFill>
                <a:srgbClr val="447CA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eaVert" anchor="ctr">
                <a:normAutofit/>
              </a:bodyPr>
              <a:lstStyle>
                <a:defPPr>
                  <a:defRPr lang="en-US">
                    <a:solidFill>
                      <a:schemeClr val="lt1"/>
                    </a:solidFill>
                  </a:defRPr>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lgn="ctr">
                  <a:defRPr/>
                </a:pPr>
                <a:r>
                  <a:rPr lang="zh-CN" altLang="en-US" dirty="0">
                    <a:cs typeface="+mn-ea"/>
                    <a:sym typeface="+mn-lt"/>
                  </a:rPr>
                  <a:t>要求</a:t>
                </a:r>
                <a:endParaRPr lang="en-US" altLang="zh-CN" dirty="0">
                  <a:solidFill>
                    <a:srgbClr val="FFFFFF"/>
                  </a:solidFill>
                  <a:cs typeface="+mn-ea"/>
                  <a:sym typeface="+mn-lt"/>
                </a:endParaRPr>
              </a:p>
            </p:txBody>
          </p:sp>
          <p:sp>
            <p:nvSpPr>
              <p:cNvPr id="41" name="MH_Other_2"/>
              <p:cNvSpPr/>
              <p:nvPr/>
            </p:nvSpPr>
            <p:spPr>
              <a:xfrm>
                <a:off x="2346325" y="2669383"/>
                <a:ext cx="604838" cy="366713"/>
              </a:xfrm>
              <a:custGeom>
                <a:avLst/>
                <a:gdLst>
                  <a:gd name="connsiteX0" fmla="*/ 302567 w 605133"/>
                  <a:gd name="connsiteY0" fmla="*/ 0 h 367438"/>
                  <a:gd name="connsiteX1" fmla="*/ 567534 w 605133"/>
                  <a:gd name="connsiteY1" fmla="*/ 53494 h 367438"/>
                  <a:gd name="connsiteX2" fmla="*/ 605133 w 605133"/>
                  <a:gd name="connsiteY2" fmla="*/ 73902 h 367438"/>
                  <a:gd name="connsiteX3" fmla="*/ 435660 w 605133"/>
                  <a:gd name="connsiteY3" fmla="*/ 367438 h 367438"/>
                  <a:gd name="connsiteX4" fmla="*/ 435051 w 605133"/>
                  <a:gd name="connsiteY4" fmla="*/ 367107 h 367438"/>
                  <a:gd name="connsiteX5" fmla="*/ 302567 w 605133"/>
                  <a:gd name="connsiteY5" fmla="*/ 340360 h 367438"/>
                  <a:gd name="connsiteX6" fmla="*/ 170083 w 605133"/>
                  <a:gd name="connsiteY6" fmla="*/ 367107 h 367438"/>
                  <a:gd name="connsiteX7" fmla="*/ 169473 w 605133"/>
                  <a:gd name="connsiteY7" fmla="*/ 367438 h 367438"/>
                  <a:gd name="connsiteX8" fmla="*/ 0 w 605133"/>
                  <a:gd name="connsiteY8" fmla="*/ 73902 h 367438"/>
                  <a:gd name="connsiteX9" fmla="*/ 37600 w 605133"/>
                  <a:gd name="connsiteY9" fmla="*/ 53494 h 367438"/>
                  <a:gd name="connsiteX10" fmla="*/ 302567 w 605133"/>
                  <a:gd name="connsiteY10" fmla="*/ 0 h 367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5133" h="367438">
                    <a:moveTo>
                      <a:pt x="302567" y="0"/>
                    </a:moveTo>
                    <a:cubicBezTo>
                      <a:pt x="396555" y="0"/>
                      <a:pt x="486093" y="19047"/>
                      <a:pt x="567534" y="53494"/>
                    </a:cubicBezTo>
                    <a:lnTo>
                      <a:pt x="605133" y="73902"/>
                    </a:lnTo>
                    <a:lnTo>
                      <a:pt x="435660" y="367438"/>
                    </a:lnTo>
                    <a:lnTo>
                      <a:pt x="435051" y="367107"/>
                    </a:lnTo>
                    <a:cubicBezTo>
                      <a:pt x="394330" y="349883"/>
                      <a:pt x="349561" y="340360"/>
                      <a:pt x="302567" y="340360"/>
                    </a:cubicBezTo>
                    <a:cubicBezTo>
                      <a:pt x="255573" y="340360"/>
                      <a:pt x="210803" y="349884"/>
                      <a:pt x="170083" y="367107"/>
                    </a:cubicBezTo>
                    <a:lnTo>
                      <a:pt x="169473" y="367438"/>
                    </a:lnTo>
                    <a:lnTo>
                      <a:pt x="0" y="73902"/>
                    </a:lnTo>
                    <a:lnTo>
                      <a:pt x="37600" y="53494"/>
                    </a:lnTo>
                    <a:cubicBezTo>
                      <a:pt x="119040" y="19048"/>
                      <a:pt x="208579" y="0"/>
                      <a:pt x="302567" y="0"/>
                    </a:cubicBez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en-US">
                    <a:solidFill>
                      <a:schemeClr val="lt1"/>
                    </a:solidFill>
                  </a:defRPr>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lgn="ctr">
                  <a:defRPr/>
                </a:pPr>
                <a:r>
                  <a:rPr lang="en-US" altLang="zh-CN" dirty="0">
                    <a:solidFill>
                      <a:srgbClr val="FFFFFF"/>
                    </a:solidFill>
                    <a:cs typeface="+mn-ea"/>
                    <a:sym typeface="+mn-lt"/>
                  </a:rPr>
                  <a:t>1</a:t>
                </a:r>
                <a:endParaRPr lang="zh-CN" altLang="en-US" dirty="0">
                  <a:solidFill>
                    <a:srgbClr val="FFFFFF"/>
                  </a:solidFill>
                  <a:cs typeface="+mn-ea"/>
                  <a:sym typeface="+mn-lt"/>
                </a:endParaRPr>
              </a:p>
            </p:txBody>
          </p:sp>
          <p:sp>
            <p:nvSpPr>
              <p:cNvPr id="51" name="MH_Other_3"/>
              <p:cNvSpPr/>
              <p:nvPr/>
            </p:nvSpPr>
            <p:spPr>
              <a:xfrm>
                <a:off x="2852739" y="2782095"/>
                <a:ext cx="473075" cy="525462"/>
              </a:xfrm>
              <a:custGeom>
                <a:avLst/>
                <a:gdLst>
                  <a:gd name="connsiteX0" fmla="*/ 171190 w 472413"/>
                  <a:gd name="connsiteY0" fmla="*/ 0 h 525946"/>
                  <a:gd name="connsiteX1" fmla="*/ 176461 w 472413"/>
                  <a:gd name="connsiteY1" fmla="*/ 2861 h 525946"/>
                  <a:gd name="connsiteX2" fmla="*/ 462754 w 472413"/>
                  <a:gd name="connsiteY2" fmla="*/ 430136 h 525946"/>
                  <a:gd name="connsiteX3" fmla="*/ 472413 w 472413"/>
                  <a:gd name="connsiteY3" fmla="*/ 525946 h 525946"/>
                  <a:gd name="connsiteX4" fmla="*/ 132052 w 472413"/>
                  <a:gd name="connsiteY4" fmla="*/ 525946 h 525946"/>
                  <a:gd name="connsiteX5" fmla="*/ 129309 w 472413"/>
                  <a:gd name="connsiteY5" fmla="*/ 498730 h 525946"/>
                  <a:gd name="connsiteX6" fmla="*/ 36535 w 472413"/>
                  <a:gd name="connsiteY6" fmla="*/ 326654 h 525946"/>
                  <a:gd name="connsiteX7" fmla="*/ 0 w 472413"/>
                  <a:gd name="connsiteY7" fmla="*/ 296510 h 525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2413" h="525946">
                    <a:moveTo>
                      <a:pt x="171190" y="0"/>
                    </a:moveTo>
                    <a:lnTo>
                      <a:pt x="176461" y="2861"/>
                    </a:lnTo>
                    <a:cubicBezTo>
                      <a:pt x="321319" y="100726"/>
                      <a:pt x="426483" y="252883"/>
                      <a:pt x="462754" y="430136"/>
                    </a:cubicBezTo>
                    <a:lnTo>
                      <a:pt x="472413" y="525946"/>
                    </a:lnTo>
                    <a:lnTo>
                      <a:pt x="132052" y="525946"/>
                    </a:lnTo>
                    <a:lnTo>
                      <a:pt x="129309" y="498730"/>
                    </a:lnTo>
                    <a:cubicBezTo>
                      <a:pt x="115708" y="432260"/>
                      <a:pt x="82730" y="372849"/>
                      <a:pt x="36535" y="326654"/>
                    </a:cubicBezTo>
                    <a:lnTo>
                      <a:pt x="0" y="29651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144000" anchor="ctr">
                <a:normAutofit/>
              </a:bodyPr>
              <a:lstStyle>
                <a:defPPr>
                  <a:defRPr lang="en-US">
                    <a:solidFill>
                      <a:schemeClr val="lt1"/>
                    </a:solidFill>
                  </a:defRPr>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lgn="ctr">
                  <a:defRPr/>
                </a:pPr>
                <a:r>
                  <a:rPr lang="en-US" altLang="zh-CN" dirty="0">
                    <a:solidFill>
                      <a:srgbClr val="FFFFFF"/>
                    </a:solidFill>
                    <a:cs typeface="+mn-ea"/>
                    <a:sym typeface="+mn-lt"/>
                  </a:rPr>
                  <a:t>2</a:t>
                </a:r>
                <a:endParaRPr lang="zh-CN" altLang="en-US" dirty="0">
                  <a:solidFill>
                    <a:srgbClr val="FFFFFF"/>
                  </a:solidFill>
                  <a:cs typeface="+mn-ea"/>
                  <a:sym typeface="+mn-lt"/>
                </a:endParaRPr>
              </a:p>
            </p:txBody>
          </p:sp>
          <p:sp>
            <p:nvSpPr>
              <p:cNvPr id="52" name="MH_Other_4"/>
              <p:cNvSpPr/>
              <p:nvPr/>
            </p:nvSpPr>
            <p:spPr>
              <a:xfrm>
                <a:off x="2852739" y="3390107"/>
                <a:ext cx="473075" cy="527050"/>
              </a:xfrm>
              <a:custGeom>
                <a:avLst/>
                <a:gdLst>
                  <a:gd name="connsiteX0" fmla="*/ 472413 w 472413"/>
                  <a:gd name="connsiteY0" fmla="*/ 0 h 525947"/>
                  <a:gd name="connsiteX1" fmla="*/ 462754 w 472413"/>
                  <a:gd name="connsiteY1" fmla="*/ 95811 h 525947"/>
                  <a:gd name="connsiteX2" fmla="*/ 176462 w 472413"/>
                  <a:gd name="connsiteY2" fmla="*/ 523086 h 525947"/>
                  <a:gd name="connsiteX3" fmla="*/ 171190 w 472413"/>
                  <a:gd name="connsiteY3" fmla="*/ 525947 h 525947"/>
                  <a:gd name="connsiteX4" fmla="*/ 0 w 472413"/>
                  <a:gd name="connsiteY4" fmla="*/ 229437 h 525947"/>
                  <a:gd name="connsiteX5" fmla="*/ 36536 w 472413"/>
                  <a:gd name="connsiteY5" fmla="*/ 199293 h 525947"/>
                  <a:gd name="connsiteX6" fmla="*/ 129309 w 472413"/>
                  <a:gd name="connsiteY6" fmla="*/ 27217 h 525947"/>
                  <a:gd name="connsiteX7" fmla="*/ 132052 w 472413"/>
                  <a:gd name="connsiteY7" fmla="*/ 1 h 525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2413" h="525947">
                    <a:moveTo>
                      <a:pt x="472413" y="0"/>
                    </a:moveTo>
                    <a:lnTo>
                      <a:pt x="462754" y="95811"/>
                    </a:lnTo>
                    <a:cubicBezTo>
                      <a:pt x="426483" y="273064"/>
                      <a:pt x="321320" y="425222"/>
                      <a:pt x="176462" y="523086"/>
                    </a:cubicBezTo>
                    <a:lnTo>
                      <a:pt x="171190" y="525947"/>
                    </a:lnTo>
                    <a:lnTo>
                      <a:pt x="0" y="229437"/>
                    </a:lnTo>
                    <a:lnTo>
                      <a:pt x="36536" y="199293"/>
                    </a:lnTo>
                    <a:cubicBezTo>
                      <a:pt x="82730" y="153098"/>
                      <a:pt x="115707" y="93687"/>
                      <a:pt x="129309" y="27217"/>
                    </a:cubicBezTo>
                    <a:lnTo>
                      <a:pt x="132052" y="1"/>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bIns="144000" anchor="ctr">
                <a:normAutofit/>
              </a:bodyPr>
              <a:lstStyle>
                <a:defPPr>
                  <a:defRPr lang="en-US">
                    <a:solidFill>
                      <a:schemeClr val="lt1"/>
                    </a:solidFill>
                  </a:defRPr>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lgn="ctr">
                  <a:defRPr/>
                </a:pPr>
                <a:r>
                  <a:rPr lang="en-US" altLang="zh-CN" dirty="0">
                    <a:solidFill>
                      <a:srgbClr val="FFFFFF"/>
                    </a:solidFill>
                    <a:cs typeface="+mn-ea"/>
                    <a:sym typeface="+mn-lt"/>
                  </a:rPr>
                  <a:t>3</a:t>
                </a:r>
                <a:endParaRPr lang="zh-CN" altLang="en-US" dirty="0">
                  <a:solidFill>
                    <a:srgbClr val="FFFFFF"/>
                  </a:solidFill>
                  <a:cs typeface="+mn-ea"/>
                  <a:sym typeface="+mn-lt"/>
                </a:endParaRPr>
              </a:p>
            </p:txBody>
          </p:sp>
          <p:sp>
            <p:nvSpPr>
              <p:cNvPr id="53" name="MH_Other_5"/>
              <p:cNvSpPr/>
              <p:nvPr/>
            </p:nvSpPr>
            <p:spPr>
              <a:xfrm>
                <a:off x="2346325" y="3663158"/>
                <a:ext cx="604838" cy="366713"/>
              </a:xfrm>
              <a:custGeom>
                <a:avLst/>
                <a:gdLst>
                  <a:gd name="connsiteX0" fmla="*/ 169473 w 605132"/>
                  <a:gd name="connsiteY0" fmla="*/ 0 h 367438"/>
                  <a:gd name="connsiteX1" fmla="*/ 170082 w 605132"/>
                  <a:gd name="connsiteY1" fmla="*/ 331 h 367438"/>
                  <a:gd name="connsiteX2" fmla="*/ 302566 w 605132"/>
                  <a:gd name="connsiteY2" fmla="*/ 27078 h 367438"/>
                  <a:gd name="connsiteX3" fmla="*/ 435050 w 605132"/>
                  <a:gd name="connsiteY3" fmla="*/ 331 h 367438"/>
                  <a:gd name="connsiteX4" fmla="*/ 435658 w 605132"/>
                  <a:gd name="connsiteY4" fmla="*/ 1 h 367438"/>
                  <a:gd name="connsiteX5" fmla="*/ 605132 w 605132"/>
                  <a:gd name="connsiteY5" fmla="*/ 293536 h 367438"/>
                  <a:gd name="connsiteX6" fmla="*/ 567533 w 605132"/>
                  <a:gd name="connsiteY6" fmla="*/ 313944 h 367438"/>
                  <a:gd name="connsiteX7" fmla="*/ 302566 w 605132"/>
                  <a:gd name="connsiteY7" fmla="*/ 367438 h 367438"/>
                  <a:gd name="connsiteX8" fmla="*/ 37599 w 605132"/>
                  <a:gd name="connsiteY8" fmla="*/ 313944 h 367438"/>
                  <a:gd name="connsiteX9" fmla="*/ 0 w 605132"/>
                  <a:gd name="connsiteY9" fmla="*/ 293536 h 367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5132" h="367438">
                    <a:moveTo>
                      <a:pt x="169473" y="0"/>
                    </a:moveTo>
                    <a:lnTo>
                      <a:pt x="170082" y="331"/>
                    </a:lnTo>
                    <a:cubicBezTo>
                      <a:pt x="210802" y="17555"/>
                      <a:pt x="255572" y="27078"/>
                      <a:pt x="302566" y="27078"/>
                    </a:cubicBezTo>
                    <a:cubicBezTo>
                      <a:pt x="349560" y="27078"/>
                      <a:pt x="394330" y="17554"/>
                      <a:pt x="435050" y="331"/>
                    </a:cubicBezTo>
                    <a:lnTo>
                      <a:pt x="435658" y="1"/>
                    </a:lnTo>
                    <a:lnTo>
                      <a:pt x="605132" y="293536"/>
                    </a:lnTo>
                    <a:lnTo>
                      <a:pt x="567533" y="313944"/>
                    </a:lnTo>
                    <a:cubicBezTo>
                      <a:pt x="486093" y="348390"/>
                      <a:pt x="396554" y="367438"/>
                      <a:pt x="302566" y="367438"/>
                    </a:cubicBezTo>
                    <a:cubicBezTo>
                      <a:pt x="208578" y="367438"/>
                      <a:pt x="119039" y="348390"/>
                      <a:pt x="37599" y="313944"/>
                    </a:cubicBezTo>
                    <a:lnTo>
                      <a:pt x="0" y="293536"/>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en-US">
                    <a:solidFill>
                      <a:schemeClr val="lt1"/>
                    </a:solidFill>
                  </a:defRPr>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lgn="ctr">
                  <a:defRPr/>
                </a:pPr>
                <a:r>
                  <a:rPr lang="en-US" altLang="zh-CN" dirty="0">
                    <a:solidFill>
                      <a:srgbClr val="FFFFFF"/>
                    </a:solidFill>
                    <a:cs typeface="+mn-ea"/>
                    <a:sym typeface="+mn-lt"/>
                  </a:rPr>
                  <a:t>4</a:t>
                </a:r>
                <a:endParaRPr lang="zh-CN" altLang="en-US" dirty="0">
                  <a:solidFill>
                    <a:srgbClr val="FFFFFF"/>
                  </a:solidFill>
                  <a:cs typeface="+mn-ea"/>
                  <a:sym typeface="+mn-lt"/>
                </a:endParaRPr>
              </a:p>
            </p:txBody>
          </p:sp>
          <p:sp>
            <p:nvSpPr>
              <p:cNvPr id="54" name="MH_Other_6"/>
              <p:cNvSpPr/>
              <p:nvPr/>
            </p:nvSpPr>
            <p:spPr>
              <a:xfrm>
                <a:off x="1973264" y="3390107"/>
                <a:ext cx="471487" cy="527050"/>
              </a:xfrm>
              <a:custGeom>
                <a:avLst/>
                <a:gdLst>
                  <a:gd name="connsiteX0" fmla="*/ 0 w 472413"/>
                  <a:gd name="connsiteY0" fmla="*/ 0 h 525946"/>
                  <a:gd name="connsiteX1" fmla="*/ 340361 w 472413"/>
                  <a:gd name="connsiteY1" fmla="*/ 0 h 525946"/>
                  <a:gd name="connsiteX2" fmla="*/ 343104 w 472413"/>
                  <a:gd name="connsiteY2" fmla="*/ 27215 h 525946"/>
                  <a:gd name="connsiteX3" fmla="*/ 435878 w 472413"/>
                  <a:gd name="connsiteY3" fmla="*/ 199292 h 525946"/>
                  <a:gd name="connsiteX4" fmla="*/ 472413 w 472413"/>
                  <a:gd name="connsiteY4" fmla="*/ 229436 h 525946"/>
                  <a:gd name="connsiteX5" fmla="*/ 301223 w 472413"/>
                  <a:gd name="connsiteY5" fmla="*/ 525946 h 525946"/>
                  <a:gd name="connsiteX6" fmla="*/ 295952 w 472413"/>
                  <a:gd name="connsiteY6" fmla="*/ 523085 h 525946"/>
                  <a:gd name="connsiteX7" fmla="*/ 9659 w 472413"/>
                  <a:gd name="connsiteY7" fmla="*/ 95810 h 525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2413" h="525946">
                    <a:moveTo>
                      <a:pt x="0" y="0"/>
                    </a:moveTo>
                    <a:lnTo>
                      <a:pt x="340361" y="0"/>
                    </a:lnTo>
                    <a:lnTo>
                      <a:pt x="343104" y="27215"/>
                    </a:lnTo>
                    <a:cubicBezTo>
                      <a:pt x="356705" y="93686"/>
                      <a:pt x="389683" y="153097"/>
                      <a:pt x="435878" y="199292"/>
                    </a:cubicBezTo>
                    <a:lnTo>
                      <a:pt x="472413" y="229436"/>
                    </a:lnTo>
                    <a:lnTo>
                      <a:pt x="301223" y="525946"/>
                    </a:lnTo>
                    <a:lnTo>
                      <a:pt x="295952" y="523085"/>
                    </a:lnTo>
                    <a:cubicBezTo>
                      <a:pt x="151094" y="425220"/>
                      <a:pt x="45930" y="273062"/>
                      <a:pt x="9659" y="95810"/>
                    </a:cubicBez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bIns="144000" anchor="ctr">
                <a:normAutofit/>
              </a:bodyPr>
              <a:lstStyle>
                <a:defPPr>
                  <a:defRPr lang="en-US">
                    <a:solidFill>
                      <a:schemeClr val="lt1"/>
                    </a:solidFill>
                  </a:defRPr>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lgn="ctr">
                  <a:defRPr/>
                </a:pPr>
                <a:r>
                  <a:rPr lang="en-US" altLang="zh-CN" dirty="0">
                    <a:solidFill>
                      <a:srgbClr val="FFFFFF"/>
                    </a:solidFill>
                    <a:cs typeface="+mn-ea"/>
                    <a:sym typeface="+mn-lt"/>
                  </a:rPr>
                  <a:t>5</a:t>
                </a:r>
                <a:endParaRPr lang="zh-CN" altLang="en-US" dirty="0">
                  <a:solidFill>
                    <a:srgbClr val="FFFFFF"/>
                  </a:solidFill>
                  <a:cs typeface="+mn-ea"/>
                  <a:sym typeface="+mn-lt"/>
                </a:endParaRPr>
              </a:p>
            </p:txBody>
          </p:sp>
          <p:sp>
            <p:nvSpPr>
              <p:cNvPr id="55" name="MH_Other_7"/>
              <p:cNvSpPr/>
              <p:nvPr/>
            </p:nvSpPr>
            <p:spPr>
              <a:xfrm>
                <a:off x="1973264" y="2782095"/>
                <a:ext cx="471487" cy="525462"/>
              </a:xfrm>
              <a:custGeom>
                <a:avLst/>
                <a:gdLst>
                  <a:gd name="connsiteX0" fmla="*/ 301223 w 472413"/>
                  <a:gd name="connsiteY0" fmla="*/ 0 h 525946"/>
                  <a:gd name="connsiteX1" fmla="*/ 472413 w 472413"/>
                  <a:gd name="connsiteY1" fmla="*/ 296510 h 525946"/>
                  <a:gd name="connsiteX2" fmla="*/ 435878 w 472413"/>
                  <a:gd name="connsiteY2" fmla="*/ 326654 h 525946"/>
                  <a:gd name="connsiteX3" fmla="*/ 343104 w 472413"/>
                  <a:gd name="connsiteY3" fmla="*/ 498730 h 525946"/>
                  <a:gd name="connsiteX4" fmla="*/ 340361 w 472413"/>
                  <a:gd name="connsiteY4" fmla="*/ 525946 h 525946"/>
                  <a:gd name="connsiteX5" fmla="*/ 0 w 472413"/>
                  <a:gd name="connsiteY5" fmla="*/ 525946 h 525946"/>
                  <a:gd name="connsiteX6" fmla="*/ 9659 w 472413"/>
                  <a:gd name="connsiteY6" fmla="*/ 430136 h 525946"/>
                  <a:gd name="connsiteX7" fmla="*/ 295952 w 472413"/>
                  <a:gd name="connsiteY7" fmla="*/ 2861 h 525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2413" h="525946">
                    <a:moveTo>
                      <a:pt x="301223" y="0"/>
                    </a:moveTo>
                    <a:lnTo>
                      <a:pt x="472413" y="296510"/>
                    </a:lnTo>
                    <a:lnTo>
                      <a:pt x="435878" y="326654"/>
                    </a:lnTo>
                    <a:cubicBezTo>
                      <a:pt x="389683" y="372849"/>
                      <a:pt x="356706" y="432261"/>
                      <a:pt x="343104" y="498730"/>
                    </a:cubicBezTo>
                    <a:lnTo>
                      <a:pt x="340361" y="525946"/>
                    </a:lnTo>
                    <a:lnTo>
                      <a:pt x="0" y="525946"/>
                    </a:lnTo>
                    <a:lnTo>
                      <a:pt x="9659" y="430136"/>
                    </a:lnTo>
                    <a:cubicBezTo>
                      <a:pt x="45930" y="252883"/>
                      <a:pt x="151094" y="100726"/>
                      <a:pt x="295952" y="2861"/>
                    </a:cubicBez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144000" anchor="ctr">
                <a:normAutofit/>
              </a:bodyPr>
              <a:lstStyle>
                <a:defPPr>
                  <a:defRPr lang="en-US">
                    <a:solidFill>
                      <a:schemeClr val="lt1"/>
                    </a:solidFill>
                  </a:defRPr>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lgn="ctr">
                  <a:defRPr/>
                </a:pPr>
                <a:r>
                  <a:rPr lang="en-US" altLang="zh-CN" dirty="0">
                    <a:solidFill>
                      <a:srgbClr val="FFFFFF"/>
                    </a:solidFill>
                    <a:cs typeface="+mn-ea"/>
                    <a:sym typeface="+mn-lt"/>
                  </a:rPr>
                  <a:t>6</a:t>
                </a:r>
                <a:endParaRPr lang="zh-CN" altLang="en-US" dirty="0">
                  <a:solidFill>
                    <a:srgbClr val="FFFFFF"/>
                  </a:solidFill>
                  <a:cs typeface="+mn-ea"/>
                  <a:sym typeface="+mn-lt"/>
                </a:endParaRPr>
              </a:p>
            </p:txBody>
          </p:sp>
        </p:grpSp>
      </p:grpSp>
      <p:sp>
        <p:nvSpPr>
          <p:cNvPr id="25" name="矩形 24"/>
          <p:cNvSpPr/>
          <p:nvPr/>
        </p:nvSpPr>
        <p:spPr>
          <a:xfrm>
            <a:off x="4964165" y="579049"/>
            <a:ext cx="2894268" cy="307777"/>
          </a:xfrm>
          <a:prstGeom prst="rect">
            <a:avLst/>
          </a:prstGeom>
        </p:spPr>
        <p:txBody>
          <a:bodyPr wrap="square">
            <a:spAutoFit/>
          </a:bodyPr>
          <a:lstStyle>
            <a:defPPr>
              <a:defRPr lang="en-US"/>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lvl="0"/>
            <a:r>
              <a:rPr lang="zh-CN" altLang="en-US" sz="1400" dirty="0">
                <a:solidFill>
                  <a:schemeClr val="tx1">
                    <a:lumMod val="65000"/>
                    <a:lumOff val="35000"/>
                  </a:schemeClr>
                </a:solidFill>
                <a:cs typeface="+mn-ea"/>
                <a:sym typeface="+mn-lt"/>
              </a:rPr>
              <a:t>地面清洁，无</a:t>
            </a:r>
            <a:r>
              <a:rPr lang="zh-CN" altLang="en-US" sz="1400" dirty="0" smtClean="0">
                <a:solidFill>
                  <a:schemeClr val="tx1">
                    <a:lumMod val="65000"/>
                    <a:lumOff val="35000"/>
                  </a:schemeClr>
                </a:solidFill>
                <a:cs typeface="+mn-ea"/>
                <a:sym typeface="+mn-lt"/>
              </a:rPr>
              <a:t>垃圾            </a:t>
            </a:r>
            <a:endParaRPr lang="zh-CN" altLang="en-US" sz="1400" dirty="0">
              <a:solidFill>
                <a:schemeClr val="tx1">
                  <a:lumMod val="65000"/>
                  <a:lumOff val="35000"/>
                </a:schemeClr>
              </a:solidFill>
              <a:cs typeface="+mn-ea"/>
              <a:sym typeface="+mn-lt"/>
            </a:endParaRPr>
          </a:p>
        </p:txBody>
      </p:sp>
      <p:sp>
        <p:nvSpPr>
          <p:cNvPr id="26" name="矩形 25"/>
          <p:cNvSpPr/>
          <p:nvPr/>
        </p:nvSpPr>
        <p:spPr>
          <a:xfrm>
            <a:off x="7915922" y="2026214"/>
            <a:ext cx="3539853" cy="307777"/>
          </a:xfrm>
          <a:prstGeom prst="rect">
            <a:avLst/>
          </a:prstGeom>
        </p:spPr>
        <p:txBody>
          <a:bodyPr wrap="square">
            <a:spAutoFit/>
          </a:bodyPr>
          <a:lstStyle>
            <a:defPPr>
              <a:defRPr lang="en-US"/>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lvl="0"/>
            <a:r>
              <a:rPr lang="zh-CN" altLang="en-US" sz="1400" dirty="0" smtClean="0">
                <a:solidFill>
                  <a:schemeClr val="tx1">
                    <a:lumMod val="65000"/>
                    <a:lumOff val="35000"/>
                  </a:schemeClr>
                </a:solidFill>
                <a:cs typeface="+mn-ea"/>
                <a:sym typeface="+mn-lt"/>
              </a:rPr>
              <a:t>床铺</a:t>
            </a:r>
            <a:r>
              <a:rPr lang="zh-CN" altLang="en-US" sz="1400" dirty="0">
                <a:solidFill>
                  <a:schemeClr val="tx1">
                    <a:lumMod val="65000"/>
                    <a:lumOff val="35000"/>
                  </a:schemeClr>
                </a:solidFill>
                <a:cs typeface="+mn-ea"/>
                <a:sym typeface="+mn-lt"/>
              </a:rPr>
              <a:t>干净，整洁、无</a:t>
            </a:r>
            <a:r>
              <a:rPr lang="zh-CN" altLang="en-US" sz="1400" dirty="0" smtClean="0">
                <a:solidFill>
                  <a:schemeClr val="tx1">
                    <a:lumMod val="65000"/>
                    <a:lumOff val="35000"/>
                  </a:schemeClr>
                </a:solidFill>
                <a:cs typeface="+mn-ea"/>
                <a:sym typeface="+mn-lt"/>
              </a:rPr>
              <a:t>杂物</a:t>
            </a:r>
            <a:endParaRPr lang="zh-CN" altLang="en-US" sz="1400" dirty="0">
              <a:solidFill>
                <a:schemeClr val="tx1">
                  <a:lumMod val="65000"/>
                  <a:lumOff val="35000"/>
                </a:schemeClr>
              </a:solidFill>
              <a:cs typeface="+mn-ea"/>
              <a:sym typeface="+mn-lt"/>
            </a:endParaRPr>
          </a:p>
        </p:txBody>
      </p:sp>
      <p:sp>
        <p:nvSpPr>
          <p:cNvPr id="27" name="矩形 26"/>
          <p:cNvSpPr/>
          <p:nvPr/>
        </p:nvSpPr>
        <p:spPr>
          <a:xfrm>
            <a:off x="7915922" y="3813939"/>
            <a:ext cx="3600773" cy="307777"/>
          </a:xfrm>
          <a:prstGeom prst="rect">
            <a:avLst/>
          </a:prstGeom>
        </p:spPr>
        <p:txBody>
          <a:bodyPr wrap="square">
            <a:spAutoFit/>
          </a:bodyPr>
          <a:lstStyle>
            <a:defPPr>
              <a:defRPr lang="en-US"/>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lvl="0"/>
            <a:r>
              <a:rPr lang="zh-CN" altLang="en-US" sz="1400" dirty="0" smtClean="0">
                <a:solidFill>
                  <a:schemeClr val="tx1">
                    <a:lumMod val="65000"/>
                    <a:lumOff val="35000"/>
                  </a:schemeClr>
                </a:solidFill>
                <a:cs typeface="+mn-ea"/>
                <a:sym typeface="+mn-lt"/>
              </a:rPr>
              <a:t>桌面</a:t>
            </a:r>
            <a:r>
              <a:rPr lang="zh-CN" altLang="en-US" sz="1400" dirty="0">
                <a:solidFill>
                  <a:schemeClr val="tx1">
                    <a:lumMod val="65000"/>
                    <a:lumOff val="35000"/>
                  </a:schemeClr>
                </a:solidFill>
                <a:cs typeface="+mn-ea"/>
                <a:sym typeface="+mn-lt"/>
              </a:rPr>
              <a:t>清洁，物品摆放</a:t>
            </a:r>
            <a:r>
              <a:rPr lang="zh-CN" altLang="en-US" sz="1400" dirty="0" smtClean="0">
                <a:solidFill>
                  <a:schemeClr val="tx1">
                    <a:lumMod val="65000"/>
                    <a:lumOff val="35000"/>
                  </a:schemeClr>
                </a:solidFill>
                <a:cs typeface="+mn-ea"/>
                <a:sym typeface="+mn-lt"/>
              </a:rPr>
              <a:t>有序</a:t>
            </a:r>
            <a:endParaRPr lang="zh-CN" altLang="en-US" sz="1400" dirty="0">
              <a:solidFill>
                <a:schemeClr val="tx1">
                  <a:lumMod val="65000"/>
                  <a:lumOff val="35000"/>
                </a:schemeClr>
              </a:solidFill>
              <a:cs typeface="+mn-ea"/>
              <a:sym typeface="+mn-lt"/>
            </a:endParaRPr>
          </a:p>
        </p:txBody>
      </p:sp>
      <p:sp>
        <p:nvSpPr>
          <p:cNvPr id="28" name="矩形 27"/>
          <p:cNvSpPr/>
          <p:nvPr/>
        </p:nvSpPr>
        <p:spPr>
          <a:xfrm>
            <a:off x="4488645" y="4986515"/>
            <a:ext cx="6096000" cy="307777"/>
          </a:xfrm>
          <a:prstGeom prst="rect">
            <a:avLst/>
          </a:prstGeom>
        </p:spPr>
        <p:txBody>
          <a:bodyPr>
            <a:spAutoFit/>
          </a:bodyPr>
          <a:lstStyle>
            <a:defPPr>
              <a:defRPr lang="en-US"/>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lvl="0"/>
            <a:r>
              <a:rPr lang="zh-CN" altLang="en-US" sz="1400" dirty="0" smtClean="0">
                <a:solidFill>
                  <a:schemeClr val="tx1">
                    <a:lumMod val="65000"/>
                    <a:lumOff val="35000"/>
                  </a:schemeClr>
                </a:solidFill>
                <a:cs typeface="+mn-ea"/>
                <a:sym typeface="+mn-lt"/>
              </a:rPr>
              <a:t>门窗</a:t>
            </a:r>
            <a:r>
              <a:rPr lang="zh-CN" altLang="en-US" sz="1400" dirty="0">
                <a:solidFill>
                  <a:schemeClr val="tx1">
                    <a:lumMod val="65000"/>
                    <a:lumOff val="35000"/>
                  </a:schemeClr>
                </a:solidFill>
                <a:cs typeface="+mn-ea"/>
                <a:sym typeface="+mn-lt"/>
              </a:rPr>
              <a:t>、窗台等干净，无</a:t>
            </a:r>
            <a:r>
              <a:rPr lang="zh-CN" altLang="en-US" sz="1400" dirty="0" smtClean="0">
                <a:solidFill>
                  <a:schemeClr val="tx1">
                    <a:lumMod val="65000"/>
                    <a:lumOff val="35000"/>
                  </a:schemeClr>
                </a:solidFill>
                <a:cs typeface="+mn-ea"/>
                <a:sym typeface="+mn-lt"/>
              </a:rPr>
              <a:t>灰尘</a:t>
            </a:r>
            <a:endParaRPr lang="zh-CN" altLang="en-US" sz="1400" dirty="0">
              <a:solidFill>
                <a:schemeClr val="tx1">
                  <a:lumMod val="65000"/>
                  <a:lumOff val="35000"/>
                </a:schemeClr>
              </a:solidFill>
              <a:cs typeface="+mn-ea"/>
              <a:sym typeface="+mn-lt"/>
            </a:endParaRPr>
          </a:p>
        </p:txBody>
      </p:sp>
      <p:sp>
        <p:nvSpPr>
          <p:cNvPr id="29" name="矩形 28"/>
          <p:cNvSpPr/>
          <p:nvPr/>
        </p:nvSpPr>
        <p:spPr>
          <a:xfrm>
            <a:off x="2101243" y="3834611"/>
            <a:ext cx="2680660" cy="523220"/>
          </a:xfrm>
          <a:prstGeom prst="rect">
            <a:avLst/>
          </a:prstGeom>
        </p:spPr>
        <p:txBody>
          <a:bodyPr wrap="square">
            <a:spAutoFit/>
          </a:bodyPr>
          <a:lstStyle>
            <a:defPPr>
              <a:defRPr lang="en-US"/>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lvl="0"/>
            <a:r>
              <a:rPr lang="zh-CN" altLang="en-US" sz="1400" dirty="0" smtClean="0">
                <a:solidFill>
                  <a:schemeClr val="tx1">
                    <a:lumMod val="65000"/>
                    <a:lumOff val="35000"/>
                  </a:schemeClr>
                </a:solidFill>
                <a:cs typeface="+mn-ea"/>
                <a:sym typeface="+mn-lt"/>
              </a:rPr>
              <a:t>床</a:t>
            </a:r>
            <a:r>
              <a:rPr lang="zh-CN" altLang="en-US" sz="1400" dirty="0">
                <a:solidFill>
                  <a:schemeClr val="tx1">
                    <a:lumMod val="65000"/>
                    <a:lumOff val="35000"/>
                  </a:schemeClr>
                </a:solidFill>
                <a:cs typeface="+mn-ea"/>
                <a:sym typeface="+mn-lt"/>
              </a:rPr>
              <a:t>下物品摆放</a:t>
            </a:r>
            <a:r>
              <a:rPr lang="zh-CN" altLang="en-US" sz="1400" dirty="0" smtClean="0">
                <a:solidFill>
                  <a:schemeClr val="tx1">
                    <a:lumMod val="65000"/>
                    <a:lumOff val="35000"/>
                  </a:schemeClr>
                </a:solidFill>
                <a:cs typeface="+mn-ea"/>
                <a:sym typeface="+mn-lt"/>
              </a:rPr>
              <a:t>整齐</a:t>
            </a:r>
            <a:endParaRPr lang="zh-CN" altLang="en-US" sz="1400" dirty="0">
              <a:solidFill>
                <a:schemeClr val="tx1">
                  <a:lumMod val="65000"/>
                  <a:lumOff val="35000"/>
                </a:schemeClr>
              </a:solidFill>
              <a:cs typeface="+mn-ea"/>
              <a:sym typeface="+mn-lt"/>
            </a:endParaRPr>
          </a:p>
          <a:p>
            <a:pPr lvl="0"/>
            <a:r>
              <a:rPr lang="zh-CN" altLang="en-US" sz="1400" dirty="0">
                <a:solidFill>
                  <a:schemeClr val="tx1">
                    <a:lumMod val="65000"/>
                    <a:lumOff val="35000"/>
                  </a:schemeClr>
                </a:solidFill>
                <a:cs typeface="+mn-ea"/>
                <a:sym typeface="+mn-lt"/>
              </a:rPr>
              <a:t>            </a:t>
            </a:r>
          </a:p>
        </p:txBody>
      </p:sp>
      <p:sp>
        <p:nvSpPr>
          <p:cNvPr id="30" name="矩形 29"/>
          <p:cNvSpPr/>
          <p:nvPr/>
        </p:nvSpPr>
        <p:spPr>
          <a:xfrm>
            <a:off x="1360218" y="1864728"/>
            <a:ext cx="2518638" cy="307777"/>
          </a:xfrm>
          <a:prstGeom prst="rect">
            <a:avLst/>
          </a:prstGeom>
        </p:spPr>
        <p:txBody>
          <a:bodyPr wrap="none">
            <a:spAutoFit/>
          </a:bodyPr>
          <a:lstStyle>
            <a:defPPr>
              <a:defRPr lang="en-US"/>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lvl="0"/>
            <a:r>
              <a:rPr lang="zh-CN" altLang="en-US" sz="1400" dirty="0" smtClean="0">
                <a:solidFill>
                  <a:schemeClr val="tx1">
                    <a:lumMod val="65000"/>
                    <a:lumOff val="35000"/>
                  </a:schemeClr>
                </a:solidFill>
                <a:cs typeface="+mn-ea"/>
                <a:sym typeface="+mn-lt"/>
              </a:rPr>
              <a:t>整体</a:t>
            </a:r>
            <a:r>
              <a:rPr lang="zh-CN" altLang="en-US" sz="1400" dirty="0">
                <a:solidFill>
                  <a:schemeClr val="tx1">
                    <a:lumMod val="65000"/>
                    <a:lumOff val="35000"/>
                  </a:schemeClr>
                </a:solidFill>
                <a:cs typeface="+mn-ea"/>
                <a:sym typeface="+mn-lt"/>
              </a:rPr>
              <a:t>感觉清爽，环境清新</a:t>
            </a:r>
            <a:r>
              <a:rPr lang="zh-CN" altLang="en-US" sz="1400" dirty="0" smtClean="0">
                <a:solidFill>
                  <a:schemeClr val="tx1">
                    <a:lumMod val="65000"/>
                    <a:lumOff val="35000"/>
                  </a:schemeClr>
                </a:solidFill>
                <a:cs typeface="+mn-ea"/>
                <a:sym typeface="+mn-lt"/>
              </a:rPr>
              <a:t>安逸</a:t>
            </a:r>
            <a:endParaRPr lang="zh-CN" altLang="en-US" sz="1400" dirty="0">
              <a:solidFill>
                <a:schemeClr val="tx1">
                  <a:lumMod val="65000"/>
                  <a:lumOff val="35000"/>
                </a:schemeClr>
              </a:solidFill>
              <a:cs typeface="+mn-ea"/>
              <a:sym typeface="+mn-lt"/>
            </a:endParaRPr>
          </a:p>
        </p:txBody>
      </p:sp>
      <p:grpSp>
        <p:nvGrpSpPr>
          <p:cNvPr id="59" name="组合 58"/>
          <p:cNvGrpSpPr/>
          <p:nvPr/>
        </p:nvGrpSpPr>
        <p:grpSpPr>
          <a:xfrm>
            <a:off x="-29399" y="-245343"/>
            <a:ext cx="1613988" cy="1431242"/>
            <a:chOff x="-29399" y="-245343"/>
            <a:chExt cx="1613988" cy="1431242"/>
          </a:xfrm>
        </p:grpSpPr>
        <p:sp>
          <p:nvSpPr>
            <p:cNvPr id="60" name="矩形 59"/>
            <p:cNvSpPr/>
            <p:nvPr/>
          </p:nvSpPr>
          <p:spPr>
            <a:xfrm>
              <a:off x="14929" y="539568"/>
              <a:ext cx="1569660" cy="646331"/>
            </a:xfrm>
            <a:prstGeom prst="rect">
              <a:avLst/>
            </a:prstGeom>
          </p:spPr>
          <p:txBody>
            <a:bodyPr wrap="none">
              <a:spAutoFit/>
            </a:bodyPr>
            <a:lstStyle>
              <a:defPPr>
                <a:defRPr lang="en-US"/>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ctr"/>
              <a:r>
                <a:rPr lang="zh-CN" altLang="en-US" b="1" dirty="0">
                  <a:solidFill>
                    <a:srgbClr val="447CAD"/>
                  </a:solidFill>
                  <a:cs typeface="+mn-ea"/>
                  <a:sym typeface="+mn-lt"/>
                </a:rPr>
                <a:t>卫生大赛</a:t>
              </a:r>
              <a:r>
                <a:rPr lang="zh-CN" altLang="en-US" b="1" dirty="0" smtClean="0">
                  <a:solidFill>
                    <a:srgbClr val="447CAD"/>
                  </a:solidFill>
                  <a:cs typeface="+mn-ea"/>
                  <a:sym typeface="+mn-lt"/>
                </a:rPr>
                <a:t>要求</a:t>
              </a:r>
              <a:endParaRPr lang="en-US" altLang="zh-CN" b="1" dirty="0" smtClean="0">
                <a:solidFill>
                  <a:srgbClr val="447CAD"/>
                </a:solidFill>
                <a:cs typeface="+mn-ea"/>
                <a:sym typeface="+mn-lt"/>
              </a:endParaRPr>
            </a:p>
            <a:p>
              <a:pPr algn="ctr"/>
              <a:r>
                <a:rPr lang="zh-CN" altLang="en-US" b="1" dirty="0" smtClean="0">
                  <a:solidFill>
                    <a:srgbClr val="447CAD"/>
                  </a:solidFill>
                  <a:cs typeface="+mn-ea"/>
                  <a:sym typeface="+mn-lt"/>
                </a:rPr>
                <a:t>（</a:t>
              </a:r>
              <a:r>
                <a:rPr lang="zh-CN" altLang="en-US" b="1" dirty="0">
                  <a:solidFill>
                    <a:srgbClr val="447CAD"/>
                  </a:solidFill>
                  <a:cs typeface="+mn-ea"/>
                  <a:sym typeface="+mn-lt"/>
                </a:rPr>
                <a:t>40分）</a:t>
              </a:r>
            </a:p>
          </p:txBody>
        </p:sp>
        <p:pic>
          <p:nvPicPr>
            <p:cNvPr id="61" name="图片 60"/>
            <p:cNvPicPr>
              <a:picLocks noChangeAspect="1"/>
            </p:cNvPicPr>
            <p:nvPr/>
          </p:nvPicPr>
          <p:blipFill rotWithShape="1">
            <a:blip r:embed="rId4" cstate="print">
              <a:duotone>
                <a:prstClr val="black"/>
                <a:schemeClr val="accent5">
                  <a:tint val="45000"/>
                  <a:satMod val="400000"/>
                </a:schemeClr>
              </a:duotone>
              <a:extLst>
                <a:ext uri="{28A0092B-C50C-407E-A947-70E740481C1C}">
                  <a14:useLocalDpi xmlns:a14="http://schemas.microsoft.com/office/drawing/2010/main" val="0"/>
                </a:ext>
              </a:extLst>
            </a:blip>
            <a:srcRect b="46817"/>
            <a:stretch>
              <a:fillRect/>
            </a:stretch>
          </p:blipFill>
          <p:spPr>
            <a:xfrm>
              <a:off x="-29399" y="-245343"/>
              <a:ext cx="1613988" cy="784911"/>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left)">
                                      <p:cBhvr>
                                        <p:cTn id="7" dur="500"/>
                                        <p:tgtEl>
                                          <p:spTgt spid="59"/>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ppt_w</p:attrName>
                                        </p:attrNameLst>
                                      </p:cBhvr>
                                      <p:tavLst>
                                        <p:tav tm="0">
                                          <p:val>
                                            <p:fltVal val="0"/>
                                          </p:val>
                                        </p:tav>
                                        <p:tav tm="100000">
                                          <p:val>
                                            <p:strVal val="#ppt_w"/>
                                          </p:val>
                                        </p:tav>
                                      </p:tavLst>
                                    </p:anim>
                                    <p:anim calcmode="lin" valueType="num">
                                      <p:cBhvr>
                                        <p:cTn id="13" dur="1000" fill="hold"/>
                                        <p:tgtEl>
                                          <p:spTgt spid="3"/>
                                        </p:tgtEl>
                                        <p:attrNameLst>
                                          <p:attrName>ppt_h</p:attrName>
                                        </p:attrNameLst>
                                      </p:cBhvr>
                                      <p:tavLst>
                                        <p:tav tm="0">
                                          <p:val>
                                            <p:fltVal val="0"/>
                                          </p:val>
                                        </p:tav>
                                        <p:tav tm="100000">
                                          <p:val>
                                            <p:strVal val="#ppt_h"/>
                                          </p:val>
                                        </p:tav>
                                      </p:tavLst>
                                    </p:anim>
                                    <p:anim calcmode="lin" valueType="num">
                                      <p:cBhvr>
                                        <p:cTn id="14" dur="1000" fill="hold"/>
                                        <p:tgtEl>
                                          <p:spTgt spid="3"/>
                                        </p:tgtEl>
                                        <p:attrNameLst>
                                          <p:attrName>style.rotation</p:attrName>
                                        </p:attrNameLst>
                                      </p:cBhvr>
                                      <p:tavLst>
                                        <p:tav tm="0">
                                          <p:val>
                                            <p:fltVal val="90"/>
                                          </p:val>
                                        </p:tav>
                                        <p:tav tm="100000">
                                          <p:val>
                                            <p:fltVal val="0"/>
                                          </p:val>
                                        </p:tav>
                                      </p:tavLst>
                                    </p:anim>
                                    <p:animEffect transition="in" filter="fade">
                                      <p:cBhvr>
                                        <p:cTn id="15" dur="10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0"/>
                                        </p:tgtEl>
                                        <p:attrNameLst>
                                          <p:attrName>style.visibility</p:attrName>
                                        </p:attrNameLst>
                                      </p:cBhvr>
                                      <p:to>
                                        <p:strVal val="visible"/>
                                      </p:to>
                                    </p:set>
                                    <p:animEffect transition="in" filter="fade">
                                      <p:cBhvr>
                                        <p:cTn id="20" dur="500"/>
                                        <p:tgtEl>
                                          <p:spTgt spid="30"/>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500"/>
                                        <p:tgtEl>
                                          <p:spTgt spid="25"/>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fade">
                                      <p:cBhvr>
                                        <p:cTn id="26" dur="500"/>
                                        <p:tgtEl>
                                          <p:spTgt spid="26"/>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fade">
                                      <p:cBhvr>
                                        <p:cTn id="29" dur="500"/>
                                        <p:tgtEl>
                                          <p:spTgt spid="27"/>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fade">
                                      <p:cBhvr>
                                        <p:cTn id="32" dur="500"/>
                                        <p:tgtEl>
                                          <p:spTgt spid="28"/>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fade">
                                      <p:cBhvr>
                                        <p:cTn id="3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P spid="29" grpId="0"/>
      <p:bldP spid="3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组合 58"/>
          <p:cNvGrpSpPr/>
          <p:nvPr/>
        </p:nvGrpSpPr>
        <p:grpSpPr>
          <a:xfrm>
            <a:off x="-29399" y="-245343"/>
            <a:ext cx="1613988" cy="1154243"/>
            <a:chOff x="-29399" y="-245343"/>
            <a:chExt cx="1613988" cy="1154243"/>
          </a:xfrm>
        </p:grpSpPr>
        <p:sp>
          <p:nvSpPr>
            <p:cNvPr id="60" name="矩形 59"/>
            <p:cNvSpPr/>
            <p:nvPr/>
          </p:nvSpPr>
          <p:spPr>
            <a:xfrm>
              <a:off x="14929" y="539568"/>
              <a:ext cx="1569660" cy="369332"/>
            </a:xfrm>
            <a:prstGeom prst="rect">
              <a:avLst/>
            </a:prstGeom>
          </p:spPr>
          <p:txBody>
            <a:bodyPr wrap="none">
              <a:spAutoFit/>
            </a:bodyPr>
            <a:lstStyle>
              <a:defPPr>
                <a:defRPr lang="en-US"/>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r>
                <a:rPr lang="zh-CN" altLang="en-US" b="1" dirty="0">
                  <a:solidFill>
                    <a:srgbClr val="447CAD"/>
                  </a:solidFill>
                  <a:cs typeface="+mn-ea"/>
                  <a:sym typeface="+mn-lt"/>
                </a:rPr>
                <a:t>寝室才艺大赛</a:t>
              </a:r>
            </a:p>
          </p:txBody>
        </p:sp>
        <p:pic>
          <p:nvPicPr>
            <p:cNvPr id="61" name="图片 60"/>
            <p:cNvPicPr>
              <a:picLocks noChangeAspect="1"/>
            </p:cNvPicPr>
            <p:nvPr/>
          </p:nvPicPr>
          <p:blipFill rotWithShape="1">
            <a:blip r:embed="rId3" cstate="print">
              <a:duotone>
                <a:prstClr val="black"/>
                <a:schemeClr val="accent5">
                  <a:tint val="45000"/>
                  <a:satMod val="400000"/>
                </a:schemeClr>
              </a:duotone>
              <a:extLst>
                <a:ext uri="{28A0092B-C50C-407E-A947-70E740481C1C}">
                  <a14:useLocalDpi xmlns:a14="http://schemas.microsoft.com/office/drawing/2010/main" val="0"/>
                </a:ext>
              </a:extLst>
            </a:blip>
            <a:srcRect b="46817"/>
            <a:stretch>
              <a:fillRect/>
            </a:stretch>
          </p:blipFill>
          <p:spPr>
            <a:xfrm>
              <a:off x="-29399" y="-245343"/>
              <a:ext cx="1613988" cy="784911"/>
            </a:xfrm>
            <a:prstGeom prst="rect">
              <a:avLst/>
            </a:prstGeom>
          </p:spPr>
        </p:pic>
      </p:grpSp>
      <p:cxnSp>
        <p:nvCxnSpPr>
          <p:cNvPr id="31" name="直接连接符 30"/>
          <p:cNvCxnSpPr/>
          <p:nvPr/>
        </p:nvCxnSpPr>
        <p:spPr>
          <a:xfrm>
            <a:off x="1231643" y="1745960"/>
            <a:ext cx="8976851" cy="0"/>
          </a:xfrm>
          <a:prstGeom prst="line">
            <a:avLst/>
          </a:prstGeom>
          <a:ln w="12700">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sp>
        <p:nvSpPr>
          <p:cNvPr id="37" name="椭圆 36"/>
          <p:cNvSpPr/>
          <p:nvPr/>
        </p:nvSpPr>
        <p:spPr>
          <a:xfrm>
            <a:off x="2492748" y="1645792"/>
            <a:ext cx="200274" cy="200335"/>
          </a:xfrm>
          <a:prstGeom prst="ellipse">
            <a:avLst/>
          </a:prstGeom>
          <a:solidFill>
            <a:srgbClr val="447C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a:endParaRPr lang="zh-CN" altLang="en-US" sz="1800">
              <a:solidFill>
                <a:schemeClr val="tx1">
                  <a:lumMod val="75000"/>
                  <a:lumOff val="25000"/>
                </a:schemeClr>
              </a:solidFill>
              <a:cs typeface="+mn-ea"/>
              <a:sym typeface="+mn-lt"/>
            </a:endParaRPr>
          </a:p>
        </p:txBody>
      </p:sp>
      <p:sp>
        <p:nvSpPr>
          <p:cNvPr id="38" name="椭圆 37"/>
          <p:cNvSpPr/>
          <p:nvPr/>
        </p:nvSpPr>
        <p:spPr>
          <a:xfrm>
            <a:off x="5725452" y="1645792"/>
            <a:ext cx="200274" cy="200335"/>
          </a:xfrm>
          <a:prstGeom prst="ellipse">
            <a:avLst/>
          </a:prstGeom>
          <a:solidFill>
            <a:srgbClr val="447C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a:endParaRPr lang="zh-CN" altLang="en-US" sz="1800">
              <a:solidFill>
                <a:schemeClr val="tx1">
                  <a:lumMod val="75000"/>
                  <a:lumOff val="25000"/>
                </a:schemeClr>
              </a:solidFill>
              <a:cs typeface="+mn-ea"/>
              <a:sym typeface="+mn-lt"/>
            </a:endParaRPr>
          </a:p>
        </p:txBody>
      </p:sp>
      <p:sp>
        <p:nvSpPr>
          <p:cNvPr id="39" name="椭圆 38"/>
          <p:cNvSpPr/>
          <p:nvPr/>
        </p:nvSpPr>
        <p:spPr>
          <a:xfrm>
            <a:off x="9013885" y="1645792"/>
            <a:ext cx="200274" cy="200335"/>
          </a:xfrm>
          <a:prstGeom prst="ellipse">
            <a:avLst/>
          </a:prstGeom>
          <a:solidFill>
            <a:srgbClr val="447C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a:endParaRPr lang="zh-CN" altLang="en-US" sz="1800">
              <a:solidFill>
                <a:schemeClr val="tx1">
                  <a:lumMod val="75000"/>
                  <a:lumOff val="25000"/>
                </a:schemeClr>
              </a:solidFill>
              <a:cs typeface="+mn-ea"/>
              <a:sym typeface="+mn-lt"/>
            </a:endParaRPr>
          </a:p>
        </p:txBody>
      </p:sp>
      <p:sp>
        <p:nvSpPr>
          <p:cNvPr id="43" name="矩形 42"/>
          <p:cNvSpPr/>
          <p:nvPr/>
        </p:nvSpPr>
        <p:spPr>
          <a:xfrm>
            <a:off x="1983633" y="1116470"/>
            <a:ext cx="1588264" cy="369332"/>
          </a:xfrm>
          <a:prstGeom prst="rect">
            <a:avLst/>
          </a:prstGeom>
        </p:spPr>
        <p:txBody>
          <a:bodyPr wrap="square">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zh-CN" altLang="en-US" sz="1800" b="1" dirty="0">
                <a:solidFill>
                  <a:schemeClr val="tx1">
                    <a:lumMod val="75000"/>
                    <a:lumOff val="25000"/>
                  </a:schemeClr>
                </a:solidFill>
                <a:cs typeface="+mn-ea"/>
                <a:sym typeface="+mn-lt"/>
              </a:rPr>
              <a:t>输入标题</a:t>
            </a:r>
          </a:p>
        </p:txBody>
      </p:sp>
      <p:sp>
        <p:nvSpPr>
          <p:cNvPr id="44" name="矩形 43"/>
          <p:cNvSpPr/>
          <p:nvPr/>
        </p:nvSpPr>
        <p:spPr>
          <a:xfrm>
            <a:off x="5378130" y="1045378"/>
            <a:ext cx="1588264" cy="369332"/>
          </a:xfrm>
          <a:prstGeom prst="rect">
            <a:avLst/>
          </a:prstGeom>
        </p:spPr>
        <p:txBody>
          <a:bodyPr wrap="square">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zh-CN" altLang="en-US" sz="1800" b="1" dirty="0">
                <a:solidFill>
                  <a:schemeClr val="tx1">
                    <a:lumMod val="75000"/>
                    <a:lumOff val="25000"/>
                  </a:schemeClr>
                </a:solidFill>
                <a:cs typeface="+mn-ea"/>
                <a:sym typeface="+mn-lt"/>
              </a:rPr>
              <a:t>输入标题</a:t>
            </a:r>
          </a:p>
        </p:txBody>
      </p:sp>
      <p:sp>
        <p:nvSpPr>
          <p:cNvPr id="45" name="矩形 44"/>
          <p:cNvSpPr/>
          <p:nvPr/>
        </p:nvSpPr>
        <p:spPr>
          <a:xfrm>
            <a:off x="8620230" y="1045378"/>
            <a:ext cx="1588264" cy="369332"/>
          </a:xfrm>
          <a:prstGeom prst="rect">
            <a:avLst/>
          </a:prstGeom>
        </p:spPr>
        <p:txBody>
          <a:bodyPr wrap="square">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zh-CN" altLang="en-US" sz="1800" b="1" dirty="0">
                <a:solidFill>
                  <a:schemeClr val="tx1">
                    <a:lumMod val="75000"/>
                    <a:lumOff val="25000"/>
                  </a:schemeClr>
                </a:solidFill>
                <a:cs typeface="+mn-ea"/>
                <a:sym typeface="+mn-lt"/>
              </a:rPr>
              <a:t>输入标题</a:t>
            </a:r>
          </a:p>
        </p:txBody>
      </p:sp>
      <p:grpSp>
        <p:nvGrpSpPr>
          <p:cNvPr id="16" name="组合 15"/>
          <p:cNvGrpSpPr/>
          <p:nvPr/>
        </p:nvGrpSpPr>
        <p:grpSpPr>
          <a:xfrm>
            <a:off x="8454411" y="2134369"/>
            <a:ext cx="1449459" cy="1319222"/>
            <a:chOff x="6161954" y="2134369"/>
            <a:chExt cx="1449459" cy="1319222"/>
          </a:xfrm>
        </p:grpSpPr>
        <p:sp>
          <p:nvSpPr>
            <p:cNvPr id="68" name="椭圆 67"/>
            <p:cNvSpPr/>
            <p:nvPr/>
          </p:nvSpPr>
          <p:spPr>
            <a:xfrm>
              <a:off x="6161954" y="2134369"/>
              <a:ext cx="1319222" cy="1319222"/>
            </a:xfrm>
            <a:prstGeom prst="ellipse">
              <a:avLst/>
            </a:prstGeom>
            <a:solidFill>
              <a:schemeClr val="bg1"/>
            </a:solidFill>
            <a:ln w="57150">
              <a:solidFill>
                <a:srgbClr val="447C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pic>
          <p:nvPicPr>
            <p:cNvPr id="9" name="图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21879" y="2300072"/>
              <a:ext cx="1289534" cy="1078519"/>
            </a:xfrm>
            <a:prstGeom prst="rect">
              <a:avLst/>
            </a:prstGeom>
          </p:spPr>
        </p:pic>
      </p:grpSp>
      <p:grpSp>
        <p:nvGrpSpPr>
          <p:cNvPr id="15" name="组合 14"/>
          <p:cNvGrpSpPr/>
          <p:nvPr/>
        </p:nvGrpSpPr>
        <p:grpSpPr>
          <a:xfrm>
            <a:off x="1822283" y="2114754"/>
            <a:ext cx="1541201" cy="1587849"/>
            <a:chOff x="1644962" y="2114754"/>
            <a:chExt cx="1541201" cy="1587849"/>
          </a:xfrm>
        </p:grpSpPr>
        <p:sp>
          <p:nvSpPr>
            <p:cNvPr id="4" name="椭圆 3"/>
            <p:cNvSpPr/>
            <p:nvPr/>
          </p:nvSpPr>
          <p:spPr>
            <a:xfrm>
              <a:off x="1721567" y="2114754"/>
              <a:ext cx="1319222" cy="1319222"/>
            </a:xfrm>
            <a:prstGeom prst="ellipse">
              <a:avLst/>
            </a:prstGeom>
            <a:solidFill>
              <a:schemeClr val="bg1"/>
            </a:solidFill>
            <a:ln w="57150">
              <a:solidFill>
                <a:srgbClr val="447C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pic>
          <p:nvPicPr>
            <p:cNvPr id="10" name="图片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44962" y="2161402"/>
              <a:ext cx="1541201" cy="1541201"/>
            </a:xfrm>
            <a:prstGeom prst="rect">
              <a:avLst/>
            </a:prstGeom>
          </p:spPr>
        </p:pic>
      </p:grpSp>
      <p:grpSp>
        <p:nvGrpSpPr>
          <p:cNvPr id="14" name="组合 13"/>
          <p:cNvGrpSpPr/>
          <p:nvPr/>
        </p:nvGrpSpPr>
        <p:grpSpPr>
          <a:xfrm>
            <a:off x="5118690" y="2134369"/>
            <a:ext cx="1366510" cy="1584179"/>
            <a:chOff x="3911666" y="2134369"/>
            <a:chExt cx="1366510" cy="1584179"/>
          </a:xfrm>
        </p:grpSpPr>
        <p:sp>
          <p:nvSpPr>
            <p:cNvPr id="65" name="椭圆 64"/>
            <p:cNvSpPr/>
            <p:nvPr/>
          </p:nvSpPr>
          <p:spPr>
            <a:xfrm>
              <a:off x="3958954" y="2134369"/>
              <a:ext cx="1319222" cy="1319222"/>
            </a:xfrm>
            <a:prstGeom prst="ellipse">
              <a:avLst/>
            </a:prstGeom>
            <a:solidFill>
              <a:schemeClr val="bg1"/>
            </a:solidFill>
            <a:ln w="57150">
              <a:solidFill>
                <a:srgbClr val="447C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pic>
          <p:nvPicPr>
            <p:cNvPr id="11" name="图片 10"/>
            <p:cNvPicPr>
              <a:picLocks noChangeAspect="1"/>
            </p:cNvPicPr>
            <p:nvPr/>
          </p:nvPicPr>
          <p:blipFill rotWithShape="1">
            <a:blip r:embed="rId6" cstate="print">
              <a:extLst>
                <a:ext uri="{28A0092B-C50C-407E-A947-70E740481C1C}">
                  <a14:useLocalDpi xmlns:a14="http://schemas.microsoft.com/office/drawing/2010/main" val="0"/>
                </a:ext>
              </a:extLst>
            </a:blip>
            <a:srcRect t="20220"/>
            <a:stretch>
              <a:fillRect/>
            </a:stretch>
          </p:blipFill>
          <p:spPr>
            <a:xfrm>
              <a:off x="3911666" y="2151855"/>
              <a:ext cx="1366510" cy="1566693"/>
            </a:xfrm>
            <a:prstGeom prst="ellipse">
              <a:avLst/>
            </a:prstGeom>
          </p:spPr>
        </p:pic>
      </p:grpSp>
      <p:sp>
        <p:nvSpPr>
          <p:cNvPr id="90" name="TextBox 30"/>
          <p:cNvSpPr txBox="1"/>
          <p:nvPr/>
        </p:nvSpPr>
        <p:spPr>
          <a:xfrm>
            <a:off x="1459500" y="3801462"/>
            <a:ext cx="2112397" cy="553998"/>
          </a:xfrm>
          <a:prstGeom prst="rect">
            <a:avLst/>
          </a:prstGeom>
          <a:noFill/>
        </p:spPr>
        <p:txBody>
          <a:bodyPr wrap="square">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1400" dirty="0">
                <a:solidFill>
                  <a:schemeClr val="tx1">
                    <a:lumMod val="75000"/>
                    <a:lumOff val="25000"/>
                  </a:schemeClr>
                </a:solidFill>
                <a:cs typeface="+mn-ea"/>
                <a:sym typeface="+mn-lt"/>
              </a:rPr>
              <a:t>才艺内容必须积极向上，健康活泼，体现大学生的朝气活力；</a:t>
            </a:r>
          </a:p>
        </p:txBody>
      </p:sp>
      <p:sp>
        <p:nvSpPr>
          <p:cNvPr id="91" name="TextBox 39"/>
          <p:cNvSpPr txBox="1"/>
          <p:nvPr/>
        </p:nvSpPr>
        <p:spPr>
          <a:xfrm>
            <a:off x="5165978" y="3733923"/>
            <a:ext cx="2112397" cy="553998"/>
          </a:xfrm>
          <a:prstGeom prst="rect">
            <a:avLst/>
          </a:prstGeom>
          <a:noFill/>
        </p:spPr>
        <p:txBody>
          <a:bodyPr wrap="square">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1400" dirty="0" smtClean="0">
                <a:solidFill>
                  <a:schemeClr val="tx1">
                    <a:lumMod val="75000"/>
                    <a:lumOff val="25000"/>
                  </a:schemeClr>
                </a:solidFill>
                <a:cs typeface="+mn-ea"/>
                <a:sym typeface="+mn-lt"/>
              </a:rPr>
              <a:t>表演</a:t>
            </a:r>
            <a:r>
              <a:rPr lang="zh-CN" altLang="en-US" sz="1400" dirty="0">
                <a:solidFill>
                  <a:schemeClr val="tx1">
                    <a:lumMod val="75000"/>
                    <a:lumOff val="25000"/>
                  </a:schemeClr>
                </a:solidFill>
                <a:cs typeface="+mn-ea"/>
                <a:sym typeface="+mn-lt"/>
              </a:rPr>
              <a:t>形式不限。</a:t>
            </a:r>
          </a:p>
        </p:txBody>
      </p:sp>
      <p:sp>
        <p:nvSpPr>
          <p:cNvPr id="92" name="TextBox 50"/>
          <p:cNvSpPr txBox="1"/>
          <p:nvPr/>
        </p:nvSpPr>
        <p:spPr>
          <a:xfrm>
            <a:off x="7884106" y="3619294"/>
            <a:ext cx="2749994" cy="553998"/>
          </a:xfrm>
          <a:prstGeom prst="rect">
            <a:avLst/>
          </a:prstGeom>
          <a:noFill/>
        </p:spPr>
        <p:txBody>
          <a:bodyPr wrap="square">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1400" dirty="0">
                <a:solidFill>
                  <a:schemeClr val="tx1">
                    <a:lumMod val="75000"/>
                    <a:lumOff val="25000"/>
                  </a:schemeClr>
                </a:solidFill>
                <a:cs typeface="+mn-ea"/>
                <a:sym typeface="+mn-lt"/>
              </a:rPr>
              <a:t>由各班统一将参加才艺大赛的寝室和寝室成员名单及联系方式交至学生秘书处，截止时间2012年3月13日 （周五中午十二点）</a:t>
            </a:r>
          </a:p>
        </p:txBody>
      </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left)">
                                      <p:cBhvr>
                                        <p:cTn id="7" dur="500"/>
                                        <p:tgtEl>
                                          <p:spTgt spid="5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wipe(left)">
                                      <p:cBhvr>
                                        <p:cTn id="12" dur="500"/>
                                        <p:tgtEl>
                                          <p:spTgt spid="3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3"/>
                                        </p:tgtEl>
                                        <p:attrNameLst>
                                          <p:attrName>style.visibility</p:attrName>
                                        </p:attrNameLst>
                                      </p:cBhvr>
                                      <p:to>
                                        <p:strVal val="visible"/>
                                      </p:to>
                                    </p:set>
                                    <p:animEffect transition="in" filter="fade">
                                      <p:cBhvr>
                                        <p:cTn id="17" dur="500"/>
                                        <p:tgtEl>
                                          <p:spTgt spid="43"/>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44"/>
                                        </p:tgtEl>
                                        <p:attrNameLst>
                                          <p:attrName>style.visibility</p:attrName>
                                        </p:attrNameLst>
                                      </p:cBhvr>
                                      <p:to>
                                        <p:strVal val="visible"/>
                                      </p:to>
                                    </p:set>
                                    <p:animEffect transition="in" filter="fade">
                                      <p:cBhvr>
                                        <p:cTn id="20" dur="500"/>
                                        <p:tgtEl>
                                          <p:spTgt spid="4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5"/>
                                        </p:tgtEl>
                                        <p:attrNameLst>
                                          <p:attrName>style.visibility</p:attrName>
                                        </p:attrNameLst>
                                      </p:cBhvr>
                                      <p:to>
                                        <p:strVal val="visible"/>
                                      </p:to>
                                    </p:set>
                                    <p:animEffect transition="in" filter="fade">
                                      <p:cBhvr>
                                        <p:cTn id="23" dur="500"/>
                                        <p:tgtEl>
                                          <p:spTgt spid="45"/>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fade">
                                      <p:cBhvr>
                                        <p:cTn id="26" dur="500"/>
                                        <p:tgtEl>
                                          <p:spTgt spid="39"/>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8"/>
                                        </p:tgtEl>
                                        <p:attrNameLst>
                                          <p:attrName>style.visibility</p:attrName>
                                        </p:attrNameLst>
                                      </p:cBhvr>
                                      <p:to>
                                        <p:strVal val="visible"/>
                                      </p:to>
                                    </p:set>
                                    <p:animEffect transition="in" filter="fade">
                                      <p:cBhvr>
                                        <p:cTn id="29" dur="500"/>
                                        <p:tgtEl>
                                          <p:spTgt spid="38"/>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7"/>
                                        </p:tgtEl>
                                        <p:attrNameLst>
                                          <p:attrName>style.visibility</p:attrName>
                                        </p:attrNameLst>
                                      </p:cBhvr>
                                      <p:to>
                                        <p:strVal val="visible"/>
                                      </p:to>
                                    </p:set>
                                    <p:animEffect transition="in" filter="fade">
                                      <p:cBhvr>
                                        <p:cTn id="32" dur="500"/>
                                        <p:tgtEl>
                                          <p:spTgt spid="37"/>
                                        </p:tgtEl>
                                      </p:cBhvr>
                                    </p:animEffec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1000"/>
                                        <p:tgtEl>
                                          <p:spTgt spid="15"/>
                                        </p:tgtEl>
                                      </p:cBhvr>
                                    </p:animEffect>
                                    <p:anim calcmode="lin" valueType="num">
                                      <p:cBhvr>
                                        <p:cTn id="38" dur="1000" fill="hold"/>
                                        <p:tgtEl>
                                          <p:spTgt spid="15"/>
                                        </p:tgtEl>
                                        <p:attrNameLst>
                                          <p:attrName>ppt_x</p:attrName>
                                        </p:attrNameLst>
                                      </p:cBhvr>
                                      <p:tavLst>
                                        <p:tav tm="0">
                                          <p:val>
                                            <p:strVal val="#ppt_x"/>
                                          </p:val>
                                        </p:tav>
                                        <p:tav tm="100000">
                                          <p:val>
                                            <p:strVal val="#ppt_x"/>
                                          </p:val>
                                        </p:tav>
                                      </p:tavLst>
                                    </p:anim>
                                    <p:anim calcmode="lin" valueType="num">
                                      <p:cBhvr>
                                        <p:cTn id="39" dur="1000" fill="hold"/>
                                        <p:tgtEl>
                                          <p:spTgt spid="15"/>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90"/>
                                        </p:tgtEl>
                                        <p:attrNameLst>
                                          <p:attrName>style.visibility</p:attrName>
                                        </p:attrNameLst>
                                      </p:cBhvr>
                                      <p:to>
                                        <p:strVal val="visible"/>
                                      </p:to>
                                    </p:set>
                                    <p:animEffect transition="in" filter="fade">
                                      <p:cBhvr>
                                        <p:cTn id="42" dur="1000"/>
                                        <p:tgtEl>
                                          <p:spTgt spid="90"/>
                                        </p:tgtEl>
                                      </p:cBhvr>
                                    </p:animEffect>
                                    <p:anim calcmode="lin" valueType="num">
                                      <p:cBhvr>
                                        <p:cTn id="43" dur="1000" fill="hold"/>
                                        <p:tgtEl>
                                          <p:spTgt spid="90"/>
                                        </p:tgtEl>
                                        <p:attrNameLst>
                                          <p:attrName>ppt_x</p:attrName>
                                        </p:attrNameLst>
                                      </p:cBhvr>
                                      <p:tavLst>
                                        <p:tav tm="0">
                                          <p:val>
                                            <p:strVal val="#ppt_x"/>
                                          </p:val>
                                        </p:tav>
                                        <p:tav tm="100000">
                                          <p:val>
                                            <p:strVal val="#ppt_x"/>
                                          </p:val>
                                        </p:tav>
                                      </p:tavLst>
                                    </p:anim>
                                    <p:anim calcmode="lin" valueType="num">
                                      <p:cBhvr>
                                        <p:cTn id="44" dur="1000" fill="hold"/>
                                        <p:tgtEl>
                                          <p:spTgt spid="90"/>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1000"/>
                                        <p:tgtEl>
                                          <p:spTgt spid="14"/>
                                        </p:tgtEl>
                                      </p:cBhvr>
                                    </p:animEffect>
                                    <p:anim calcmode="lin" valueType="num">
                                      <p:cBhvr>
                                        <p:cTn id="48" dur="1000" fill="hold"/>
                                        <p:tgtEl>
                                          <p:spTgt spid="14"/>
                                        </p:tgtEl>
                                        <p:attrNameLst>
                                          <p:attrName>ppt_x</p:attrName>
                                        </p:attrNameLst>
                                      </p:cBhvr>
                                      <p:tavLst>
                                        <p:tav tm="0">
                                          <p:val>
                                            <p:strVal val="#ppt_x"/>
                                          </p:val>
                                        </p:tav>
                                        <p:tav tm="100000">
                                          <p:val>
                                            <p:strVal val="#ppt_x"/>
                                          </p:val>
                                        </p:tav>
                                      </p:tavLst>
                                    </p:anim>
                                    <p:anim calcmode="lin" valueType="num">
                                      <p:cBhvr>
                                        <p:cTn id="49" dur="1000" fill="hold"/>
                                        <p:tgtEl>
                                          <p:spTgt spid="14"/>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91"/>
                                        </p:tgtEl>
                                        <p:attrNameLst>
                                          <p:attrName>style.visibility</p:attrName>
                                        </p:attrNameLst>
                                      </p:cBhvr>
                                      <p:to>
                                        <p:strVal val="visible"/>
                                      </p:to>
                                    </p:set>
                                    <p:animEffect transition="in" filter="fade">
                                      <p:cBhvr>
                                        <p:cTn id="52" dur="1000"/>
                                        <p:tgtEl>
                                          <p:spTgt spid="91"/>
                                        </p:tgtEl>
                                      </p:cBhvr>
                                    </p:animEffect>
                                    <p:anim calcmode="lin" valueType="num">
                                      <p:cBhvr>
                                        <p:cTn id="53" dur="1000" fill="hold"/>
                                        <p:tgtEl>
                                          <p:spTgt spid="91"/>
                                        </p:tgtEl>
                                        <p:attrNameLst>
                                          <p:attrName>ppt_x</p:attrName>
                                        </p:attrNameLst>
                                      </p:cBhvr>
                                      <p:tavLst>
                                        <p:tav tm="0">
                                          <p:val>
                                            <p:strVal val="#ppt_x"/>
                                          </p:val>
                                        </p:tav>
                                        <p:tav tm="100000">
                                          <p:val>
                                            <p:strVal val="#ppt_x"/>
                                          </p:val>
                                        </p:tav>
                                      </p:tavLst>
                                    </p:anim>
                                    <p:anim calcmode="lin" valueType="num">
                                      <p:cBhvr>
                                        <p:cTn id="54" dur="1000" fill="hold"/>
                                        <p:tgtEl>
                                          <p:spTgt spid="91"/>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fade">
                                      <p:cBhvr>
                                        <p:cTn id="57" dur="1000"/>
                                        <p:tgtEl>
                                          <p:spTgt spid="16"/>
                                        </p:tgtEl>
                                      </p:cBhvr>
                                    </p:animEffect>
                                    <p:anim calcmode="lin" valueType="num">
                                      <p:cBhvr>
                                        <p:cTn id="58" dur="1000" fill="hold"/>
                                        <p:tgtEl>
                                          <p:spTgt spid="16"/>
                                        </p:tgtEl>
                                        <p:attrNameLst>
                                          <p:attrName>ppt_x</p:attrName>
                                        </p:attrNameLst>
                                      </p:cBhvr>
                                      <p:tavLst>
                                        <p:tav tm="0">
                                          <p:val>
                                            <p:strVal val="#ppt_x"/>
                                          </p:val>
                                        </p:tav>
                                        <p:tav tm="100000">
                                          <p:val>
                                            <p:strVal val="#ppt_x"/>
                                          </p:val>
                                        </p:tav>
                                      </p:tavLst>
                                    </p:anim>
                                    <p:anim calcmode="lin" valueType="num">
                                      <p:cBhvr>
                                        <p:cTn id="59" dur="1000" fill="hold"/>
                                        <p:tgtEl>
                                          <p:spTgt spid="16"/>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92"/>
                                        </p:tgtEl>
                                        <p:attrNameLst>
                                          <p:attrName>style.visibility</p:attrName>
                                        </p:attrNameLst>
                                      </p:cBhvr>
                                      <p:to>
                                        <p:strVal val="visible"/>
                                      </p:to>
                                    </p:set>
                                    <p:animEffect transition="in" filter="fade">
                                      <p:cBhvr>
                                        <p:cTn id="62" dur="1000"/>
                                        <p:tgtEl>
                                          <p:spTgt spid="92"/>
                                        </p:tgtEl>
                                      </p:cBhvr>
                                    </p:animEffect>
                                    <p:anim calcmode="lin" valueType="num">
                                      <p:cBhvr>
                                        <p:cTn id="63" dur="1000" fill="hold"/>
                                        <p:tgtEl>
                                          <p:spTgt spid="92"/>
                                        </p:tgtEl>
                                        <p:attrNameLst>
                                          <p:attrName>ppt_x</p:attrName>
                                        </p:attrNameLst>
                                      </p:cBhvr>
                                      <p:tavLst>
                                        <p:tav tm="0">
                                          <p:val>
                                            <p:strVal val="#ppt_x"/>
                                          </p:val>
                                        </p:tav>
                                        <p:tav tm="100000">
                                          <p:val>
                                            <p:strVal val="#ppt_x"/>
                                          </p:val>
                                        </p:tav>
                                      </p:tavLst>
                                    </p:anim>
                                    <p:anim calcmode="lin" valueType="num">
                                      <p:cBhvr>
                                        <p:cTn id="64" dur="1000" fill="hold"/>
                                        <p:tgtEl>
                                          <p:spTgt spid="9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3" grpId="0"/>
      <p:bldP spid="44" grpId="0"/>
      <p:bldP spid="45" grpId="0"/>
      <p:bldP spid="90" grpId="0"/>
      <p:bldP spid="91" grpId="0"/>
      <p:bldP spid="9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组合 58"/>
          <p:cNvGrpSpPr/>
          <p:nvPr/>
        </p:nvGrpSpPr>
        <p:grpSpPr>
          <a:xfrm>
            <a:off x="-29399" y="-245343"/>
            <a:ext cx="1613988" cy="1154243"/>
            <a:chOff x="-29399" y="-245343"/>
            <a:chExt cx="1613988" cy="1154243"/>
          </a:xfrm>
        </p:grpSpPr>
        <p:sp>
          <p:nvSpPr>
            <p:cNvPr id="60" name="矩形 59"/>
            <p:cNvSpPr/>
            <p:nvPr/>
          </p:nvSpPr>
          <p:spPr>
            <a:xfrm>
              <a:off x="14929" y="539568"/>
              <a:ext cx="1569660" cy="369332"/>
            </a:xfrm>
            <a:prstGeom prst="rect">
              <a:avLst/>
            </a:prstGeom>
          </p:spPr>
          <p:txBody>
            <a:bodyPr wrap="none">
              <a:spAutoFit/>
            </a:bodyPr>
            <a:lstStyle>
              <a:defPPr>
                <a:defRPr lang="en-US"/>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r>
                <a:rPr lang="zh-CN" altLang="en-US" b="1" dirty="0">
                  <a:solidFill>
                    <a:srgbClr val="447CAD"/>
                  </a:solidFill>
                  <a:cs typeface="+mn-ea"/>
                  <a:sym typeface="+mn-lt"/>
                </a:rPr>
                <a:t>寝室才艺大赛</a:t>
              </a:r>
            </a:p>
          </p:txBody>
        </p:sp>
        <p:pic>
          <p:nvPicPr>
            <p:cNvPr id="61" name="图片 60"/>
            <p:cNvPicPr>
              <a:picLocks noChangeAspect="1"/>
            </p:cNvPicPr>
            <p:nvPr/>
          </p:nvPicPr>
          <p:blipFill rotWithShape="1">
            <a:blip r:embed="rId3" cstate="print">
              <a:duotone>
                <a:prstClr val="black"/>
                <a:schemeClr val="accent5">
                  <a:tint val="45000"/>
                  <a:satMod val="400000"/>
                </a:schemeClr>
              </a:duotone>
              <a:extLst>
                <a:ext uri="{28A0092B-C50C-407E-A947-70E740481C1C}">
                  <a14:useLocalDpi xmlns:a14="http://schemas.microsoft.com/office/drawing/2010/main" val="0"/>
                </a:ext>
              </a:extLst>
            </a:blip>
            <a:srcRect b="46817"/>
            <a:stretch>
              <a:fillRect/>
            </a:stretch>
          </p:blipFill>
          <p:spPr>
            <a:xfrm>
              <a:off x="-29399" y="-245343"/>
              <a:ext cx="1613988" cy="784911"/>
            </a:xfrm>
            <a:prstGeom prst="rect">
              <a:avLst/>
            </a:prstGeom>
          </p:spPr>
        </p:pic>
      </p:grpSp>
      <p:sp>
        <p:nvSpPr>
          <p:cNvPr id="24" name="矩形 23"/>
          <p:cNvSpPr/>
          <p:nvPr/>
        </p:nvSpPr>
        <p:spPr>
          <a:xfrm>
            <a:off x="6398151" y="2036535"/>
            <a:ext cx="4430581" cy="2152192"/>
          </a:xfrm>
          <a:prstGeom prst="rect">
            <a:avLst/>
          </a:prstGeom>
        </p:spPr>
        <p:txBody>
          <a:bodyPr wrap="square">
            <a:spAutoFit/>
          </a:bodyPr>
          <a:lstStyle>
            <a:defPPr>
              <a:defRPr lang="en-US"/>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lvl="0">
              <a:lnSpc>
                <a:spcPct val="250000"/>
              </a:lnSpc>
            </a:pPr>
            <a:r>
              <a:rPr lang="zh-CN" altLang="en-US" sz="1400" dirty="0">
                <a:solidFill>
                  <a:schemeClr val="tx1">
                    <a:lumMod val="75000"/>
                    <a:lumOff val="25000"/>
                  </a:schemeClr>
                </a:solidFill>
                <a:cs typeface="+mn-ea"/>
                <a:sym typeface="+mn-lt"/>
              </a:rPr>
              <a:t> 本次活动的评分小组将分别邀请土木系系主任以及土木系的各班辅导员及学生主席团及各部部长组成。遇本班寝室回避，取平均分,即扣掉一个最高分,一个最低分,最后取平均分,并决出一,二,三等奖共十四个寝室</a:t>
            </a:r>
          </a:p>
        </p:txBody>
      </p:sp>
      <p:pic>
        <p:nvPicPr>
          <p:cNvPr id="25" name="图片 24"/>
          <p:cNvPicPr>
            <a:picLocks noChangeAspect="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310116" y="759890"/>
            <a:ext cx="6088035" cy="4407465"/>
          </a:xfrm>
          <a:prstGeom prst="rect">
            <a:avLst/>
          </a:prstGeom>
        </p:spPr>
      </p:pic>
      <p:sp>
        <p:nvSpPr>
          <p:cNvPr id="26" name="矩形 25"/>
          <p:cNvSpPr/>
          <p:nvPr/>
        </p:nvSpPr>
        <p:spPr>
          <a:xfrm>
            <a:off x="2965813" y="2697133"/>
            <a:ext cx="1396536" cy="830997"/>
          </a:xfrm>
          <a:prstGeom prst="rect">
            <a:avLst/>
          </a:prstGeom>
        </p:spPr>
        <p:txBody>
          <a:bodyPr wrap="none">
            <a:spAutoFit/>
          </a:bodyPr>
          <a:lstStyle>
            <a:defPPr>
              <a:defRPr lang="en-US"/>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ctr"/>
            <a:r>
              <a:rPr lang="zh-CN" altLang="en-US" sz="2400" b="1" smtClean="0">
                <a:solidFill>
                  <a:schemeClr val="tx1">
                    <a:lumMod val="75000"/>
                    <a:lumOff val="25000"/>
                  </a:schemeClr>
                </a:solidFill>
                <a:cs typeface="+mn-ea"/>
                <a:sym typeface="+mn-lt"/>
              </a:rPr>
              <a:t>评分人员</a:t>
            </a:r>
            <a:endParaRPr lang="en-US" altLang="zh-CN" sz="2400" b="1" smtClean="0">
              <a:solidFill>
                <a:schemeClr val="tx1">
                  <a:lumMod val="75000"/>
                  <a:lumOff val="25000"/>
                </a:schemeClr>
              </a:solidFill>
              <a:cs typeface="+mn-ea"/>
              <a:sym typeface="+mn-lt"/>
            </a:endParaRPr>
          </a:p>
          <a:p>
            <a:pPr algn="ctr"/>
            <a:r>
              <a:rPr lang="zh-CN" altLang="en-US" sz="2400" b="1" smtClean="0">
                <a:solidFill>
                  <a:schemeClr val="tx1">
                    <a:lumMod val="75000"/>
                    <a:lumOff val="25000"/>
                  </a:schemeClr>
                </a:solidFill>
                <a:cs typeface="+mn-ea"/>
                <a:sym typeface="+mn-lt"/>
              </a:rPr>
              <a:t>及方法</a:t>
            </a:r>
            <a:endParaRPr lang="zh-CN" altLang="en-US" sz="2400" b="1" dirty="0">
              <a:solidFill>
                <a:schemeClr val="tx1">
                  <a:lumMod val="75000"/>
                  <a:lumOff val="25000"/>
                </a:schemeClr>
              </a:solidFill>
              <a:cs typeface="+mn-ea"/>
              <a:sym typeface="+mn-lt"/>
            </a:endParaRPr>
          </a:p>
        </p:txBody>
      </p:sp>
      <p:pic>
        <p:nvPicPr>
          <p:cNvPr id="2" name="图片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41762" y="539568"/>
            <a:ext cx="2616591" cy="196244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left)">
                                      <p:cBhvr>
                                        <p:cTn id="7" dur="500"/>
                                        <p:tgtEl>
                                          <p:spTgt spid="5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1000"/>
                                        <p:tgtEl>
                                          <p:spTgt spid="25"/>
                                        </p:tgtEl>
                                      </p:cBhvr>
                                    </p:animEffect>
                                    <p:anim calcmode="lin" valueType="num">
                                      <p:cBhvr>
                                        <p:cTn id="18" dur="1000" fill="hold"/>
                                        <p:tgtEl>
                                          <p:spTgt spid="25"/>
                                        </p:tgtEl>
                                        <p:attrNameLst>
                                          <p:attrName>ppt_x</p:attrName>
                                        </p:attrNameLst>
                                      </p:cBhvr>
                                      <p:tavLst>
                                        <p:tav tm="0">
                                          <p:val>
                                            <p:strVal val="#ppt_x"/>
                                          </p:val>
                                        </p:tav>
                                        <p:tav tm="100000">
                                          <p:val>
                                            <p:strVal val="#ppt_x"/>
                                          </p:val>
                                        </p:tav>
                                      </p:tavLst>
                                    </p:anim>
                                    <p:anim calcmode="lin" valueType="num">
                                      <p:cBhvr>
                                        <p:cTn id="19"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wipe(down)">
                                      <p:cBhvr>
                                        <p:cTn id="2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3" cstate="print">
            <a:extLst>
              <a:ext uri="{28A0092B-C50C-407E-A947-70E740481C1C}">
                <a14:useLocalDpi xmlns:a14="http://schemas.microsoft.com/office/drawing/2010/main" val="0"/>
              </a:ext>
            </a:extLst>
          </a:blip>
          <a:srcRect l="16119" r="373"/>
          <a:stretch>
            <a:fillRect/>
          </a:stretch>
        </p:blipFill>
        <p:spPr>
          <a:xfrm>
            <a:off x="0" y="0"/>
            <a:ext cx="12192000" cy="7990764"/>
          </a:xfrm>
          <a:prstGeom prst="rect">
            <a:avLst/>
          </a:prstGeom>
        </p:spPr>
      </p:pic>
      <p:grpSp>
        <p:nvGrpSpPr>
          <p:cNvPr id="7" name="组合 6"/>
          <p:cNvGrpSpPr/>
          <p:nvPr/>
        </p:nvGrpSpPr>
        <p:grpSpPr>
          <a:xfrm>
            <a:off x="1278604" y="1196567"/>
            <a:ext cx="2382051" cy="2274214"/>
            <a:chOff x="446090" y="923612"/>
            <a:chExt cx="2382051" cy="2274214"/>
          </a:xfrm>
        </p:grpSpPr>
        <p:pic>
          <p:nvPicPr>
            <p:cNvPr id="11" name="图片 10"/>
            <p:cNvPicPr>
              <a:picLocks noChangeAspect="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446090" y="923612"/>
              <a:ext cx="2382051" cy="2274214"/>
            </a:xfrm>
            <a:prstGeom prst="rect">
              <a:avLst/>
            </a:prstGeom>
          </p:spPr>
        </p:pic>
        <p:sp>
          <p:nvSpPr>
            <p:cNvPr id="15" name="文本框 14"/>
            <p:cNvSpPr txBox="1"/>
            <p:nvPr/>
          </p:nvSpPr>
          <p:spPr>
            <a:xfrm>
              <a:off x="1083117" y="1623882"/>
              <a:ext cx="1107996" cy="819079"/>
            </a:xfrm>
            <a:prstGeom prst="rect">
              <a:avLst/>
            </a:prstGeom>
            <a:noFill/>
          </p:spPr>
          <p:txBody>
            <a:bodyPr vert="eaVert" wrap="square" rtlCol="0">
              <a:spAutoFit/>
            </a:bodyPr>
            <a:lstStyle/>
            <a:p>
              <a:pPr algn="dist"/>
              <a:r>
                <a:rPr lang="zh-CN" altLang="en-US" sz="6000" b="1" dirty="0" smtClean="0">
                  <a:solidFill>
                    <a:schemeClr val="tx1">
                      <a:lumMod val="75000"/>
                      <a:lumOff val="25000"/>
                    </a:schemeClr>
                  </a:solidFill>
                  <a:cs typeface="+mn-ea"/>
                  <a:sym typeface="+mn-lt"/>
                </a:rPr>
                <a:t>叁</a:t>
              </a:r>
              <a:endParaRPr lang="zh-CN" altLang="en-US" sz="6000" b="1" dirty="0">
                <a:solidFill>
                  <a:schemeClr val="tx1">
                    <a:lumMod val="75000"/>
                    <a:lumOff val="25000"/>
                  </a:schemeClr>
                </a:solidFill>
                <a:cs typeface="+mn-ea"/>
                <a:sym typeface="+mn-lt"/>
              </a:endParaRPr>
            </a:p>
          </p:txBody>
        </p:sp>
      </p:grpSp>
      <p:sp>
        <p:nvSpPr>
          <p:cNvPr id="12" name="文本框 11"/>
          <p:cNvSpPr txBox="1"/>
          <p:nvPr/>
        </p:nvSpPr>
        <p:spPr>
          <a:xfrm>
            <a:off x="3311690" y="1644658"/>
            <a:ext cx="8357147" cy="1323439"/>
          </a:xfrm>
          <a:prstGeom prst="rect">
            <a:avLst/>
          </a:prstGeom>
          <a:noFill/>
        </p:spPr>
        <p:txBody>
          <a:bodyPr wrap="square" rtlCol="0">
            <a:spAutoFit/>
          </a:bodyPr>
          <a:lstStyle/>
          <a:p>
            <a:pPr lvl="0" algn="ctr"/>
            <a:r>
              <a:rPr lang="zh-CN" altLang="en-US" sz="8000" b="1" dirty="0" smtClean="0">
                <a:solidFill>
                  <a:srgbClr val="447CAD"/>
                </a:solidFill>
                <a:effectLst>
                  <a:outerShdw blurRad="38100" dist="38100" dir="2700000" algn="tl">
                    <a:srgbClr val="000000">
                      <a:alpha val="43137"/>
                    </a:srgbClr>
                  </a:outerShdw>
                </a:effectLst>
                <a:cs typeface="+mn-ea"/>
                <a:sym typeface="+mn-lt"/>
              </a:rPr>
              <a:t>赛事结果及宣传</a:t>
            </a:r>
            <a:endParaRPr lang="zh-CN" altLang="en-US" sz="8000" b="1" dirty="0">
              <a:solidFill>
                <a:srgbClr val="447CAD"/>
              </a:solidFill>
              <a:effectLst>
                <a:outerShdw blurRad="38100" dist="38100" dir="2700000" algn="tl">
                  <a:srgbClr val="000000">
                    <a:alpha val="43137"/>
                  </a:srgbClr>
                </a:outerShdw>
              </a:effectLst>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iterate type="lt">
                                    <p:tmPct val="10000"/>
                                  </p:iterate>
                                  <p:childTnLst>
                                    <p:set>
                                      <p:cBhvr>
                                        <p:cTn id="14" dur="1" fill="hold">
                                          <p:stCondLst>
                                            <p:cond delay="0"/>
                                          </p:stCondLst>
                                        </p:cTn>
                                        <p:tgtEl>
                                          <p:spTgt spid="12"/>
                                        </p:tgtEl>
                                        <p:attrNameLst>
                                          <p:attrName>style.visibility</p:attrName>
                                        </p:attrNameLst>
                                      </p:cBhvr>
                                      <p:to>
                                        <p:strVal val="visible"/>
                                      </p:to>
                                    </p:set>
                                    <p:animEffect transition="in" filter="wipe(left)">
                                      <p:cBhvr>
                                        <p:cTn id="1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29399" y="-245343"/>
            <a:ext cx="1844821" cy="1154243"/>
            <a:chOff x="-29399" y="-245343"/>
            <a:chExt cx="1844821" cy="1154243"/>
          </a:xfrm>
        </p:grpSpPr>
        <p:sp>
          <p:nvSpPr>
            <p:cNvPr id="22" name="矩形 21"/>
            <p:cNvSpPr/>
            <p:nvPr/>
          </p:nvSpPr>
          <p:spPr>
            <a:xfrm>
              <a:off x="14929" y="539568"/>
              <a:ext cx="1800493" cy="369332"/>
            </a:xfrm>
            <a:prstGeom prst="rect">
              <a:avLst/>
            </a:prstGeom>
          </p:spPr>
          <p:txBody>
            <a:bodyPr wrap="none">
              <a:spAutoFit/>
            </a:bodyPr>
            <a:lstStyle>
              <a:defPPr>
                <a:defRPr lang="en-US"/>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r>
                <a:rPr lang="zh-CN" altLang="en-US" b="1" dirty="0" smtClean="0">
                  <a:solidFill>
                    <a:srgbClr val="447CAD"/>
                  </a:solidFill>
                  <a:cs typeface="+mn-ea"/>
                  <a:sym typeface="+mn-lt"/>
                </a:rPr>
                <a:t>比赛</a:t>
              </a:r>
              <a:r>
                <a:rPr lang="zh-CN" altLang="en-US" b="1" dirty="0">
                  <a:solidFill>
                    <a:srgbClr val="447CAD"/>
                  </a:solidFill>
                  <a:cs typeface="+mn-ea"/>
                  <a:sym typeface="+mn-lt"/>
                </a:rPr>
                <a:t>结果和宣传</a:t>
              </a:r>
            </a:p>
          </p:txBody>
        </p:sp>
        <p:pic>
          <p:nvPicPr>
            <p:cNvPr id="23" name="图片 22"/>
            <p:cNvPicPr>
              <a:picLocks noChangeAspect="1"/>
            </p:cNvPicPr>
            <p:nvPr/>
          </p:nvPicPr>
          <p:blipFill rotWithShape="1">
            <a:blip r:embed="rId3" cstate="print">
              <a:duotone>
                <a:prstClr val="black"/>
                <a:schemeClr val="accent5">
                  <a:tint val="45000"/>
                  <a:satMod val="400000"/>
                </a:schemeClr>
              </a:duotone>
              <a:extLst>
                <a:ext uri="{28A0092B-C50C-407E-A947-70E740481C1C}">
                  <a14:useLocalDpi xmlns:a14="http://schemas.microsoft.com/office/drawing/2010/main" val="0"/>
                </a:ext>
              </a:extLst>
            </a:blip>
            <a:srcRect b="46817"/>
            <a:stretch>
              <a:fillRect/>
            </a:stretch>
          </p:blipFill>
          <p:spPr>
            <a:xfrm>
              <a:off x="-29399" y="-245343"/>
              <a:ext cx="1613988" cy="784911"/>
            </a:xfrm>
            <a:prstGeom prst="rect">
              <a:avLst/>
            </a:prstGeom>
          </p:spPr>
        </p:pic>
      </p:grpSp>
      <p:sp>
        <p:nvSpPr>
          <p:cNvPr id="24" name="矩形 23"/>
          <p:cNvSpPr/>
          <p:nvPr/>
        </p:nvSpPr>
        <p:spPr>
          <a:xfrm>
            <a:off x="998336" y="1943199"/>
            <a:ext cx="3378926" cy="2062103"/>
          </a:xfrm>
          <a:prstGeom prst="rect">
            <a:avLst/>
          </a:prstGeom>
        </p:spPr>
        <p:txBody>
          <a:bodyPr wrap="square">
            <a:spAutoFit/>
          </a:bodyPr>
          <a:lstStyle>
            <a:defPPr>
              <a:defRPr lang="en-US"/>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lvl="0">
              <a:lnSpc>
                <a:spcPct val="200000"/>
              </a:lnSpc>
            </a:pPr>
            <a:r>
              <a:rPr lang="zh-CN" altLang="en-US" sz="1600" dirty="0">
                <a:solidFill>
                  <a:schemeClr val="tx1">
                    <a:lumMod val="75000"/>
                    <a:lumOff val="25000"/>
                  </a:schemeClr>
                </a:solidFill>
                <a:cs typeface="+mn-ea"/>
                <a:sym typeface="+mn-lt"/>
              </a:rPr>
              <a:t>比赛结果将以最快的时间公布张贴，并在本次寝室文化节颁奖大会现场宣布结果和颁发奖品，并将优秀寝室照片进行张贴宣传。</a:t>
            </a:r>
          </a:p>
        </p:txBody>
      </p:sp>
      <p:grpSp>
        <p:nvGrpSpPr>
          <p:cNvPr id="4" name="组合 3"/>
          <p:cNvGrpSpPr/>
          <p:nvPr/>
        </p:nvGrpSpPr>
        <p:grpSpPr>
          <a:xfrm>
            <a:off x="4849717" y="587438"/>
            <a:ext cx="5497825" cy="4669836"/>
            <a:chOff x="4849717" y="587438"/>
            <a:chExt cx="5497825" cy="4669836"/>
          </a:xfrm>
        </p:grpSpPr>
        <p:pic>
          <p:nvPicPr>
            <p:cNvPr id="28" name="图片 27"/>
            <p:cNvPicPr>
              <a:picLocks noChangeAspect="1"/>
            </p:cNvPicPr>
            <p:nvPr/>
          </p:nvPicPr>
          <p:blipFill>
            <a:blip r:embed="rId4"/>
            <a:stretch>
              <a:fillRect/>
            </a:stretch>
          </p:blipFill>
          <p:spPr>
            <a:xfrm>
              <a:off x="7624048" y="3681114"/>
              <a:ext cx="2723494" cy="157616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3" name="图片 32"/>
            <p:cNvPicPr>
              <a:picLocks noChangeAspect="1"/>
            </p:cNvPicPr>
            <p:nvPr/>
          </p:nvPicPr>
          <p:blipFill>
            <a:blip r:embed="rId5"/>
            <a:stretch>
              <a:fillRect/>
            </a:stretch>
          </p:blipFill>
          <p:spPr>
            <a:xfrm>
              <a:off x="5271373" y="3681114"/>
              <a:ext cx="1982548" cy="148691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25" name="组合 24"/>
            <p:cNvGrpSpPr/>
            <p:nvPr/>
          </p:nvGrpSpPr>
          <p:grpSpPr>
            <a:xfrm>
              <a:off x="4849717" y="587438"/>
              <a:ext cx="5497824" cy="3681851"/>
              <a:chOff x="4695255" y="1167361"/>
              <a:chExt cx="5497824" cy="3681851"/>
            </a:xfrm>
          </p:grpSpPr>
          <p:pic>
            <p:nvPicPr>
              <p:cNvPr id="38" name="图片 37"/>
              <p:cNvPicPr>
                <a:picLocks noChangeAspect="1"/>
              </p:cNvPicPr>
              <p:nvPr/>
            </p:nvPicPr>
            <p:blipFill>
              <a:blip r:embed="rId6"/>
              <a:stretch>
                <a:fillRect/>
              </a:stretch>
            </p:blipFill>
            <p:spPr>
              <a:xfrm>
                <a:off x="5116910" y="1454655"/>
                <a:ext cx="5076169" cy="20955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0" name="MH_Other_1"/>
              <p:cNvSpPr/>
              <p:nvPr/>
            </p:nvSpPr>
            <p:spPr>
              <a:xfrm rot="7772360">
                <a:off x="4767060" y="1095556"/>
                <a:ext cx="804617" cy="948227"/>
              </a:xfrm>
              <a:custGeom>
                <a:avLst/>
                <a:gdLst/>
                <a:ahLst/>
                <a:cxnLst/>
                <a:rect l="l" t="t" r="r" b="b"/>
                <a:pathLst>
                  <a:path w="1670626" h="1971503">
                    <a:moveTo>
                      <a:pt x="191148" y="1667943"/>
                    </a:moveTo>
                    <a:cubicBezTo>
                      <a:pt x="-102531" y="1312180"/>
                      <a:pt x="-52202" y="785704"/>
                      <a:pt x="303561" y="492025"/>
                    </a:cubicBezTo>
                    <a:cubicBezTo>
                      <a:pt x="455486" y="366612"/>
                      <a:pt x="638544" y="303934"/>
                      <a:pt x="821369" y="304714"/>
                    </a:cubicBezTo>
                    <a:lnTo>
                      <a:pt x="920985" y="0"/>
                    </a:lnTo>
                    <a:lnTo>
                      <a:pt x="1027727" y="326510"/>
                    </a:lnTo>
                    <a:cubicBezTo>
                      <a:pt x="1199391" y="363974"/>
                      <a:pt x="1359018" y="458512"/>
                      <a:pt x="1479479" y="604438"/>
                    </a:cubicBezTo>
                    <a:cubicBezTo>
                      <a:pt x="1773157" y="960201"/>
                      <a:pt x="1722828" y="1486677"/>
                      <a:pt x="1367066" y="1780356"/>
                    </a:cubicBezTo>
                    <a:cubicBezTo>
                      <a:pt x="1011303" y="2074034"/>
                      <a:pt x="484827" y="2023705"/>
                      <a:pt x="191148" y="1667943"/>
                    </a:cubicBezTo>
                    <a:close/>
                  </a:path>
                </a:pathLst>
              </a:custGeom>
              <a:solidFill>
                <a:srgbClr val="447CA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solidFill>
                      <a:schemeClr val="lt1"/>
                    </a:solidFill>
                  </a:defRPr>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lgn="ctr">
                  <a:defRPr/>
                </a:pPr>
                <a:endParaRPr lang="zh-CN" altLang="en-US" sz="1350" dirty="0">
                  <a:cs typeface="+mn-ea"/>
                  <a:sym typeface="+mn-lt"/>
                </a:endParaRPr>
              </a:p>
            </p:txBody>
          </p:sp>
          <p:sp>
            <p:nvSpPr>
              <p:cNvPr id="43" name="MH_Other_1"/>
              <p:cNvSpPr/>
              <p:nvPr/>
            </p:nvSpPr>
            <p:spPr>
              <a:xfrm rot="7772360">
                <a:off x="4966219" y="3926446"/>
                <a:ext cx="804617" cy="948227"/>
              </a:xfrm>
              <a:custGeom>
                <a:avLst/>
                <a:gdLst/>
                <a:ahLst/>
                <a:cxnLst/>
                <a:rect l="l" t="t" r="r" b="b"/>
                <a:pathLst>
                  <a:path w="1670626" h="1971503">
                    <a:moveTo>
                      <a:pt x="191148" y="1667943"/>
                    </a:moveTo>
                    <a:cubicBezTo>
                      <a:pt x="-102531" y="1312180"/>
                      <a:pt x="-52202" y="785704"/>
                      <a:pt x="303561" y="492025"/>
                    </a:cubicBezTo>
                    <a:cubicBezTo>
                      <a:pt x="455486" y="366612"/>
                      <a:pt x="638544" y="303934"/>
                      <a:pt x="821369" y="304714"/>
                    </a:cubicBezTo>
                    <a:lnTo>
                      <a:pt x="920985" y="0"/>
                    </a:lnTo>
                    <a:lnTo>
                      <a:pt x="1027727" y="326510"/>
                    </a:lnTo>
                    <a:cubicBezTo>
                      <a:pt x="1199391" y="363974"/>
                      <a:pt x="1359018" y="458512"/>
                      <a:pt x="1479479" y="604438"/>
                    </a:cubicBezTo>
                    <a:cubicBezTo>
                      <a:pt x="1773157" y="960201"/>
                      <a:pt x="1722828" y="1486677"/>
                      <a:pt x="1367066" y="1780356"/>
                    </a:cubicBezTo>
                    <a:cubicBezTo>
                      <a:pt x="1011303" y="2074034"/>
                      <a:pt x="484827" y="2023705"/>
                      <a:pt x="191148" y="1667943"/>
                    </a:cubicBezTo>
                    <a:close/>
                  </a:path>
                </a:pathLst>
              </a:custGeom>
              <a:solidFill>
                <a:srgbClr val="447CA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solidFill>
                      <a:schemeClr val="lt1"/>
                    </a:solidFill>
                  </a:defRPr>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lgn="ctr">
                  <a:defRPr/>
                </a:pPr>
                <a:endParaRPr lang="zh-CN" altLang="en-US" sz="1350" dirty="0">
                  <a:cs typeface="+mn-ea"/>
                  <a:sym typeface="+mn-lt"/>
                </a:endParaRPr>
              </a:p>
            </p:txBody>
          </p:sp>
          <p:sp>
            <p:nvSpPr>
              <p:cNvPr id="44" name="MH_Other_1"/>
              <p:cNvSpPr/>
              <p:nvPr/>
            </p:nvSpPr>
            <p:spPr>
              <a:xfrm rot="7772360">
                <a:off x="7345641" y="3972790"/>
                <a:ext cx="804617" cy="948227"/>
              </a:xfrm>
              <a:custGeom>
                <a:avLst/>
                <a:gdLst/>
                <a:ahLst/>
                <a:cxnLst/>
                <a:rect l="l" t="t" r="r" b="b"/>
                <a:pathLst>
                  <a:path w="1670626" h="1971503">
                    <a:moveTo>
                      <a:pt x="191148" y="1667943"/>
                    </a:moveTo>
                    <a:cubicBezTo>
                      <a:pt x="-102531" y="1312180"/>
                      <a:pt x="-52202" y="785704"/>
                      <a:pt x="303561" y="492025"/>
                    </a:cubicBezTo>
                    <a:cubicBezTo>
                      <a:pt x="455486" y="366612"/>
                      <a:pt x="638544" y="303934"/>
                      <a:pt x="821369" y="304714"/>
                    </a:cubicBezTo>
                    <a:lnTo>
                      <a:pt x="920985" y="0"/>
                    </a:lnTo>
                    <a:lnTo>
                      <a:pt x="1027727" y="326510"/>
                    </a:lnTo>
                    <a:cubicBezTo>
                      <a:pt x="1199391" y="363974"/>
                      <a:pt x="1359018" y="458512"/>
                      <a:pt x="1479479" y="604438"/>
                    </a:cubicBezTo>
                    <a:cubicBezTo>
                      <a:pt x="1773157" y="960201"/>
                      <a:pt x="1722828" y="1486677"/>
                      <a:pt x="1367066" y="1780356"/>
                    </a:cubicBezTo>
                    <a:cubicBezTo>
                      <a:pt x="1011303" y="2074034"/>
                      <a:pt x="484827" y="2023705"/>
                      <a:pt x="191148" y="1667943"/>
                    </a:cubicBezTo>
                    <a:close/>
                  </a:path>
                </a:pathLst>
              </a:custGeom>
              <a:solidFill>
                <a:srgbClr val="447CA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solidFill>
                      <a:schemeClr val="lt1"/>
                    </a:solidFill>
                  </a:defRPr>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lgn="ctr">
                  <a:defRPr/>
                </a:pPr>
                <a:endParaRPr lang="zh-CN" altLang="en-US" sz="1350" dirty="0">
                  <a:cs typeface="+mn-ea"/>
                  <a:sym typeface="+mn-lt"/>
                </a:endParaRPr>
              </a:p>
            </p:txBody>
          </p:sp>
        </p:grpSp>
        <p:sp>
          <p:nvSpPr>
            <p:cNvPr id="3" name="矩形 2"/>
            <p:cNvSpPr/>
            <p:nvPr/>
          </p:nvSpPr>
          <p:spPr>
            <a:xfrm>
              <a:off x="5063624" y="724234"/>
              <a:ext cx="415498" cy="369332"/>
            </a:xfrm>
            <a:prstGeom prst="rect">
              <a:avLst/>
            </a:prstGeom>
          </p:spPr>
          <p:txBody>
            <a:bodyPr wrap="none">
              <a:spAutoFit/>
            </a:bodyPr>
            <a:lstStyle/>
            <a:p>
              <a:r>
                <a:rPr lang="zh-CN" altLang="en-US" b="1" dirty="0">
                  <a:solidFill>
                    <a:schemeClr val="bg1"/>
                  </a:solidFill>
                  <a:cs typeface="+mn-ea"/>
                  <a:sym typeface="+mn-lt"/>
                </a:rPr>
                <a:t>壹</a:t>
              </a:r>
            </a:p>
          </p:txBody>
        </p:sp>
        <p:sp>
          <p:nvSpPr>
            <p:cNvPr id="83" name="矩形 82"/>
            <p:cNvSpPr/>
            <p:nvPr/>
          </p:nvSpPr>
          <p:spPr>
            <a:xfrm>
              <a:off x="5253371" y="3635970"/>
              <a:ext cx="415498" cy="369332"/>
            </a:xfrm>
            <a:prstGeom prst="rect">
              <a:avLst/>
            </a:prstGeom>
          </p:spPr>
          <p:txBody>
            <a:bodyPr wrap="none">
              <a:spAutoFit/>
            </a:bodyPr>
            <a:lstStyle/>
            <a:p>
              <a:r>
                <a:rPr lang="zh-CN" altLang="en-US" b="1" dirty="0" smtClean="0">
                  <a:solidFill>
                    <a:schemeClr val="bg1"/>
                  </a:solidFill>
                  <a:cs typeface="+mn-ea"/>
                  <a:sym typeface="+mn-lt"/>
                </a:rPr>
                <a:t>贰</a:t>
              </a:r>
              <a:endParaRPr lang="zh-CN" altLang="en-US" b="1" dirty="0">
                <a:solidFill>
                  <a:schemeClr val="bg1"/>
                </a:solidFill>
                <a:cs typeface="+mn-ea"/>
                <a:sym typeface="+mn-lt"/>
              </a:endParaRPr>
            </a:p>
          </p:txBody>
        </p:sp>
        <p:sp>
          <p:nvSpPr>
            <p:cNvPr id="84" name="矩形 83"/>
            <p:cNvSpPr/>
            <p:nvPr/>
          </p:nvSpPr>
          <p:spPr>
            <a:xfrm>
              <a:off x="7624048" y="3635970"/>
              <a:ext cx="415498" cy="369332"/>
            </a:xfrm>
            <a:prstGeom prst="rect">
              <a:avLst/>
            </a:prstGeom>
          </p:spPr>
          <p:txBody>
            <a:bodyPr wrap="none">
              <a:spAutoFit/>
            </a:bodyPr>
            <a:lstStyle/>
            <a:p>
              <a:r>
                <a:rPr lang="zh-CN" altLang="en-US" b="1" dirty="0" smtClean="0">
                  <a:solidFill>
                    <a:schemeClr val="bg1"/>
                  </a:solidFill>
                  <a:cs typeface="+mn-ea"/>
                  <a:sym typeface="+mn-lt"/>
                </a:rPr>
                <a:t>叁</a:t>
              </a:r>
              <a:endParaRPr lang="zh-CN" altLang="en-US" b="1" dirty="0">
                <a:solidFill>
                  <a:schemeClr val="bg1"/>
                </a:solidFill>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wipe(up)">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29399" y="-245343"/>
            <a:ext cx="1844821" cy="1154243"/>
            <a:chOff x="-29399" y="-245343"/>
            <a:chExt cx="1844821" cy="1154243"/>
          </a:xfrm>
        </p:grpSpPr>
        <p:sp>
          <p:nvSpPr>
            <p:cNvPr id="22" name="矩形 21"/>
            <p:cNvSpPr/>
            <p:nvPr/>
          </p:nvSpPr>
          <p:spPr>
            <a:xfrm>
              <a:off x="14929" y="539568"/>
              <a:ext cx="1800493" cy="369332"/>
            </a:xfrm>
            <a:prstGeom prst="rect">
              <a:avLst/>
            </a:prstGeom>
          </p:spPr>
          <p:txBody>
            <a:bodyPr wrap="none">
              <a:spAutoFit/>
            </a:bodyPr>
            <a:lstStyle>
              <a:defPPr>
                <a:defRPr lang="en-US"/>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r>
                <a:rPr lang="zh-CN" altLang="en-US" b="1" dirty="0" smtClean="0">
                  <a:solidFill>
                    <a:srgbClr val="447CAD"/>
                  </a:solidFill>
                  <a:cs typeface="+mn-ea"/>
                  <a:sym typeface="+mn-lt"/>
                </a:rPr>
                <a:t>比赛</a:t>
              </a:r>
              <a:r>
                <a:rPr lang="zh-CN" altLang="en-US" b="1" dirty="0">
                  <a:solidFill>
                    <a:srgbClr val="447CAD"/>
                  </a:solidFill>
                  <a:cs typeface="+mn-ea"/>
                  <a:sym typeface="+mn-lt"/>
                </a:rPr>
                <a:t>结果和宣传</a:t>
              </a:r>
            </a:p>
          </p:txBody>
        </p:sp>
        <p:pic>
          <p:nvPicPr>
            <p:cNvPr id="23" name="图片 22"/>
            <p:cNvPicPr>
              <a:picLocks noChangeAspect="1"/>
            </p:cNvPicPr>
            <p:nvPr/>
          </p:nvPicPr>
          <p:blipFill rotWithShape="1">
            <a:blip r:embed="rId3" cstate="print">
              <a:duotone>
                <a:prstClr val="black"/>
                <a:schemeClr val="accent5">
                  <a:tint val="45000"/>
                  <a:satMod val="400000"/>
                </a:schemeClr>
              </a:duotone>
              <a:extLst>
                <a:ext uri="{28A0092B-C50C-407E-A947-70E740481C1C}">
                  <a14:useLocalDpi xmlns:a14="http://schemas.microsoft.com/office/drawing/2010/main" val="0"/>
                </a:ext>
              </a:extLst>
            </a:blip>
            <a:srcRect b="46817"/>
            <a:stretch>
              <a:fillRect/>
            </a:stretch>
          </p:blipFill>
          <p:spPr>
            <a:xfrm>
              <a:off x="-29399" y="-245343"/>
              <a:ext cx="1613988" cy="784911"/>
            </a:xfrm>
            <a:prstGeom prst="rect">
              <a:avLst/>
            </a:prstGeom>
          </p:spPr>
        </p:pic>
      </p:grpSp>
      <p:grpSp>
        <p:nvGrpSpPr>
          <p:cNvPr id="7" name="组合 6"/>
          <p:cNvGrpSpPr/>
          <p:nvPr/>
        </p:nvGrpSpPr>
        <p:grpSpPr>
          <a:xfrm>
            <a:off x="1910956" y="724233"/>
            <a:ext cx="8107391" cy="4120173"/>
            <a:chOff x="1910956" y="724233"/>
            <a:chExt cx="8107391" cy="4120173"/>
          </a:xfrm>
        </p:grpSpPr>
        <p:grpSp>
          <p:nvGrpSpPr>
            <p:cNvPr id="4" name="组合 3"/>
            <p:cNvGrpSpPr/>
            <p:nvPr/>
          </p:nvGrpSpPr>
          <p:grpSpPr>
            <a:xfrm>
              <a:off x="1910956" y="1728412"/>
              <a:ext cx="8016979" cy="3115994"/>
              <a:chOff x="3845621" y="1434994"/>
              <a:chExt cx="6091363" cy="2367558"/>
            </a:xfrm>
          </p:grpSpPr>
          <p:sp>
            <p:nvSpPr>
              <p:cNvPr id="17" name="矩形 16"/>
              <p:cNvSpPr/>
              <p:nvPr/>
            </p:nvSpPr>
            <p:spPr>
              <a:xfrm>
                <a:off x="4015035" y="1434994"/>
                <a:ext cx="885552" cy="800100"/>
              </a:xfrm>
              <a:prstGeom prst="rect">
                <a:avLst/>
              </a:prstGeom>
              <a:noFill/>
              <a:ln w="57150">
                <a:solidFill>
                  <a:srgbClr val="447CAD"/>
                </a:solidFill>
              </a:ln>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defPPr>
                  <a:defRPr lang="en-US">
                    <a:solidFill>
                      <a:schemeClr val="lt1"/>
                    </a:solidFill>
                  </a:defRPr>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a:r>
                  <a:rPr lang="zh-CN" altLang="en-US" sz="2400" b="1" dirty="0">
                    <a:solidFill>
                      <a:schemeClr val="tx1">
                        <a:lumMod val="75000"/>
                        <a:lumOff val="25000"/>
                      </a:schemeClr>
                    </a:solidFill>
                    <a:cs typeface="+mn-ea"/>
                    <a:sym typeface="+mn-lt"/>
                  </a:rPr>
                  <a:t>壹</a:t>
                </a:r>
              </a:p>
            </p:txBody>
          </p:sp>
          <p:sp>
            <p:nvSpPr>
              <p:cNvPr id="18" name="矩形 17"/>
              <p:cNvSpPr/>
              <p:nvPr/>
            </p:nvSpPr>
            <p:spPr>
              <a:xfrm>
                <a:off x="5619718" y="1434994"/>
                <a:ext cx="885552" cy="800100"/>
              </a:xfrm>
              <a:prstGeom prst="rect">
                <a:avLst/>
              </a:prstGeom>
              <a:noFill/>
              <a:ln w="57150">
                <a:solidFill>
                  <a:srgbClr val="447CAD"/>
                </a:solidFill>
              </a:ln>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defPPr>
                  <a:defRPr lang="en-US">
                    <a:solidFill>
                      <a:schemeClr val="lt1"/>
                    </a:solidFill>
                  </a:defRPr>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a:r>
                  <a:rPr lang="zh-CN" altLang="en-US" sz="2400" b="1" dirty="0" smtClean="0">
                    <a:solidFill>
                      <a:schemeClr val="tx1">
                        <a:lumMod val="75000"/>
                        <a:lumOff val="25000"/>
                      </a:schemeClr>
                    </a:solidFill>
                    <a:cs typeface="+mn-ea"/>
                    <a:sym typeface="+mn-lt"/>
                  </a:rPr>
                  <a:t>贰</a:t>
                </a:r>
                <a:endParaRPr lang="zh-CN" altLang="en-US" sz="2400" b="1" dirty="0">
                  <a:solidFill>
                    <a:schemeClr val="tx1">
                      <a:lumMod val="75000"/>
                      <a:lumOff val="25000"/>
                    </a:schemeClr>
                  </a:solidFill>
                  <a:cs typeface="+mn-ea"/>
                  <a:sym typeface="+mn-lt"/>
                </a:endParaRPr>
              </a:p>
            </p:txBody>
          </p:sp>
          <p:sp>
            <p:nvSpPr>
              <p:cNvPr id="19" name="矩形 18"/>
              <p:cNvSpPr/>
              <p:nvPr/>
            </p:nvSpPr>
            <p:spPr>
              <a:xfrm>
                <a:off x="7224402" y="1434994"/>
                <a:ext cx="885552" cy="800100"/>
              </a:xfrm>
              <a:prstGeom prst="rect">
                <a:avLst/>
              </a:prstGeom>
              <a:noFill/>
              <a:ln w="57150">
                <a:solidFill>
                  <a:srgbClr val="447CAD"/>
                </a:solidFill>
              </a:ln>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defPPr>
                  <a:defRPr lang="en-US">
                    <a:solidFill>
                      <a:schemeClr val="lt1"/>
                    </a:solidFill>
                  </a:defRPr>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a:r>
                  <a:rPr lang="zh-CN" altLang="en-US" sz="2400" b="1" dirty="0" smtClean="0">
                    <a:solidFill>
                      <a:schemeClr val="tx1">
                        <a:lumMod val="75000"/>
                        <a:lumOff val="25000"/>
                      </a:schemeClr>
                    </a:solidFill>
                    <a:cs typeface="+mn-ea"/>
                    <a:sym typeface="+mn-lt"/>
                  </a:rPr>
                  <a:t>叁</a:t>
                </a:r>
                <a:endParaRPr lang="zh-CN" altLang="en-US" sz="2400" b="1" dirty="0">
                  <a:solidFill>
                    <a:schemeClr val="tx1">
                      <a:lumMod val="75000"/>
                      <a:lumOff val="25000"/>
                    </a:schemeClr>
                  </a:solidFill>
                  <a:cs typeface="+mn-ea"/>
                  <a:sym typeface="+mn-lt"/>
                </a:endParaRPr>
              </a:p>
            </p:txBody>
          </p:sp>
          <p:sp>
            <p:nvSpPr>
              <p:cNvPr id="20" name="矩形 19"/>
              <p:cNvSpPr/>
              <p:nvPr/>
            </p:nvSpPr>
            <p:spPr>
              <a:xfrm>
                <a:off x="8829086" y="1434994"/>
                <a:ext cx="885552" cy="800100"/>
              </a:xfrm>
              <a:prstGeom prst="rect">
                <a:avLst/>
              </a:prstGeom>
              <a:noFill/>
              <a:ln w="57150">
                <a:solidFill>
                  <a:srgbClr val="447CAD"/>
                </a:solidFill>
              </a:ln>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defPPr>
                  <a:defRPr lang="en-US">
                    <a:solidFill>
                      <a:schemeClr val="lt1"/>
                    </a:solidFill>
                  </a:defRPr>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a:r>
                  <a:rPr lang="zh-CN" altLang="en-US" sz="2400" b="1" dirty="0" smtClean="0">
                    <a:solidFill>
                      <a:schemeClr val="tx1">
                        <a:lumMod val="75000"/>
                        <a:lumOff val="25000"/>
                      </a:schemeClr>
                    </a:solidFill>
                    <a:cs typeface="+mn-ea"/>
                    <a:sym typeface="+mn-lt"/>
                  </a:rPr>
                  <a:t>肆</a:t>
                </a:r>
                <a:endParaRPr lang="zh-CN" altLang="en-US" sz="2400" b="1" dirty="0">
                  <a:solidFill>
                    <a:schemeClr val="tx1">
                      <a:lumMod val="75000"/>
                      <a:lumOff val="25000"/>
                    </a:schemeClr>
                  </a:solidFill>
                  <a:cs typeface="+mn-ea"/>
                  <a:sym typeface="+mn-lt"/>
                </a:endParaRPr>
              </a:p>
            </p:txBody>
          </p:sp>
          <p:sp>
            <p:nvSpPr>
              <p:cNvPr id="21" name="矩形 20"/>
              <p:cNvSpPr/>
              <p:nvPr/>
            </p:nvSpPr>
            <p:spPr>
              <a:xfrm>
                <a:off x="3845621" y="2440384"/>
                <a:ext cx="1264895" cy="1362168"/>
              </a:xfrm>
              <a:prstGeom prst="rect">
                <a:avLst/>
              </a:prstGeom>
            </p:spPr>
            <p:txBody>
              <a:bodyPr wrap="square" lIns="68559" tIns="34280" rIns="68559" bIns="3428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r>
                  <a:rPr lang="zh-CN" altLang="en-US" sz="1400" dirty="0">
                    <a:solidFill>
                      <a:schemeClr val="tx1">
                        <a:lumMod val="75000"/>
                        <a:lumOff val="25000"/>
                      </a:schemeClr>
                    </a:solidFill>
                    <a:cs typeface="+mn-ea"/>
                    <a:sym typeface="+mn-lt"/>
                  </a:rPr>
                  <a:t>请单击此处输入文本内容，请单击此</a:t>
                </a:r>
                <a:endParaRPr lang="en-US" altLang="zh-CN" sz="1400" dirty="0">
                  <a:solidFill>
                    <a:schemeClr val="tx1">
                      <a:lumMod val="75000"/>
                      <a:lumOff val="25000"/>
                    </a:schemeClr>
                  </a:solidFill>
                  <a:cs typeface="+mn-ea"/>
                  <a:sym typeface="+mn-lt"/>
                </a:endParaRPr>
              </a:p>
              <a:p>
                <a:pPr algn="ctr"/>
                <a:r>
                  <a:rPr lang="zh-CN" altLang="en-US" sz="1400" dirty="0">
                    <a:solidFill>
                      <a:schemeClr val="tx1">
                        <a:lumMod val="75000"/>
                        <a:lumOff val="25000"/>
                      </a:schemeClr>
                    </a:solidFill>
                    <a:cs typeface="+mn-ea"/>
                    <a:sym typeface="+mn-lt"/>
                  </a:rPr>
                  <a:t>处输入文本内容，请单击此处输入文本内容，请单击此处输入文本内容，请单击此处输入文本内容</a:t>
                </a:r>
              </a:p>
            </p:txBody>
          </p:sp>
          <p:sp>
            <p:nvSpPr>
              <p:cNvPr id="26" name="矩形 25"/>
              <p:cNvSpPr/>
              <p:nvPr/>
            </p:nvSpPr>
            <p:spPr>
              <a:xfrm>
                <a:off x="5474300" y="2440384"/>
                <a:ext cx="1264895" cy="1362167"/>
              </a:xfrm>
              <a:prstGeom prst="rect">
                <a:avLst/>
              </a:prstGeom>
            </p:spPr>
            <p:txBody>
              <a:bodyPr wrap="square" lIns="68559" tIns="34280" rIns="68559" bIns="3428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r>
                  <a:rPr lang="zh-CN" altLang="en-US" sz="1400" dirty="0">
                    <a:solidFill>
                      <a:schemeClr val="tx1">
                        <a:lumMod val="75000"/>
                        <a:lumOff val="25000"/>
                      </a:schemeClr>
                    </a:solidFill>
                    <a:cs typeface="+mn-ea"/>
                    <a:sym typeface="+mn-lt"/>
                  </a:rPr>
                  <a:t>请单击此处输入文本内容，请单击此</a:t>
                </a:r>
                <a:endParaRPr lang="en-US" altLang="zh-CN" sz="1400" dirty="0">
                  <a:solidFill>
                    <a:schemeClr val="tx1">
                      <a:lumMod val="75000"/>
                      <a:lumOff val="25000"/>
                    </a:schemeClr>
                  </a:solidFill>
                  <a:cs typeface="+mn-ea"/>
                  <a:sym typeface="+mn-lt"/>
                </a:endParaRPr>
              </a:p>
              <a:p>
                <a:pPr algn="ctr"/>
                <a:r>
                  <a:rPr lang="zh-CN" altLang="en-US" sz="1400" dirty="0">
                    <a:solidFill>
                      <a:schemeClr val="tx1">
                        <a:lumMod val="75000"/>
                        <a:lumOff val="25000"/>
                      </a:schemeClr>
                    </a:solidFill>
                    <a:cs typeface="+mn-ea"/>
                    <a:sym typeface="+mn-lt"/>
                  </a:rPr>
                  <a:t>处输入文本内容，请单击此处输入文本内容，请单击此处输入文本内容，请单击此处输入文本内容</a:t>
                </a:r>
              </a:p>
            </p:txBody>
          </p:sp>
          <p:sp>
            <p:nvSpPr>
              <p:cNvPr id="27" name="矩形 26"/>
              <p:cNvSpPr/>
              <p:nvPr/>
            </p:nvSpPr>
            <p:spPr>
              <a:xfrm>
                <a:off x="7044629" y="2440384"/>
                <a:ext cx="1264895" cy="1362167"/>
              </a:xfrm>
              <a:prstGeom prst="rect">
                <a:avLst/>
              </a:prstGeom>
            </p:spPr>
            <p:txBody>
              <a:bodyPr wrap="square" lIns="68559" tIns="34280" rIns="68559" bIns="3428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r>
                  <a:rPr lang="zh-CN" altLang="en-US" sz="1400" dirty="0" smtClean="0">
                    <a:solidFill>
                      <a:schemeClr val="tx1">
                        <a:lumMod val="75000"/>
                        <a:lumOff val="25000"/>
                      </a:schemeClr>
                    </a:solidFill>
                    <a:cs typeface="+mn-ea"/>
                    <a:sym typeface="+mn-lt"/>
                  </a:rPr>
                  <a:t>请</a:t>
                </a:r>
                <a:r>
                  <a:rPr lang="zh-CN" altLang="en-US" sz="1400" dirty="0">
                    <a:solidFill>
                      <a:schemeClr val="tx1">
                        <a:lumMod val="75000"/>
                        <a:lumOff val="25000"/>
                      </a:schemeClr>
                    </a:solidFill>
                    <a:cs typeface="+mn-ea"/>
                    <a:sym typeface="+mn-lt"/>
                  </a:rPr>
                  <a:t>单击此处输入文本内容，请单击此</a:t>
                </a:r>
                <a:endParaRPr lang="en-US" altLang="zh-CN" sz="1400" dirty="0">
                  <a:solidFill>
                    <a:schemeClr val="tx1">
                      <a:lumMod val="75000"/>
                      <a:lumOff val="25000"/>
                    </a:schemeClr>
                  </a:solidFill>
                  <a:cs typeface="+mn-ea"/>
                  <a:sym typeface="+mn-lt"/>
                </a:endParaRPr>
              </a:p>
              <a:p>
                <a:pPr algn="ctr"/>
                <a:r>
                  <a:rPr lang="zh-CN" altLang="en-US" sz="1400" dirty="0">
                    <a:solidFill>
                      <a:schemeClr val="tx1">
                        <a:lumMod val="75000"/>
                        <a:lumOff val="25000"/>
                      </a:schemeClr>
                    </a:solidFill>
                    <a:cs typeface="+mn-ea"/>
                    <a:sym typeface="+mn-lt"/>
                  </a:rPr>
                  <a:t>处输入文本内容，请单击此处输入文本内容，请单击此处输入文本内容，请单击此处输入文本内容</a:t>
                </a:r>
              </a:p>
            </p:txBody>
          </p:sp>
          <p:sp>
            <p:nvSpPr>
              <p:cNvPr id="29" name="矩形 28"/>
              <p:cNvSpPr/>
              <p:nvPr/>
            </p:nvSpPr>
            <p:spPr>
              <a:xfrm>
                <a:off x="8672089" y="2440384"/>
                <a:ext cx="1264895" cy="1362167"/>
              </a:xfrm>
              <a:prstGeom prst="rect">
                <a:avLst/>
              </a:prstGeom>
            </p:spPr>
            <p:txBody>
              <a:bodyPr wrap="square" lIns="68559" tIns="34280" rIns="68559" bIns="3428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r>
                  <a:rPr lang="zh-CN" altLang="en-US" sz="1400" dirty="0">
                    <a:solidFill>
                      <a:schemeClr val="tx1">
                        <a:lumMod val="75000"/>
                        <a:lumOff val="25000"/>
                      </a:schemeClr>
                    </a:solidFill>
                    <a:cs typeface="+mn-ea"/>
                    <a:sym typeface="+mn-lt"/>
                  </a:rPr>
                  <a:t>请单击此处输入文本内容，请单击此</a:t>
                </a:r>
                <a:endParaRPr lang="en-US" altLang="zh-CN" sz="1400" dirty="0">
                  <a:solidFill>
                    <a:schemeClr val="tx1">
                      <a:lumMod val="75000"/>
                      <a:lumOff val="25000"/>
                    </a:schemeClr>
                  </a:solidFill>
                  <a:cs typeface="+mn-ea"/>
                  <a:sym typeface="+mn-lt"/>
                </a:endParaRPr>
              </a:p>
              <a:p>
                <a:pPr algn="ctr"/>
                <a:r>
                  <a:rPr lang="zh-CN" altLang="en-US" sz="1400" dirty="0">
                    <a:solidFill>
                      <a:schemeClr val="tx1">
                        <a:lumMod val="75000"/>
                        <a:lumOff val="25000"/>
                      </a:schemeClr>
                    </a:solidFill>
                    <a:cs typeface="+mn-ea"/>
                    <a:sym typeface="+mn-lt"/>
                  </a:rPr>
                  <a:t>处输入文本内容，请单击此处输入文本内容，请单击此处输入文本内容，请单击此处输入文本内容</a:t>
                </a:r>
              </a:p>
            </p:txBody>
          </p:sp>
        </p:grpSp>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10956" y="950971"/>
              <a:ext cx="961477" cy="1014510"/>
            </a:xfrm>
            <a:prstGeom prst="rect">
              <a:avLst/>
            </a:prstGeom>
          </p:spPr>
        </p:pic>
        <p:pic>
          <p:nvPicPr>
            <p:cNvPr id="34" name="图片 3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21242" y="950971"/>
              <a:ext cx="961477" cy="1014510"/>
            </a:xfrm>
            <a:prstGeom prst="rect">
              <a:avLst/>
            </a:prstGeom>
          </p:spPr>
        </p:pic>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17769" y="724234"/>
              <a:ext cx="1548542" cy="1161407"/>
            </a:xfrm>
            <a:prstGeom prst="rect">
              <a:avLst/>
            </a:prstGeom>
          </p:spPr>
        </p:pic>
        <p:pic>
          <p:nvPicPr>
            <p:cNvPr id="35" name="图片 3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69805" y="724233"/>
              <a:ext cx="1548542" cy="1161407"/>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3" cstate="print">
            <a:extLst>
              <a:ext uri="{28A0092B-C50C-407E-A947-70E740481C1C}">
                <a14:useLocalDpi xmlns:a14="http://schemas.microsoft.com/office/drawing/2010/main" val="0"/>
              </a:ext>
            </a:extLst>
          </a:blip>
          <a:srcRect l="16119" r="373"/>
          <a:stretch>
            <a:fillRect/>
          </a:stretch>
        </p:blipFill>
        <p:spPr>
          <a:xfrm>
            <a:off x="0" y="0"/>
            <a:ext cx="12192000" cy="7990764"/>
          </a:xfrm>
          <a:prstGeom prst="rect">
            <a:avLst/>
          </a:prstGeom>
        </p:spPr>
      </p:pic>
      <p:grpSp>
        <p:nvGrpSpPr>
          <p:cNvPr id="7" name="组合 6"/>
          <p:cNvGrpSpPr/>
          <p:nvPr/>
        </p:nvGrpSpPr>
        <p:grpSpPr>
          <a:xfrm>
            <a:off x="1278604" y="1196567"/>
            <a:ext cx="2382051" cy="2274214"/>
            <a:chOff x="446090" y="923612"/>
            <a:chExt cx="2382051" cy="2274214"/>
          </a:xfrm>
        </p:grpSpPr>
        <p:pic>
          <p:nvPicPr>
            <p:cNvPr id="11" name="图片 10"/>
            <p:cNvPicPr>
              <a:picLocks noChangeAspect="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446090" y="923612"/>
              <a:ext cx="2382051" cy="2274214"/>
            </a:xfrm>
            <a:prstGeom prst="rect">
              <a:avLst/>
            </a:prstGeom>
          </p:spPr>
        </p:pic>
        <p:sp>
          <p:nvSpPr>
            <p:cNvPr id="15" name="文本框 14"/>
            <p:cNvSpPr txBox="1"/>
            <p:nvPr/>
          </p:nvSpPr>
          <p:spPr>
            <a:xfrm>
              <a:off x="1136247" y="1623884"/>
              <a:ext cx="892552" cy="819079"/>
            </a:xfrm>
            <a:prstGeom prst="rect">
              <a:avLst/>
            </a:prstGeom>
            <a:noFill/>
          </p:spPr>
          <p:txBody>
            <a:bodyPr vert="eaVert" wrap="square" rtlCol="0">
              <a:spAutoFit/>
            </a:bodyPr>
            <a:lstStyle/>
            <a:p>
              <a:pPr algn="dist"/>
              <a:r>
                <a:rPr lang="zh-CN" altLang="en-US" sz="4600" b="1" dirty="0" smtClean="0">
                  <a:solidFill>
                    <a:schemeClr val="tx1">
                      <a:lumMod val="75000"/>
                      <a:lumOff val="25000"/>
                    </a:schemeClr>
                  </a:solidFill>
                  <a:cs typeface="+mn-ea"/>
                  <a:sym typeface="+mn-lt"/>
                </a:rPr>
                <a:t>肆</a:t>
              </a:r>
              <a:endParaRPr lang="zh-CN" altLang="en-US" sz="4600" b="1" dirty="0">
                <a:solidFill>
                  <a:schemeClr val="tx1">
                    <a:lumMod val="75000"/>
                    <a:lumOff val="25000"/>
                  </a:schemeClr>
                </a:solidFill>
                <a:cs typeface="+mn-ea"/>
                <a:sym typeface="+mn-lt"/>
              </a:endParaRPr>
            </a:p>
          </p:txBody>
        </p:sp>
      </p:grpSp>
      <p:sp>
        <p:nvSpPr>
          <p:cNvPr id="12" name="文本框 11"/>
          <p:cNvSpPr txBox="1"/>
          <p:nvPr/>
        </p:nvSpPr>
        <p:spPr>
          <a:xfrm>
            <a:off x="3311690" y="1644658"/>
            <a:ext cx="8357147" cy="1323439"/>
          </a:xfrm>
          <a:prstGeom prst="rect">
            <a:avLst/>
          </a:prstGeom>
          <a:noFill/>
        </p:spPr>
        <p:txBody>
          <a:bodyPr wrap="square" rtlCol="0">
            <a:spAutoFit/>
          </a:bodyPr>
          <a:lstStyle/>
          <a:p>
            <a:pPr lvl="0" algn="ctr"/>
            <a:r>
              <a:rPr lang="zh-CN" altLang="en-US" sz="8000" b="1" dirty="0" smtClean="0">
                <a:solidFill>
                  <a:srgbClr val="447CAD"/>
                </a:solidFill>
                <a:effectLst>
                  <a:outerShdw blurRad="38100" dist="38100" dir="2700000" algn="tl">
                    <a:srgbClr val="000000">
                      <a:alpha val="43137"/>
                    </a:srgbClr>
                  </a:outerShdw>
                </a:effectLst>
                <a:cs typeface="+mn-ea"/>
                <a:sym typeface="+mn-lt"/>
              </a:rPr>
              <a:t>比赛奖项设置</a:t>
            </a:r>
            <a:endParaRPr lang="zh-CN" altLang="en-US" sz="8000" b="1" dirty="0">
              <a:solidFill>
                <a:srgbClr val="447CAD"/>
              </a:solidFill>
              <a:effectLst>
                <a:outerShdw blurRad="38100" dist="38100" dir="2700000" algn="tl">
                  <a:srgbClr val="000000">
                    <a:alpha val="43137"/>
                  </a:srgbClr>
                </a:outerShdw>
              </a:effectLst>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iterate type="lt">
                                    <p:tmPct val="10000"/>
                                  </p:iterate>
                                  <p:childTnLst>
                                    <p:set>
                                      <p:cBhvr>
                                        <p:cTn id="14" dur="1" fill="hold">
                                          <p:stCondLst>
                                            <p:cond delay="0"/>
                                          </p:stCondLst>
                                        </p:cTn>
                                        <p:tgtEl>
                                          <p:spTgt spid="12"/>
                                        </p:tgtEl>
                                        <p:attrNameLst>
                                          <p:attrName>style.visibility</p:attrName>
                                        </p:attrNameLst>
                                      </p:cBhvr>
                                      <p:to>
                                        <p:strVal val="visible"/>
                                      </p:to>
                                    </p:set>
                                    <p:animEffect transition="in" filter="wipe(left)">
                                      <p:cBhvr>
                                        <p:cTn id="1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29399" y="-245343"/>
            <a:ext cx="1613988" cy="1154243"/>
            <a:chOff x="-29399" y="-245343"/>
            <a:chExt cx="1613988" cy="1154243"/>
          </a:xfrm>
        </p:grpSpPr>
        <p:sp>
          <p:nvSpPr>
            <p:cNvPr id="14" name="矩形 13"/>
            <p:cNvSpPr/>
            <p:nvPr/>
          </p:nvSpPr>
          <p:spPr>
            <a:xfrm>
              <a:off x="14929" y="539568"/>
              <a:ext cx="1540806" cy="369332"/>
            </a:xfrm>
            <a:prstGeom prst="rect">
              <a:avLst/>
            </a:prstGeom>
          </p:spPr>
          <p:txBody>
            <a:bodyPr wrap="none">
              <a:spAutoFit/>
            </a:bodyPr>
            <a:lstStyle>
              <a:defPPr>
                <a:defRPr lang="en-US"/>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r>
                <a:rPr lang="zh-CN" altLang="en-US" b="1" dirty="0" smtClean="0">
                  <a:solidFill>
                    <a:srgbClr val="447CAD"/>
                  </a:solidFill>
                  <a:cs typeface="+mn-ea"/>
                  <a:sym typeface="+mn-lt"/>
                </a:rPr>
                <a:t>比赛奖项设置</a:t>
              </a:r>
              <a:endParaRPr lang="zh-CN" altLang="en-US" b="1" dirty="0">
                <a:solidFill>
                  <a:srgbClr val="447CAD"/>
                </a:solidFill>
                <a:cs typeface="+mn-ea"/>
                <a:sym typeface="+mn-lt"/>
              </a:endParaRPr>
            </a:p>
          </p:txBody>
        </p:sp>
        <p:pic>
          <p:nvPicPr>
            <p:cNvPr id="15" name="图片 14"/>
            <p:cNvPicPr>
              <a:picLocks noChangeAspect="1"/>
            </p:cNvPicPr>
            <p:nvPr/>
          </p:nvPicPr>
          <p:blipFill rotWithShape="1">
            <a:blip r:embed="rId3" cstate="print">
              <a:duotone>
                <a:prstClr val="black"/>
                <a:schemeClr val="accent5">
                  <a:tint val="45000"/>
                  <a:satMod val="400000"/>
                </a:schemeClr>
              </a:duotone>
              <a:extLst>
                <a:ext uri="{28A0092B-C50C-407E-A947-70E740481C1C}">
                  <a14:useLocalDpi xmlns:a14="http://schemas.microsoft.com/office/drawing/2010/main" val="0"/>
                </a:ext>
              </a:extLst>
            </a:blip>
            <a:srcRect b="46817"/>
            <a:stretch>
              <a:fillRect/>
            </a:stretch>
          </p:blipFill>
          <p:spPr>
            <a:xfrm>
              <a:off x="-29399" y="-245343"/>
              <a:ext cx="1613988" cy="784911"/>
            </a:xfrm>
            <a:prstGeom prst="rect">
              <a:avLst/>
            </a:prstGeom>
          </p:spPr>
        </p:pic>
      </p:grpSp>
      <p:sp>
        <p:nvSpPr>
          <p:cNvPr id="17" name="矩形 16"/>
          <p:cNvSpPr/>
          <p:nvPr/>
        </p:nvSpPr>
        <p:spPr>
          <a:xfrm>
            <a:off x="5345137" y="1308811"/>
            <a:ext cx="1726755" cy="369332"/>
          </a:xfrm>
          <a:prstGeom prst="rect">
            <a:avLst/>
          </a:prstGeom>
        </p:spPr>
        <p:txBody>
          <a:bodyPr wrap="none">
            <a:spAutoFit/>
          </a:bodyPr>
          <a:lstStyle>
            <a:defPPr>
              <a:defRPr lang="en-US"/>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r>
              <a:rPr lang="zh-CN" altLang="en-US" sz="1800" b="1" dirty="0">
                <a:solidFill>
                  <a:schemeClr val="tx1">
                    <a:lumMod val="65000"/>
                    <a:lumOff val="35000"/>
                  </a:schemeClr>
                </a:solidFill>
                <a:cs typeface="+mn-ea"/>
                <a:sym typeface="+mn-lt"/>
              </a:rPr>
              <a:t>一等奖 （1名）</a:t>
            </a:r>
          </a:p>
        </p:txBody>
      </p:sp>
      <p:sp>
        <p:nvSpPr>
          <p:cNvPr id="18" name="矩形 17"/>
          <p:cNvSpPr/>
          <p:nvPr/>
        </p:nvSpPr>
        <p:spPr>
          <a:xfrm>
            <a:off x="5345137" y="2309083"/>
            <a:ext cx="1726755" cy="369332"/>
          </a:xfrm>
          <a:prstGeom prst="rect">
            <a:avLst/>
          </a:prstGeom>
        </p:spPr>
        <p:txBody>
          <a:bodyPr wrap="none">
            <a:spAutoFit/>
          </a:bodyPr>
          <a:lstStyle>
            <a:defPPr>
              <a:defRPr lang="en-US"/>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r>
              <a:rPr lang="zh-CN" altLang="en-US" sz="1800" b="1" dirty="0">
                <a:solidFill>
                  <a:schemeClr val="tx1">
                    <a:lumMod val="65000"/>
                    <a:lumOff val="35000"/>
                  </a:schemeClr>
                </a:solidFill>
                <a:cs typeface="+mn-ea"/>
                <a:sym typeface="+mn-lt"/>
              </a:rPr>
              <a:t>二等奖 （2名）</a:t>
            </a:r>
          </a:p>
        </p:txBody>
      </p:sp>
      <p:sp>
        <p:nvSpPr>
          <p:cNvPr id="19" name="矩形 18"/>
          <p:cNvSpPr/>
          <p:nvPr/>
        </p:nvSpPr>
        <p:spPr>
          <a:xfrm>
            <a:off x="7820536" y="1293843"/>
            <a:ext cx="1726755" cy="369332"/>
          </a:xfrm>
          <a:prstGeom prst="rect">
            <a:avLst/>
          </a:prstGeom>
        </p:spPr>
        <p:txBody>
          <a:bodyPr wrap="none">
            <a:spAutoFit/>
          </a:bodyPr>
          <a:lstStyle>
            <a:defPPr>
              <a:defRPr lang="en-US"/>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r>
              <a:rPr lang="zh-CN" altLang="en-US" sz="1800" b="1" dirty="0">
                <a:solidFill>
                  <a:schemeClr val="tx1">
                    <a:lumMod val="65000"/>
                    <a:lumOff val="35000"/>
                  </a:schemeClr>
                </a:solidFill>
                <a:cs typeface="+mn-ea"/>
                <a:sym typeface="+mn-lt"/>
              </a:rPr>
              <a:t>三等奖 （3名）</a:t>
            </a:r>
          </a:p>
        </p:txBody>
      </p:sp>
      <p:sp>
        <p:nvSpPr>
          <p:cNvPr id="20" name="矩形 19"/>
          <p:cNvSpPr/>
          <p:nvPr/>
        </p:nvSpPr>
        <p:spPr>
          <a:xfrm>
            <a:off x="7820536" y="2313522"/>
            <a:ext cx="1752403" cy="369332"/>
          </a:xfrm>
          <a:prstGeom prst="rect">
            <a:avLst/>
          </a:prstGeom>
        </p:spPr>
        <p:txBody>
          <a:bodyPr wrap="none">
            <a:spAutoFit/>
          </a:bodyPr>
          <a:lstStyle>
            <a:defPPr>
              <a:defRPr lang="en-US"/>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lvl="0"/>
            <a:r>
              <a:rPr lang="zh-CN" altLang="en-US" sz="1800" b="1" dirty="0">
                <a:solidFill>
                  <a:schemeClr val="tx1">
                    <a:lumMod val="65000"/>
                    <a:lumOff val="35000"/>
                  </a:schemeClr>
                </a:solidFill>
                <a:cs typeface="+mn-ea"/>
                <a:sym typeface="+mn-lt"/>
              </a:rPr>
              <a:t>优秀奖 （4名）</a:t>
            </a:r>
          </a:p>
        </p:txBody>
      </p:sp>
      <p:grpSp>
        <p:nvGrpSpPr>
          <p:cNvPr id="23" name="组合 22"/>
          <p:cNvGrpSpPr/>
          <p:nvPr/>
        </p:nvGrpSpPr>
        <p:grpSpPr>
          <a:xfrm>
            <a:off x="4391511" y="3260434"/>
            <a:ext cx="1142896" cy="1301145"/>
            <a:chOff x="1662448" y="1767703"/>
            <a:chExt cx="1458344" cy="1660271"/>
          </a:xfrm>
        </p:grpSpPr>
        <p:sp>
          <p:nvSpPr>
            <p:cNvPr id="34" name="Oval 61"/>
            <p:cNvSpPr/>
            <p:nvPr/>
          </p:nvSpPr>
          <p:spPr>
            <a:xfrm>
              <a:off x="1662448" y="1969632"/>
              <a:ext cx="1458344" cy="1458342"/>
            </a:xfrm>
            <a:prstGeom prst="ellipse">
              <a:avLst/>
            </a:prstGeom>
            <a:solidFill>
              <a:srgbClr val="447CAD"/>
            </a:solidFill>
            <a:ln w="19050">
              <a:solidFill>
                <a:schemeClr val="bg1"/>
              </a:solidFill>
            </a:ln>
            <a:effectLst>
              <a:outerShdw blurRad="762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r>
                <a:rPr lang="zh-CN" altLang="en-US" dirty="0" smtClean="0">
                  <a:cs typeface="+mn-ea"/>
                  <a:sym typeface="+mn-lt"/>
                </a:rPr>
                <a:t>温馨</a:t>
              </a:r>
              <a:endParaRPr lang="en-US" altLang="zh-CN" dirty="0" smtClean="0">
                <a:cs typeface="+mn-ea"/>
                <a:sym typeface="+mn-lt"/>
              </a:endParaRPr>
            </a:p>
            <a:p>
              <a:pPr lvl="0" algn="ctr"/>
              <a:r>
                <a:rPr lang="zh-CN" altLang="en-US" dirty="0" smtClean="0">
                  <a:cs typeface="+mn-ea"/>
                  <a:sym typeface="+mn-lt"/>
                </a:rPr>
                <a:t>宿舍</a:t>
              </a:r>
              <a:endParaRPr lang="zh-CN" altLang="en-US" dirty="0">
                <a:cs typeface="+mn-ea"/>
                <a:sym typeface="+mn-lt"/>
              </a:endParaRPr>
            </a:p>
          </p:txBody>
        </p:sp>
        <p:grpSp>
          <p:nvGrpSpPr>
            <p:cNvPr id="35" name="组合 34"/>
            <p:cNvGrpSpPr/>
            <p:nvPr/>
          </p:nvGrpSpPr>
          <p:grpSpPr>
            <a:xfrm>
              <a:off x="1749902" y="1767703"/>
              <a:ext cx="507000" cy="512416"/>
              <a:chOff x="4435455" y="1621558"/>
              <a:chExt cx="653930" cy="660916"/>
            </a:xfrm>
            <a:solidFill>
              <a:srgbClr val="FE004D"/>
            </a:solidFill>
          </p:grpSpPr>
          <p:sp>
            <p:nvSpPr>
              <p:cNvPr id="36" name="Oval 6"/>
              <p:cNvSpPr/>
              <p:nvPr/>
            </p:nvSpPr>
            <p:spPr>
              <a:xfrm>
                <a:off x="4435455" y="1621558"/>
                <a:ext cx="653930" cy="653930"/>
              </a:xfrm>
              <a:prstGeom prst="ellipse">
                <a:avLst/>
              </a:prstGeom>
              <a:solidFill>
                <a:srgbClr val="447CAD"/>
              </a:solidFill>
              <a:ln>
                <a:solidFill>
                  <a:schemeClr val="bg1"/>
                </a:solidFill>
              </a:ln>
              <a:effectLst>
                <a:outerShdw blurRad="762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cs typeface="+mn-ea"/>
                  <a:sym typeface="+mn-lt"/>
                </a:endParaRPr>
              </a:p>
            </p:txBody>
          </p:sp>
          <p:sp>
            <p:nvSpPr>
              <p:cNvPr id="37" name="文本框 49"/>
              <p:cNvSpPr txBox="1"/>
              <p:nvPr/>
            </p:nvSpPr>
            <p:spPr>
              <a:xfrm>
                <a:off x="4482500" y="1623974"/>
                <a:ext cx="559838" cy="6585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000" dirty="0" smtClean="0">
                    <a:solidFill>
                      <a:schemeClr val="bg1"/>
                    </a:solidFill>
                    <a:cs typeface="+mn-ea"/>
                    <a:sym typeface="+mn-lt"/>
                  </a:rPr>
                  <a:t>1</a:t>
                </a:r>
                <a:endParaRPr lang="zh-CN" altLang="en-US" sz="2000" dirty="0">
                  <a:solidFill>
                    <a:schemeClr val="bg1"/>
                  </a:solidFill>
                  <a:cs typeface="+mn-ea"/>
                  <a:sym typeface="+mn-lt"/>
                </a:endParaRPr>
              </a:p>
            </p:txBody>
          </p:sp>
        </p:grpSp>
      </p:grpSp>
      <p:grpSp>
        <p:nvGrpSpPr>
          <p:cNvPr id="42" name="组合 41"/>
          <p:cNvGrpSpPr/>
          <p:nvPr/>
        </p:nvGrpSpPr>
        <p:grpSpPr>
          <a:xfrm>
            <a:off x="6043001" y="3260434"/>
            <a:ext cx="1142896" cy="1301145"/>
            <a:chOff x="1662448" y="1767703"/>
            <a:chExt cx="1458344" cy="1660271"/>
          </a:xfrm>
        </p:grpSpPr>
        <p:sp>
          <p:nvSpPr>
            <p:cNvPr id="43" name="Oval 61"/>
            <p:cNvSpPr/>
            <p:nvPr/>
          </p:nvSpPr>
          <p:spPr>
            <a:xfrm>
              <a:off x="1662448" y="1969632"/>
              <a:ext cx="1458344" cy="1458342"/>
            </a:xfrm>
            <a:prstGeom prst="ellipse">
              <a:avLst/>
            </a:prstGeom>
            <a:solidFill>
              <a:srgbClr val="447CAD"/>
            </a:solidFill>
            <a:ln w="19050">
              <a:solidFill>
                <a:schemeClr val="bg1"/>
              </a:solidFill>
            </a:ln>
            <a:effectLst>
              <a:outerShdw blurRad="762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dirty="0">
                  <a:cs typeface="+mn-ea"/>
                  <a:sym typeface="+mn-lt"/>
                </a:rPr>
                <a:t>整齐</a:t>
              </a:r>
              <a:endParaRPr lang="en-US" altLang="zh-CN" dirty="0">
                <a:cs typeface="+mn-ea"/>
                <a:sym typeface="+mn-lt"/>
              </a:endParaRPr>
            </a:p>
            <a:p>
              <a:pPr algn="ctr"/>
              <a:r>
                <a:rPr lang="zh-CN" altLang="en-US" dirty="0">
                  <a:cs typeface="+mn-ea"/>
                  <a:sym typeface="+mn-lt"/>
                </a:rPr>
                <a:t>宿舍</a:t>
              </a:r>
              <a:endParaRPr lang="en-US" altLang="zh-CN" dirty="0">
                <a:cs typeface="+mn-ea"/>
                <a:sym typeface="+mn-lt"/>
              </a:endParaRPr>
            </a:p>
          </p:txBody>
        </p:sp>
        <p:grpSp>
          <p:nvGrpSpPr>
            <p:cNvPr id="44" name="组合 43"/>
            <p:cNvGrpSpPr/>
            <p:nvPr/>
          </p:nvGrpSpPr>
          <p:grpSpPr>
            <a:xfrm>
              <a:off x="1749902" y="1767703"/>
              <a:ext cx="507000" cy="512416"/>
              <a:chOff x="4435455" y="1621558"/>
              <a:chExt cx="653930" cy="660916"/>
            </a:xfrm>
            <a:solidFill>
              <a:srgbClr val="FE004D"/>
            </a:solidFill>
          </p:grpSpPr>
          <p:sp>
            <p:nvSpPr>
              <p:cNvPr id="45" name="Oval 6"/>
              <p:cNvSpPr/>
              <p:nvPr/>
            </p:nvSpPr>
            <p:spPr>
              <a:xfrm>
                <a:off x="4435455" y="1621558"/>
                <a:ext cx="653930" cy="653930"/>
              </a:xfrm>
              <a:prstGeom prst="ellipse">
                <a:avLst/>
              </a:prstGeom>
              <a:solidFill>
                <a:srgbClr val="447CAD"/>
              </a:solidFill>
              <a:ln>
                <a:solidFill>
                  <a:schemeClr val="bg1"/>
                </a:solidFill>
              </a:ln>
              <a:effectLst>
                <a:outerShdw blurRad="762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cs typeface="+mn-ea"/>
                  <a:sym typeface="+mn-lt"/>
                </a:endParaRPr>
              </a:p>
            </p:txBody>
          </p:sp>
          <p:sp>
            <p:nvSpPr>
              <p:cNvPr id="46" name="文本框 49"/>
              <p:cNvSpPr txBox="1"/>
              <p:nvPr/>
            </p:nvSpPr>
            <p:spPr>
              <a:xfrm>
                <a:off x="4482500" y="1623974"/>
                <a:ext cx="559838" cy="6585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000" dirty="0" smtClean="0">
                    <a:solidFill>
                      <a:schemeClr val="bg1"/>
                    </a:solidFill>
                    <a:cs typeface="+mn-ea"/>
                    <a:sym typeface="+mn-lt"/>
                  </a:rPr>
                  <a:t>1</a:t>
                </a:r>
                <a:endParaRPr lang="zh-CN" altLang="en-US" sz="2000" dirty="0">
                  <a:solidFill>
                    <a:schemeClr val="bg1"/>
                  </a:solidFill>
                  <a:cs typeface="+mn-ea"/>
                  <a:sym typeface="+mn-lt"/>
                </a:endParaRPr>
              </a:p>
            </p:txBody>
          </p:sp>
        </p:grpSp>
      </p:grpSp>
      <p:grpSp>
        <p:nvGrpSpPr>
          <p:cNvPr id="47" name="组合 46"/>
          <p:cNvGrpSpPr/>
          <p:nvPr/>
        </p:nvGrpSpPr>
        <p:grpSpPr>
          <a:xfrm>
            <a:off x="7710098" y="3256204"/>
            <a:ext cx="1142896" cy="1301145"/>
            <a:chOff x="1662448" y="1767703"/>
            <a:chExt cx="1458344" cy="1660271"/>
          </a:xfrm>
        </p:grpSpPr>
        <p:sp>
          <p:nvSpPr>
            <p:cNvPr id="48" name="Oval 61"/>
            <p:cNvSpPr/>
            <p:nvPr/>
          </p:nvSpPr>
          <p:spPr>
            <a:xfrm>
              <a:off x="1662448" y="1969632"/>
              <a:ext cx="1458344" cy="1458342"/>
            </a:xfrm>
            <a:prstGeom prst="ellipse">
              <a:avLst/>
            </a:prstGeom>
            <a:solidFill>
              <a:srgbClr val="447CAD"/>
            </a:solidFill>
            <a:ln w="19050">
              <a:solidFill>
                <a:schemeClr val="bg1"/>
              </a:solidFill>
            </a:ln>
            <a:effectLst>
              <a:outerShdw blurRad="762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r>
                <a:rPr lang="zh-CN" altLang="en-US" dirty="0">
                  <a:cs typeface="+mn-ea"/>
                  <a:sym typeface="+mn-lt"/>
                </a:rPr>
                <a:t>个性</a:t>
              </a:r>
              <a:endParaRPr lang="en-US" altLang="zh-CN" dirty="0">
                <a:cs typeface="+mn-ea"/>
                <a:sym typeface="+mn-lt"/>
              </a:endParaRPr>
            </a:p>
            <a:p>
              <a:pPr lvl="0" algn="ctr"/>
              <a:r>
                <a:rPr lang="zh-CN" altLang="en-US" dirty="0">
                  <a:cs typeface="+mn-ea"/>
                  <a:sym typeface="+mn-lt"/>
                </a:rPr>
                <a:t>宿舍</a:t>
              </a:r>
            </a:p>
          </p:txBody>
        </p:sp>
        <p:grpSp>
          <p:nvGrpSpPr>
            <p:cNvPr id="49" name="组合 48"/>
            <p:cNvGrpSpPr/>
            <p:nvPr/>
          </p:nvGrpSpPr>
          <p:grpSpPr>
            <a:xfrm>
              <a:off x="1749902" y="1767703"/>
              <a:ext cx="507000" cy="512416"/>
              <a:chOff x="4435455" y="1621558"/>
              <a:chExt cx="653930" cy="660916"/>
            </a:xfrm>
            <a:solidFill>
              <a:srgbClr val="FE004D"/>
            </a:solidFill>
          </p:grpSpPr>
          <p:sp>
            <p:nvSpPr>
              <p:cNvPr id="50" name="Oval 6"/>
              <p:cNvSpPr/>
              <p:nvPr/>
            </p:nvSpPr>
            <p:spPr>
              <a:xfrm>
                <a:off x="4435455" y="1621558"/>
                <a:ext cx="653930" cy="653930"/>
              </a:xfrm>
              <a:prstGeom prst="ellipse">
                <a:avLst/>
              </a:prstGeom>
              <a:solidFill>
                <a:srgbClr val="447CAD"/>
              </a:solidFill>
              <a:ln>
                <a:solidFill>
                  <a:schemeClr val="bg1"/>
                </a:solidFill>
              </a:ln>
              <a:effectLst>
                <a:outerShdw blurRad="762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cs typeface="+mn-ea"/>
                  <a:sym typeface="+mn-lt"/>
                </a:endParaRPr>
              </a:p>
            </p:txBody>
          </p:sp>
          <p:sp>
            <p:nvSpPr>
              <p:cNvPr id="51" name="文本框 49"/>
              <p:cNvSpPr txBox="1"/>
              <p:nvPr/>
            </p:nvSpPr>
            <p:spPr>
              <a:xfrm>
                <a:off x="4482500" y="1623974"/>
                <a:ext cx="559838" cy="6585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000" dirty="0" smtClean="0">
                    <a:solidFill>
                      <a:schemeClr val="bg1"/>
                    </a:solidFill>
                    <a:cs typeface="+mn-ea"/>
                    <a:sym typeface="+mn-lt"/>
                  </a:rPr>
                  <a:t>1</a:t>
                </a:r>
                <a:endParaRPr lang="zh-CN" altLang="en-US" sz="2000" dirty="0">
                  <a:solidFill>
                    <a:schemeClr val="bg1"/>
                  </a:solidFill>
                  <a:cs typeface="+mn-ea"/>
                  <a:sym typeface="+mn-lt"/>
                </a:endParaRPr>
              </a:p>
            </p:txBody>
          </p:sp>
        </p:grpSp>
      </p:grpSp>
      <p:grpSp>
        <p:nvGrpSpPr>
          <p:cNvPr id="52" name="组合 51"/>
          <p:cNvGrpSpPr/>
          <p:nvPr/>
        </p:nvGrpSpPr>
        <p:grpSpPr>
          <a:xfrm>
            <a:off x="9377195" y="3256204"/>
            <a:ext cx="1142896" cy="1301145"/>
            <a:chOff x="1662448" y="1767703"/>
            <a:chExt cx="1458344" cy="1660271"/>
          </a:xfrm>
        </p:grpSpPr>
        <p:sp>
          <p:nvSpPr>
            <p:cNvPr id="53" name="Oval 61"/>
            <p:cNvSpPr/>
            <p:nvPr/>
          </p:nvSpPr>
          <p:spPr>
            <a:xfrm>
              <a:off x="1662448" y="1969632"/>
              <a:ext cx="1458344" cy="1458342"/>
            </a:xfrm>
            <a:prstGeom prst="ellipse">
              <a:avLst/>
            </a:prstGeom>
            <a:solidFill>
              <a:srgbClr val="447CAD"/>
            </a:solidFill>
            <a:ln w="19050">
              <a:solidFill>
                <a:schemeClr val="bg1"/>
              </a:solidFill>
            </a:ln>
            <a:effectLst>
              <a:outerShdw blurRad="762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dirty="0">
                  <a:cs typeface="+mn-ea"/>
                  <a:sym typeface="+mn-lt"/>
                </a:rPr>
                <a:t>雅致</a:t>
              </a:r>
              <a:endParaRPr lang="en-US" altLang="zh-CN" dirty="0">
                <a:cs typeface="+mn-ea"/>
                <a:sym typeface="+mn-lt"/>
              </a:endParaRPr>
            </a:p>
            <a:p>
              <a:pPr algn="ctr"/>
              <a:r>
                <a:rPr lang="zh-CN" altLang="en-US" dirty="0">
                  <a:cs typeface="+mn-ea"/>
                  <a:sym typeface="+mn-lt"/>
                </a:rPr>
                <a:t>宿舍</a:t>
              </a:r>
              <a:endParaRPr lang="en-US" altLang="zh-CN" dirty="0">
                <a:cs typeface="+mn-ea"/>
                <a:sym typeface="+mn-lt"/>
              </a:endParaRPr>
            </a:p>
          </p:txBody>
        </p:sp>
        <p:grpSp>
          <p:nvGrpSpPr>
            <p:cNvPr id="54" name="组合 53"/>
            <p:cNvGrpSpPr/>
            <p:nvPr/>
          </p:nvGrpSpPr>
          <p:grpSpPr>
            <a:xfrm>
              <a:off x="1749902" y="1767703"/>
              <a:ext cx="507000" cy="512416"/>
              <a:chOff x="4435455" y="1621558"/>
              <a:chExt cx="653930" cy="660916"/>
            </a:xfrm>
            <a:solidFill>
              <a:srgbClr val="FE004D"/>
            </a:solidFill>
          </p:grpSpPr>
          <p:sp>
            <p:nvSpPr>
              <p:cNvPr id="55" name="Oval 6"/>
              <p:cNvSpPr/>
              <p:nvPr/>
            </p:nvSpPr>
            <p:spPr>
              <a:xfrm>
                <a:off x="4435455" y="1621558"/>
                <a:ext cx="653930" cy="653930"/>
              </a:xfrm>
              <a:prstGeom prst="ellipse">
                <a:avLst/>
              </a:prstGeom>
              <a:solidFill>
                <a:srgbClr val="447CAD"/>
              </a:solidFill>
              <a:ln>
                <a:solidFill>
                  <a:schemeClr val="bg1"/>
                </a:solidFill>
              </a:ln>
              <a:effectLst>
                <a:outerShdw blurRad="762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cs typeface="+mn-ea"/>
                  <a:sym typeface="+mn-lt"/>
                </a:endParaRPr>
              </a:p>
            </p:txBody>
          </p:sp>
          <p:sp>
            <p:nvSpPr>
              <p:cNvPr id="56" name="文本框 49"/>
              <p:cNvSpPr txBox="1"/>
              <p:nvPr/>
            </p:nvSpPr>
            <p:spPr>
              <a:xfrm>
                <a:off x="4482500" y="1623974"/>
                <a:ext cx="559838" cy="6585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000" dirty="0" smtClean="0">
                    <a:solidFill>
                      <a:schemeClr val="bg1"/>
                    </a:solidFill>
                    <a:cs typeface="+mn-ea"/>
                    <a:sym typeface="+mn-lt"/>
                  </a:rPr>
                  <a:t>1</a:t>
                </a:r>
                <a:endParaRPr lang="zh-CN" altLang="en-US" sz="2000" dirty="0">
                  <a:solidFill>
                    <a:schemeClr val="bg1"/>
                  </a:solidFill>
                  <a:cs typeface="+mn-ea"/>
                  <a:sym typeface="+mn-lt"/>
                </a:endParaRPr>
              </a:p>
            </p:txBody>
          </p:sp>
        </p:grpSp>
      </p:grpSp>
      <p:sp>
        <p:nvSpPr>
          <p:cNvPr id="57" name="矩形 56"/>
          <p:cNvSpPr/>
          <p:nvPr/>
        </p:nvSpPr>
        <p:spPr>
          <a:xfrm>
            <a:off x="5092997" y="1173706"/>
            <a:ext cx="2133912" cy="635715"/>
          </a:xfrm>
          <a:prstGeom prst="rect">
            <a:avLst/>
          </a:prstGeom>
          <a:noFill/>
          <a:ln w="57150">
            <a:solidFill>
              <a:srgbClr val="447CAD"/>
            </a:solidFill>
          </a:ln>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defPPr>
              <a:defRPr lang="en-US">
                <a:solidFill>
                  <a:schemeClr val="lt1"/>
                </a:solidFill>
              </a:defRPr>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a:endParaRPr lang="zh-CN" altLang="en-US" sz="2400" b="1" dirty="0">
              <a:solidFill>
                <a:schemeClr val="tx1">
                  <a:lumMod val="75000"/>
                  <a:lumOff val="25000"/>
                </a:schemeClr>
              </a:solidFill>
              <a:cs typeface="+mn-ea"/>
              <a:sym typeface="+mn-lt"/>
            </a:endParaRPr>
          </a:p>
        </p:txBody>
      </p:sp>
      <p:grpSp>
        <p:nvGrpSpPr>
          <p:cNvPr id="21" name="组合 20"/>
          <p:cNvGrpSpPr/>
          <p:nvPr/>
        </p:nvGrpSpPr>
        <p:grpSpPr>
          <a:xfrm>
            <a:off x="471434" y="950971"/>
            <a:ext cx="4138375" cy="3951230"/>
            <a:chOff x="471434" y="950971"/>
            <a:chExt cx="4138375" cy="3951230"/>
          </a:xfrm>
        </p:grpSpPr>
        <p:grpSp>
          <p:nvGrpSpPr>
            <p:cNvPr id="16" name="组合 15"/>
            <p:cNvGrpSpPr/>
            <p:nvPr/>
          </p:nvGrpSpPr>
          <p:grpSpPr>
            <a:xfrm>
              <a:off x="471434" y="951174"/>
              <a:ext cx="4138375" cy="3951027"/>
              <a:chOff x="566968" y="1324479"/>
              <a:chExt cx="4138375" cy="3951027"/>
            </a:xfrm>
          </p:grpSpPr>
          <p:pic>
            <p:nvPicPr>
              <p:cNvPr id="3" name="图片 2"/>
              <p:cNvPicPr>
                <a:picLocks noChangeAspect="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566968" y="1324479"/>
                <a:ext cx="4138375" cy="3951027"/>
              </a:xfrm>
              <a:prstGeom prst="rect">
                <a:avLst/>
              </a:prstGeom>
            </p:spPr>
          </p:pic>
          <p:sp>
            <p:nvSpPr>
              <p:cNvPr id="10" name="矩形 9"/>
              <p:cNvSpPr/>
              <p:nvPr/>
            </p:nvSpPr>
            <p:spPr>
              <a:xfrm>
                <a:off x="1584589" y="2937905"/>
                <a:ext cx="2002471" cy="461665"/>
              </a:xfrm>
              <a:prstGeom prst="rect">
                <a:avLst/>
              </a:prstGeom>
            </p:spPr>
            <p:txBody>
              <a:bodyPr wrap="none">
                <a:spAutoFit/>
              </a:bodyPr>
              <a:lstStyle/>
              <a:p>
                <a:r>
                  <a:rPr lang="zh-CN" altLang="en-US" sz="2400" b="1" dirty="0">
                    <a:solidFill>
                      <a:schemeClr val="tx1">
                        <a:lumMod val="75000"/>
                        <a:lumOff val="25000"/>
                      </a:schemeClr>
                    </a:solidFill>
                    <a:cs typeface="+mn-ea"/>
                    <a:sym typeface="+mn-lt"/>
                  </a:rPr>
                  <a:t>比赛奖项设置</a:t>
                </a:r>
              </a:p>
            </p:txBody>
          </p:sp>
        </p:grpSp>
        <p:pic>
          <p:nvPicPr>
            <p:cNvPr id="58" name="图片 5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10956" y="950971"/>
              <a:ext cx="961477" cy="1014510"/>
            </a:xfrm>
            <a:prstGeom prst="rect">
              <a:avLst/>
            </a:prstGeom>
          </p:spPr>
        </p:pic>
      </p:grpSp>
      <p:sp>
        <p:nvSpPr>
          <p:cNvPr id="59" name="矩形 58"/>
          <p:cNvSpPr/>
          <p:nvPr/>
        </p:nvSpPr>
        <p:spPr>
          <a:xfrm>
            <a:off x="5092997" y="2190654"/>
            <a:ext cx="2133912" cy="635715"/>
          </a:xfrm>
          <a:prstGeom prst="rect">
            <a:avLst/>
          </a:prstGeom>
          <a:noFill/>
          <a:ln w="57150">
            <a:solidFill>
              <a:srgbClr val="447CAD"/>
            </a:solidFill>
          </a:ln>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defPPr>
              <a:defRPr lang="en-US">
                <a:solidFill>
                  <a:schemeClr val="lt1"/>
                </a:solidFill>
              </a:defRPr>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a:endParaRPr lang="zh-CN" altLang="en-US" sz="2400" b="1" dirty="0">
              <a:solidFill>
                <a:schemeClr val="tx1">
                  <a:lumMod val="75000"/>
                  <a:lumOff val="25000"/>
                </a:schemeClr>
              </a:solidFill>
              <a:cs typeface="+mn-ea"/>
              <a:sym typeface="+mn-lt"/>
            </a:endParaRPr>
          </a:p>
        </p:txBody>
      </p:sp>
      <p:sp>
        <p:nvSpPr>
          <p:cNvPr id="60" name="矩形 59"/>
          <p:cNvSpPr/>
          <p:nvPr/>
        </p:nvSpPr>
        <p:spPr>
          <a:xfrm>
            <a:off x="7527445" y="1140368"/>
            <a:ext cx="2133912" cy="635715"/>
          </a:xfrm>
          <a:prstGeom prst="rect">
            <a:avLst/>
          </a:prstGeom>
          <a:noFill/>
          <a:ln w="57150">
            <a:solidFill>
              <a:srgbClr val="447CAD"/>
            </a:solidFill>
          </a:ln>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defPPr>
              <a:defRPr lang="en-US">
                <a:solidFill>
                  <a:schemeClr val="lt1"/>
                </a:solidFill>
              </a:defRPr>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a:endParaRPr lang="zh-CN" altLang="en-US" sz="2400" b="1" dirty="0">
              <a:solidFill>
                <a:schemeClr val="tx1">
                  <a:lumMod val="75000"/>
                  <a:lumOff val="25000"/>
                </a:schemeClr>
              </a:solidFill>
              <a:cs typeface="+mn-ea"/>
              <a:sym typeface="+mn-lt"/>
            </a:endParaRPr>
          </a:p>
        </p:txBody>
      </p:sp>
      <p:sp>
        <p:nvSpPr>
          <p:cNvPr id="61" name="矩形 60"/>
          <p:cNvSpPr/>
          <p:nvPr/>
        </p:nvSpPr>
        <p:spPr>
          <a:xfrm>
            <a:off x="7538715" y="2190654"/>
            <a:ext cx="2133912" cy="635715"/>
          </a:xfrm>
          <a:prstGeom prst="rect">
            <a:avLst/>
          </a:prstGeom>
          <a:noFill/>
          <a:ln w="57150">
            <a:solidFill>
              <a:srgbClr val="447CAD"/>
            </a:solidFill>
          </a:ln>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defPPr>
              <a:defRPr lang="en-US">
                <a:solidFill>
                  <a:schemeClr val="lt1"/>
                </a:solidFill>
              </a:defRPr>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a:endParaRPr lang="zh-CN" altLang="en-US" sz="2400" b="1" dirty="0">
              <a:solidFill>
                <a:schemeClr val="tx1">
                  <a:lumMod val="75000"/>
                  <a:lumOff val="25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p:cTn id="12" dur="1000" fill="hold"/>
                                        <p:tgtEl>
                                          <p:spTgt spid="21"/>
                                        </p:tgtEl>
                                        <p:attrNameLst>
                                          <p:attrName>ppt_w</p:attrName>
                                        </p:attrNameLst>
                                      </p:cBhvr>
                                      <p:tavLst>
                                        <p:tav tm="0">
                                          <p:val>
                                            <p:fltVal val="0"/>
                                          </p:val>
                                        </p:tav>
                                        <p:tav tm="100000">
                                          <p:val>
                                            <p:strVal val="#ppt_w"/>
                                          </p:val>
                                        </p:tav>
                                      </p:tavLst>
                                    </p:anim>
                                    <p:anim calcmode="lin" valueType="num">
                                      <p:cBhvr>
                                        <p:cTn id="13" dur="1000" fill="hold"/>
                                        <p:tgtEl>
                                          <p:spTgt spid="21"/>
                                        </p:tgtEl>
                                        <p:attrNameLst>
                                          <p:attrName>ppt_h</p:attrName>
                                        </p:attrNameLst>
                                      </p:cBhvr>
                                      <p:tavLst>
                                        <p:tav tm="0">
                                          <p:val>
                                            <p:fltVal val="0"/>
                                          </p:val>
                                        </p:tav>
                                        <p:tav tm="100000">
                                          <p:val>
                                            <p:strVal val="#ppt_h"/>
                                          </p:val>
                                        </p:tav>
                                      </p:tavLst>
                                    </p:anim>
                                    <p:anim calcmode="lin" valueType="num">
                                      <p:cBhvr>
                                        <p:cTn id="14" dur="1000" fill="hold"/>
                                        <p:tgtEl>
                                          <p:spTgt spid="21"/>
                                        </p:tgtEl>
                                        <p:attrNameLst>
                                          <p:attrName>style.rotation</p:attrName>
                                        </p:attrNameLst>
                                      </p:cBhvr>
                                      <p:tavLst>
                                        <p:tav tm="0">
                                          <p:val>
                                            <p:fltVal val="90"/>
                                          </p:val>
                                        </p:tav>
                                        <p:tav tm="100000">
                                          <p:val>
                                            <p:fltVal val="0"/>
                                          </p:val>
                                        </p:tav>
                                      </p:tavLst>
                                    </p:anim>
                                    <p:animEffect transition="in" filter="fade">
                                      <p:cBhvr>
                                        <p:cTn id="15" dur="1000"/>
                                        <p:tgtEl>
                                          <p:spTgt spid="21"/>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2" fill="hold" grpId="0" nodeType="click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additive="base">
                                        <p:cTn id="20" dur="500" fill="hold"/>
                                        <p:tgtEl>
                                          <p:spTgt spid="17"/>
                                        </p:tgtEl>
                                        <p:attrNameLst>
                                          <p:attrName>ppt_x</p:attrName>
                                        </p:attrNameLst>
                                      </p:cBhvr>
                                      <p:tavLst>
                                        <p:tav tm="0">
                                          <p:val>
                                            <p:strVal val="1+#ppt_w/2"/>
                                          </p:val>
                                        </p:tav>
                                        <p:tav tm="100000">
                                          <p:val>
                                            <p:strVal val="#ppt_x"/>
                                          </p:val>
                                        </p:tav>
                                      </p:tavLst>
                                    </p:anim>
                                    <p:anim calcmode="lin" valueType="num">
                                      <p:cBhvr additive="base">
                                        <p:cTn id="21" dur="500" fill="hold"/>
                                        <p:tgtEl>
                                          <p:spTgt spid="17"/>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additive="base">
                                        <p:cTn id="24" dur="500" fill="hold"/>
                                        <p:tgtEl>
                                          <p:spTgt spid="18"/>
                                        </p:tgtEl>
                                        <p:attrNameLst>
                                          <p:attrName>ppt_x</p:attrName>
                                        </p:attrNameLst>
                                      </p:cBhvr>
                                      <p:tavLst>
                                        <p:tav tm="0">
                                          <p:val>
                                            <p:strVal val="1+#ppt_w/2"/>
                                          </p:val>
                                        </p:tav>
                                        <p:tav tm="100000">
                                          <p:val>
                                            <p:strVal val="#ppt_x"/>
                                          </p:val>
                                        </p:tav>
                                      </p:tavLst>
                                    </p:anim>
                                    <p:anim calcmode="lin" valueType="num">
                                      <p:cBhvr additive="base">
                                        <p:cTn id="25" dur="500" fill="hold"/>
                                        <p:tgtEl>
                                          <p:spTgt spid="18"/>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additive="base">
                                        <p:cTn id="28" dur="500" fill="hold"/>
                                        <p:tgtEl>
                                          <p:spTgt spid="20"/>
                                        </p:tgtEl>
                                        <p:attrNameLst>
                                          <p:attrName>ppt_x</p:attrName>
                                        </p:attrNameLst>
                                      </p:cBhvr>
                                      <p:tavLst>
                                        <p:tav tm="0">
                                          <p:val>
                                            <p:strVal val="1+#ppt_w/2"/>
                                          </p:val>
                                        </p:tav>
                                        <p:tav tm="100000">
                                          <p:val>
                                            <p:strVal val="#ppt_x"/>
                                          </p:val>
                                        </p:tav>
                                      </p:tavLst>
                                    </p:anim>
                                    <p:anim calcmode="lin" valueType="num">
                                      <p:cBhvr additive="base">
                                        <p:cTn id="29" dur="500" fill="hold"/>
                                        <p:tgtEl>
                                          <p:spTgt spid="20"/>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500" fill="hold"/>
                                        <p:tgtEl>
                                          <p:spTgt spid="19"/>
                                        </p:tgtEl>
                                        <p:attrNameLst>
                                          <p:attrName>ppt_x</p:attrName>
                                        </p:attrNameLst>
                                      </p:cBhvr>
                                      <p:tavLst>
                                        <p:tav tm="0">
                                          <p:val>
                                            <p:strVal val="1+#ppt_w/2"/>
                                          </p:val>
                                        </p:tav>
                                        <p:tav tm="100000">
                                          <p:val>
                                            <p:strVal val="#ppt_x"/>
                                          </p:val>
                                        </p:tav>
                                      </p:tavLst>
                                    </p:anim>
                                    <p:anim calcmode="lin" valueType="num">
                                      <p:cBhvr additive="base">
                                        <p:cTn id="33" dur="500" fill="hold"/>
                                        <p:tgtEl>
                                          <p:spTgt spid="19"/>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57"/>
                                        </p:tgtEl>
                                        <p:attrNameLst>
                                          <p:attrName>style.visibility</p:attrName>
                                        </p:attrNameLst>
                                      </p:cBhvr>
                                      <p:to>
                                        <p:strVal val="visible"/>
                                      </p:to>
                                    </p:set>
                                    <p:anim calcmode="lin" valueType="num">
                                      <p:cBhvr additive="base">
                                        <p:cTn id="36" dur="500" fill="hold"/>
                                        <p:tgtEl>
                                          <p:spTgt spid="57"/>
                                        </p:tgtEl>
                                        <p:attrNameLst>
                                          <p:attrName>ppt_x</p:attrName>
                                        </p:attrNameLst>
                                      </p:cBhvr>
                                      <p:tavLst>
                                        <p:tav tm="0">
                                          <p:val>
                                            <p:strVal val="1+#ppt_w/2"/>
                                          </p:val>
                                        </p:tav>
                                        <p:tav tm="100000">
                                          <p:val>
                                            <p:strVal val="#ppt_x"/>
                                          </p:val>
                                        </p:tav>
                                      </p:tavLst>
                                    </p:anim>
                                    <p:anim calcmode="lin" valueType="num">
                                      <p:cBhvr additive="base">
                                        <p:cTn id="37" dur="500" fill="hold"/>
                                        <p:tgtEl>
                                          <p:spTgt spid="57"/>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60"/>
                                        </p:tgtEl>
                                        <p:attrNameLst>
                                          <p:attrName>style.visibility</p:attrName>
                                        </p:attrNameLst>
                                      </p:cBhvr>
                                      <p:to>
                                        <p:strVal val="visible"/>
                                      </p:to>
                                    </p:set>
                                    <p:anim calcmode="lin" valueType="num">
                                      <p:cBhvr additive="base">
                                        <p:cTn id="40" dur="500" fill="hold"/>
                                        <p:tgtEl>
                                          <p:spTgt spid="60"/>
                                        </p:tgtEl>
                                        <p:attrNameLst>
                                          <p:attrName>ppt_x</p:attrName>
                                        </p:attrNameLst>
                                      </p:cBhvr>
                                      <p:tavLst>
                                        <p:tav tm="0">
                                          <p:val>
                                            <p:strVal val="1+#ppt_w/2"/>
                                          </p:val>
                                        </p:tav>
                                        <p:tav tm="100000">
                                          <p:val>
                                            <p:strVal val="#ppt_x"/>
                                          </p:val>
                                        </p:tav>
                                      </p:tavLst>
                                    </p:anim>
                                    <p:anim calcmode="lin" valueType="num">
                                      <p:cBhvr additive="base">
                                        <p:cTn id="41" dur="500" fill="hold"/>
                                        <p:tgtEl>
                                          <p:spTgt spid="60"/>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0"/>
                                  </p:stCondLst>
                                  <p:childTnLst>
                                    <p:set>
                                      <p:cBhvr>
                                        <p:cTn id="43" dur="1" fill="hold">
                                          <p:stCondLst>
                                            <p:cond delay="0"/>
                                          </p:stCondLst>
                                        </p:cTn>
                                        <p:tgtEl>
                                          <p:spTgt spid="61"/>
                                        </p:tgtEl>
                                        <p:attrNameLst>
                                          <p:attrName>style.visibility</p:attrName>
                                        </p:attrNameLst>
                                      </p:cBhvr>
                                      <p:to>
                                        <p:strVal val="visible"/>
                                      </p:to>
                                    </p:set>
                                    <p:anim calcmode="lin" valueType="num">
                                      <p:cBhvr additive="base">
                                        <p:cTn id="44" dur="500" fill="hold"/>
                                        <p:tgtEl>
                                          <p:spTgt spid="61"/>
                                        </p:tgtEl>
                                        <p:attrNameLst>
                                          <p:attrName>ppt_x</p:attrName>
                                        </p:attrNameLst>
                                      </p:cBhvr>
                                      <p:tavLst>
                                        <p:tav tm="0">
                                          <p:val>
                                            <p:strVal val="1+#ppt_w/2"/>
                                          </p:val>
                                        </p:tav>
                                        <p:tav tm="100000">
                                          <p:val>
                                            <p:strVal val="#ppt_x"/>
                                          </p:val>
                                        </p:tav>
                                      </p:tavLst>
                                    </p:anim>
                                    <p:anim calcmode="lin" valueType="num">
                                      <p:cBhvr additive="base">
                                        <p:cTn id="45" dur="500" fill="hold"/>
                                        <p:tgtEl>
                                          <p:spTgt spid="61"/>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0"/>
                                  </p:stCondLst>
                                  <p:childTnLst>
                                    <p:set>
                                      <p:cBhvr>
                                        <p:cTn id="47" dur="1" fill="hold">
                                          <p:stCondLst>
                                            <p:cond delay="0"/>
                                          </p:stCondLst>
                                        </p:cTn>
                                        <p:tgtEl>
                                          <p:spTgt spid="59"/>
                                        </p:tgtEl>
                                        <p:attrNameLst>
                                          <p:attrName>style.visibility</p:attrName>
                                        </p:attrNameLst>
                                      </p:cBhvr>
                                      <p:to>
                                        <p:strVal val="visible"/>
                                      </p:to>
                                    </p:set>
                                    <p:anim calcmode="lin" valueType="num">
                                      <p:cBhvr additive="base">
                                        <p:cTn id="48" dur="500" fill="hold"/>
                                        <p:tgtEl>
                                          <p:spTgt spid="59"/>
                                        </p:tgtEl>
                                        <p:attrNameLst>
                                          <p:attrName>ppt_x</p:attrName>
                                        </p:attrNameLst>
                                      </p:cBhvr>
                                      <p:tavLst>
                                        <p:tav tm="0">
                                          <p:val>
                                            <p:strVal val="1+#ppt_w/2"/>
                                          </p:val>
                                        </p:tav>
                                        <p:tav tm="100000">
                                          <p:val>
                                            <p:strVal val="#ppt_x"/>
                                          </p:val>
                                        </p:tav>
                                      </p:tavLst>
                                    </p:anim>
                                    <p:anim calcmode="lin" valueType="num">
                                      <p:cBhvr additive="base">
                                        <p:cTn id="49" dur="500" fill="hold"/>
                                        <p:tgtEl>
                                          <p:spTgt spid="59"/>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nodeType="click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fade">
                                      <p:cBhvr>
                                        <p:cTn id="54" dur="1000"/>
                                        <p:tgtEl>
                                          <p:spTgt spid="23"/>
                                        </p:tgtEl>
                                      </p:cBhvr>
                                    </p:animEffect>
                                    <p:anim calcmode="lin" valueType="num">
                                      <p:cBhvr>
                                        <p:cTn id="55" dur="1000" fill="hold"/>
                                        <p:tgtEl>
                                          <p:spTgt spid="23"/>
                                        </p:tgtEl>
                                        <p:attrNameLst>
                                          <p:attrName>ppt_x</p:attrName>
                                        </p:attrNameLst>
                                      </p:cBhvr>
                                      <p:tavLst>
                                        <p:tav tm="0">
                                          <p:val>
                                            <p:strVal val="#ppt_x"/>
                                          </p:val>
                                        </p:tav>
                                        <p:tav tm="100000">
                                          <p:val>
                                            <p:strVal val="#ppt_x"/>
                                          </p:val>
                                        </p:tav>
                                      </p:tavLst>
                                    </p:anim>
                                    <p:anim calcmode="lin" valueType="num">
                                      <p:cBhvr>
                                        <p:cTn id="56" dur="1000" fill="hold"/>
                                        <p:tgtEl>
                                          <p:spTgt spid="23"/>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42"/>
                                        </p:tgtEl>
                                        <p:attrNameLst>
                                          <p:attrName>style.visibility</p:attrName>
                                        </p:attrNameLst>
                                      </p:cBhvr>
                                      <p:to>
                                        <p:strVal val="visible"/>
                                      </p:to>
                                    </p:set>
                                    <p:animEffect transition="in" filter="fade">
                                      <p:cBhvr>
                                        <p:cTn id="59" dur="1000"/>
                                        <p:tgtEl>
                                          <p:spTgt spid="42"/>
                                        </p:tgtEl>
                                      </p:cBhvr>
                                    </p:animEffect>
                                    <p:anim calcmode="lin" valueType="num">
                                      <p:cBhvr>
                                        <p:cTn id="60" dur="1000" fill="hold"/>
                                        <p:tgtEl>
                                          <p:spTgt spid="42"/>
                                        </p:tgtEl>
                                        <p:attrNameLst>
                                          <p:attrName>ppt_x</p:attrName>
                                        </p:attrNameLst>
                                      </p:cBhvr>
                                      <p:tavLst>
                                        <p:tav tm="0">
                                          <p:val>
                                            <p:strVal val="#ppt_x"/>
                                          </p:val>
                                        </p:tav>
                                        <p:tav tm="100000">
                                          <p:val>
                                            <p:strVal val="#ppt_x"/>
                                          </p:val>
                                        </p:tav>
                                      </p:tavLst>
                                    </p:anim>
                                    <p:anim calcmode="lin" valueType="num">
                                      <p:cBhvr>
                                        <p:cTn id="61" dur="1000" fill="hold"/>
                                        <p:tgtEl>
                                          <p:spTgt spid="42"/>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47"/>
                                        </p:tgtEl>
                                        <p:attrNameLst>
                                          <p:attrName>style.visibility</p:attrName>
                                        </p:attrNameLst>
                                      </p:cBhvr>
                                      <p:to>
                                        <p:strVal val="visible"/>
                                      </p:to>
                                    </p:set>
                                    <p:animEffect transition="in" filter="fade">
                                      <p:cBhvr>
                                        <p:cTn id="64" dur="1000"/>
                                        <p:tgtEl>
                                          <p:spTgt spid="47"/>
                                        </p:tgtEl>
                                      </p:cBhvr>
                                    </p:animEffect>
                                    <p:anim calcmode="lin" valueType="num">
                                      <p:cBhvr>
                                        <p:cTn id="65" dur="1000" fill="hold"/>
                                        <p:tgtEl>
                                          <p:spTgt spid="47"/>
                                        </p:tgtEl>
                                        <p:attrNameLst>
                                          <p:attrName>ppt_x</p:attrName>
                                        </p:attrNameLst>
                                      </p:cBhvr>
                                      <p:tavLst>
                                        <p:tav tm="0">
                                          <p:val>
                                            <p:strVal val="#ppt_x"/>
                                          </p:val>
                                        </p:tav>
                                        <p:tav tm="100000">
                                          <p:val>
                                            <p:strVal val="#ppt_x"/>
                                          </p:val>
                                        </p:tav>
                                      </p:tavLst>
                                    </p:anim>
                                    <p:anim calcmode="lin" valueType="num">
                                      <p:cBhvr>
                                        <p:cTn id="66" dur="1000" fill="hold"/>
                                        <p:tgtEl>
                                          <p:spTgt spid="47"/>
                                        </p:tgtEl>
                                        <p:attrNameLst>
                                          <p:attrName>ppt_y</p:attrName>
                                        </p:attrNameLst>
                                      </p:cBhvr>
                                      <p:tavLst>
                                        <p:tav tm="0">
                                          <p:val>
                                            <p:strVal val="#ppt_y+.1"/>
                                          </p:val>
                                        </p:tav>
                                        <p:tav tm="100000">
                                          <p:val>
                                            <p:strVal val="#ppt_y"/>
                                          </p:val>
                                        </p:tav>
                                      </p:tavLst>
                                    </p:anim>
                                  </p:childTnLst>
                                </p:cTn>
                              </p:par>
                              <p:par>
                                <p:cTn id="67" presetID="42" presetClass="entr" presetSubtype="0" fill="hold" nodeType="withEffect">
                                  <p:stCondLst>
                                    <p:cond delay="0"/>
                                  </p:stCondLst>
                                  <p:childTnLst>
                                    <p:set>
                                      <p:cBhvr>
                                        <p:cTn id="68" dur="1" fill="hold">
                                          <p:stCondLst>
                                            <p:cond delay="0"/>
                                          </p:stCondLst>
                                        </p:cTn>
                                        <p:tgtEl>
                                          <p:spTgt spid="52"/>
                                        </p:tgtEl>
                                        <p:attrNameLst>
                                          <p:attrName>style.visibility</p:attrName>
                                        </p:attrNameLst>
                                      </p:cBhvr>
                                      <p:to>
                                        <p:strVal val="visible"/>
                                      </p:to>
                                    </p:set>
                                    <p:animEffect transition="in" filter="fade">
                                      <p:cBhvr>
                                        <p:cTn id="69" dur="1000"/>
                                        <p:tgtEl>
                                          <p:spTgt spid="52"/>
                                        </p:tgtEl>
                                      </p:cBhvr>
                                    </p:animEffect>
                                    <p:anim calcmode="lin" valueType="num">
                                      <p:cBhvr>
                                        <p:cTn id="70" dur="1000" fill="hold"/>
                                        <p:tgtEl>
                                          <p:spTgt spid="52"/>
                                        </p:tgtEl>
                                        <p:attrNameLst>
                                          <p:attrName>ppt_x</p:attrName>
                                        </p:attrNameLst>
                                      </p:cBhvr>
                                      <p:tavLst>
                                        <p:tav tm="0">
                                          <p:val>
                                            <p:strVal val="#ppt_x"/>
                                          </p:val>
                                        </p:tav>
                                        <p:tav tm="100000">
                                          <p:val>
                                            <p:strVal val="#ppt_x"/>
                                          </p:val>
                                        </p:tav>
                                      </p:tavLst>
                                    </p:anim>
                                    <p:anim calcmode="lin" valueType="num">
                                      <p:cBhvr>
                                        <p:cTn id="71"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57" grpId="0" animBg="1"/>
      <p:bldP spid="59" grpId="0" animBg="1"/>
      <p:bldP spid="60" grpId="0" animBg="1"/>
      <p:bldP spid="6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4780355" y="3538123"/>
            <a:ext cx="2133912" cy="635715"/>
          </a:xfrm>
          <a:prstGeom prst="rect">
            <a:avLst/>
          </a:prstGeom>
          <a:solidFill>
            <a:srgbClr val="447CAD"/>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defPPr>
              <a:defRPr lang="en-US">
                <a:solidFill>
                  <a:schemeClr val="lt1"/>
                </a:solidFill>
              </a:defRPr>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a:endParaRPr lang="zh-CN" altLang="en-US" sz="2400" b="1" dirty="0">
              <a:solidFill>
                <a:schemeClr val="tx1">
                  <a:lumMod val="75000"/>
                  <a:lumOff val="25000"/>
                </a:schemeClr>
              </a:solidFill>
              <a:cs typeface="+mn-ea"/>
              <a:sym typeface="+mn-lt"/>
            </a:endParaRPr>
          </a:p>
        </p:txBody>
      </p:sp>
      <p:sp>
        <p:nvSpPr>
          <p:cNvPr id="17" name="矩形 16"/>
          <p:cNvSpPr/>
          <p:nvPr/>
        </p:nvSpPr>
        <p:spPr>
          <a:xfrm>
            <a:off x="4780355" y="1666714"/>
            <a:ext cx="2133912" cy="635715"/>
          </a:xfrm>
          <a:prstGeom prst="rect">
            <a:avLst/>
          </a:prstGeom>
          <a:solidFill>
            <a:srgbClr val="447CAD"/>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defPPr>
              <a:defRPr lang="en-US">
                <a:solidFill>
                  <a:schemeClr val="lt1"/>
                </a:solidFill>
              </a:defRPr>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a:endParaRPr lang="zh-CN" altLang="en-US" sz="2400" b="1" dirty="0">
              <a:solidFill>
                <a:schemeClr val="tx1">
                  <a:lumMod val="75000"/>
                  <a:lumOff val="25000"/>
                </a:schemeClr>
              </a:solidFill>
              <a:cs typeface="+mn-ea"/>
              <a:sym typeface="+mn-lt"/>
            </a:endParaRPr>
          </a:p>
        </p:txBody>
      </p:sp>
      <p:grpSp>
        <p:nvGrpSpPr>
          <p:cNvPr id="8" name="组合 7"/>
          <p:cNvGrpSpPr/>
          <p:nvPr/>
        </p:nvGrpSpPr>
        <p:grpSpPr>
          <a:xfrm>
            <a:off x="4957186" y="1784517"/>
            <a:ext cx="6549958" cy="1822176"/>
            <a:chOff x="2804107" y="1651438"/>
            <a:chExt cx="6549958" cy="1822176"/>
          </a:xfrm>
        </p:grpSpPr>
        <p:sp>
          <p:nvSpPr>
            <p:cNvPr id="9" name="文本框 8"/>
            <p:cNvSpPr txBox="1"/>
            <p:nvPr/>
          </p:nvSpPr>
          <p:spPr>
            <a:xfrm>
              <a:off x="2804107" y="1651438"/>
              <a:ext cx="1780250" cy="400110"/>
            </a:xfrm>
            <a:prstGeom prst="rect">
              <a:avLst/>
            </a:prstGeom>
            <a:noFill/>
          </p:spPr>
          <p:txBody>
            <a:bodyPr wrap="square" rtlCol="0">
              <a:spAutoFit/>
            </a:bodyPr>
            <a:lstStyle/>
            <a:p>
              <a:pPr algn="dist"/>
              <a:r>
                <a:rPr lang="zh-CN" altLang="en-US" sz="2000" b="1" dirty="0">
                  <a:solidFill>
                    <a:schemeClr val="bg1"/>
                  </a:solidFill>
                  <a:cs typeface="+mn-ea"/>
                  <a:sym typeface="+mn-lt"/>
                </a:rPr>
                <a:t>输入标题</a:t>
              </a:r>
            </a:p>
          </p:txBody>
        </p:sp>
        <p:sp>
          <p:nvSpPr>
            <p:cNvPr id="10" name="文本框 9"/>
            <p:cNvSpPr txBox="1"/>
            <p:nvPr/>
          </p:nvSpPr>
          <p:spPr>
            <a:xfrm>
              <a:off x="2837058" y="2088619"/>
              <a:ext cx="6517007" cy="1384995"/>
            </a:xfrm>
            <a:prstGeom prst="rect">
              <a:avLst/>
            </a:prstGeom>
            <a:noFill/>
          </p:spPr>
          <p:txBody>
            <a:bodyPr wrap="square" rtlCol="0">
              <a:spAutoFit/>
            </a:bodyPr>
            <a:lstStyle/>
            <a:p>
              <a:pPr>
                <a:lnSpc>
                  <a:spcPct val="150000"/>
                </a:lnSpc>
              </a:pPr>
              <a:r>
                <a:rPr lang="zh-CN" altLang="en-US" sz="1400" dirty="0">
                  <a:solidFill>
                    <a:schemeClr val="tx1">
                      <a:lumMod val="75000"/>
                      <a:lumOff val="25000"/>
                    </a:schemeClr>
                  </a:solidFill>
                  <a:cs typeface="+mn-ea"/>
                  <a:sym typeface="+mn-lt"/>
                </a:rPr>
                <a:t>请单击此处输入文本内容，请单击此处输入文本内容，请单击此处输入文本内容，请单击此处输入文本内容，请单击此处输入文本内容，请单击此处输入文本内容，请单击此处输入文本内容，请单击此处输入文本内容</a:t>
              </a:r>
            </a:p>
            <a:p>
              <a:pPr>
                <a:lnSpc>
                  <a:spcPct val="150000"/>
                </a:lnSpc>
              </a:pPr>
              <a:endParaRPr lang="zh-CN" altLang="en-US" sz="1400" dirty="0">
                <a:solidFill>
                  <a:schemeClr val="tx1">
                    <a:lumMod val="75000"/>
                    <a:lumOff val="25000"/>
                  </a:schemeClr>
                </a:solidFill>
                <a:cs typeface="+mn-ea"/>
                <a:sym typeface="+mn-lt"/>
              </a:endParaRPr>
            </a:p>
          </p:txBody>
        </p:sp>
      </p:grpSp>
      <p:grpSp>
        <p:nvGrpSpPr>
          <p:cNvPr id="11" name="组合 10"/>
          <p:cNvGrpSpPr/>
          <p:nvPr/>
        </p:nvGrpSpPr>
        <p:grpSpPr>
          <a:xfrm>
            <a:off x="4935057" y="3663121"/>
            <a:ext cx="6517007" cy="1885178"/>
            <a:chOff x="2837058" y="1588436"/>
            <a:chExt cx="6517007" cy="1885178"/>
          </a:xfrm>
        </p:grpSpPr>
        <p:sp>
          <p:nvSpPr>
            <p:cNvPr id="12" name="文本框 11"/>
            <p:cNvSpPr txBox="1"/>
            <p:nvPr/>
          </p:nvSpPr>
          <p:spPr>
            <a:xfrm>
              <a:off x="2837058" y="1588436"/>
              <a:ext cx="1780250" cy="400110"/>
            </a:xfrm>
            <a:prstGeom prst="rect">
              <a:avLst/>
            </a:prstGeom>
            <a:noFill/>
          </p:spPr>
          <p:txBody>
            <a:bodyPr wrap="square" rtlCol="0">
              <a:spAutoFit/>
            </a:bodyPr>
            <a:lstStyle/>
            <a:p>
              <a:pPr algn="dist"/>
              <a:r>
                <a:rPr lang="zh-CN" altLang="en-US" sz="2000" b="1" dirty="0">
                  <a:solidFill>
                    <a:schemeClr val="bg1"/>
                  </a:solidFill>
                  <a:cs typeface="+mn-ea"/>
                  <a:sym typeface="+mn-lt"/>
                </a:rPr>
                <a:t>输入标题</a:t>
              </a:r>
            </a:p>
          </p:txBody>
        </p:sp>
        <p:sp>
          <p:nvSpPr>
            <p:cNvPr id="13" name="文本框 12"/>
            <p:cNvSpPr txBox="1"/>
            <p:nvPr/>
          </p:nvSpPr>
          <p:spPr>
            <a:xfrm>
              <a:off x="2837058" y="2088619"/>
              <a:ext cx="6517007" cy="1384995"/>
            </a:xfrm>
            <a:prstGeom prst="rect">
              <a:avLst/>
            </a:prstGeom>
            <a:noFill/>
          </p:spPr>
          <p:txBody>
            <a:bodyPr wrap="square" rtlCol="0">
              <a:spAutoFit/>
            </a:bodyPr>
            <a:lstStyle/>
            <a:p>
              <a:pPr>
                <a:lnSpc>
                  <a:spcPct val="150000"/>
                </a:lnSpc>
              </a:pPr>
              <a:r>
                <a:rPr lang="zh-CN" altLang="en-US" sz="1400" dirty="0">
                  <a:solidFill>
                    <a:schemeClr val="tx1">
                      <a:lumMod val="75000"/>
                      <a:lumOff val="25000"/>
                    </a:schemeClr>
                  </a:solidFill>
                  <a:cs typeface="+mn-ea"/>
                  <a:sym typeface="+mn-lt"/>
                </a:rPr>
                <a:t>请单击此处输入文本内容，请单击此处输入文本内容，请单击此处输入文本内容，请单击此处输入文本内容，请单击此处输入文本内容，请单击此处输入文本内容，请单击此处输入文本内容，请单击此处输入文本内容</a:t>
              </a:r>
            </a:p>
            <a:p>
              <a:pPr>
                <a:lnSpc>
                  <a:spcPct val="150000"/>
                </a:lnSpc>
              </a:pPr>
              <a:endParaRPr lang="zh-CN" altLang="en-US" sz="1400" dirty="0">
                <a:solidFill>
                  <a:schemeClr val="tx1">
                    <a:lumMod val="75000"/>
                    <a:lumOff val="25000"/>
                  </a:schemeClr>
                </a:solidFill>
                <a:cs typeface="+mn-ea"/>
                <a:sym typeface="+mn-lt"/>
              </a:endParaRPr>
            </a:p>
          </p:txBody>
        </p:sp>
      </p:grpSp>
      <p:grpSp>
        <p:nvGrpSpPr>
          <p:cNvPr id="14" name="组合 13"/>
          <p:cNvGrpSpPr/>
          <p:nvPr/>
        </p:nvGrpSpPr>
        <p:grpSpPr>
          <a:xfrm>
            <a:off x="-29399" y="-245343"/>
            <a:ext cx="1613988" cy="1154243"/>
            <a:chOff x="-29399" y="-245343"/>
            <a:chExt cx="1613988" cy="1154243"/>
          </a:xfrm>
        </p:grpSpPr>
        <p:sp>
          <p:nvSpPr>
            <p:cNvPr id="15" name="矩形 14"/>
            <p:cNvSpPr/>
            <p:nvPr/>
          </p:nvSpPr>
          <p:spPr>
            <a:xfrm>
              <a:off x="14929" y="539568"/>
              <a:ext cx="1540806" cy="369332"/>
            </a:xfrm>
            <a:prstGeom prst="rect">
              <a:avLst/>
            </a:prstGeom>
          </p:spPr>
          <p:txBody>
            <a:bodyPr wrap="none">
              <a:spAutoFit/>
            </a:bodyPr>
            <a:lstStyle>
              <a:defPPr>
                <a:defRPr lang="en-US"/>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r>
                <a:rPr lang="zh-CN" altLang="en-US" b="1" dirty="0" smtClean="0">
                  <a:solidFill>
                    <a:srgbClr val="447CAD"/>
                  </a:solidFill>
                  <a:cs typeface="+mn-ea"/>
                  <a:sym typeface="+mn-lt"/>
                </a:rPr>
                <a:t>比赛奖项设置</a:t>
              </a:r>
              <a:endParaRPr lang="zh-CN" altLang="en-US" b="1" dirty="0">
                <a:solidFill>
                  <a:srgbClr val="447CAD"/>
                </a:solidFill>
                <a:cs typeface="+mn-ea"/>
                <a:sym typeface="+mn-lt"/>
              </a:endParaRPr>
            </a:p>
          </p:txBody>
        </p:sp>
        <p:pic>
          <p:nvPicPr>
            <p:cNvPr id="16" name="图片 15"/>
            <p:cNvPicPr>
              <a:picLocks noChangeAspect="1"/>
            </p:cNvPicPr>
            <p:nvPr/>
          </p:nvPicPr>
          <p:blipFill rotWithShape="1">
            <a:blip r:embed="rId3" cstate="print">
              <a:duotone>
                <a:prstClr val="black"/>
                <a:schemeClr val="accent5">
                  <a:tint val="45000"/>
                  <a:satMod val="400000"/>
                </a:schemeClr>
              </a:duotone>
              <a:extLst>
                <a:ext uri="{28A0092B-C50C-407E-A947-70E740481C1C}">
                  <a14:useLocalDpi xmlns:a14="http://schemas.microsoft.com/office/drawing/2010/main" val="0"/>
                </a:ext>
              </a:extLst>
            </a:blip>
            <a:srcRect b="46817"/>
            <a:stretch>
              <a:fillRect/>
            </a:stretch>
          </p:blipFill>
          <p:spPr>
            <a:xfrm>
              <a:off x="-29399" y="-245343"/>
              <a:ext cx="1613988" cy="784911"/>
            </a:xfrm>
            <a:prstGeom prst="rect">
              <a:avLst/>
            </a:prstGeom>
          </p:spPr>
        </p:pic>
      </p:grpSp>
      <p:grpSp>
        <p:nvGrpSpPr>
          <p:cNvPr id="3" name="组合 2"/>
          <p:cNvGrpSpPr/>
          <p:nvPr/>
        </p:nvGrpSpPr>
        <p:grpSpPr>
          <a:xfrm>
            <a:off x="537089" y="1224129"/>
            <a:ext cx="4138375" cy="3951027"/>
            <a:chOff x="537089" y="1224129"/>
            <a:chExt cx="4138375" cy="3951027"/>
          </a:xfrm>
        </p:grpSpPr>
        <p:pic>
          <p:nvPicPr>
            <p:cNvPr id="21" name="图片 20"/>
            <p:cNvPicPr>
              <a:picLocks noChangeAspect="1"/>
            </p:cNvPicPr>
            <p:nvPr/>
          </p:nvPicPr>
          <p:blipFill>
            <a:blip r:embed="rId4"/>
            <a:stretch>
              <a:fillRect/>
            </a:stretch>
          </p:blipFill>
          <p:spPr>
            <a:xfrm>
              <a:off x="1183988" y="1784517"/>
              <a:ext cx="2656438" cy="2610062"/>
            </a:xfrm>
            <a:prstGeom prst="ellipse">
              <a:avLst/>
            </a:prstGeom>
            <a:solidFill>
              <a:srgbClr val="FFFFFF">
                <a:shade val="85000"/>
              </a:srgbClr>
            </a:solidFill>
            <a:ln>
              <a:noFill/>
            </a:ln>
            <a:effectLst>
              <a:reflection blurRad="12700" stA="38000" endPos="28000" dist="5000" dir="5400000" sy="-100000" algn="bl" rotWithShape="0"/>
            </a:effectLst>
          </p:spPr>
        </p:pic>
        <p:pic>
          <p:nvPicPr>
            <p:cNvPr id="24" name="图片 23"/>
            <p:cNvPicPr>
              <a:picLocks noChangeAspect="1"/>
            </p:cNvPicPr>
            <p:nvPr/>
          </p:nvPicPr>
          <p:blipFill>
            <a:blip r:embed="rId5"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537089" y="1224129"/>
              <a:ext cx="4138375" cy="3951027"/>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ircle(in)">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barn(inVertical)">
                                      <p:cBhvr>
                                        <p:cTn id="17" dur="500"/>
                                        <p:tgtEl>
                                          <p:spTgt spid="17"/>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barn(inVertical)">
                                      <p:cBhvr>
                                        <p:cTn id="20" dur="500"/>
                                        <p:tgtEl>
                                          <p:spTgt spid="18"/>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ppt_x"/>
                                          </p:val>
                                        </p:tav>
                                        <p:tav tm="100000">
                                          <p:val>
                                            <p:strVal val="#ppt_x"/>
                                          </p:val>
                                        </p:tav>
                                      </p:tavLst>
                                    </p:anim>
                                    <p:anim calcmode="lin" valueType="num">
                                      <p:cBhvr additive="base">
                                        <p:cTn id="3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rotWithShape="1">
          <a:blip r:embed="rId3" cstate="print">
            <a:extLst>
              <a:ext uri="{28A0092B-C50C-407E-A947-70E740481C1C}">
                <a14:useLocalDpi xmlns:a14="http://schemas.microsoft.com/office/drawing/2010/main" val="0"/>
              </a:ext>
            </a:extLst>
          </a:blip>
          <a:srcRect r="7538" b="14030"/>
          <a:stretch>
            <a:fillRect/>
          </a:stretch>
        </p:blipFill>
        <p:spPr>
          <a:xfrm>
            <a:off x="0" y="1"/>
            <a:ext cx="12192000" cy="6961130"/>
          </a:xfrm>
          <a:prstGeom prst="rect">
            <a:avLst/>
          </a:prstGeom>
        </p:spPr>
      </p:pic>
      <p:sp>
        <p:nvSpPr>
          <p:cNvPr id="11" name="矩形 10"/>
          <p:cNvSpPr/>
          <p:nvPr/>
        </p:nvSpPr>
        <p:spPr>
          <a:xfrm>
            <a:off x="2864020" y="971991"/>
            <a:ext cx="8238153" cy="1323439"/>
          </a:xfrm>
          <a:prstGeom prst="rect">
            <a:avLst/>
          </a:prstGeom>
        </p:spPr>
        <p:txBody>
          <a:bodyPr wrap="none">
            <a:spAutoFit/>
          </a:bodyPr>
          <a:lstStyle/>
          <a:p>
            <a:pPr algn="ctr"/>
            <a:r>
              <a:rPr lang="zh-CN" altLang="en-US" sz="8000" b="1" dirty="0">
                <a:solidFill>
                  <a:srgbClr val="447CAD"/>
                </a:solidFill>
                <a:cs typeface="+mn-ea"/>
                <a:sym typeface="+mn-lt"/>
              </a:rPr>
              <a:t>第二</a:t>
            </a:r>
            <a:r>
              <a:rPr lang="zh-CN" altLang="en-US" sz="8000" b="1" dirty="0" smtClean="0">
                <a:solidFill>
                  <a:srgbClr val="447CAD"/>
                </a:solidFill>
                <a:cs typeface="+mn-ea"/>
                <a:sym typeface="+mn-lt"/>
              </a:rPr>
              <a:t>届寝室</a:t>
            </a:r>
            <a:r>
              <a:rPr lang="zh-CN" altLang="en-US" sz="8000" b="1" dirty="0">
                <a:solidFill>
                  <a:srgbClr val="447CAD"/>
                </a:solidFill>
                <a:cs typeface="+mn-ea"/>
                <a:sym typeface="+mn-lt"/>
              </a:rPr>
              <a:t>文化节</a:t>
            </a:r>
          </a:p>
        </p:txBody>
      </p:sp>
      <p:grpSp>
        <p:nvGrpSpPr>
          <p:cNvPr id="7" name="组合 6"/>
          <p:cNvGrpSpPr/>
          <p:nvPr/>
        </p:nvGrpSpPr>
        <p:grpSpPr>
          <a:xfrm>
            <a:off x="481969" y="600501"/>
            <a:ext cx="2382051" cy="2386236"/>
            <a:chOff x="481969" y="600501"/>
            <a:chExt cx="2382051" cy="2386236"/>
          </a:xfrm>
        </p:grpSpPr>
        <p:pic>
          <p:nvPicPr>
            <p:cNvPr id="8" name="图片 7"/>
            <p:cNvPicPr>
              <a:picLocks noChangeAspect="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481969" y="712523"/>
              <a:ext cx="2382051" cy="2274214"/>
            </a:xfrm>
            <a:prstGeom prst="rect">
              <a:avLst/>
            </a:prstGeom>
          </p:spPr>
        </p:pic>
        <p:pic>
          <p:nvPicPr>
            <p:cNvPr id="14" name="图片 13"/>
            <p:cNvPicPr>
              <a:picLocks noChangeAspect="1"/>
            </p:cNvPicPr>
            <p:nvPr/>
          </p:nvPicPr>
          <p:blipFill rotWithShape="1">
            <a:blip r:embed="rId5" cstate="print">
              <a:duotone>
                <a:prstClr val="black"/>
                <a:schemeClr val="accent2">
                  <a:tint val="45000"/>
                  <a:satMod val="400000"/>
                </a:schemeClr>
              </a:duotone>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val="0"/>
                </a:ext>
              </a:extLst>
            </a:blip>
            <a:srcRect r="33561"/>
            <a:stretch/>
          </p:blipFill>
          <p:spPr>
            <a:xfrm>
              <a:off x="903531" y="600501"/>
              <a:ext cx="1051818" cy="2204113"/>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淡雅中国风年终述职报告通用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uaksoe">
      <a:majorFont>
        <a:latin typeface="李旭科毛笔行书"/>
        <a:ea typeface="李旭科毛笔行书"/>
        <a:cs typeface=""/>
      </a:majorFont>
      <a:minorFont>
        <a:latin typeface="李旭科毛笔行书"/>
        <a:ea typeface="李旭科毛笔行书"/>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1376</Words>
  <Application>Microsoft Office PowerPoint</Application>
  <PresentationFormat>宽屏</PresentationFormat>
  <Paragraphs>196</Paragraphs>
  <Slides>25</Slides>
  <Notes>25</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25</vt:i4>
      </vt:variant>
    </vt:vector>
  </HeadingPairs>
  <TitlesOfParts>
    <vt:vector size="31" baseType="lpstr">
      <vt:lpstr>等线</vt:lpstr>
      <vt:lpstr>李旭科毛笔行书</vt:lpstr>
      <vt:lpstr>宋体</vt:lpstr>
      <vt:lpstr>Arial</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淡雅中国风年终述职报告通用PPT模板</dc:title>
  <dc:creator>刘丹</dc:creator>
  <cp:lastModifiedBy>faith123</cp:lastModifiedBy>
  <cp:revision>90</cp:revision>
  <dcterms:created xsi:type="dcterms:W3CDTF">2017-12-30T06:51:00Z</dcterms:created>
  <dcterms:modified xsi:type="dcterms:W3CDTF">2018-11-17T05:13:40Z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2052-10.1.0.6260</vt:lpwstr>
  </property>
</Properties>
</file>