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emf" ContentType="image/x-em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52" r:id="rId3"/>
  </p:sldMasterIdLst>
  <p:notesMasterIdLst>
    <p:notesMasterId r:id="rId5"/>
  </p:notesMasterIdLst>
  <p:handoutMasterIdLst>
    <p:handoutMasterId r:id="rId25"/>
  </p:handoutMasterIdLst>
  <p:sldIdLst>
    <p:sldId id="257" r:id="rId4"/>
    <p:sldId id="3105" r:id="rId6"/>
    <p:sldId id="3106" r:id="rId7"/>
    <p:sldId id="3143" r:id="rId8"/>
    <p:sldId id="3086" r:id="rId9"/>
    <p:sldId id="3098" r:id="rId10"/>
    <p:sldId id="3144" r:id="rId11"/>
    <p:sldId id="3145" r:id="rId12"/>
    <p:sldId id="3101" r:id="rId13"/>
    <p:sldId id="3089" r:id="rId14"/>
    <p:sldId id="3146" r:id="rId15"/>
    <p:sldId id="3091" r:id="rId16"/>
    <p:sldId id="3087" r:id="rId17"/>
    <p:sldId id="3147" r:id="rId18"/>
    <p:sldId id="3148" r:id="rId19"/>
    <p:sldId id="3127" r:id="rId20"/>
    <p:sldId id="3126" r:id="rId21"/>
    <p:sldId id="3088" r:id="rId22"/>
    <p:sldId id="3149" r:id="rId23"/>
    <p:sldId id="3150" r:id="rId24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4040"/>
    <a:srgbClr val="FFFFFF"/>
    <a:srgbClr val="68CAFB"/>
    <a:srgbClr val="F8D840"/>
    <a:srgbClr val="2D2D2D"/>
    <a:srgbClr val="F7D73A"/>
    <a:srgbClr val="977F07"/>
    <a:srgbClr val="D1B009"/>
    <a:srgbClr val="3A3838"/>
    <a:srgbClr val="705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9" autoAdjust="0"/>
    <p:restoredTop sz="95317" autoAdjust="0"/>
  </p:normalViewPr>
  <p:slideViewPr>
    <p:cSldViewPr>
      <p:cViewPr>
        <p:scale>
          <a:sx n="75" d="100"/>
          <a:sy n="75" d="100"/>
        </p:scale>
        <p:origin x="1680" y="852"/>
      </p:cViewPr>
      <p:guideLst/>
    </p:cSldViewPr>
  </p:slideViewPr>
  <p:outlineViewPr>
    <p:cViewPr>
      <p:scale>
        <a:sx n="100" d="100"/>
        <a:sy n="100" d="100"/>
      </p:scale>
      <p:origin x="0" y="-997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handoutMaster" Target="handoutMasters/handoutMaster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package" Target="../embeddings/Workbook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F8D840"/>
            </a:solidFill>
          </c:spPr>
          <c:explosion val="0"/>
          <c:dPt>
            <c:idx val="0"/>
            <c:bubble3D val="0"/>
            <c:spPr>
              <a:solidFill>
                <a:srgbClr val="F8D84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68CAFB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F8D840"/>
            </a:solidFill>
          </c:spPr>
          <c:explosion val="0"/>
          <c:dPt>
            <c:idx val="0"/>
            <c:bubble3D val="0"/>
            <c:spPr>
              <a:solidFill>
                <a:srgbClr val="F8D84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68CAFB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rgbClr val="F8D84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rgbClr val="F8D84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3000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3000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3000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07344" y="1183677"/>
            <a:ext cx="9644063" cy="2518034"/>
          </a:xfrm>
        </p:spPr>
        <p:txBody>
          <a:bodyPr anchor="b"/>
          <a:lstStyle>
            <a:lvl1pPr algn="ctr">
              <a:defRPr sz="633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07344" y="3798816"/>
            <a:ext cx="9644063" cy="1746216"/>
          </a:xfrm>
        </p:spPr>
        <p:txBody>
          <a:bodyPr/>
          <a:lstStyle>
            <a:lvl1pPr marL="0" indent="0" algn="ctr">
              <a:buNone/>
              <a:defRPr sz="2530"/>
            </a:lvl1pPr>
            <a:lvl2pPr marL="481965" indent="0" algn="ctr">
              <a:buNone/>
              <a:defRPr sz="2110"/>
            </a:lvl2pPr>
            <a:lvl3pPr marL="964565" indent="0" algn="ctr">
              <a:buNone/>
              <a:defRPr sz="1900"/>
            </a:lvl3pPr>
            <a:lvl4pPr marL="1446530" indent="0" algn="ctr">
              <a:buNone/>
              <a:defRPr sz="1685"/>
            </a:lvl4pPr>
            <a:lvl5pPr marL="1928495" indent="0" algn="ctr">
              <a:buNone/>
              <a:defRPr sz="1685"/>
            </a:lvl5pPr>
            <a:lvl6pPr marL="2411095" indent="0" algn="ctr">
              <a:buNone/>
              <a:defRPr sz="1685"/>
            </a:lvl6pPr>
            <a:lvl7pPr marL="2893060" indent="0" algn="ctr">
              <a:buNone/>
              <a:defRPr sz="1685"/>
            </a:lvl7pPr>
            <a:lvl8pPr marL="3375025" indent="0" algn="ctr">
              <a:buNone/>
              <a:defRPr sz="1685"/>
            </a:lvl8pPr>
            <a:lvl9pPr marL="3856990" indent="0" algn="ctr">
              <a:buNone/>
              <a:defRPr sz="1685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9AC3-8127-4E6F-B71D-6E8DD14057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EC2DC-7BCF-48C8-9812-A1A5EE0A34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3000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9AC3-8127-4E6F-B71D-6E8DD14057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EC2DC-7BCF-48C8-9812-A1A5EE0A34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3000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77342" y="1803141"/>
            <a:ext cx="11090672" cy="3008581"/>
          </a:xfrm>
        </p:spPr>
        <p:txBody>
          <a:bodyPr anchor="b"/>
          <a:lstStyle>
            <a:lvl1pPr>
              <a:defRPr sz="633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77342" y="4840184"/>
            <a:ext cx="11090672" cy="1582142"/>
          </a:xfrm>
        </p:spPr>
        <p:txBody>
          <a:bodyPr/>
          <a:lstStyle>
            <a:lvl1pPr marL="0" indent="0">
              <a:buNone/>
              <a:defRPr sz="2530">
                <a:solidFill>
                  <a:schemeClr val="tx1">
                    <a:tint val="75000"/>
                  </a:schemeClr>
                </a:solidFill>
              </a:defRPr>
            </a:lvl1pPr>
            <a:lvl2pPr marL="481965" indent="0">
              <a:buNone/>
              <a:defRPr sz="2110">
                <a:solidFill>
                  <a:schemeClr val="tx1">
                    <a:tint val="75000"/>
                  </a:schemeClr>
                </a:solidFill>
              </a:defRPr>
            </a:lvl2pPr>
            <a:lvl3pPr marL="96456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446530" indent="0">
              <a:buNone/>
              <a:defRPr sz="1685">
                <a:solidFill>
                  <a:schemeClr val="tx1">
                    <a:tint val="75000"/>
                  </a:schemeClr>
                </a:solidFill>
              </a:defRPr>
            </a:lvl4pPr>
            <a:lvl5pPr marL="1928495" indent="0">
              <a:buNone/>
              <a:defRPr sz="1685">
                <a:solidFill>
                  <a:schemeClr val="tx1">
                    <a:tint val="75000"/>
                  </a:schemeClr>
                </a:solidFill>
              </a:defRPr>
            </a:lvl5pPr>
            <a:lvl6pPr marL="2411095" indent="0">
              <a:buNone/>
              <a:defRPr sz="1685">
                <a:solidFill>
                  <a:schemeClr val="tx1">
                    <a:tint val="75000"/>
                  </a:schemeClr>
                </a:solidFill>
              </a:defRPr>
            </a:lvl6pPr>
            <a:lvl7pPr marL="2893060" indent="0">
              <a:buNone/>
              <a:defRPr sz="1685">
                <a:solidFill>
                  <a:schemeClr val="tx1">
                    <a:tint val="75000"/>
                  </a:schemeClr>
                </a:solidFill>
              </a:defRPr>
            </a:lvl7pPr>
            <a:lvl8pPr marL="3375025" indent="0">
              <a:buNone/>
              <a:defRPr sz="1685">
                <a:solidFill>
                  <a:schemeClr val="tx1">
                    <a:tint val="75000"/>
                  </a:schemeClr>
                </a:solidFill>
              </a:defRPr>
            </a:lvl8pPr>
            <a:lvl9pPr marL="3856990" indent="0">
              <a:buNone/>
              <a:defRPr sz="168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9AC3-8127-4E6F-B71D-6E8DD14057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EC2DC-7BCF-48C8-9812-A1A5EE0A34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3000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84039" y="1925358"/>
            <a:ext cx="5464969" cy="458905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509742" y="1925358"/>
            <a:ext cx="5464969" cy="458905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9AC3-8127-4E6F-B71D-6E8DD14057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EC2DC-7BCF-48C8-9812-A1A5EE0A34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3000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5714" y="385072"/>
            <a:ext cx="11090672" cy="139797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85715" y="1773004"/>
            <a:ext cx="5439853" cy="868922"/>
          </a:xfrm>
        </p:spPr>
        <p:txBody>
          <a:bodyPr anchor="b"/>
          <a:lstStyle>
            <a:lvl1pPr marL="0" indent="0">
              <a:buNone/>
              <a:defRPr sz="2530" b="1"/>
            </a:lvl1pPr>
            <a:lvl2pPr marL="481965" indent="0">
              <a:buNone/>
              <a:defRPr sz="2110" b="1"/>
            </a:lvl2pPr>
            <a:lvl3pPr marL="964565" indent="0">
              <a:buNone/>
              <a:defRPr sz="1900" b="1"/>
            </a:lvl3pPr>
            <a:lvl4pPr marL="1446530" indent="0">
              <a:buNone/>
              <a:defRPr sz="1685" b="1"/>
            </a:lvl4pPr>
            <a:lvl5pPr marL="1928495" indent="0">
              <a:buNone/>
              <a:defRPr sz="1685" b="1"/>
            </a:lvl5pPr>
            <a:lvl6pPr marL="2411095" indent="0">
              <a:buNone/>
              <a:defRPr sz="1685" b="1"/>
            </a:lvl6pPr>
            <a:lvl7pPr marL="2893060" indent="0">
              <a:buNone/>
              <a:defRPr sz="1685" b="1"/>
            </a:lvl7pPr>
            <a:lvl8pPr marL="3375025" indent="0">
              <a:buNone/>
              <a:defRPr sz="1685" b="1"/>
            </a:lvl8pPr>
            <a:lvl9pPr marL="3856990" indent="0">
              <a:buNone/>
              <a:defRPr sz="1685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85715" y="2641926"/>
            <a:ext cx="5439853" cy="388587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509742" y="1773004"/>
            <a:ext cx="5466644" cy="868922"/>
          </a:xfrm>
        </p:spPr>
        <p:txBody>
          <a:bodyPr anchor="b"/>
          <a:lstStyle>
            <a:lvl1pPr marL="0" indent="0">
              <a:buNone/>
              <a:defRPr sz="2530" b="1"/>
            </a:lvl1pPr>
            <a:lvl2pPr marL="481965" indent="0">
              <a:buNone/>
              <a:defRPr sz="2110" b="1"/>
            </a:lvl2pPr>
            <a:lvl3pPr marL="964565" indent="0">
              <a:buNone/>
              <a:defRPr sz="1900" b="1"/>
            </a:lvl3pPr>
            <a:lvl4pPr marL="1446530" indent="0">
              <a:buNone/>
              <a:defRPr sz="1685" b="1"/>
            </a:lvl4pPr>
            <a:lvl5pPr marL="1928495" indent="0">
              <a:buNone/>
              <a:defRPr sz="1685" b="1"/>
            </a:lvl5pPr>
            <a:lvl6pPr marL="2411095" indent="0">
              <a:buNone/>
              <a:defRPr sz="1685" b="1"/>
            </a:lvl6pPr>
            <a:lvl7pPr marL="2893060" indent="0">
              <a:buNone/>
              <a:defRPr sz="1685" b="1"/>
            </a:lvl7pPr>
            <a:lvl8pPr marL="3375025" indent="0">
              <a:buNone/>
              <a:defRPr sz="1685" b="1"/>
            </a:lvl8pPr>
            <a:lvl9pPr marL="3856990" indent="0">
              <a:buNone/>
              <a:defRPr sz="1685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509742" y="2641926"/>
            <a:ext cx="5466644" cy="388587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9AC3-8127-4E6F-B71D-6E8DD14057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EC2DC-7BCF-48C8-9812-A1A5EE0A34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3000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9AC3-8127-4E6F-B71D-6E8DD14057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EC2DC-7BCF-48C8-9812-A1A5EE0A34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3000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9AC3-8127-4E6F-B71D-6E8DD14057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EC2DC-7BCF-48C8-9812-A1A5EE0A34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3000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5715" y="482177"/>
            <a:ext cx="414728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466644" y="1041368"/>
            <a:ext cx="6509742" cy="5139869"/>
          </a:xfrm>
        </p:spPr>
        <p:txBody>
          <a:bodyPr/>
          <a:lstStyle>
            <a:lvl1pPr>
              <a:defRPr sz="3375"/>
            </a:lvl1pPr>
            <a:lvl2pPr>
              <a:defRPr sz="2955"/>
            </a:lvl2pPr>
            <a:lvl3pPr>
              <a:defRPr sz="2530"/>
            </a:lvl3pPr>
            <a:lvl4pPr>
              <a:defRPr sz="2110"/>
            </a:lvl4pPr>
            <a:lvl5pPr>
              <a:defRPr sz="2110"/>
            </a:lvl5pPr>
            <a:lvl6pPr>
              <a:defRPr sz="2110"/>
            </a:lvl6pPr>
            <a:lvl7pPr>
              <a:defRPr sz="2110"/>
            </a:lvl7pPr>
            <a:lvl8pPr>
              <a:defRPr sz="2110"/>
            </a:lvl8pPr>
            <a:lvl9pPr>
              <a:defRPr sz="211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85715" y="2169795"/>
            <a:ext cx="4147281" cy="4019814"/>
          </a:xfrm>
        </p:spPr>
        <p:txBody>
          <a:bodyPr/>
          <a:lstStyle>
            <a:lvl1pPr marL="0" indent="0">
              <a:buNone/>
              <a:defRPr sz="1685"/>
            </a:lvl1pPr>
            <a:lvl2pPr marL="481965" indent="0">
              <a:buNone/>
              <a:defRPr sz="1475"/>
            </a:lvl2pPr>
            <a:lvl3pPr marL="964565" indent="0">
              <a:buNone/>
              <a:defRPr sz="1265"/>
            </a:lvl3pPr>
            <a:lvl4pPr marL="1446530" indent="0">
              <a:buNone/>
              <a:defRPr sz="1055"/>
            </a:lvl4pPr>
            <a:lvl5pPr marL="1928495" indent="0">
              <a:buNone/>
              <a:defRPr sz="1055"/>
            </a:lvl5pPr>
            <a:lvl6pPr marL="2411095" indent="0">
              <a:buNone/>
              <a:defRPr sz="1055"/>
            </a:lvl6pPr>
            <a:lvl7pPr marL="2893060" indent="0">
              <a:buNone/>
              <a:defRPr sz="1055"/>
            </a:lvl7pPr>
            <a:lvl8pPr marL="3375025" indent="0">
              <a:buNone/>
              <a:defRPr sz="1055"/>
            </a:lvl8pPr>
            <a:lvl9pPr marL="3856990" indent="0">
              <a:buNone/>
              <a:defRPr sz="1055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9AC3-8127-4E6F-B71D-6E8DD14057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EC2DC-7BCF-48C8-9812-A1A5EE0A34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3000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5715" y="482177"/>
            <a:ext cx="414728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466644" y="1041368"/>
            <a:ext cx="6509742" cy="5139869"/>
          </a:xfrm>
        </p:spPr>
        <p:txBody>
          <a:bodyPr/>
          <a:lstStyle>
            <a:lvl1pPr marL="0" indent="0">
              <a:buNone/>
              <a:defRPr sz="3375"/>
            </a:lvl1pPr>
            <a:lvl2pPr marL="481965" indent="0">
              <a:buNone/>
              <a:defRPr sz="2955"/>
            </a:lvl2pPr>
            <a:lvl3pPr marL="964565" indent="0">
              <a:buNone/>
              <a:defRPr sz="2530"/>
            </a:lvl3pPr>
            <a:lvl4pPr marL="1446530" indent="0">
              <a:buNone/>
              <a:defRPr sz="2110"/>
            </a:lvl4pPr>
            <a:lvl5pPr marL="1928495" indent="0">
              <a:buNone/>
              <a:defRPr sz="2110"/>
            </a:lvl5pPr>
            <a:lvl6pPr marL="2411095" indent="0">
              <a:buNone/>
              <a:defRPr sz="2110"/>
            </a:lvl6pPr>
            <a:lvl7pPr marL="2893060" indent="0">
              <a:buNone/>
              <a:defRPr sz="2110"/>
            </a:lvl7pPr>
            <a:lvl8pPr marL="3375025" indent="0">
              <a:buNone/>
              <a:defRPr sz="2110"/>
            </a:lvl8pPr>
            <a:lvl9pPr marL="3856990" indent="0">
              <a:buNone/>
              <a:defRPr sz="211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85715" y="2169795"/>
            <a:ext cx="4147281" cy="4019814"/>
          </a:xfrm>
        </p:spPr>
        <p:txBody>
          <a:bodyPr/>
          <a:lstStyle>
            <a:lvl1pPr marL="0" indent="0">
              <a:buNone/>
              <a:defRPr sz="1685"/>
            </a:lvl1pPr>
            <a:lvl2pPr marL="481965" indent="0">
              <a:buNone/>
              <a:defRPr sz="1475"/>
            </a:lvl2pPr>
            <a:lvl3pPr marL="964565" indent="0">
              <a:buNone/>
              <a:defRPr sz="1265"/>
            </a:lvl3pPr>
            <a:lvl4pPr marL="1446530" indent="0">
              <a:buNone/>
              <a:defRPr sz="1055"/>
            </a:lvl4pPr>
            <a:lvl5pPr marL="1928495" indent="0">
              <a:buNone/>
              <a:defRPr sz="1055"/>
            </a:lvl5pPr>
            <a:lvl6pPr marL="2411095" indent="0">
              <a:buNone/>
              <a:defRPr sz="1055"/>
            </a:lvl6pPr>
            <a:lvl7pPr marL="2893060" indent="0">
              <a:buNone/>
              <a:defRPr sz="1055"/>
            </a:lvl7pPr>
            <a:lvl8pPr marL="3375025" indent="0">
              <a:buNone/>
              <a:defRPr sz="1055"/>
            </a:lvl8pPr>
            <a:lvl9pPr marL="3856990" indent="0">
              <a:buNone/>
              <a:defRPr sz="1055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9AC3-8127-4E6F-B71D-6E8DD14057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EC2DC-7BCF-48C8-9812-A1A5EE0A34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3000">
    <p:pull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9AC3-8127-4E6F-B71D-6E8DD14057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EC2DC-7BCF-48C8-9812-A1A5EE0A34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3000">
    <p:pull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202043" y="385071"/>
            <a:ext cx="2772668" cy="612933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84039" y="385071"/>
            <a:ext cx="8157270" cy="6129337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9AC3-8127-4E6F-B71D-6E8DD14057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EC2DC-7BCF-48C8-9812-A1A5EE0A34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3000">
    <p:pull/>
  </p:transition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0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3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med" advClick="0" advTm="3000">
    <p:pull/>
  </p:transition>
  <p:txStyles>
    <p:titleStyle>
      <a:lvl1pPr algn="l" defTabSz="963930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300" indent="-241300" algn="l" defTabSz="963930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5" kern="1200">
          <a:solidFill>
            <a:schemeClr val="tx1"/>
          </a:solidFill>
          <a:latin typeface="+mn-lt"/>
          <a:ea typeface="+mn-ea"/>
          <a:cs typeface="+mn-cs"/>
        </a:defRPr>
      </a:lvl1pPr>
      <a:lvl2pPr marL="723265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30" kern="1200">
          <a:solidFill>
            <a:schemeClr val="tx1"/>
          </a:solidFill>
          <a:latin typeface="+mn-lt"/>
          <a:ea typeface="+mn-ea"/>
          <a:cs typeface="+mn-cs"/>
        </a:defRPr>
      </a:lvl2pPr>
      <a:lvl3pPr marL="120523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10" kern="1200">
          <a:solidFill>
            <a:schemeClr val="tx1"/>
          </a:solidFill>
          <a:latin typeface="+mn-lt"/>
          <a:ea typeface="+mn-ea"/>
          <a:cs typeface="+mn-cs"/>
        </a:defRPr>
      </a:lvl3pPr>
      <a:lvl4pPr marL="168783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69795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65176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3436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616325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9829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196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456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653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849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109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9306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7502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5699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89AC3-8127-4E6F-B71D-6E8DD14057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8EC2DC-7BCF-48C8-9812-A1A5EE0A347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ransition spd="med" advClick="0" advTm="3000">
    <p:pull/>
  </p:transition>
  <p:txStyles>
    <p:titleStyle>
      <a:lvl1pPr algn="l" defTabSz="963930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300" indent="-241300" algn="l" defTabSz="963930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5" kern="1200">
          <a:solidFill>
            <a:schemeClr val="tx1"/>
          </a:solidFill>
          <a:latin typeface="+mn-lt"/>
          <a:ea typeface="+mn-ea"/>
          <a:cs typeface="+mn-cs"/>
        </a:defRPr>
      </a:lvl1pPr>
      <a:lvl2pPr marL="723265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30" kern="1200">
          <a:solidFill>
            <a:schemeClr val="tx1"/>
          </a:solidFill>
          <a:latin typeface="+mn-lt"/>
          <a:ea typeface="+mn-ea"/>
          <a:cs typeface="+mn-cs"/>
        </a:defRPr>
      </a:lvl2pPr>
      <a:lvl3pPr marL="120523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10" kern="1200">
          <a:solidFill>
            <a:schemeClr val="tx1"/>
          </a:solidFill>
          <a:latin typeface="+mn-lt"/>
          <a:ea typeface="+mn-ea"/>
          <a:cs typeface="+mn-cs"/>
        </a:defRPr>
      </a:lvl3pPr>
      <a:lvl4pPr marL="168783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69795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65176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3436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616325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9829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196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456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653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849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109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9306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7502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5699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10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8.jpeg"/><Relationship Id="rId1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1.xml"/><Relationship Id="rId4" Type="http://schemas.openxmlformats.org/officeDocument/2006/relationships/chart" Target="../charts/chart4.xml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9.xml"/><Relationship Id="rId6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寒假校园招聘易拉宝 (5)"/>
          <p:cNvPicPr>
            <a:picLocks noChangeAspect="1"/>
          </p:cNvPicPr>
          <p:nvPr/>
        </p:nvPicPr>
        <p:blipFill>
          <a:blip r:embed="rId1"/>
          <a:srcRect t="20920" b="57106"/>
          <a:stretch>
            <a:fillRect/>
          </a:stretch>
        </p:blipFill>
        <p:spPr>
          <a:xfrm>
            <a:off x="0" y="-17145"/>
            <a:ext cx="12858750" cy="7266940"/>
          </a:xfrm>
          <a:prstGeom prst="rect">
            <a:avLst/>
          </a:prstGeom>
        </p:spPr>
      </p:pic>
      <p:sp>
        <p:nvSpPr>
          <p:cNvPr id="69" name="矩形: 圆角 68"/>
          <p:cNvSpPr/>
          <p:nvPr/>
        </p:nvSpPr>
        <p:spPr>
          <a:xfrm>
            <a:off x="448772" y="5163368"/>
            <a:ext cx="1750325" cy="582690"/>
          </a:xfrm>
          <a:prstGeom prst="roundRect">
            <a:avLst>
              <a:gd name="adj" fmla="val 50000"/>
            </a:avLst>
          </a:prstGeom>
          <a:solidFill>
            <a:srgbClr val="F7D7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3930" fontAlgn="auto">
              <a:spcBef>
                <a:spcPts val="0"/>
              </a:spcBef>
              <a:spcAft>
                <a:spcPts val="0"/>
              </a:spcAft>
            </a:pPr>
            <a:endParaRPr lang="zh-CN" altLang="en-US" sz="1900">
              <a:solidFill>
                <a:prstClr val="white"/>
              </a:solidFill>
              <a:latin typeface="思源黑体旧字形 Normal" panose="020B0400000000000000" pitchFamily="34" charset="-128"/>
              <a:ea typeface="思源黑体旧字形 Normal" panose="020B0400000000000000" pitchFamily="34" charset="-128"/>
              <a:sym typeface="思源黑体旧字形 Normal" panose="020B0400000000000000" pitchFamily="34" charset="-128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546289" y="5279362"/>
            <a:ext cx="1594816" cy="350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defTabSz="96393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685">
                <a:solidFill>
                  <a:srgbClr val="2D2D2D"/>
                </a:solidFill>
                <a:latin typeface="思源黑体旧字形 Normal" panose="020B0400000000000000" pitchFamily="34" charset="-128"/>
                <a:ea typeface="思源黑体旧字形 Normal" panose="020B0400000000000000" pitchFamily="34" charset="-128"/>
                <a:cs typeface="Calibri" panose="020F0502020204030204" pitchFamily="34" charset="0"/>
                <a:sym typeface="思源黑体旧字形 Normal" panose="020B0400000000000000" pitchFamily="34" charset="-128"/>
              </a:rPr>
              <a:t>汇报人：</a:t>
            </a:r>
            <a:r>
              <a:rPr lang="en-US" altLang="zh-CN" sz="1685">
                <a:solidFill>
                  <a:srgbClr val="2D2D2D"/>
                </a:solidFill>
                <a:latin typeface="思源黑体旧字形 Normal" panose="020B0400000000000000" pitchFamily="34" charset="-128"/>
                <a:ea typeface="思源黑体旧字形 Normal" panose="020B0400000000000000" pitchFamily="34" charset="-128"/>
                <a:cs typeface="Calibri" panose="020F0502020204030204" pitchFamily="34" charset="0"/>
                <a:sym typeface="思源黑体旧字形 Normal" panose="020B0400000000000000" pitchFamily="34" charset="-128"/>
              </a:rPr>
              <a:t>CN</a:t>
            </a:r>
            <a:endParaRPr lang="en-US" altLang="zh-CN" sz="1685">
              <a:solidFill>
                <a:srgbClr val="2D2D2D"/>
              </a:solidFill>
              <a:latin typeface="思源黑体旧字形 Normal" panose="020B0400000000000000" pitchFamily="34" charset="-128"/>
              <a:ea typeface="思源黑体旧字形 Normal" panose="020B0400000000000000" pitchFamily="34" charset="-128"/>
              <a:cs typeface="Calibri" panose="020F0502020204030204" pitchFamily="34" charset="0"/>
              <a:sym typeface="思源黑体旧字形 Normal" panose="020B0400000000000000" pitchFamily="34" charset="-128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1817231" y="2533008"/>
            <a:ext cx="642912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defTabSz="96393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5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旧字形 Normal" panose="020B0400000000000000" pitchFamily="34" charset="-128"/>
              </a:rPr>
              <a:t>商务计划书模板</a:t>
            </a:r>
            <a:r>
              <a:rPr lang="en-US" altLang="zh-CN" sz="5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旧字形 Normal" panose="020B0400000000000000" pitchFamily="34" charset="-128"/>
              </a:rPr>
              <a:t> </a:t>
            </a:r>
            <a:endParaRPr lang="en-US" altLang="zh-CN" sz="5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1869416" y="3750844"/>
            <a:ext cx="6365089" cy="667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63930"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思源黑体旧字形 Normal" panose="020B0400000000000000" pitchFamily="34" charset="-128"/>
              </a:rPr>
              <a:t>Lorem ipsum dolor sit amet, consectetuer adipiscing elit. Maecenas porttitor congue massa. 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思源黑体旧字形 Normal" panose="020B0400000000000000" pitchFamily="34" charset="-128"/>
              </a:rPr>
              <a:t>Fusce posuere 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思源黑体旧字形 Normal" panose="020B0400000000000000" pitchFamily="34" charset="-128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869267" y="1334176"/>
            <a:ext cx="2751349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7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rPr>
              <a:t>20</a:t>
            </a:r>
            <a:r>
              <a:rPr lang="en-US" sz="7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rPr>
              <a:t>20</a:t>
            </a:r>
            <a:endParaRPr lang="en-US" sz="7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987074" y="3671565"/>
            <a:ext cx="938565" cy="0"/>
          </a:xfrm>
          <a:prstGeom prst="line">
            <a:avLst/>
          </a:prstGeom>
          <a:ln w="57150">
            <a:solidFill>
              <a:srgbClr val="2D2D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悠扬婉转充满希望的钢琴节奏背景乐_1分38秒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fade in="5000.000000" out="5000.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925945" y="-1606238"/>
            <a:ext cx="609600" cy="609600"/>
          </a:xfrm>
          <a:prstGeom prst="rect">
            <a:avLst/>
          </a:prstGeom>
        </p:spPr>
      </p:pic>
      <p:pic>
        <p:nvPicPr>
          <p:cNvPr id="14" name="图片 13" descr="log0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590" y="175260"/>
            <a:ext cx="2390775" cy="542925"/>
          </a:xfrm>
          <a:prstGeom prst="rect">
            <a:avLst/>
          </a:prstGeom>
        </p:spPr>
      </p:pic>
    </p:spTree>
  </p:cSld>
  <p:clrMapOvr>
    <a:masterClrMapping/>
  </p:clrMapOvr>
  <p:transition spd="slow" advClick="0" advTm="2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69" grpId="0" bldLvl="0" animBg="1"/>
      <p:bldP spid="70" grpId="0"/>
      <p:bldP spid="71" grpId="0"/>
      <p:bldP spid="83" grpId="0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寒假校园招聘易拉宝 (5)"/>
          <p:cNvPicPr>
            <a:picLocks noChangeAspect="1"/>
          </p:cNvPicPr>
          <p:nvPr/>
        </p:nvPicPr>
        <p:blipFill>
          <a:blip r:embed="rId1"/>
          <a:srcRect t="11675" b="19056"/>
          <a:stretch>
            <a:fillRect/>
          </a:stretch>
        </p:blipFill>
        <p:spPr>
          <a:xfrm rot="16200000">
            <a:off x="2826385" y="-2826702"/>
            <a:ext cx="7233920" cy="1288700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018443" y="1240061"/>
            <a:ext cx="25202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000">
                <a:latin typeface="思源黑体旧字形 Normal" panose="020B0400000000000000" pitchFamily="34" charset="-128"/>
                <a:ea typeface="思源黑体旧字形 Normal" panose="020B0400000000000000" pitchFamily="34" charset="-128"/>
                <a:sym typeface="思源黑体旧字形 Normal" panose="020B0400000000000000" pitchFamily="34" charset="-128"/>
              </a:rPr>
              <a:t>目录</a:t>
            </a:r>
            <a:endParaRPr lang="zh-CN" altLang="en-US" sz="8000">
              <a:latin typeface="思源黑体旧字形 Normal" panose="020B0400000000000000" pitchFamily="34" charset="-128"/>
              <a:ea typeface="思源黑体旧字形 Normal" panose="020B0400000000000000" pitchFamily="34" charset="-128"/>
              <a:sym typeface="思源黑体旧字形 Normal" panose="020B0400000000000000" pitchFamily="34" charset="-128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18443" y="2680221"/>
            <a:ext cx="26746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000">
                <a:latin typeface="思源黑体旧字形 Normal" panose="020B0400000000000000" pitchFamily="34" charset="-128"/>
                <a:ea typeface="思源黑体旧字形 Normal" panose="020B0400000000000000" pitchFamily="34" charset="-128"/>
                <a:sym typeface="思源黑体旧字形 Normal" panose="020B0400000000000000" pitchFamily="34" charset="-128"/>
              </a:rPr>
              <a:t>CONTENT</a:t>
            </a:r>
            <a:endParaRPr lang="zh-CN" altLang="en-US" sz="4000">
              <a:latin typeface="思源黑体旧字形 Normal" panose="020B0400000000000000" pitchFamily="34" charset="-128"/>
              <a:ea typeface="思源黑体旧字形 Normal" panose="020B0400000000000000" pitchFamily="34" charset="-128"/>
              <a:sym typeface="思源黑体旧字形 Normal" panose="020B0400000000000000" pitchFamily="34" charset="-128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520958" y="1445498"/>
            <a:ext cx="5445486" cy="1009144"/>
            <a:chOff x="6520958" y="1445498"/>
            <a:chExt cx="5445486" cy="1009144"/>
          </a:xfrm>
        </p:grpSpPr>
        <p:sp>
          <p:nvSpPr>
            <p:cNvPr id="51" name="任意多边形: 形状 50"/>
            <p:cNvSpPr/>
            <p:nvPr/>
          </p:nvSpPr>
          <p:spPr>
            <a:xfrm rot="1500135">
              <a:off x="6677312" y="1490106"/>
              <a:ext cx="879592" cy="788504"/>
            </a:xfrm>
            <a:custGeom>
              <a:avLst/>
              <a:gdLst>
                <a:gd name="connsiteX0" fmla="*/ 389308 w 834029"/>
                <a:gd name="connsiteY0" fmla="*/ 3286 h 747660"/>
                <a:gd name="connsiteX1" fmla="*/ 489662 w 834029"/>
                <a:gd name="connsiteY1" fmla="*/ 36938 h 747660"/>
                <a:gd name="connsiteX2" fmla="*/ 495679 w 834029"/>
                <a:gd name="connsiteY2" fmla="*/ 49054 h 747660"/>
                <a:gd name="connsiteX3" fmla="*/ 499119 w 834029"/>
                <a:gd name="connsiteY3" fmla="*/ 47181 h 747660"/>
                <a:gd name="connsiteX4" fmla="*/ 810823 w 834029"/>
                <a:gd name="connsiteY4" fmla="*/ 584601 h 747660"/>
                <a:gd name="connsiteX5" fmla="*/ 808713 w 834029"/>
                <a:gd name="connsiteY5" fmla="*/ 586594 h 747660"/>
                <a:gd name="connsiteX6" fmla="*/ 813828 w 834029"/>
                <a:gd name="connsiteY6" fmla="*/ 591043 h 747660"/>
                <a:gd name="connsiteX7" fmla="*/ 830743 w 834029"/>
                <a:gd name="connsiteY7" fmla="*/ 625096 h 747660"/>
                <a:gd name="connsiteX8" fmla="*/ 763038 w 834029"/>
                <a:gd name="connsiteY8" fmla="*/ 742364 h 747660"/>
                <a:gd name="connsiteX9" fmla="*/ 732018 w 834029"/>
                <a:gd name="connsiteY9" fmla="*/ 744308 h 747660"/>
                <a:gd name="connsiteX10" fmla="*/ 732086 w 834029"/>
                <a:gd name="connsiteY10" fmla="*/ 747660 h 747660"/>
                <a:gd name="connsiteX11" fmla="*/ 95078 w 834029"/>
                <a:gd name="connsiteY11" fmla="*/ 747660 h 747660"/>
                <a:gd name="connsiteX12" fmla="*/ 94883 w 834029"/>
                <a:gd name="connsiteY12" fmla="*/ 741915 h 747660"/>
                <a:gd name="connsiteX13" fmla="*/ 82607 w 834029"/>
                <a:gd name="connsiteY13" fmla="*/ 742684 h 747660"/>
                <a:gd name="connsiteX14" fmla="*/ 3286 w 834029"/>
                <a:gd name="connsiteY14" fmla="*/ 672601 h 747660"/>
                <a:gd name="connsiteX15" fmla="*/ 12851 w 834029"/>
                <a:gd name="connsiteY15" fmla="*/ 599945 h 747660"/>
                <a:gd name="connsiteX16" fmla="*/ 15134 w 834029"/>
                <a:gd name="connsiteY16" fmla="*/ 597320 h 747660"/>
                <a:gd name="connsiteX17" fmla="*/ 14216 w 834029"/>
                <a:gd name="connsiteY17" fmla="*/ 596755 h 747660"/>
                <a:gd name="connsiteX18" fmla="*/ 329149 w 834029"/>
                <a:gd name="connsiteY18" fmla="*/ 53768 h 747660"/>
                <a:gd name="connsiteX19" fmla="*/ 331168 w 834029"/>
                <a:gd name="connsiteY19" fmla="*/ 47898 h 747660"/>
                <a:gd name="connsiteX20" fmla="*/ 335326 w 834029"/>
                <a:gd name="connsiteY20" fmla="*/ 43117 h 747660"/>
                <a:gd name="connsiteX21" fmla="*/ 336345 w 834029"/>
                <a:gd name="connsiteY21" fmla="*/ 41360 h 747660"/>
                <a:gd name="connsiteX22" fmla="*/ 336717 w 834029"/>
                <a:gd name="connsiteY22" fmla="*/ 41517 h 747660"/>
                <a:gd name="connsiteX23" fmla="*/ 355255 w 834029"/>
                <a:gd name="connsiteY23" fmla="*/ 20200 h 747660"/>
                <a:gd name="connsiteX24" fmla="*/ 389308 w 834029"/>
                <a:gd name="connsiteY24" fmla="*/ 3286 h 747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34029" h="747660">
                  <a:moveTo>
                    <a:pt x="389308" y="3286"/>
                  </a:moveTo>
                  <a:cubicBezTo>
                    <a:pt x="427617" y="-6979"/>
                    <a:pt x="466727" y="7505"/>
                    <a:pt x="489662" y="36938"/>
                  </a:cubicBezTo>
                  <a:lnTo>
                    <a:pt x="495679" y="49054"/>
                  </a:lnTo>
                  <a:lnTo>
                    <a:pt x="499119" y="47181"/>
                  </a:lnTo>
                  <a:lnTo>
                    <a:pt x="810823" y="584601"/>
                  </a:lnTo>
                  <a:lnTo>
                    <a:pt x="808713" y="586594"/>
                  </a:lnTo>
                  <a:lnTo>
                    <a:pt x="813828" y="591043"/>
                  </a:lnTo>
                  <a:cubicBezTo>
                    <a:pt x="821473" y="600854"/>
                    <a:pt x="827321" y="612326"/>
                    <a:pt x="830743" y="625096"/>
                  </a:cubicBezTo>
                  <a:cubicBezTo>
                    <a:pt x="844429" y="676175"/>
                    <a:pt x="814117" y="728677"/>
                    <a:pt x="763038" y="742364"/>
                  </a:cubicBezTo>
                  <a:lnTo>
                    <a:pt x="732018" y="744308"/>
                  </a:lnTo>
                  <a:lnTo>
                    <a:pt x="732086" y="747660"/>
                  </a:lnTo>
                  <a:lnTo>
                    <a:pt x="95078" y="747660"/>
                  </a:lnTo>
                  <a:lnTo>
                    <a:pt x="94883" y="741915"/>
                  </a:lnTo>
                  <a:lnTo>
                    <a:pt x="82607" y="742684"/>
                  </a:lnTo>
                  <a:cubicBezTo>
                    <a:pt x="45650" y="737538"/>
                    <a:pt x="13551" y="710911"/>
                    <a:pt x="3286" y="672601"/>
                  </a:cubicBezTo>
                  <a:cubicBezTo>
                    <a:pt x="-3557" y="647062"/>
                    <a:pt x="599" y="621166"/>
                    <a:pt x="12851" y="599945"/>
                  </a:cubicBezTo>
                  <a:lnTo>
                    <a:pt x="15134" y="597320"/>
                  </a:lnTo>
                  <a:lnTo>
                    <a:pt x="14216" y="596755"/>
                  </a:lnTo>
                  <a:lnTo>
                    <a:pt x="329149" y="53768"/>
                  </a:lnTo>
                  <a:lnTo>
                    <a:pt x="331168" y="47898"/>
                  </a:lnTo>
                  <a:lnTo>
                    <a:pt x="335326" y="43117"/>
                  </a:lnTo>
                  <a:lnTo>
                    <a:pt x="336345" y="41360"/>
                  </a:lnTo>
                  <a:lnTo>
                    <a:pt x="336717" y="41517"/>
                  </a:lnTo>
                  <a:lnTo>
                    <a:pt x="355255" y="20200"/>
                  </a:lnTo>
                  <a:cubicBezTo>
                    <a:pt x="365066" y="12555"/>
                    <a:pt x="376538" y="6708"/>
                    <a:pt x="389308" y="3286"/>
                  </a:cubicBezTo>
                  <a:close/>
                </a:path>
              </a:pathLst>
            </a:custGeom>
            <a:solidFill>
              <a:schemeClr val="accent1"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393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1900">
                <a:solidFill>
                  <a:prstClr val="white"/>
                </a:solidFill>
                <a:latin typeface="思源黑体旧字形 Normal" panose="020B0400000000000000" pitchFamily="34" charset="-128"/>
                <a:ea typeface="思源黑体旧字形 Normal" panose="020B0400000000000000" pitchFamily="34" charset="-128"/>
                <a:sym typeface="思源黑体旧字形 Normal" panose="020B0400000000000000" pitchFamily="34" charset="-128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7726090" y="1445498"/>
              <a:ext cx="3240360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pc="300">
                  <a:latin typeface="思源黑体旧字形 Normal" panose="020B0400000000000000" pitchFamily="34" charset="-128"/>
                  <a:ea typeface="思源黑体旧字形 Normal" panose="020B0400000000000000" pitchFamily="34" charset="-128"/>
                  <a:sym typeface="思源黑体旧字形 Normal" panose="020B0400000000000000" pitchFamily="34" charset="-128"/>
                </a:rPr>
                <a:t>输入标题内容</a:t>
              </a:r>
              <a:endParaRPr lang="zh-CN" altLang="en-US" sz="2800" spc="300">
                <a:latin typeface="思源黑体旧字形 Normal" panose="020B0400000000000000" pitchFamily="34" charset="-128"/>
                <a:ea typeface="思源黑体旧字形 Normal" panose="020B0400000000000000" pitchFamily="34" charset="-128"/>
                <a:sym typeface="思源黑体旧字形 Normal" panose="020B0400000000000000" pitchFamily="34" charset="-128"/>
              </a:endParaRPr>
            </a:p>
          </p:txBody>
        </p:sp>
        <p:sp>
          <p:nvSpPr>
            <p:cNvPr id="8" name="MH_Other_1"/>
            <p:cNvSpPr txBox="1"/>
            <p:nvPr>
              <p:custDataLst>
                <p:tags r:id="rId2"/>
              </p:custDataLst>
            </p:nvPr>
          </p:nvSpPr>
          <p:spPr>
            <a:xfrm flipH="1">
              <a:off x="6520958" y="1660942"/>
              <a:ext cx="1117600" cy="615553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pPr algn="ctr">
                <a:lnSpc>
                  <a:spcPct val="100000"/>
                </a:lnSpc>
                <a:defRPr/>
              </a:pPr>
              <a:r>
                <a:rPr lang="en-US" altLang="zh-CN" sz="4000" dirty="0">
                  <a:solidFill>
                    <a:srgbClr val="2D2D2D"/>
                  </a:solidFill>
                  <a:latin typeface="思源黑体旧字形 Normal" panose="020B0400000000000000" pitchFamily="34" charset="-128"/>
                  <a:ea typeface="思源黑体旧字形 Normal" panose="020B0400000000000000" pitchFamily="34" charset="-128"/>
                  <a:cs typeface="Times New Roman" panose="02020603050405020304" pitchFamily="18" charset="0"/>
                  <a:sym typeface="思源黑体旧字形 Normal" panose="020B0400000000000000" pitchFamily="34" charset="-128"/>
                </a:rPr>
                <a:t>01</a:t>
              </a:r>
              <a:endParaRPr lang="zh-CN" altLang="en-US" sz="4000" dirty="0">
                <a:solidFill>
                  <a:srgbClr val="2D2D2D"/>
                </a:solidFill>
                <a:latin typeface="思源黑体旧字形 Normal" panose="020B0400000000000000" pitchFamily="34" charset="-128"/>
                <a:ea typeface="思源黑体旧字形 Normal" panose="020B0400000000000000" pitchFamily="34" charset="-128"/>
                <a:cs typeface="Times New Roman" panose="02020603050405020304" pitchFamily="18" charset="0"/>
                <a:sym typeface="思源黑体旧字形 Normal" panose="020B0400000000000000" pitchFamily="34" charset="-128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7726090" y="1884358"/>
              <a:ext cx="4240354" cy="5702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旧字形 Normal" panose="020B0400000000000000" pitchFamily="34" charset="-128"/>
                  <a:ea typeface="思源黑体旧字形 Normal" panose="020B0400000000000000" pitchFamily="34" charset="-128"/>
                  <a:sym typeface="思源黑体旧字形 Normal" panose="020B0400000000000000" pitchFamily="34" charset="-128"/>
                </a:rPr>
                <a:t>Lorem ipsum dolor sit amet, consectetuer adipiscing elit. Maecenas porttitor congue massa. </a:t>
              </a: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旧字形 Normal" panose="020B0400000000000000" pitchFamily="34" charset="-128"/>
                <a:ea typeface="思源黑体旧字形 Normal" panose="020B0400000000000000" pitchFamily="34" charset="-128"/>
                <a:sym typeface="思源黑体旧字形 Normal" panose="020B0400000000000000" pitchFamily="34" charset="-128"/>
              </a:endParaRPr>
            </a:p>
          </p:txBody>
        </p:sp>
      </p:grpSp>
      <p:sp>
        <p:nvSpPr>
          <p:cNvPr id="29" name="任意多边形: 形状 28"/>
          <p:cNvSpPr/>
          <p:nvPr/>
        </p:nvSpPr>
        <p:spPr>
          <a:xfrm rot="900001">
            <a:off x="979361" y="2512231"/>
            <a:ext cx="879592" cy="788504"/>
          </a:xfrm>
          <a:custGeom>
            <a:avLst/>
            <a:gdLst>
              <a:gd name="connsiteX0" fmla="*/ 389308 w 834029"/>
              <a:gd name="connsiteY0" fmla="*/ 3286 h 747660"/>
              <a:gd name="connsiteX1" fmla="*/ 489662 w 834029"/>
              <a:gd name="connsiteY1" fmla="*/ 36938 h 747660"/>
              <a:gd name="connsiteX2" fmla="*/ 495679 w 834029"/>
              <a:gd name="connsiteY2" fmla="*/ 49054 h 747660"/>
              <a:gd name="connsiteX3" fmla="*/ 499119 w 834029"/>
              <a:gd name="connsiteY3" fmla="*/ 47181 h 747660"/>
              <a:gd name="connsiteX4" fmla="*/ 810823 w 834029"/>
              <a:gd name="connsiteY4" fmla="*/ 584601 h 747660"/>
              <a:gd name="connsiteX5" fmla="*/ 808713 w 834029"/>
              <a:gd name="connsiteY5" fmla="*/ 586594 h 747660"/>
              <a:gd name="connsiteX6" fmla="*/ 813828 w 834029"/>
              <a:gd name="connsiteY6" fmla="*/ 591043 h 747660"/>
              <a:gd name="connsiteX7" fmla="*/ 830743 w 834029"/>
              <a:gd name="connsiteY7" fmla="*/ 625096 h 747660"/>
              <a:gd name="connsiteX8" fmla="*/ 763038 w 834029"/>
              <a:gd name="connsiteY8" fmla="*/ 742364 h 747660"/>
              <a:gd name="connsiteX9" fmla="*/ 732018 w 834029"/>
              <a:gd name="connsiteY9" fmla="*/ 744308 h 747660"/>
              <a:gd name="connsiteX10" fmla="*/ 732086 w 834029"/>
              <a:gd name="connsiteY10" fmla="*/ 747660 h 747660"/>
              <a:gd name="connsiteX11" fmla="*/ 95078 w 834029"/>
              <a:gd name="connsiteY11" fmla="*/ 747660 h 747660"/>
              <a:gd name="connsiteX12" fmla="*/ 94883 w 834029"/>
              <a:gd name="connsiteY12" fmla="*/ 741915 h 747660"/>
              <a:gd name="connsiteX13" fmla="*/ 82607 w 834029"/>
              <a:gd name="connsiteY13" fmla="*/ 742684 h 747660"/>
              <a:gd name="connsiteX14" fmla="*/ 3286 w 834029"/>
              <a:gd name="connsiteY14" fmla="*/ 672601 h 747660"/>
              <a:gd name="connsiteX15" fmla="*/ 12851 w 834029"/>
              <a:gd name="connsiteY15" fmla="*/ 599945 h 747660"/>
              <a:gd name="connsiteX16" fmla="*/ 15134 w 834029"/>
              <a:gd name="connsiteY16" fmla="*/ 597320 h 747660"/>
              <a:gd name="connsiteX17" fmla="*/ 14216 w 834029"/>
              <a:gd name="connsiteY17" fmla="*/ 596755 h 747660"/>
              <a:gd name="connsiteX18" fmla="*/ 329149 w 834029"/>
              <a:gd name="connsiteY18" fmla="*/ 53768 h 747660"/>
              <a:gd name="connsiteX19" fmla="*/ 331168 w 834029"/>
              <a:gd name="connsiteY19" fmla="*/ 47898 h 747660"/>
              <a:gd name="connsiteX20" fmla="*/ 335326 w 834029"/>
              <a:gd name="connsiteY20" fmla="*/ 43117 h 747660"/>
              <a:gd name="connsiteX21" fmla="*/ 336345 w 834029"/>
              <a:gd name="connsiteY21" fmla="*/ 41360 h 747660"/>
              <a:gd name="connsiteX22" fmla="*/ 336717 w 834029"/>
              <a:gd name="connsiteY22" fmla="*/ 41517 h 747660"/>
              <a:gd name="connsiteX23" fmla="*/ 355255 w 834029"/>
              <a:gd name="connsiteY23" fmla="*/ 20200 h 747660"/>
              <a:gd name="connsiteX24" fmla="*/ 389308 w 834029"/>
              <a:gd name="connsiteY24" fmla="*/ 3286 h 74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834029" h="747660">
                <a:moveTo>
                  <a:pt x="389308" y="3286"/>
                </a:moveTo>
                <a:cubicBezTo>
                  <a:pt x="427617" y="-6979"/>
                  <a:pt x="466727" y="7505"/>
                  <a:pt x="489662" y="36938"/>
                </a:cubicBezTo>
                <a:lnTo>
                  <a:pt x="495679" y="49054"/>
                </a:lnTo>
                <a:lnTo>
                  <a:pt x="499119" y="47181"/>
                </a:lnTo>
                <a:lnTo>
                  <a:pt x="810823" y="584601"/>
                </a:lnTo>
                <a:lnTo>
                  <a:pt x="808713" y="586594"/>
                </a:lnTo>
                <a:lnTo>
                  <a:pt x="813828" y="591043"/>
                </a:lnTo>
                <a:cubicBezTo>
                  <a:pt x="821473" y="600854"/>
                  <a:pt x="827321" y="612326"/>
                  <a:pt x="830743" y="625096"/>
                </a:cubicBezTo>
                <a:cubicBezTo>
                  <a:pt x="844429" y="676175"/>
                  <a:pt x="814117" y="728677"/>
                  <a:pt x="763038" y="742364"/>
                </a:cubicBezTo>
                <a:lnTo>
                  <a:pt x="732018" y="744308"/>
                </a:lnTo>
                <a:lnTo>
                  <a:pt x="732086" y="747660"/>
                </a:lnTo>
                <a:lnTo>
                  <a:pt x="95078" y="747660"/>
                </a:lnTo>
                <a:lnTo>
                  <a:pt x="94883" y="741915"/>
                </a:lnTo>
                <a:lnTo>
                  <a:pt x="82607" y="742684"/>
                </a:lnTo>
                <a:cubicBezTo>
                  <a:pt x="45650" y="737538"/>
                  <a:pt x="13551" y="710911"/>
                  <a:pt x="3286" y="672601"/>
                </a:cubicBezTo>
                <a:cubicBezTo>
                  <a:pt x="-3557" y="647062"/>
                  <a:pt x="599" y="621166"/>
                  <a:pt x="12851" y="599945"/>
                </a:cubicBezTo>
                <a:lnTo>
                  <a:pt x="15134" y="597320"/>
                </a:lnTo>
                <a:lnTo>
                  <a:pt x="14216" y="596755"/>
                </a:lnTo>
                <a:lnTo>
                  <a:pt x="329149" y="53768"/>
                </a:lnTo>
                <a:lnTo>
                  <a:pt x="331168" y="47898"/>
                </a:lnTo>
                <a:lnTo>
                  <a:pt x="335326" y="43117"/>
                </a:lnTo>
                <a:lnTo>
                  <a:pt x="336345" y="41360"/>
                </a:lnTo>
                <a:lnTo>
                  <a:pt x="336717" y="41517"/>
                </a:lnTo>
                <a:lnTo>
                  <a:pt x="355255" y="20200"/>
                </a:lnTo>
                <a:cubicBezTo>
                  <a:pt x="365066" y="12555"/>
                  <a:pt x="376538" y="6708"/>
                  <a:pt x="389308" y="3286"/>
                </a:cubicBezTo>
                <a:close/>
              </a:path>
            </a:pathLst>
          </a:custGeom>
          <a:solidFill>
            <a:schemeClr val="accent2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3930" fontAlgn="auto">
              <a:spcBef>
                <a:spcPts val="0"/>
              </a:spcBef>
              <a:spcAft>
                <a:spcPts val="0"/>
              </a:spcAft>
            </a:pPr>
            <a:endParaRPr lang="zh-CN" altLang="en-US" sz="1900">
              <a:solidFill>
                <a:prstClr val="white"/>
              </a:solidFill>
              <a:latin typeface="思源黑体旧字形 Normal" panose="020B0400000000000000" pitchFamily="34" charset="-128"/>
              <a:ea typeface="思源黑体旧字形 Normal" panose="020B0400000000000000" pitchFamily="34" charset="-128"/>
              <a:sym typeface="思源黑体旧字形 Normal" panose="020B0400000000000000" pitchFamily="34" charset="-128"/>
            </a:endParaRPr>
          </a:p>
        </p:txBody>
      </p:sp>
      <p:sp>
        <p:nvSpPr>
          <p:cNvPr id="53" name="任意多边形: 形状 52"/>
          <p:cNvSpPr/>
          <p:nvPr/>
        </p:nvSpPr>
        <p:spPr>
          <a:xfrm rot="19407144">
            <a:off x="6553618" y="2803910"/>
            <a:ext cx="879592" cy="788504"/>
          </a:xfrm>
          <a:custGeom>
            <a:avLst/>
            <a:gdLst>
              <a:gd name="connsiteX0" fmla="*/ 389308 w 834029"/>
              <a:gd name="connsiteY0" fmla="*/ 3286 h 747660"/>
              <a:gd name="connsiteX1" fmla="*/ 489662 w 834029"/>
              <a:gd name="connsiteY1" fmla="*/ 36938 h 747660"/>
              <a:gd name="connsiteX2" fmla="*/ 495679 w 834029"/>
              <a:gd name="connsiteY2" fmla="*/ 49054 h 747660"/>
              <a:gd name="connsiteX3" fmla="*/ 499119 w 834029"/>
              <a:gd name="connsiteY3" fmla="*/ 47181 h 747660"/>
              <a:gd name="connsiteX4" fmla="*/ 810823 w 834029"/>
              <a:gd name="connsiteY4" fmla="*/ 584601 h 747660"/>
              <a:gd name="connsiteX5" fmla="*/ 808713 w 834029"/>
              <a:gd name="connsiteY5" fmla="*/ 586594 h 747660"/>
              <a:gd name="connsiteX6" fmla="*/ 813828 w 834029"/>
              <a:gd name="connsiteY6" fmla="*/ 591043 h 747660"/>
              <a:gd name="connsiteX7" fmla="*/ 830743 w 834029"/>
              <a:gd name="connsiteY7" fmla="*/ 625096 h 747660"/>
              <a:gd name="connsiteX8" fmla="*/ 763038 w 834029"/>
              <a:gd name="connsiteY8" fmla="*/ 742364 h 747660"/>
              <a:gd name="connsiteX9" fmla="*/ 732018 w 834029"/>
              <a:gd name="connsiteY9" fmla="*/ 744308 h 747660"/>
              <a:gd name="connsiteX10" fmla="*/ 732086 w 834029"/>
              <a:gd name="connsiteY10" fmla="*/ 747660 h 747660"/>
              <a:gd name="connsiteX11" fmla="*/ 95078 w 834029"/>
              <a:gd name="connsiteY11" fmla="*/ 747660 h 747660"/>
              <a:gd name="connsiteX12" fmla="*/ 94883 w 834029"/>
              <a:gd name="connsiteY12" fmla="*/ 741915 h 747660"/>
              <a:gd name="connsiteX13" fmla="*/ 82607 w 834029"/>
              <a:gd name="connsiteY13" fmla="*/ 742684 h 747660"/>
              <a:gd name="connsiteX14" fmla="*/ 3286 w 834029"/>
              <a:gd name="connsiteY14" fmla="*/ 672601 h 747660"/>
              <a:gd name="connsiteX15" fmla="*/ 12851 w 834029"/>
              <a:gd name="connsiteY15" fmla="*/ 599945 h 747660"/>
              <a:gd name="connsiteX16" fmla="*/ 15134 w 834029"/>
              <a:gd name="connsiteY16" fmla="*/ 597320 h 747660"/>
              <a:gd name="connsiteX17" fmla="*/ 14216 w 834029"/>
              <a:gd name="connsiteY17" fmla="*/ 596755 h 747660"/>
              <a:gd name="connsiteX18" fmla="*/ 329149 w 834029"/>
              <a:gd name="connsiteY18" fmla="*/ 53768 h 747660"/>
              <a:gd name="connsiteX19" fmla="*/ 331168 w 834029"/>
              <a:gd name="connsiteY19" fmla="*/ 47898 h 747660"/>
              <a:gd name="connsiteX20" fmla="*/ 335326 w 834029"/>
              <a:gd name="connsiteY20" fmla="*/ 43117 h 747660"/>
              <a:gd name="connsiteX21" fmla="*/ 336345 w 834029"/>
              <a:gd name="connsiteY21" fmla="*/ 41360 h 747660"/>
              <a:gd name="connsiteX22" fmla="*/ 336717 w 834029"/>
              <a:gd name="connsiteY22" fmla="*/ 41517 h 747660"/>
              <a:gd name="connsiteX23" fmla="*/ 355255 w 834029"/>
              <a:gd name="connsiteY23" fmla="*/ 20200 h 747660"/>
              <a:gd name="connsiteX24" fmla="*/ 389308 w 834029"/>
              <a:gd name="connsiteY24" fmla="*/ 3286 h 74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834029" h="747660">
                <a:moveTo>
                  <a:pt x="389308" y="3286"/>
                </a:moveTo>
                <a:cubicBezTo>
                  <a:pt x="427617" y="-6979"/>
                  <a:pt x="466727" y="7505"/>
                  <a:pt x="489662" y="36938"/>
                </a:cubicBezTo>
                <a:lnTo>
                  <a:pt x="495679" y="49054"/>
                </a:lnTo>
                <a:lnTo>
                  <a:pt x="499119" y="47181"/>
                </a:lnTo>
                <a:lnTo>
                  <a:pt x="810823" y="584601"/>
                </a:lnTo>
                <a:lnTo>
                  <a:pt x="808713" y="586594"/>
                </a:lnTo>
                <a:lnTo>
                  <a:pt x="813828" y="591043"/>
                </a:lnTo>
                <a:cubicBezTo>
                  <a:pt x="821473" y="600854"/>
                  <a:pt x="827321" y="612326"/>
                  <a:pt x="830743" y="625096"/>
                </a:cubicBezTo>
                <a:cubicBezTo>
                  <a:pt x="844429" y="676175"/>
                  <a:pt x="814117" y="728677"/>
                  <a:pt x="763038" y="742364"/>
                </a:cubicBezTo>
                <a:lnTo>
                  <a:pt x="732018" y="744308"/>
                </a:lnTo>
                <a:lnTo>
                  <a:pt x="732086" y="747660"/>
                </a:lnTo>
                <a:lnTo>
                  <a:pt x="95078" y="747660"/>
                </a:lnTo>
                <a:lnTo>
                  <a:pt x="94883" y="741915"/>
                </a:lnTo>
                <a:lnTo>
                  <a:pt x="82607" y="742684"/>
                </a:lnTo>
                <a:cubicBezTo>
                  <a:pt x="45650" y="737538"/>
                  <a:pt x="13551" y="710911"/>
                  <a:pt x="3286" y="672601"/>
                </a:cubicBezTo>
                <a:cubicBezTo>
                  <a:pt x="-3557" y="647062"/>
                  <a:pt x="599" y="621166"/>
                  <a:pt x="12851" y="599945"/>
                </a:cubicBezTo>
                <a:lnTo>
                  <a:pt x="15134" y="597320"/>
                </a:lnTo>
                <a:lnTo>
                  <a:pt x="14216" y="596755"/>
                </a:lnTo>
                <a:lnTo>
                  <a:pt x="329149" y="53768"/>
                </a:lnTo>
                <a:lnTo>
                  <a:pt x="331168" y="47898"/>
                </a:lnTo>
                <a:lnTo>
                  <a:pt x="335326" y="43117"/>
                </a:lnTo>
                <a:lnTo>
                  <a:pt x="336345" y="41360"/>
                </a:lnTo>
                <a:lnTo>
                  <a:pt x="336717" y="41517"/>
                </a:lnTo>
                <a:lnTo>
                  <a:pt x="355255" y="20200"/>
                </a:lnTo>
                <a:cubicBezTo>
                  <a:pt x="365066" y="12555"/>
                  <a:pt x="376538" y="6708"/>
                  <a:pt x="389308" y="3286"/>
                </a:cubicBezTo>
                <a:close/>
              </a:path>
            </a:pathLst>
          </a:custGeom>
          <a:solidFill>
            <a:schemeClr val="accent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3930" fontAlgn="auto">
              <a:spcBef>
                <a:spcPts val="0"/>
              </a:spcBef>
              <a:spcAft>
                <a:spcPts val="0"/>
              </a:spcAft>
            </a:pPr>
            <a:endParaRPr lang="zh-CN" altLang="en-US" sz="1900">
              <a:solidFill>
                <a:prstClr val="white"/>
              </a:solidFill>
              <a:latin typeface="思源黑体旧字形 Normal" panose="020B0400000000000000" pitchFamily="34" charset="-128"/>
              <a:ea typeface="思源黑体旧字形 Normal" panose="020B0400000000000000" pitchFamily="34" charset="-128"/>
              <a:sym typeface="思源黑体旧字形 Normal" panose="020B0400000000000000" pitchFamily="34" charset="-128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7726090" y="2759302"/>
            <a:ext cx="32403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300">
                <a:latin typeface="思源黑体旧字形 Normal" panose="020B0400000000000000" pitchFamily="34" charset="-128"/>
                <a:ea typeface="思源黑体旧字形 Normal" panose="020B0400000000000000" pitchFamily="34" charset="-128"/>
                <a:sym typeface="思源黑体旧字形 Normal" panose="020B0400000000000000" pitchFamily="34" charset="-128"/>
              </a:rPr>
              <a:t>输入标题内容</a:t>
            </a:r>
            <a:endParaRPr lang="zh-CN" altLang="en-US" sz="2800" spc="300">
              <a:latin typeface="思源黑体旧字形 Normal" panose="020B0400000000000000" pitchFamily="34" charset="-128"/>
              <a:ea typeface="思源黑体旧字形 Normal" panose="020B0400000000000000" pitchFamily="34" charset="-128"/>
              <a:sym typeface="思源黑体旧字形 Normal" panose="020B0400000000000000" pitchFamily="34" charset="-128"/>
            </a:endParaRPr>
          </a:p>
        </p:txBody>
      </p:sp>
      <p:sp>
        <p:nvSpPr>
          <p:cNvPr id="55" name="MH_Other_1"/>
          <p:cNvSpPr txBox="1"/>
          <p:nvPr>
            <p:custDataLst>
              <p:tags r:id="rId3"/>
            </p:custDataLst>
          </p:nvPr>
        </p:nvSpPr>
        <p:spPr>
          <a:xfrm flipH="1">
            <a:off x="6520958" y="2974746"/>
            <a:ext cx="1117600" cy="615553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4000">
                <a:solidFill>
                  <a:srgbClr val="2D2D2D"/>
                </a:solidFill>
                <a:latin typeface="思源黑体旧字形 Normal" panose="020B0400000000000000" pitchFamily="34" charset="-128"/>
                <a:ea typeface="思源黑体旧字形 Normal" panose="020B0400000000000000" pitchFamily="34" charset="-128"/>
                <a:cs typeface="Times New Roman" panose="02020603050405020304" pitchFamily="18" charset="0"/>
                <a:sym typeface="思源黑体旧字形 Normal" panose="020B0400000000000000" pitchFamily="34" charset="-128"/>
              </a:rPr>
              <a:t>02</a:t>
            </a:r>
            <a:endParaRPr lang="zh-CN" altLang="en-US" sz="4000" dirty="0">
              <a:solidFill>
                <a:srgbClr val="2D2D2D"/>
              </a:solidFill>
              <a:latin typeface="思源黑体旧字形 Normal" panose="020B0400000000000000" pitchFamily="34" charset="-128"/>
              <a:ea typeface="思源黑体旧字形 Normal" panose="020B0400000000000000" pitchFamily="34" charset="-128"/>
              <a:cs typeface="Times New Roman" panose="02020603050405020304" pitchFamily="18" charset="0"/>
              <a:sym typeface="思源黑体旧字形 Normal" panose="020B0400000000000000" pitchFamily="34" charset="-128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7726090" y="3198162"/>
            <a:ext cx="4240354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100">
                <a:solidFill>
                  <a:schemeClr val="tx1">
                    <a:lumMod val="50000"/>
                    <a:lumOff val="50000"/>
                  </a:schemeClr>
                </a:solidFill>
                <a:latin typeface="思源黑体旧字形 Normal" panose="020B0400000000000000" pitchFamily="34" charset="-128"/>
                <a:ea typeface="思源黑体旧字形 Normal" panose="020B0400000000000000" pitchFamily="34" charset="-128"/>
                <a:sym typeface="思源黑体旧字形 Normal" panose="020B0400000000000000" pitchFamily="34" charset="-128"/>
              </a:rPr>
              <a:t>Lorem ipsum dolor sit amet, consectetuer adipiscing elit. Maecenas porttitor congue massa. 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思源黑体旧字形 Normal" panose="020B0400000000000000" pitchFamily="34" charset="-128"/>
              <a:ea typeface="思源黑体旧字形 Normal" panose="020B0400000000000000" pitchFamily="34" charset="-128"/>
              <a:sym typeface="思源黑体旧字形 Normal" panose="020B0400000000000000" pitchFamily="34" charset="-128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6520958" y="4073106"/>
            <a:ext cx="5445486" cy="1009144"/>
            <a:chOff x="6520958" y="1445498"/>
            <a:chExt cx="5445486" cy="1009144"/>
          </a:xfrm>
        </p:grpSpPr>
        <p:sp>
          <p:nvSpPr>
            <p:cNvPr id="58" name="任意多边形: 形状 57"/>
            <p:cNvSpPr/>
            <p:nvPr/>
          </p:nvSpPr>
          <p:spPr>
            <a:xfrm rot="1500135">
              <a:off x="6677312" y="1490106"/>
              <a:ext cx="879592" cy="788504"/>
            </a:xfrm>
            <a:custGeom>
              <a:avLst/>
              <a:gdLst>
                <a:gd name="connsiteX0" fmla="*/ 389308 w 834029"/>
                <a:gd name="connsiteY0" fmla="*/ 3286 h 747660"/>
                <a:gd name="connsiteX1" fmla="*/ 489662 w 834029"/>
                <a:gd name="connsiteY1" fmla="*/ 36938 h 747660"/>
                <a:gd name="connsiteX2" fmla="*/ 495679 w 834029"/>
                <a:gd name="connsiteY2" fmla="*/ 49054 h 747660"/>
                <a:gd name="connsiteX3" fmla="*/ 499119 w 834029"/>
                <a:gd name="connsiteY3" fmla="*/ 47181 h 747660"/>
                <a:gd name="connsiteX4" fmla="*/ 810823 w 834029"/>
                <a:gd name="connsiteY4" fmla="*/ 584601 h 747660"/>
                <a:gd name="connsiteX5" fmla="*/ 808713 w 834029"/>
                <a:gd name="connsiteY5" fmla="*/ 586594 h 747660"/>
                <a:gd name="connsiteX6" fmla="*/ 813828 w 834029"/>
                <a:gd name="connsiteY6" fmla="*/ 591043 h 747660"/>
                <a:gd name="connsiteX7" fmla="*/ 830743 w 834029"/>
                <a:gd name="connsiteY7" fmla="*/ 625096 h 747660"/>
                <a:gd name="connsiteX8" fmla="*/ 763038 w 834029"/>
                <a:gd name="connsiteY8" fmla="*/ 742364 h 747660"/>
                <a:gd name="connsiteX9" fmla="*/ 732018 w 834029"/>
                <a:gd name="connsiteY9" fmla="*/ 744308 h 747660"/>
                <a:gd name="connsiteX10" fmla="*/ 732086 w 834029"/>
                <a:gd name="connsiteY10" fmla="*/ 747660 h 747660"/>
                <a:gd name="connsiteX11" fmla="*/ 95078 w 834029"/>
                <a:gd name="connsiteY11" fmla="*/ 747660 h 747660"/>
                <a:gd name="connsiteX12" fmla="*/ 94883 w 834029"/>
                <a:gd name="connsiteY12" fmla="*/ 741915 h 747660"/>
                <a:gd name="connsiteX13" fmla="*/ 82607 w 834029"/>
                <a:gd name="connsiteY13" fmla="*/ 742684 h 747660"/>
                <a:gd name="connsiteX14" fmla="*/ 3286 w 834029"/>
                <a:gd name="connsiteY14" fmla="*/ 672601 h 747660"/>
                <a:gd name="connsiteX15" fmla="*/ 12851 w 834029"/>
                <a:gd name="connsiteY15" fmla="*/ 599945 h 747660"/>
                <a:gd name="connsiteX16" fmla="*/ 15134 w 834029"/>
                <a:gd name="connsiteY16" fmla="*/ 597320 h 747660"/>
                <a:gd name="connsiteX17" fmla="*/ 14216 w 834029"/>
                <a:gd name="connsiteY17" fmla="*/ 596755 h 747660"/>
                <a:gd name="connsiteX18" fmla="*/ 329149 w 834029"/>
                <a:gd name="connsiteY18" fmla="*/ 53768 h 747660"/>
                <a:gd name="connsiteX19" fmla="*/ 331168 w 834029"/>
                <a:gd name="connsiteY19" fmla="*/ 47898 h 747660"/>
                <a:gd name="connsiteX20" fmla="*/ 335326 w 834029"/>
                <a:gd name="connsiteY20" fmla="*/ 43117 h 747660"/>
                <a:gd name="connsiteX21" fmla="*/ 336345 w 834029"/>
                <a:gd name="connsiteY21" fmla="*/ 41360 h 747660"/>
                <a:gd name="connsiteX22" fmla="*/ 336717 w 834029"/>
                <a:gd name="connsiteY22" fmla="*/ 41517 h 747660"/>
                <a:gd name="connsiteX23" fmla="*/ 355255 w 834029"/>
                <a:gd name="connsiteY23" fmla="*/ 20200 h 747660"/>
                <a:gd name="connsiteX24" fmla="*/ 389308 w 834029"/>
                <a:gd name="connsiteY24" fmla="*/ 3286 h 747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34029" h="747660">
                  <a:moveTo>
                    <a:pt x="389308" y="3286"/>
                  </a:moveTo>
                  <a:cubicBezTo>
                    <a:pt x="427617" y="-6979"/>
                    <a:pt x="466727" y="7505"/>
                    <a:pt x="489662" y="36938"/>
                  </a:cubicBezTo>
                  <a:lnTo>
                    <a:pt x="495679" y="49054"/>
                  </a:lnTo>
                  <a:lnTo>
                    <a:pt x="499119" y="47181"/>
                  </a:lnTo>
                  <a:lnTo>
                    <a:pt x="810823" y="584601"/>
                  </a:lnTo>
                  <a:lnTo>
                    <a:pt x="808713" y="586594"/>
                  </a:lnTo>
                  <a:lnTo>
                    <a:pt x="813828" y="591043"/>
                  </a:lnTo>
                  <a:cubicBezTo>
                    <a:pt x="821473" y="600854"/>
                    <a:pt x="827321" y="612326"/>
                    <a:pt x="830743" y="625096"/>
                  </a:cubicBezTo>
                  <a:cubicBezTo>
                    <a:pt x="844429" y="676175"/>
                    <a:pt x="814117" y="728677"/>
                    <a:pt x="763038" y="742364"/>
                  </a:cubicBezTo>
                  <a:lnTo>
                    <a:pt x="732018" y="744308"/>
                  </a:lnTo>
                  <a:lnTo>
                    <a:pt x="732086" y="747660"/>
                  </a:lnTo>
                  <a:lnTo>
                    <a:pt x="95078" y="747660"/>
                  </a:lnTo>
                  <a:lnTo>
                    <a:pt x="94883" y="741915"/>
                  </a:lnTo>
                  <a:lnTo>
                    <a:pt x="82607" y="742684"/>
                  </a:lnTo>
                  <a:cubicBezTo>
                    <a:pt x="45650" y="737538"/>
                    <a:pt x="13551" y="710911"/>
                    <a:pt x="3286" y="672601"/>
                  </a:cubicBezTo>
                  <a:cubicBezTo>
                    <a:pt x="-3557" y="647062"/>
                    <a:pt x="599" y="621166"/>
                    <a:pt x="12851" y="599945"/>
                  </a:cubicBezTo>
                  <a:lnTo>
                    <a:pt x="15134" y="597320"/>
                  </a:lnTo>
                  <a:lnTo>
                    <a:pt x="14216" y="596755"/>
                  </a:lnTo>
                  <a:lnTo>
                    <a:pt x="329149" y="53768"/>
                  </a:lnTo>
                  <a:lnTo>
                    <a:pt x="331168" y="47898"/>
                  </a:lnTo>
                  <a:lnTo>
                    <a:pt x="335326" y="43117"/>
                  </a:lnTo>
                  <a:lnTo>
                    <a:pt x="336345" y="41360"/>
                  </a:lnTo>
                  <a:lnTo>
                    <a:pt x="336717" y="41517"/>
                  </a:lnTo>
                  <a:lnTo>
                    <a:pt x="355255" y="20200"/>
                  </a:lnTo>
                  <a:cubicBezTo>
                    <a:pt x="365066" y="12555"/>
                    <a:pt x="376538" y="6708"/>
                    <a:pt x="389308" y="3286"/>
                  </a:cubicBezTo>
                  <a:close/>
                </a:path>
              </a:pathLst>
            </a:custGeom>
            <a:solidFill>
              <a:schemeClr val="accent1"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393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1900">
                <a:solidFill>
                  <a:prstClr val="white"/>
                </a:solidFill>
                <a:latin typeface="思源黑体旧字形 Normal" panose="020B0400000000000000" pitchFamily="34" charset="-128"/>
                <a:ea typeface="思源黑体旧字形 Normal" panose="020B0400000000000000" pitchFamily="34" charset="-128"/>
                <a:sym typeface="思源黑体旧字形 Normal" panose="020B0400000000000000" pitchFamily="34" charset="-128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7726090" y="1445498"/>
              <a:ext cx="3240360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pc="300">
                  <a:latin typeface="思源黑体旧字形 Normal" panose="020B0400000000000000" pitchFamily="34" charset="-128"/>
                  <a:ea typeface="思源黑体旧字形 Normal" panose="020B0400000000000000" pitchFamily="34" charset="-128"/>
                  <a:sym typeface="思源黑体旧字形 Normal" panose="020B0400000000000000" pitchFamily="34" charset="-128"/>
                </a:rPr>
                <a:t>输入标题内容</a:t>
              </a:r>
              <a:endParaRPr lang="zh-CN" altLang="en-US" sz="2800" spc="300">
                <a:latin typeface="思源黑体旧字形 Normal" panose="020B0400000000000000" pitchFamily="34" charset="-128"/>
                <a:ea typeface="思源黑体旧字形 Normal" panose="020B0400000000000000" pitchFamily="34" charset="-128"/>
                <a:sym typeface="思源黑体旧字形 Normal" panose="020B0400000000000000" pitchFamily="34" charset="-128"/>
              </a:endParaRPr>
            </a:p>
          </p:txBody>
        </p:sp>
        <p:sp>
          <p:nvSpPr>
            <p:cNvPr id="60" name="MH_Other_1"/>
            <p:cNvSpPr txBox="1"/>
            <p:nvPr>
              <p:custDataLst>
                <p:tags r:id="rId4"/>
              </p:custDataLst>
            </p:nvPr>
          </p:nvSpPr>
          <p:spPr>
            <a:xfrm flipH="1">
              <a:off x="6520958" y="1660942"/>
              <a:ext cx="1117600" cy="615553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pPr algn="ctr">
                <a:lnSpc>
                  <a:spcPct val="100000"/>
                </a:lnSpc>
                <a:defRPr/>
              </a:pPr>
              <a:r>
                <a:rPr lang="en-US" altLang="zh-CN" sz="4000">
                  <a:solidFill>
                    <a:srgbClr val="2D2D2D"/>
                  </a:solidFill>
                  <a:latin typeface="思源黑体旧字形 Normal" panose="020B0400000000000000" pitchFamily="34" charset="-128"/>
                  <a:ea typeface="思源黑体旧字形 Normal" panose="020B0400000000000000" pitchFamily="34" charset="-128"/>
                  <a:cs typeface="Times New Roman" panose="02020603050405020304" pitchFamily="18" charset="0"/>
                  <a:sym typeface="思源黑体旧字形 Normal" panose="020B0400000000000000" pitchFamily="34" charset="-128"/>
                </a:rPr>
                <a:t>03</a:t>
              </a:r>
              <a:endParaRPr lang="zh-CN" altLang="en-US" sz="4000" dirty="0">
                <a:solidFill>
                  <a:srgbClr val="2D2D2D"/>
                </a:solidFill>
                <a:latin typeface="思源黑体旧字形 Normal" panose="020B0400000000000000" pitchFamily="34" charset="-128"/>
                <a:ea typeface="思源黑体旧字形 Normal" panose="020B0400000000000000" pitchFamily="34" charset="-128"/>
                <a:cs typeface="Times New Roman" panose="02020603050405020304" pitchFamily="18" charset="0"/>
                <a:sym typeface="思源黑体旧字形 Normal" panose="020B0400000000000000" pitchFamily="34" charset="-128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7726090" y="1884358"/>
              <a:ext cx="4240354" cy="5702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黑体旧字形 Normal" panose="020B0400000000000000" pitchFamily="34" charset="-128"/>
                  <a:ea typeface="思源黑体旧字形 Normal" panose="020B0400000000000000" pitchFamily="34" charset="-128"/>
                  <a:sym typeface="思源黑体旧字形 Normal" panose="020B0400000000000000" pitchFamily="34" charset="-128"/>
                </a:rPr>
                <a:t>Lorem ipsum dolor sit amet, consectetuer adipiscing elit. Maecenas porttitor congue massa. </a:t>
              </a: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旧字形 Normal" panose="020B0400000000000000" pitchFamily="34" charset="-128"/>
                <a:ea typeface="思源黑体旧字形 Normal" panose="020B0400000000000000" pitchFamily="34" charset="-128"/>
                <a:sym typeface="思源黑体旧字形 Normal" panose="020B0400000000000000" pitchFamily="34" charset="-128"/>
              </a:endParaRPr>
            </a:p>
          </p:txBody>
        </p:sp>
      </p:grpSp>
      <p:sp>
        <p:nvSpPr>
          <p:cNvPr id="63" name="任意多边形: 形状 62"/>
          <p:cNvSpPr/>
          <p:nvPr/>
        </p:nvSpPr>
        <p:spPr>
          <a:xfrm rot="19239040">
            <a:off x="6551640" y="5431517"/>
            <a:ext cx="879592" cy="788504"/>
          </a:xfrm>
          <a:custGeom>
            <a:avLst/>
            <a:gdLst>
              <a:gd name="connsiteX0" fmla="*/ 389308 w 834029"/>
              <a:gd name="connsiteY0" fmla="*/ 3286 h 747660"/>
              <a:gd name="connsiteX1" fmla="*/ 489662 w 834029"/>
              <a:gd name="connsiteY1" fmla="*/ 36938 h 747660"/>
              <a:gd name="connsiteX2" fmla="*/ 495679 w 834029"/>
              <a:gd name="connsiteY2" fmla="*/ 49054 h 747660"/>
              <a:gd name="connsiteX3" fmla="*/ 499119 w 834029"/>
              <a:gd name="connsiteY3" fmla="*/ 47181 h 747660"/>
              <a:gd name="connsiteX4" fmla="*/ 810823 w 834029"/>
              <a:gd name="connsiteY4" fmla="*/ 584601 h 747660"/>
              <a:gd name="connsiteX5" fmla="*/ 808713 w 834029"/>
              <a:gd name="connsiteY5" fmla="*/ 586594 h 747660"/>
              <a:gd name="connsiteX6" fmla="*/ 813828 w 834029"/>
              <a:gd name="connsiteY6" fmla="*/ 591043 h 747660"/>
              <a:gd name="connsiteX7" fmla="*/ 830743 w 834029"/>
              <a:gd name="connsiteY7" fmla="*/ 625096 h 747660"/>
              <a:gd name="connsiteX8" fmla="*/ 763038 w 834029"/>
              <a:gd name="connsiteY8" fmla="*/ 742364 h 747660"/>
              <a:gd name="connsiteX9" fmla="*/ 732018 w 834029"/>
              <a:gd name="connsiteY9" fmla="*/ 744308 h 747660"/>
              <a:gd name="connsiteX10" fmla="*/ 732086 w 834029"/>
              <a:gd name="connsiteY10" fmla="*/ 747660 h 747660"/>
              <a:gd name="connsiteX11" fmla="*/ 95078 w 834029"/>
              <a:gd name="connsiteY11" fmla="*/ 747660 h 747660"/>
              <a:gd name="connsiteX12" fmla="*/ 94883 w 834029"/>
              <a:gd name="connsiteY12" fmla="*/ 741915 h 747660"/>
              <a:gd name="connsiteX13" fmla="*/ 82607 w 834029"/>
              <a:gd name="connsiteY13" fmla="*/ 742684 h 747660"/>
              <a:gd name="connsiteX14" fmla="*/ 3286 w 834029"/>
              <a:gd name="connsiteY14" fmla="*/ 672601 h 747660"/>
              <a:gd name="connsiteX15" fmla="*/ 12851 w 834029"/>
              <a:gd name="connsiteY15" fmla="*/ 599945 h 747660"/>
              <a:gd name="connsiteX16" fmla="*/ 15134 w 834029"/>
              <a:gd name="connsiteY16" fmla="*/ 597320 h 747660"/>
              <a:gd name="connsiteX17" fmla="*/ 14216 w 834029"/>
              <a:gd name="connsiteY17" fmla="*/ 596755 h 747660"/>
              <a:gd name="connsiteX18" fmla="*/ 329149 w 834029"/>
              <a:gd name="connsiteY18" fmla="*/ 53768 h 747660"/>
              <a:gd name="connsiteX19" fmla="*/ 331168 w 834029"/>
              <a:gd name="connsiteY19" fmla="*/ 47898 h 747660"/>
              <a:gd name="connsiteX20" fmla="*/ 335326 w 834029"/>
              <a:gd name="connsiteY20" fmla="*/ 43117 h 747660"/>
              <a:gd name="connsiteX21" fmla="*/ 336345 w 834029"/>
              <a:gd name="connsiteY21" fmla="*/ 41360 h 747660"/>
              <a:gd name="connsiteX22" fmla="*/ 336717 w 834029"/>
              <a:gd name="connsiteY22" fmla="*/ 41517 h 747660"/>
              <a:gd name="connsiteX23" fmla="*/ 355255 w 834029"/>
              <a:gd name="connsiteY23" fmla="*/ 20200 h 747660"/>
              <a:gd name="connsiteX24" fmla="*/ 389308 w 834029"/>
              <a:gd name="connsiteY24" fmla="*/ 3286 h 74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834029" h="747660">
                <a:moveTo>
                  <a:pt x="389308" y="3286"/>
                </a:moveTo>
                <a:cubicBezTo>
                  <a:pt x="427617" y="-6979"/>
                  <a:pt x="466727" y="7505"/>
                  <a:pt x="489662" y="36938"/>
                </a:cubicBezTo>
                <a:lnTo>
                  <a:pt x="495679" y="49054"/>
                </a:lnTo>
                <a:lnTo>
                  <a:pt x="499119" y="47181"/>
                </a:lnTo>
                <a:lnTo>
                  <a:pt x="810823" y="584601"/>
                </a:lnTo>
                <a:lnTo>
                  <a:pt x="808713" y="586594"/>
                </a:lnTo>
                <a:lnTo>
                  <a:pt x="813828" y="591043"/>
                </a:lnTo>
                <a:cubicBezTo>
                  <a:pt x="821473" y="600854"/>
                  <a:pt x="827321" y="612326"/>
                  <a:pt x="830743" y="625096"/>
                </a:cubicBezTo>
                <a:cubicBezTo>
                  <a:pt x="844429" y="676175"/>
                  <a:pt x="814117" y="728677"/>
                  <a:pt x="763038" y="742364"/>
                </a:cubicBezTo>
                <a:lnTo>
                  <a:pt x="732018" y="744308"/>
                </a:lnTo>
                <a:lnTo>
                  <a:pt x="732086" y="747660"/>
                </a:lnTo>
                <a:lnTo>
                  <a:pt x="95078" y="747660"/>
                </a:lnTo>
                <a:lnTo>
                  <a:pt x="94883" y="741915"/>
                </a:lnTo>
                <a:lnTo>
                  <a:pt x="82607" y="742684"/>
                </a:lnTo>
                <a:cubicBezTo>
                  <a:pt x="45650" y="737538"/>
                  <a:pt x="13551" y="710911"/>
                  <a:pt x="3286" y="672601"/>
                </a:cubicBezTo>
                <a:cubicBezTo>
                  <a:pt x="-3557" y="647062"/>
                  <a:pt x="599" y="621166"/>
                  <a:pt x="12851" y="599945"/>
                </a:cubicBezTo>
                <a:lnTo>
                  <a:pt x="15134" y="597320"/>
                </a:lnTo>
                <a:lnTo>
                  <a:pt x="14216" y="596755"/>
                </a:lnTo>
                <a:lnTo>
                  <a:pt x="329149" y="53768"/>
                </a:lnTo>
                <a:lnTo>
                  <a:pt x="331168" y="47898"/>
                </a:lnTo>
                <a:lnTo>
                  <a:pt x="335326" y="43117"/>
                </a:lnTo>
                <a:lnTo>
                  <a:pt x="336345" y="41360"/>
                </a:lnTo>
                <a:lnTo>
                  <a:pt x="336717" y="41517"/>
                </a:lnTo>
                <a:lnTo>
                  <a:pt x="355255" y="20200"/>
                </a:lnTo>
                <a:cubicBezTo>
                  <a:pt x="365066" y="12555"/>
                  <a:pt x="376538" y="6708"/>
                  <a:pt x="389308" y="3286"/>
                </a:cubicBezTo>
                <a:close/>
              </a:path>
            </a:pathLst>
          </a:custGeom>
          <a:solidFill>
            <a:schemeClr val="accent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3930" fontAlgn="auto">
              <a:spcBef>
                <a:spcPts val="0"/>
              </a:spcBef>
              <a:spcAft>
                <a:spcPts val="0"/>
              </a:spcAft>
            </a:pPr>
            <a:endParaRPr lang="zh-CN" altLang="en-US" sz="1900">
              <a:solidFill>
                <a:prstClr val="white"/>
              </a:solidFill>
              <a:latin typeface="思源黑体旧字形 Normal" panose="020B0400000000000000" pitchFamily="34" charset="-128"/>
              <a:ea typeface="思源黑体旧字形 Normal" panose="020B0400000000000000" pitchFamily="34" charset="-128"/>
              <a:sym typeface="思源黑体旧字形 Normal" panose="020B0400000000000000" pitchFamily="34" charset="-128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7726090" y="5386909"/>
            <a:ext cx="32403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300">
                <a:latin typeface="思源黑体旧字形 Normal" panose="020B0400000000000000" pitchFamily="34" charset="-128"/>
                <a:ea typeface="思源黑体旧字形 Normal" panose="020B0400000000000000" pitchFamily="34" charset="-128"/>
                <a:sym typeface="思源黑体旧字形 Normal" panose="020B0400000000000000" pitchFamily="34" charset="-128"/>
              </a:rPr>
              <a:t>输入标题内容</a:t>
            </a:r>
            <a:endParaRPr lang="zh-CN" altLang="en-US" sz="2800" spc="300">
              <a:latin typeface="思源黑体旧字形 Normal" panose="020B0400000000000000" pitchFamily="34" charset="-128"/>
              <a:ea typeface="思源黑体旧字形 Normal" panose="020B0400000000000000" pitchFamily="34" charset="-128"/>
              <a:sym typeface="思源黑体旧字形 Normal" panose="020B0400000000000000" pitchFamily="34" charset="-128"/>
            </a:endParaRPr>
          </a:p>
        </p:txBody>
      </p:sp>
      <p:sp>
        <p:nvSpPr>
          <p:cNvPr id="65" name="MH_Other_1"/>
          <p:cNvSpPr txBox="1"/>
          <p:nvPr>
            <p:custDataLst>
              <p:tags r:id="rId5"/>
            </p:custDataLst>
          </p:nvPr>
        </p:nvSpPr>
        <p:spPr>
          <a:xfrm flipH="1">
            <a:off x="6520958" y="5602353"/>
            <a:ext cx="1117600" cy="615553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4000">
                <a:solidFill>
                  <a:srgbClr val="2D2D2D"/>
                </a:solidFill>
                <a:latin typeface="思源黑体旧字形 Normal" panose="020B0400000000000000" pitchFamily="34" charset="-128"/>
                <a:ea typeface="思源黑体旧字形 Normal" panose="020B0400000000000000" pitchFamily="34" charset="-128"/>
                <a:cs typeface="Times New Roman" panose="02020603050405020304" pitchFamily="18" charset="0"/>
                <a:sym typeface="思源黑体旧字形 Normal" panose="020B0400000000000000" pitchFamily="34" charset="-128"/>
              </a:rPr>
              <a:t>04</a:t>
            </a:r>
            <a:endParaRPr lang="zh-CN" altLang="en-US" sz="4000" dirty="0">
              <a:solidFill>
                <a:srgbClr val="2D2D2D"/>
              </a:solidFill>
              <a:latin typeface="思源黑体旧字形 Normal" panose="020B0400000000000000" pitchFamily="34" charset="-128"/>
              <a:ea typeface="思源黑体旧字形 Normal" panose="020B0400000000000000" pitchFamily="34" charset="-128"/>
              <a:cs typeface="Times New Roman" panose="02020603050405020304" pitchFamily="18" charset="0"/>
              <a:sym typeface="思源黑体旧字形 Normal" panose="020B0400000000000000" pitchFamily="34" charset="-128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7726090" y="5825769"/>
            <a:ext cx="4240354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100">
                <a:solidFill>
                  <a:schemeClr val="tx1">
                    <a:lumMod val="50000"/>
                    <a:lumOff val="50000"/>
                  </a:schemeClr>
                </a:solidFill>
                <a:latin typeface="思源黑体旧字形 Normal" panose="020B0400000000000000" pitchFamily="34" charset="-128"/>
                <a:ea typeface="思源黑体旧字形 Normal" panose="020B0400000000000000" pitchFamily="34" charset="-128"/>
                <a:sym typeface="思源黑体旧字形 Normal" panose="020B0400000000000000" pitchFamily="34" charset="-128"/>
              </a:rPr>
              <a:t>Lorem ipsum dolor sit amet, consectetuer adipiscing elit. Maecenas porttitor congue massa. 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思源黑体旧字形 Normal" panose="020B0400000000000000" pitchFamily="34" charset="-128"/>
              <a:ea typeface="思源黑体旧字形 Normal" panose="020B0400000000000000" pitchFamily="34" charset="-128"/>
              <a:sym typeface="思源黑体旧字形 Normal" panose="020B0400000000000000" pitchFamily="34" charset="-128"/>
            </a:endParaRPr>
          </a:p>
        </p:txBody>
      </p:sp>
    </p:spTree>
  </p:cSld>
  <p:clrMapOvr>
    <a:masterClrMapping/>
  </p:clrMapOvr>
  <p:transition spd="slow" advClick="0" advTm="200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寒假校园招聘易拉宝 (5)"/>
          <p:cNvPicPr>
            <a:picLocks noChangeAspect="1"/>
          </p:cNvPicPr>
          <p:nvPr/>
        </p:nvPicPr>
        <p:blipFill>
          <a:blip r:embed="rId1"/>
          <a:srcRect t="32567" r="545" b="45732"/>
          <a:stretch>
            <a:fillRect/>
          </a:stretch>
        </p:blipFill>
        <p:spPr>
          <a:xfrm>
            <a:off x="0" y="-14605"/>
            <a:ext cx="12858750" cy="7216140"/>
          </a:xfrm>
          <a:prstGeom prst="rect">
            <a:avLst/>
          </a:prstGeom>
        </p:spPr>
      </p:pic>
      <p:sp>
        <p:nvSpPr>
          <p:cNvPr id="13" name="任意多边形: 形状 12"/>
          <p:cNvSpPr/>
          <p:nvPr/>
        </p:nvSpPr>
        <p:spPr>
          <a:xfrm rot="20606853">
            <a:off x="2510851" y="4727096"/>
            <a:ext cx="2030792" cy="1820490"/>
          </a:xfrm>
          <a:custGeom>
            <a:avLst/>
            <a:gdLst>
              <a:gd name="connsiteX0" fmla="*/ 389308 w 834029"/>
              <a:gd name="connsiteY0" fmla="*/ 3286 h 747660"/>
              <a:gd name="connsiteX1" fmla="*/ 489662 w 834029"/>
              <a:gd name="connsiteY1" fmla="*/ 36938 h 747660"/>
              <a:gd name="connsiteX2" fmla="*/ 495679 w 834029"/>
              <a:gd name="connsiteY2" fmla="*/ 49054 h 747660"/>
              <a:gd name="connsiteX3" fmla="*/ 499119 w 834029"/>
              <a:gd name="connsiteY3" fmla="*/ 47181 h 747660"/>
              <a:gd name="connsiteX4" fmla="*/ 810823 w 834029"/>
              <a:gd name="connsiteY4" fmla="*/ 584601 h 747660"/>
              <a:gd name="connsiteX5" fmla="*/ 808713 w 834029"/>
              <a:gd name="connsiteY5" fmla="*/ 586594 h 747660"/>
              <a:gd name="connsiteX6" fmla="*/ 813828 w 834029"/>
              <a:gd name="connsiteY6" fmla="*/ 591043 h 747660"/>
              <a:gd name="connsiteX7" fmla="*/ 830743 w 834029"/>
              <a:gd name="connsiteY7" fmla="*/ 625096 h 747660"/>
              <a:gd name="connsiteX8" fmla="*/ 763038 w 834029"/>
              <a:gd name="connsiteY8" fmla="*/ 742364 h 747660"/>
              <a:gd name="connsiteX9" fmla="*/ 732018 w 834029"/>
              <a:gd name="connsiteY9" fmla="*/ 744308 h 747660"/>
              <a:gd name="connsiteX10" fmla="*/ 732086 w 834029"/>
              <a:gd name="connsiteY10" fmla="*/ 747660 h 747660"/>
              <a:gd name="connsiteX11" fmla="*/ 95078 w 834029"/>
              <a:gd name="connsiteY11" fmla="*/ 747660 h 747660"/>
              <a:gd name="connsiteX12" fmla="*/ 94883 w 834029"/>
              <a:gd name="connsiteY12" fmla="*/ 741915 h 747660"/>
              <a:gd name="connsiteX13" fmla="*/ 82607 w 834029"/>
              <a:gd name="connsiteY13" fmla="*/ 742684 h 747660"/>
              <a:gd name="connsiteX14" fmla="*/ 3286 w 834029"/>
              <a:gd name="connsiteY14" fmla="*/ 672601 h 747660"/>
              <a:gd name="connsiteX15" fmla="*/ 12851 w 834029"/>
              <a:gd name="connsiteY15" fmla="*/ 599945 h 747660"/>
              <a:gd name="connsiteX16" fmla="*/ 15134 w 834029"/>
              <a:gd name="connsiteY16" fmla="*/ 597320 h 747660"/>
              <a:gd name="connsiteX17" fmla="*/ 14216 w 834029"/>
              <a:gd name="connsiteY17" fmla="*/ 596755 h 747660"/>
              <a:gd name="connsiteX18" fmla="*/ 329149 w 834029"/>
              <a:gd name="connsiteY18" fmla="*/ 53768 h 747660"/>
              <a:gd name="connsiteX19" fmla="*/ 331168 w 834029"/>
              <a:gd name="connsiteY19" fmla="*/ 47898 h 747660"/>
              <a:gd name="connsiteX20" fmla="*/ 335326 w 834029"/>
              <a:gd name="connsiteY20" fmla="*/ 43117 h 747660"/>
              <a:gd name="connsiteX21" fmla="*/ 336345 w 834029"/>
              <a:gd name="connsiteY21" fmla="*/ 41360 h 747660"/>
              <a:gd name="connsiteX22" fmla="*/ 336717 w 834029"/>
              <a:gd name="connsiteY22" fmla="*/ 41517 h 747660"/>
              <a:gd name="connsiteX23" fmla="*/ 355255 w 834029"/>
              <a:gd name="connsiteY23" fmla="*/ 20200 h 747660"/>
              <a:gd name="connsiteX24" fmla="*/ 389308 w 834029"/>
              <a:gd name="connsiteY24" fmla="*/ 3286 h 74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834029" h="747660">
                <a:moveTo>
                  <a:pt x="389308" y="3286"/>
                </a:moveTo>
                <a:cubicBezTo>
                  <a:pt x="427617" y="-6979"/>
                  <a:pt x="466727" y="7505"/>
                  <a:pt x="489662" y="36938"/>
                </a:cubicBezTo>
                <a:lnTo>
                  <a:pt x="495679" y="49054"/>
                </a:lnTo>
                <a:lnTo>
                  <a:pt x="499119" y="47181"/>
                </a:lnTo>
                <a:lnTo>
                  <a:pt x="810823" y="584601"/>
                </a:lnTo>
                <a:lnTo>
                  <a:pt x="808713" y="586594"/>
                </a:lnTo>
                <a:lnTo>
                  <a:pt x="813828" y="591043"/>
                </a:lnTo>
                <a:cubicBezTo>
                  <a:pt x="821473" y="600854"/>
                  <a:pt x="827321" y="612326"/>
                  <a:pt x="830743" y="625096"/>
                </a:cubicBezTo>
                <a:cubicBezTo>
                  <a:pt x="844429" y="676175"/>
                  <a:pt x="814117" y="728677"/>
                  <a:pt x="763038" y="742364"/>
                </a:cubicBezTo>
                <a:lnTo>
                  <a:pt x="732018" y="744308"/>
                </a:lnTo>
                <a:lnTo>
                  <a:pt x="732086" y="747660"/>
                </a:lnTo>
                <a:lnTo>
                  <a:pt x="95078" y="747660"/>
                </a:lnTo>
                <a:lnTo>
                  <a:pt x="94883" y="741915"/>
                </a:lnTo>
                <a:lnTo>
                  <a:pt x="82607" y="742684"/>
                </a:lnTo>
                <a:cubicBezTo>
                  <a:pt x="45650" y="737538"/>
                  <a:pt x="13551" y="710911"/>
                  <a:pt x="3286" y="672601"/>
                </a:cubicBezTo>
                <a:cubicBezTo>
                  <a:pt x="-3557" y="647062"/>
                  <a:pt x="599" y="621166"/>
                  <a:pt x="12851" y="599945"/>
                </a:cubicBezTo>
                <a:lnTo>
                  <a:pt x="15134" y="597320"/>
                </a:lnTo>
                <a:lnTo>
                  <a:pt x="14216" y="596755"/>
                </a:lnTo>
                <a:lnTo>
                  <a:pt x="329149" y="53768"/>
                </a:lnTo>
                <a:lnTo>
                  <a:pt x="331168" y="47898"/>
                </a:lnTo>
                <a:lnTo>
                  <a:pt x="335326" y="43117"/>
                </a:lnTo>
                <a:lnTo>
                  <a:pt x="336345" y="41360"/>
                </a:lnTo>
                <a:lnTo>
                  <a:pt x="336717" y="41517"/>
                </a:lnTo>
                <a:lnTo>
                  <a:pt x="355255" y="20200"/>
                </a:lnTo>
                <a:cubicBezTo>
                  <a:pt x="365066" y="12555"/>
                  <a:pt x="376538" y="6708"/>
                  <a:pt x="389308" y="3286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3930" fontAlgn="auto">
              <a:spcBef>
                <a:spcPts val="0"/>
              </a:spcBef>
              <a:spcAft>
                <a:spcPts val="0"/>
              </a:spcAft>
            </a:pPr>
            <a:endParaRPr lang="zh-CN" altLang="en-US" sz="1900">
              <a:solidFill>
                <a:prstClr val="white"/>
              </a:solidFill>
              <a:latin typeface="思源黑体旧字形 Normal" panose="020B0400000000000000" pitchFamily="34" charset="-128"/>
              <a:ea typeface="思源黑体旧字形 Normal" panose="020B0400000000000000" pitchFamily="34" charset="-128"/>
              <a:sym typeface="思源黑体旧字形 Normal" panose="020B0400000000000000" pitchFamily="34" charset="-128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5754663" y="2267310"/>
            <a:ext cx="1512168" cy="1512168"/>
          </a:xfrm>
          <a:prstGeom prst="ellipse">
            <a:avLst/>
          </a:prstGeom>
          <a:noFill/>
          <a:ln w="57150">
            <a:solidFill>
              <a:srgbClr val="F7D7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旧字形 Normal" panose="020B0400000000000000" pitchFamily="34" charset="-128"/>
              <a:ea typeface="思源黑体旧字形 Normal" panose="020B0400000000000000" pitchFamily="34" charset="-128"/>
              <a:sym typeface="思源黑体旧字形 Normal" panose="020B0400000000000000" pitchFamily="34" charset="-128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718659" y="2262563"/>
            <a:ext cx="15841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>
                <a:latin typeface="思源黑体旧字形 Normal" panose="020B0400000000000000" pitchFamily="34" charset="-128"/>
                <a:ea typeface="思源黑体旧字形 Normal" panose="020B0400000000000000" pitchFamily="34" charset="-128"/>
                <a:sym typeface="思源黑体旧字形 Normal" panose="020B0400000000000000" pitchFamily="34" charset="-128"/>
              </a:rPr>
              <a:t>1</a:t>
            </a:r>
            <a:endParaRPr lang="zh-CN" altLang="en-US" sz="8800">
              <a:latin typeface="思源黑体旧字形 Normal" panose="020B0400000000000000" pitchFamily="34" charset="-128"/>
              <a:ea typeface="思源黑体旧字形 Normal" panose="020B0400000000000000" pitchFamily="34" charset="-128"/>
              <a:sym typeface="思源黑体旧字形 Normal" panose="020B0400000000000000" pitchFamily="34" charset="-128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800377" y="4360942"/>
            <a:ext cx="5420741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spc="300">
                <a:latin typeface="思源黑体旧字形 Normal" panose="020B0400000000000000" pitchFamily="34" charset="-128"/>
                <a:ea typeface="思源黑体旧字形 Normal" panose="020B0400000000000000" pitchFamily="34" charset="-128"/>
                <a:sym typeface="思源黑体旧字形 Normal" panose="020B0400000000000000" pitchFamily="34" charset="-128"/>
              </a:rPr>
              <a:t>输入标题内容</a:t>
            </a:r>
            <a:endParaRPr lang="zh-CN" altLang="en-US" sz="4400" spc="300">
              <a:latin typeface="思源黑体旧字形 Normal" panose="020B0400000000000000" pitchFamily="34" charset="-128"/>
              <a:ea typeface="思源黑体旧字形 Normal" panose="020B0400000000000000" pitchFamily="34" charset="-128"/>
              <a:sym typeface="思源黑体旧字形 Normal" panose="020B0400000000000000" pitchFamily="34" charset="-128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450407" y="5136432"/>
            <a:ext cx="6120680" cy="1344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63930"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旧字形 Normal" panose="020B0400000000000000" pitchFamily="34" charset="-128"/>
                <a:ea typeface="思源黑体旧字形 Normal" panose="020B0400000000000000" pitchFamily="34" charset="-128"/>
                <a:cs typeface="Calibri" panose="020F0502020204030204" pitchFamily="34" charset="0"/>
                <a:sym typeface="思源黑体旧字形 Normal" panose="020B0400000000000000" pitchFamily="34" charset="-128"/>
              </a:rPr>
              <a:t>Lorem ipsum dolor sit amet, consectetuer adipiscing elit. Maecenas porttitor congue massa. </a:t>
            </a:r>
            <a:r>
              <a:rPr lang="en-US" altLang="zh-CN" sz="2000">
                <a:solidFill>
                  <a:schemeClr val="tx1">
                    <a:lumMod val="50000"/>
                    <a:lumOff val="50000"/>
                  </a:schemeClr>
                </a:solidFill>
                <a:latin typeface="思源黑体旧字形 Normal" panose="020B0400000000000000" pitchFamily="34" charset="-128"/>
                <a:ea typeface="思源黑体旧字形 Normal" panose="020B0400000000000000" pitchFamily="34" charset="-128"/>
                <a:cs typeface="Calibri" panose="020F0502020204030204" pitchFamily="34" charset="0"/>
                <a:sym typeface="思源黑体旧字形 Normal" panose="020B0400000000000000" pitchFamily="34" charset="-128"/>
              </a:rPr>
              <a:t>Fusce posuere </a:t>
            </a:r>
            <a:endParaRPr lang="zh-CN" altLang="en-US" sz="2000">
              <a:solidFill>
                <a:schemeClr val="tx1">
                  <a:lumMod val="50000"/>
                  <a:lumOff val="50000"/>
                </a:schemeClr>
              </a:solidFill>
              <a:latin typeface="思源黑体旧字形 Normal" panose="020B0400000000000000" pitchFamily="34" charset="-128"/>
              <a:ea typeface="思源黑体旧字形 Normal" panose="020B0400000000000000" pitchFamily="34" charset="-128"/>
              <a:cs typeface="Calibri" panose="020F0502020204030204" pitchFamily="34" charset="0"/>
              <a:sym typeface="思源黑体旧字形 Normal" panose="020B0400000000000000" pitchFamily="34" charset="-128"/>
            </a:endParaRPr>
          </a:p>
        </p:txBody>
      </p:sp>
      <p:sp>
        <p:nvSpPr>
          <p:cNvPr id="10" name="任意多边形: 形状 9"/>
          <p:cNvSpPr/>
          <p:nvPr/>
        </p:nvSpPr>
        <p:spPr>
          <a:xfrm rot="1264222">
            <a:off x="11599322" y="5730268"/>
            <a:ext cx="2030792" cy="1820490"/>
          </a:xfrm>
          <a:custGeom>
            <a:avLst/>
            <a:gdLst>
              <a:gd name="connsiteX0" fmla="*/ 389308 w 834029"/>
              <a:gd name="connsiteY0" fmla="*/ 3286 h 747660"/>
              <a:gd name="connsiteX1" fmla="*/ 489662 w 834029"/>
              <a:gd name="connsiteY1" fmla="*/ 36938 h 747660"/>
              <a:gd name="connsiteX2" fmla="*/ 495679 w 834029"/>
              <a:gd name="connsiteY2" fmla="*/ 49054 h 747660"/>
              <a:gd name="connsiteX3" fmla="*/ 499119 w 834029"/>
              <a:gd name="connsiteY3" fmla="*/ 47181 h 747660"/>
              <a:gd name="connsiteX4" fmla="*/ 810823 w 834029"/>
              <a:gd name="connsiteY4" fmla="*/ 584601 h 747660"/>
              <a:gd name="connsiteX5" fmla="*/ 808713 w 834029"/>
              <a:gd name="connsiteY5" fmla="*/ 586594 h 747660"/>
              <a:gd name="connsiteX6" fmla="*/ 813828 w 834029"/>
              <a:gd name="connsiteY6" fmla="*/ 591043 h 747660"/>
              <a:gd name="connsiteX7" fmla="*/ 830743 w 834029"/>
              <a:gd name="connsiteY7" fmla="*/ 625096 h 747660"/>
              <a:gd name="connsiteX8" fmla="*/ 763038 w 834029"/>
              <a:gd name="connsiteY8" fmla="*/ 742364 h 747660"/>
              <a:gd name="connsiteX9" fmla="*/ 732018 w 834029"/>
              <a:gd name="connsiteY9" fmla="*/ 744308 h 747660"/>
              <a:gd name="connsiteX10" fmla="*/ 732086 w 834029"/>
              <a:gd name="connsiteY10" fmla="*/ 747660 h 747660"/>
              <a:gd name="connsiteX11" fmla="*/ 95078 w 834029"/>
              <a:gd name="connsiteY11" fmla="*/ 747660 h 747660"/>
              <a:gd name="connsiteX12" fmla="*/ 94883 w 834029"/>
              <a:gd name="connsiteY12" fmla="*/ 741915 h 747660"/>
              <a:gd name="connsiteX13" fmla="*/ 82607 w 834029"/>
              <a:gd name="connsiteY13" fmla="*/ 742684 h 747660"/>
              <a:gd name="connsiteX14" fmla="*/ 3286 w 834029"/>
              <a:gd name="connsiteY14" fmla="*/ 672601 h 747660"/>
              <a:gd name="connsiteX15" fmla="*/ 12851 w 834029"/>
              <a:gd name="connsiteY15" fmla="*/ 599945 h 747660"/>
              <a:gd name="connsiteX16" fmla="*/ 15134 w 834029"/>
              <a:gd name="connsiteY16" fmla="*/ 597320 h 747660"/>
              <a:gd name="connsiteX17" fmla="*/ 14216 w 834029"/>
              <a:gd name="connsiteY17" fmla="*/ 596755 h 747660"/>
              <a:gd name="connsiteX18" fmla="*/ 329149 w 834029"/>
              <a:gd name="connsiteY18" fmla="*/ 53768 h 747660"/>
              <a:gd name="connsiteX19" fmla="*/ 331168 w 834029"/>
              <a:gd name="connsiteY19" fmla="*/ 47898 h 747660"/>
              <a:gd name="connsiteX20" fmla="*/ 335326 w 834029"/>
              <a:gd name="connsiteY20" fmla="*/ 43117 h 747660"/>
              <a:gd name="connsiteX21" fmla="*/ 336345 w 834029"/>
              <a:gd name="connsiteY21" fmla="*/ 41360 h 747660"/>
              <a:gd name="connsiteX22" fmla="*/ 336717 w 834029"/>
              <a:gd name="connsiteY22" fmla="*/ 41517 h 747660"/>
              <a:gd name="connsiteX23" fmla="*/ 355255 w 834029"/>
              <a:gd name="connsiteY23" fmla="*/ 20200 h 747660"/>
              <a:gd name="connsiteX24" fmla="*/ 389308 w 834029"/>
              <a:gd name="connsiteY24" fmla="*/ 3286 h 74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834029" h="747660">
                <a:moveTo>
                  <a:pt x="389308" y="3286"/>
                </a:moveTo>
                <a:cubicBezTo>
                  <a:pt x="427617" y="-6979"/>
                  <a:pt x="466727" y="7505"/>
                  <a:pt x="489662" y="36938"/>
                </a:cubicBezTo>
                <a:lnTo>
                  <a:pt x="495679" y="49054"/>
                </a:lnTo>
                <a:lnTo>
                  <a:pt x="499119" y="47181"/>
                </a:lnTo>
                <a:lnTo>
                  <a:pt x="810823" y="584601"/>
                </a:lnTo>
                <a:lnTo>
                  <a:pt x="808713" y="586594"/>
                </a:lnTo>
                <a:lnTo>
                  <a:pt x="813828" y="591043"/>
                </a:lnTo>
                <a:cubicBezTo>
                  <a:pt x="821473" y="600854"/>
                  <a:pt x="827321" y="612326"/>
                  <a:pt x="830743" y="625096"/>
                </a:cubicBezTo>
                <a:cubicBezTo>
                  <a:pt x="844429" y="676175"/>
                  <a:pt x="814117" y="728677"/>
                  <a:pt x="763038" y="742364"/>
                </a:cubicBezTo>
                <a:lnTo>
                  <a:pt x="732018" y="744308"/>
                </a:lnTo>
                <a:lnTo>
                  <a:pt x="732086" y="747660"/>
                </a:lnTo>
                <a:lnTo>
                  <a:pt x="95078" y="747660"/>
                </a:lnTo>
                <a:lnTo>
                  <a:pt x="94883" y="741915"/>
                </a:lnTo>
                <a:lnTo>
                  <a:pt x="82607" y="742684"/>
                </a:lnTo>
                <a:cubicBezTo>
                  <a:pt x="45650" y="737538"/>
                  <a:pt x="13551" y="710911"/>
                  <a:pt x="3286" y="672601"/>
                </a:cubicBezTo>
                <a:cubicBezTo>
                  <a:pt x="-3557" y="647062"/>
                  <a:pt x="599" y="621166"/>
                  <a:pt x="12851" y="599945"/>
                </a:cubicBezTo>
                <a:lnTo>
                  <a:pt x="15134" y="597320"/>
                </a:lnTo>
                <a:lnTo>
                  <a:pt x="14216" y="596755"/>
                </a:lnTo>
                <a:lnTo>
                  <a:pt x="329149" y="53768"/>
                </a:lnTo>
                <a:lnTo>
                  <a:pt x="331168" y="47898"/>
                </a:lnTo>
                <a:lnTo>
                  <a:pt x="335326" y="43117"/>
                </a:lnTo>
                <a:lnTo>
                  <a:pt x="336345" y="41360"/>
                </a:lnTo>
                <a:lnTo>
                  <a:pt x="336717" y="41517"/>
                </a:lnTo>
                <a:lnTo>
                  <a:pt x="355255" y="20200"/>
                </a:lnTo>
                <a:cubicBezTo>
                  <a:pt x="365066" y="12555"/>
                  <a:pt x="376538" y="6708"/>
                  <a:pt x="389308" y="3286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3930" fontAlgn="auto">
              <a:spcBef>
                <a:spcPts val="0"/>
              </a:spcBef>
              <a:spcAft>
                <a:spcPts val="0"/>
              </a:spcAft>
            </a:pPr>
            <a:endParaRPr lang="zh-CN" altLang="en-US" sz="1900">
              <a:solidFill>
                <a:prstClr val="white"/>
              </a:solidFill>
              <a:latin typeface="思源黑体旧字形 Normal" panose="020B0400000000000000" pitchFamily="34" charset="-128"/>
              <a:ea typeface="思源黑体旧字形 Normal" panose="020B0400000000000000" pitchFamily="34" charset="-128"/>
              <a:sym typeface="思源黑体旧字形 Normal" panose="020B0400000000000000" pitchFamily="34" charset="-128"/>
            </a:endParaRPr>
          </a:p>
        </p:txBody>
      </p:sp>
    </p:spTree>
  </p:cSld>
  <p:clrMapOvr>
    <a:masterClrMapping/>
  </p:clrMapOvr>
  <p:transition spd="slow" advClick="0" advTm="200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0"/>
            <a:ext cx="5891282" cy="907057"/>
            <a:chOff x="0" y="0"/>
            <a:chExt cx="5891282" cy="907057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0"/>
              <a:ext cx="1157698" cy="907057"/>
              <a:chOff x="236687" y="0"/>
              <a:chExt cx="1157698" cy="907057"/>
            </a:xfrm>
          </p:grpSpPr>
          <p:sp>
            <p:nvSpPr>
              <p:cNvPr id="10" name="平行四边形 9"/>
              <p:cNvSpPr/>
              <p:nvPr/>
            </p:nvSpPr>
            <p:spPr>
              <a:xfrm>
                <a:off x="236687" y="0"/>
                <a:ext cx="946768" cy="907057"/>
              </a:xfrm>
              <a:prstGeom prst="parallelogram">
                <a:avLst>
                  <a:gd name="adj" fmla="val 51772"/>
                </a:avLst>
              </a:prstGeom>
              <a:solidFill>
                <a:srgbClr val="F7D7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endParaRPr>
              </a:p>
            </p:txBody>
          </p:sp>
          <p:sp>
            <p:nvSpPr>
              <p:cNvPr id="11" name="平行四边形 10"/>
              <p:cNvSpPr/>
              <p:nvPr/>
            </p:nvSpPr>
            <p:spPr>
              <a:xfrm>
                <a:off x="295208" y="0"/>
                <a:ext cx="360880" cy="342346"/>
              </a:xfrm>
              <a:prstGeom prst="parallelogram">
                <a:avLst>
                  <a:gd name="adj" fmla="val 51772"/>
                </a:avLst>
              </a:prstGeom>
              <a:solidFill>
                <a:srgbClr val="F7D7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endParaRPr>
              </a:p>
            </p:txBody>
          </p:sp>
          <p:sp>
            <p:nvSpPr>
              <p:cNvPr id="15" name="平行四边形 14"/>
              <p:cNvSpPr/>
              <p:nvPr/>
            </p:nvSpPr>
            <p:spPr>
              <a:xfrm rot="20798008">
                <a:off x="845494" y="27657"/>
                <a:ext cx="548891" cy="520701"/>
              </a:xfrm>
              <a:prstGeom prst="parallelogram">
                <a:avLst>
                  <a:gd name="adj" fmla="val 89821"/>
                </a:avLst>
              </a:prstGeom>
              <a:solidFill>
                <a:srgbClr val="F7D7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endParaRPr>
              </a:p>
            </p:txBody>
          </p:sp>
        </p:grpSp>
        <p:sp>
          <p:nvSpPr>
            <p:cNvPr id="18" name="文本框 17"/>
            <p:cNvSpPr txBox="1"/>
            <p:nvPr/>
          </p:nvSpPr>
          <p:spPr>
            <a:xfrm>
              <a:off x="221896" y="69264"/>
              <a:ext cx="36088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rPr>
                <a:t>1</a:t>
              </a:r>
              <a:endParaRPr lang="en-US" altLang="zh-CN" sz="4400"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005289" y="171173"/>
              <a:ext cx="3295317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zh-CN" sz="20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rPr>
                <a:t>输入标题内容</a:t>
              </a:r>
              <a:endParaRPr lang="zh-CN" altLang="zh-CN" sz="2000" b="1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005290" y="575070"/>
              <a:ext cx="4885992" cy="27321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050" dirty="0">
                  <a:solidFill>
                    <a:prstClr val="white">
                      <a:lumMod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rPr>
                <a:t>print the presentation and make it into a film to be used in a wider field</a:t>
              </a:r>
              <a:endPara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657860" y="2146544"/>
            <a:ext cx="11183620" cy="4009538"/>
            <a:chOff x="736" y="2221"/>
            <a:chExt cx="12814" cy="4594"/>
          </a:xfrm>
        </p:grpSpPr>
        <p:sp>
          <p:nvSpPr>
            <p:cNvPr id="41" name="椭圆 40"/>
            <p:cNvSpPr/>
            <p:nvPr/>
          </p:nvSpPr>
          <p:spPr bwMode="auto">
            <a:xfrm>
              <a:off x="4890" y="2221"/>
              <a:ext cx="1898" cy="1898"/>
            </a:xfrm>
            <a:prstGeom prst="ellipse">
              <a:avLst/>
            </a:prstGeom>
            <a:solidFill>
              <a:srgbClr val="F8D840"/>
            </a:solidFill>
            <a:ln w="57150">
              <a:gradFill flip="none" rotWithShape="1">
                <a:gsLst>
                  <a:gs pos="2000">
                    <a:srgbClr val="FDFDFD"/>
                  </a:gs>
                  <a:gs pos="100000">
                    <a:srgbClr val="CBCDCE"/>
                  </a:gs>
                </a:gsLst>
                <a:lin ang="18900000" scaled="1"/>
                <a:tileRect/>
              </a:gradFill>
            </a:ln>
            <a:effectLst>
              <a:innerShdw blurRad="203200" dist="101600" dir="18900000">
                <a:prstClr val="black">
                  <a:alpha val="3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椭圆 43"/>
            <p:cNvSpPr/>
            <p:nvPr/>
          </p:nvSpPr>
          <p:spPr bwMode="auto">
            <a:xfrm>
              <a:off x="7616" y="2221"/>
              <a:ext cx="1898" cy="1898"/>
            </a:xfrm>
            <a:prstGeom prst="ellipse">
              <a:avLst/>
            </a:prstGeom>
            <a:solidFill>
              <a:srgbClr val="F8D840"/>
            </a:solidFill>
            <a:ln w="57150">
              <a:gradFill flip="none" rotWithShape="1">
                <a:gsLst>
                  <a:gs pos="2000">
                    <a:srgbClr val="FDFDFD"/>
                  </a:gs>
                  <a:gs pos="100000">
                    <a:srgbClr val="CBCDCE"/>
                  </a:gs>
                </a:gsLst>
                <a:lin ang="18900000" scaled="1"/>
                <a:tileRect/>
              </a:gradFill>
            </a:ln>
            <a:effectLst>
              <a:innerShdw blurRad="203200" dist="101600" dir="18900000">
                <a:prstClr val="black">
                  <a:alpha val="3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椭圆 46"/>
            <p:cNvSpPr/>
            <p:nvPr/>
          </p:nvSpPr>
          <p:spPr bwMode="auto">
            <a:xfrm>
              <a:off x="4890" y="4917"/>
              <a:ext cx="1898" cy="1898"/>
            </a:xfrm>
            <a:prstGeom prst="ellipse">
              <a:avLst/>
            </a:prstGeom>
            <a:solidFill>
              <a:srgbClr val="F8D840"/>
            </a:solidFill>
            <a:ln w="57150">
              <a:gradFill flip="none" rotWithShape="1">
                <a:gsLst>
                  <a:gs pos="2000">
                    <a:srgbClr val="FDFDFD"/>
                  </a:gs>
                  <a:gs pos="100000">
                    <a:srgbClr val="CBCDCE"/>
                  </a:gs>
                </a:gsLst>
                <a:lin ang="18900000" scaled="1"/>
                <a:tileRect/>
              </a:gradFill>
            </a:ln>
            <a:effectLst>
              <a:innerShdw blurRad="203200" dist="101600" dir="18900000">
                <a:prstClr val="black">
                  <a:alpha val="3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椭圆 49"/>
            <p:cNvSpPr/>
            <p:nvPr/>
          </p:nvSpPr>
          <p:spPr bwMode="auto">
            <a:xfrm>
              <a:off x="7616" y="4917"/>
              <a:ext cx="1898" cy="1898"/>
            </a:xfrm>
            <a:prstGeom prst="ellipse">
              <a:avLst/>
            </a:prstGeom>
            <a:solidFill>
              <a:srgbClr val="F8D840"/>
            </a:solidFill>
            <a:ln w="57150">
              <a:gradFill flip="none" rotWithShape="1">
                <a:gsLst>
                  <a:gs pos="2000">
                    <a:srgbClr val="FDFDFD"/>
                  </a:gs>
                  <a:gs pos="100000">
                    <a:srgbClr val="CBCDCE"/>
                  </a:gs>
                </a:gsLst>
                <a:lin ang="18900000" scaled="1"/>
                <a:tileRect/>
              </a:gradFill>
            </a:ln>
            <a:effectLst>
              <a:innerShdw blurRad="203200" dist="101600" dir="18900000">
                <a:prstClr val="black">
                  <a:alpha val="3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文本框 52"/>
            <p:cNvSpPr txBox="1"/>
            <p:nvPr/>
          </p:nvSpPr>
          <p:spPr>
            <a:xfrm>
              <a:off x="6171" y="4284"/>
              <a:ext cx="2058" cy="396"/>
            </a:xfrm>
            <a:prstGeom prst="rect">
              <a:avLst/>
            </a:prstGeom>
            <a:noFill/>
          </p:spPr>
          <p:txBody>
            <a:bodyPr wrap="square" lIns="68580" tIns="34290" rIns="68580" bIns="34290">
              <a:spAutoFit/>
            </a:bodyPr>
            <a:p>
              <a:pPr>
                <a:defRPr/>
              </a:pPr>
              <a:r>
                <a:rPr lang="en-US" altLang="zh-CN" sz="1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INFOGRAPHIC</a:t>
              </a:r>
              <a:endParaRPr lang="en-US" altLang="zh-CN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Freeform 5"/>
            <p:cNvSpPr>
              <a:spLocks noEditPoints="1"/>
            </p:cNvSpPr>
            <p:nvPr/>
          </p:nvSpPr>
          <p:spPr bwMode="auto">
            <a:xfrm>
              <a:off x="5499" y="2696"/>
              <a:ext cx="632" cy="1044"/>
            </a:xfrm>
            <a:custGeom>
              <a:avLst/>
              <a:gdLst>
                <a:gd name="T0" fmla="*/ 496612 w 237"/>
                <a:gd name="T1" fmla="*/ 0 h 393"/>
                <a:gd name="T2" fmla="*/ 36117 w 237"/>
                <a:gd name="T3" fmla="*/ 0 h 393"/>
                <a:gd name="T4" fmla="*/ 0 w 237"/>
                <a:gd name="T5" fmla="*/ 38249 h 393"/>
                <a:gd name="T6" fmla="*/ 0 w 237"/>
                <a:gd name="T7" fmla="*/ 848238 h 393"/>
                <a:gd name="T8" fmla="*/ 36117 w 237"/>
                <a:gd name="T9" fmla="*/ 884238 h 393"/>
                <a:gd name="T10" fmla="*/ 496612 w 237"/>
                <a:gd name="T11" fmla="*/ 884238 h 393"/>
                <a:gd name="T12" fmla="*/ 534987 w 237"/>
                <a:gd name="T13" fmla="*/ 848238 h 393"/>
                <a:gd name="T14" fmla="*/ 534987 w 237"/>
                <a:gd name="T15" fmla="*/ 38249 h 393"/>
                <a:gd name="T16" fmla="*/ 496612 w 237"/>
                <a:gd name="T17" fmla="*/ 0 h 393"/>
                <a:gd name="T18" fmla="*/ 223476 w 237"/>
                <a:gd name="T19" fmla="*/ 24750 h 393"/>
                <a:gd name="T20" fmla="*/ 311511 w 237"/>
                <a:gd name="T21" fmla="*/ 24750 h 393"/>
                <a:gd name="T22" fmla="*/ 322798 w 237"/>
                <a:gd name="T23" fmla="*/ 36000 h 393"/>
                <a:gd name="T24" fmla="*/ 311511 w 237"/>
                <a:gd name="T25" fmla="*/ 47249 h 393"/>
                <a:gd name="T26" fmla="*/ 223476 w 237"/>
                <a:gd name="T27" fmla="*/ 47249 h 393"/>
                <a:gd name="T28" fmla="*/ 212189 w 237"/>
                <a:gd name="T29" fmla="*/ 36000 h 393"/>
                <a:gd name="T30" fmla="*/ 223476 w 237"/>
                <a:gd name="T31" fmla="*/ 24750 h 393"/>
                <a:gd name="T32" fmla="*/ 266365 w 237"/>
                <a:gd name="T33" fmla="*/ 861738 h 393"/>
                <a:gd name="T34" fmla="*/ 216704 w 237"/>
                <a:gd name="T35" fmla="*/ 809989 h 393"/>
                <a:gd name="T36" fmla="*/ 266365 w 237"/>
                <a:gd name="T37" fmla="*/ 760490 h 393"/>
                <a:gd name="T38" fmla="*/ 318283 w 237"/>
                <a:gd name="T39" fmla="*/ 809989 h 393"/>
                <a:gd name="T40" fmla="*/ 266365 w 237"/>
                <a:gd name="T41" fmla="*/ 861738 h 393"/>
                <a:gd name="T42" fmla="*/ 512414 w 237"/>
                <a:gd name="T43" fmla="*/ 699741 h 393"/>
                <a:gd name="T44" fmla="*/ 471782 w 237"/>
                <a:gd name="T45" fmla="*/ 735740 h 393"/>
                <a:gd name="T46" fmla="*/ 60948 w 237"/>
                <a:gd name="T47" fmla="*/ 735740 h 393"/>
                <a:gd name="T48" fmla="*/ 22573 w 237"/>
                <a:gd name="T49" fmla="*/ 699741 h 393"/>
                <a:gd name="T50" fmla="*/ 22573 w 237"/>
                <a:gd name="T51" fmla="*/ 119248 h 393"/>
                <a:gd name="T52" fmla="*/ 60948 w 237"/>
                <a:gd name="T53" fmla="*/ 83249 h 393"/>
                <a:gd name="T54" fmla="*/ 471782 w 237"/>
                <a:gd name="T55" fmla="*/ 83249 h 393"/>
                <a:gd name="T56" fmla="*/ 512414 w 237"/>
                <a:gd name="T57" fmla="*/ 119248 h 393"/>
                <a:gd name="T58" fmla="*/ 512414 w 237"/>
                <a:gd name="T59" fmla="*/ 699741 h 393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37" h="393">
                  <a:moveTo>
                    <a:pt x="220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8"/>
                    <a:pt x="0" y="17"/>
                  </a:cubicBezTo>
                  <a:cubicBezTo>
                    <a:pt x="0" y="377"/>
                    <a:pt x="0" y="377"/>
                    <a:pt x="0" y="377"/>
                  </a:cubicBezTo>
                  <a:cubicBezTo>
                    <a:pt x="0" y="386"/>
                    <a:pt x="7" y="393"/>
                    <a:pt x="16" y="393"/>
                  </a:cubicBezTo>
                  <a:cubicBezTo>
                    <a:pt x="220" y="393"/>
                    <a:pt x="220" y="393"/>
                    <a:pt x="220" y="393"/>
                  </a:cubicBezTo>
                  <a:cubicBezTo>
                    <a:pt x="229" y="393"/>
                    <a:pt x="237" y="386"/>
                    <a:pt x="237" y="377"/>
                  </a:cubicBezTo>
                  <a:cubicBezTo>
                    <a:pt x="237" y="17"/>
                    <a:pt x="237" y="17"/>
                    <a:pt x="237" y="17"/>
                  </a:cubicBezTo>
                  <a:cubicBezTo>
                    <a:pt x="237" y="8"/>
                    <a:pt x="229" y="0"/>
                    <a:pt x="220" y="0"/>
                  </a:cubicBezTo>
                  <a:close/>
                  <a:moveTo>
                    <a:pt x="99" y="11"/>
                  </a:moveTo>
                  <a:cubicBezTo>
                    <a:pt x="138" y="11"/>
                    <a:pt x="138" y="11"/>
                    <a:pt x="138" y="11"/>
                  </a:cubicBezTo>
                  <a:cubicBezTo>
                    <a:pt x="140" y="11"/>
                    <a:pt x="143" y="13"/>
                    <a:pt x="143" y="16"/>
                  </a:cubicBezTo>
                  <a:cubicBezTo>
                    <a:pt x="143" y="19"/>
                    <a:pt x="140" y="21"/>
                    <a:pt x="138" y="21"/>
                  </a:cubicBezTo>
                  <a:cubicBezTo>
                    <a:pt x="99" y="21"/>
                    <a:pt x="99" y="21"/>
                    <a:pt x="99" y="21"/>
                  </a:cubicBezTo>
                  <a:cubicBezTo>
                    <a:pt x="96" y="21"/>
                    <a:pt x="94" y="19"/>
                    <a:pt x="94" y="16"/>
                  </a:cubicBezTo>
                  <a:cubicBezTo>
                    <a:pt x="94" y="13"/>
                    <a:pt x="96" y="11"/>
                    <a:pt x="99" y="11"/>
                  </a:cubicBezTo>
                  <a:close/>
                  <a:moveTo>
                    <a:pt x="118" y="383"/>
                  </a:moveTo>
                  <a:cubicBezTo>
                    <a:pt x="106" y="383"/>
                    <a:pt x="96" y="373"/>
                    <a:pt x="96" y="360"/>
                  </a:cubicBezTo>
                  <a:cubicBezTo>
                    <a:pt x="96" y="348"/>
                    <a:pt x="106" y="338"/>
                    <a:pt x="118" y="338"/>
                  </a:cubicBezTo>
                  <a:cubicBezTo>
                    <a:pt x="131" y="338"/>
                    <a:pt x="141" y="348"/>
                    <a:pt x="141" y="360"/>
                  </a:cubicBezTo>
                  <a:cubicBezTo>
                    <a:pt x="141" y="373"/>
                    <a:pt x="131" y="383"/>
                    <a:pt x="118" y="383"/>
                  </a:cubicBezTo>
                  <a:close/>
                  <a:moveTo>
                    <a:pt x="227" y="311"/>
                  </a:moveTo>
                  <a:cubicBezTo>
                    <a:pt x="227" y="320"/>
                    <a:pt x="219" y="327"/>
                    <a:pt x="209" y="327"/>
                  </a:cubicBezTo>
                  <a:cubicBezTo>
                    <a:pt x="27" y="327"/>
                    <a:pt x="27" y="327"/>
                    <a:pt x="27" y="327"/>
                  </a:cubicBezTo>
                  <a:cubicBezTo>
                    <a:pt x="17" y="327"/>
                    <a:pt x="10" y="320"/>
                    <a:pt x="10" y="311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10" y="44"/>
                    <a:pt x="17" y="37"/>
                    <a:pt x="27" y="37"/>
                  </a:cubicBezTo>
                  <a:cubicBezTo>
                    <a:pt x="209" y="37"/>
                    <a:pt x="209" y="37"/>
                    <a:pt x="209" y="37"/>
                  </a:cubicBezTo>
                  <a:cubicBezTo>
                    <a:pt x="219" y="37"/>
                    <a:pt x="227" y="44"/>
                    <a:pt x="227" y="53"/>
                  </a:cubicBezTo>
                  <a:lnTo>
                    <a:pt x="227" y="311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txBody>
            <a:bodyPr lIns="68580" tIns="34290" rIns="68580" bIns="34290"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3" name="组合 52"/>
            <p:cNvGrpSpPr/>
            <p:nvPr/>
          </p:nvGrpSpPr>
          <p:grpSpPr>
            <a:xfrm>
              <a:off x="7998" y="5418"/>
              <a:ext cx="996" cy="1005"/>
              <a:chOff x="2654300" y="2195513"/>
              <a:chExt cx="842963" cy="850901"/>
            </a:xfrm>
            <a:solidFill>
              <a:srgbClr val="595959"/>
            </a:solidFill>
          </p:grpSpPr>
          <p:sp>
            <p:nvSpPr>
              <p:cNvPr id="54" name="Freeform 6"/>
              <p:cNvSpPr/>
              <p:nvPr/>
            </p:nvSpPr>
            <p:spPr bwMode="auto">
              <a:xfrm>
                <a:off x="2654300" y="2698751"/>
                <a:ext cx="404812" cy="347663"/>
              </a:xfrm>
              <a:custGeom>
                <a:avLst/>
                <a:gdLst>
                  <a:gd name="T0" fmla="*/ 90 w 179"/>
                  <a:gd name="T1" fmla="*/ 0 h 155"/>
                  <a:gd name="T2" fmla="*/ 0 w 179"/>
                  <a:gd name="T3" fmla="*/ 155 h 155"/>
                  <a:gd name="T4" fmla="*/ 179 w 179"/>
                  <a:gd name="T5" fmla="*/ 155 h 155"/>
                  <a:gd name="T6" fmla="*/ 90 w 179"/>
                  <a:gd name="T7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9" h="155">
                    <a:moveTo>
                      <a:pt x="90" y="0"/>
                    </a:moveTo>
                    <a:cubicBezTo>
                      <a:pt x="37" y="32"/>
                      <a:pt x="2" y="89"/>
                      <a:pt x="0" y="155"/>
                    </a:cubicBezTo>
                    <a:cubicBezTo>
                      <a:pt x="179" y="155"/>
                      <a:pt x="179" y="155"/>
                      <a:pt x="179" y="155"/>
                    </a:cubicBezTo>
                    <a:lnTo>
                      <a:pt x="9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pPr>
                  <a:defRPr/>
                </a:pPr>
                <a:endPara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Freeform 7"/>
              <p:cNvSpPr/>
              <p:nvPr/>
            </p:nvSpPr>
            <p:spPr bwMode="auto">
              <a:xfrm>
                <a:off x="3094038" y="2698751"/>
                <a:ext cx="403225" cy="347663"/>
              </a:xfrm>
              <a:custGeom>
                <a:avLst/>
                <a:gdLst>
                  <a:gd name="T0" fmla="*/ 90 w 179"/>
                  <a:gd name="T1" fmla="*/ 0 h 155"/>
                  <a:gd name="T2" fmla="*/ 0 w 179"/>
                  <a:gd name="T3" fmla="*/ 155 h 155"/>
                  <a:gd name="T4" fmla="*/ 179 w 179"/>
                  <a:gd name="T5" fmla="*/ 155 h 155"/>
                  <a:gd name="T6" fmla="*/ 90 w 179"/>
                  <a:gd name="T7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9" h="155">
                    <a:moveTo>
                      <a:pt x="90" y="0"/>
                    </a:moveTo>
                    <a:cubicBezTo>
                      <a:pt x="0" y="155"/>
                      <a:pt x="0" y="155"/>
                      <a:pt x="0" y="155"/>
                    </a:cubicBezTo>
                    <a:cubicBezTo>
                      <a:pt x="179" y="155"/>
                      <a:pt x="179" y="155"/>
                      <a:pt x="179" y="155"/>
                    </a:cubicBezTo>
                    <a:cubicBezTo>
                      <a:pt x="178" y="89"/>
                      <a:pt x="142" y="32"/>
                      <a:pt x="9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pPr>
                  <a:defRPr/>
                </a:pPr>
                <a:endPara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Oval 8"/>
              <p:cNvSpPr>
                <a:spLocks noChangeArrowheads="1"/>
              </p:cNvSpPr>
              <p:nvPr/>
            </p:nvSpPr>
            <p:spPr bwMode="auto">
              <a:xfrm>
                <a:off x="2809875" y="2195513"/>
                <a:ext cx="531812" cy="5302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pPr>
                  <a:defRPr/>
                </a:pPr>
                <a:endPara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Freeform 9"/>
              <p:cNvSpPr/>
              <p:nvPr/>
            </p:nvSpPr>
            <p:spPr bwMode="auto">
              <a:xfrm>
                <a:off x="2997200" y="2755901"/>
                <a:ext cx="158750" cy="209550"/>
              </a:xfrm>
              <a:custGeom>
                <a:avLst/>
                <a:gdLst>
                  <a:gd name="T0" fmla="*/ 0 w 100"/>
                  <a:gd name="T1" fmla="*/ 0 h 132"/>
                  <a:gd name="T2" fmla="*/ 50 w 100"/>
                  <a:gd name="T3" fmla="*/ 132 h 132"/>
                  <a:gd name="T4" fmla="*/ 100 w 100"/>
                  <a:gd name="T5" fmla="*/ 0 h 132"/>
                  <a:gd name="T6" fmla="*/ 0 w 100"/>
                  <a:gd name="T7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0" h="132">
                    <a:moveTo>
                      <a:pt x="0" y="0"/>
                    </a:moveTo>
                    <a:lnTo>
                      <a:pt x="50" y="132"/>
                    </a:lnTo>
                    <a:lnTo>
                      <a:pt x="1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pPr>
                  <a:defRPr/>
                </a:pPr>
                <a:endPara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4" name="组合 63"/>
            <p:cNvGrpSpPr/>
            <p:nvPr/>
          </p:nvGrpSpPr>
          <p:grpSpPr>
            <a:xfrm>
              <a:off x="7994" y="2696"/>
              <a:ext cx="1005" cy="881"/>
              <a:chOff x="1123950" y="3781426"/>
              <a:chExt cx="850900" cy="746125"/>
            </a:xfrm>
            <a:solidFill>
              <a:srgbClr val="595959"/>
            </a:solidFill>
          </p:grpSpPr>
          <p:sp>
            <p:nvSpPr>
              <p:cNvPr id="66" name="Freeform 10"/>
              <p:cNvSpPr/>
              <p:nvPr/>
            </p:nvSpPr>
            <p:spPr bwMode="auto">
              <a:xfrm>
                <a:off x="1123950" y="3897313"/>
                <a:ext cx="850900" cy="630238"/>
              </a:xfrm>
              <a:custGeom>
                <a:avLst/>
                <a:gdLst>
                  <a:gd name="T0" fmla="*/ 377 w 377"/>
                  <a:gd name="T1" fmla="*/ 258 h 280"/>
                  <a:gd name="T2" fmla="*/ 356 w 377"/>
                  <a:gd name="T3" fmla="*/ 280 h 280"/>
                  <a:gd name="T4" fmla="*/ 22 w 377"/>
                  <a:gd name="T5" fmla="*/ 280 h 280"/>
                  <a:gd name="T6" fmla="*/ 0 w 377"/>
                  <a:gd name="T7" fmla="*/ 258 h 280"/>
                  <a:gd name="T8" fmla="*/ 0 w 377"/>
                  <a:gd name="T9" fmla="*/ 22 h 280"/>
                  <a:gd name="T10" fmla="*/ 22 w 377"/>
                  <a:gd name="T11" fmla="*/ 0 h 280"/>
                  <a:gd name="T12" fmla="*/ 356 w 377"/>
                  <a:gd name="T13" fmla="*/ 0 h 280"/>
                  <a:gd name="T14" fmla="*/ 377 w 377"/>
                  <a:gd name="T15" fmla="*/ 22 h 280"/>
                  <a:gd name="T16" fmla="*/ 377 w 377"/>
                  <a:gd name="T17" fmla="*/ 258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7" h="280">
                    <a:moveTo>
                      <a:pt x="377" y="258"/>
                    </a:moveTo>
                    <a:cubicBezTo>
                      <a:pt x="377" y="270"/>
                      <a:pt x="368" y="280"/>
                      <a:pt x="356" y="280"/>
                    </a:cubicBezTo>
                    <a:cubicBezTo>
                      <a:pt x="22" y="280"/>
                      <a:pt x="22" y="280"/>
                      <a:pt x="22" y="280"/>
                    </a:cubicBezTo>
                    <a:cubicBezTo>
                      <a:pt x="10" y="280"/>
                      <a:pt x="0" y="270"/>
                      <a:pt x="0" y="258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356" y="0"/>
                      <a:pt x="356" y="0"/>
                      <a:pt x="356" y="0"/>
                    </a:cubicBezTo>
                    <a:cubicBezTo>
                      <a:pt x="368" y="0"/>
                      <a:pt x="377" y="10"/>
                      <a:pt x="377" y="22"/>
                    </a:cubicBezTo>
                    <a:lnTo>
                      <a:pt x="377" y="2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pPr>
                  <a:defRPr/>
                </a:pPr>
                <a:endPara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Freeform 11"/>
              <p:cNvSpPr/>
              <p:nvPr/>
            </p:nvSpPr>
            <p:spPr bwMode="auto">
              <a:xfrm>
                <a:off x="1341438" y="3781426"/>
                <a:ext cx="415925" cy="95250"/>
              </a:xfrm>
              <a:custGeom>
                <a:avLst/>
                <a:gdLst>
                  <a:gd name="T0" fmla="*/ 13 w 185"/>
                  <a:gd name="T1" fmla="*/ 43 h 43"/>
                  <a:gd name="T2" fmla="*/ 13 w 185"/>
                  <a:gd name="T3" fmla="*/ 34 h 43"/>
                  <a:gd name="T4" fmla="*/ 32 w 185"/>
                  <a:gd name="T5" fmla="*/ 16 h 43"/>
                  <a:gd name="T6" fmla="*/ 150 w 185"/>
                  <a:gd name="T7" fmla="*/ 16 h 43"/>
                  <a:gd name="T8" fmla="*/ 168 w 185"/>
                  <a:gd name="T9" fmla="*/ 34 h 43"/>
                  <a:gd name="T10" fmla="*/ 168 w 185"/>
                  <a:gd name="T11" fmla="*/ 43 h 43"/>
                  <a:gd name="T12" fmla="*/ 185 w 185"/>
                  <a:gd name="T13" fmla="*/ 43 h 43"/>
                  <a:gd name="T14" fmla="*/ 185 w 185"/>
                  <a:gd name="T15" fmla="*/ 22 h 43"/>
                  <a:gd name="T16" fmla="*/ 163 w 185"/>
                  <a:gd name="T17" fmla="*/ 0 h 43"/>
                  <a:gd name="T18" fmla="*/ 22 w 185"/>
                  <a:gd name="T19" fmla="*/ 0 h 43"/>
                  <a:gd name="T20" fmla="*/ 0 w 185"/>
                  <a:gd name="T21" fmla="*/ 22 h 43"/>
                  <a:gd name="T22" fmla="*/ 0 w 185"/>
                  <a:gd name="T23" fmla="*/ 43 h 43"/>
                  <a:gd name="T24" fmla="*/ 13 w 185"/>
                  <a:gd name="T2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5" h="43">
                    <a:moveTo>
                      <a:pt x="13" y="43"/>
                    </a:move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24"/>
                      <a:pt x="22" y="16"/>
                      <a:pt x="32" y="16"/>
                    </a:cubicBezTo>
                    <a:cubicBezTo>
                      <a:pt x="150" y="16"/>
                      <a:pt x="150" y="16"/>
                      <a:pt x="150" y="16"/>
                    </a:cubicBezTo>
                    <a:cubicBezTo>
                      <a:pt x="160" y="16"/>
                      <a:pt x="168" y="24"/>
                      <a:pt x="168" y="34"/>
                    </a:cubicBezTo>
                    <a:cubicBezTo>
                      <a:pt x="168" y="43"/>
                      <a:pt x="168" y="43"/>
                      <a:pt x="168" y="43"/>
                    </a:cubicBezTo>
                    <a:cubicBezTo>
                      <a:pt x="185" y="43"/>
                      <a:pt x="185" y="43"/>
                      <a:pt x="185" y="43"/>
                    </a:cubicBezTo>
                    <a:cubicBezTo>
                      <a:pt x="185" y="22"/>
                      <a:pt x="185" y="22"/>
                      <a:pt x="185" y="22"/>
                    </a:cubicBezTo>
                    <a:cubicBezTo>
                      <a:pt x="185" y="10"/>
                      <a:pt x="175" y="0"/>
                      <a:pt x="16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43"/>
                      <a:pt x="0" y="43"/>
                      <a:pt x="0" y="43"/>
                    </a:cubicBezTo>
                    <a:lnTo>
                      <a:pt x="13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pPr>
                  <a:defRPr/>
                </a:pPr>
                <a:endPara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0" name="组合 69"/>
            <p:cNvGrpSpPr>
              <a:grpSpLocks noChangeAspect="1"/>
            </p:cNvGrpSpPr>
            <p:nvPr/>
          </p:nvGrpSpPr>
          <p:grpSpPr>
            <a:xfrm>
              <a:off x="5443" y="5285"/>
              <a:ext cx="736" cy="1267"/>
              <a:chOff x="2792413" y="5253038"/>
              <a:chExt cx="561975" cy="966788"/>
            </a:xfrm>
            <a:solidFill>
              <a:srgbClr val="595959"/>
            </a:solidFill>
          </p:grpSpPr>
          <p:sp>
            <p:nvSpPr>
              <p:cNvPr id="72" name="Freeform 12"/>
              <p:cNvSpPr>
                <a:spLocks noEditPoints="1"/>
              </p:cNvSpPr>
              <p:nvPr/>
            </p:nvSpPr>
            <p:spPr bwMode="auto">
              <a:xfrm>
                <a:off x="2792413" y="5253038"/>
                <a:ext cx="561975" cy="704850"/>
              </a:xfrm>
              <a:custGeom>
                <a:avLst/>
                <a:gdLst>
                  <a:gd name="T0" fmla="*/ 124 w 249"/>
                  <a:gd name="T1" fmla="*/ 0 h 313"/>
                  <a:gd name="T2" fmla="*/ 0 w 249"/>
                  <a:gd name="T3" fmla="*/ 125 h 313"/>
                  <a:gd name="T4" fmla="*/ 5 w 249"/>
                  <a:gd name="T5" fmla="*/ 163 h 313"/>
                  <a:gd name="T6" fmla="*/ 61 w 249"/>
                  <a:gd name="T7" fmla="*/ 313 h 313"/>
                  <a:gd name="T8" fmla="*/ 187 w 249"/>
                  <a:gd name="T9" fmla="*/ 313 h 313"/>
                  <a:gd name="T10" fmla="*/ 243 w 249"/>
                  <a:gd name="T11" fmla="*/ 163 h 313"/>
                  <a:gd name="T12" fmla="*/ 249 w 249"/>
                  <a:gd name="T13" fmla="*/ 125 h 313"/>
                  <a:gd name="T14" fmla="*/ 124 w 249"/>
                  <a:gd name="T15" fmla="*/ 0 h 313"/>
                  <a:gd name="T16" fmla="*/ 230 w 249"/>
                  <a:gd name="T17" fmla="*/ 162 h 313"/>
                  <a:gd name="T18" fmla="*/ 180 w 249"/>
                  <a:gd name="T19" fmla="*/ 296 h 313"/>
                  <a:gd name="T20" fmla="*/ 68 w 249"/>
                  <a:gd name="T21" fmla="*/ 296 h 313"/>
                  <a:gd name="T22" fmla="*/ 18 w 249"/>
                  <a:gd name="T23" fmla="*/ 162 h 313"/>
                  <a:gd name="T24" fmla="*/ 13 w 249"/>
                  <a:gd name="T25" fmla="*/ 128 h 313"/>
                  <a:gd name="T26" fmla="*/ 124 w 249"/>
                  <a:gd name="T27" fmla="*/ 17 h 313"/>
                  <a:gd name="T28" fmla="*/ 235 w 249"/>
                  <a:gd name="T29" fmla="*/ 128 h 313"/>
                  <a:gd name="T30" fmla="*/ 230 w 249"/>
                  <a:gd name="T31" fmla="*/ 162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49" h="313">
                    <a:moveTo>
                      <a:pt x="124" y="0"/>
                    </a:moveTo>
                    <a:cubicBezTo>
                      <a:pt x="55" y="0"/>
                      <a:pt x="0" y="56"/>
                      <a:pt x="0" y="125"/>
                    </a:cubicBezTo>
                    <a:cubicBezTo>
                      <a:pt x="0" y="138"/>
                      <a:pt x="2" y="151"/>
                      <a:pt x="5" y="163"/>
                    </a:cubicBezTo>
                    <a:cubicBezTo>
                      <a:pt x="61" y="313"/>
                      <a:pt x="61" y="313"/>
                      <a:pt x="61" y="313"/>
                    </a:cubicBezTo>
                    <a:cubicBezTo>
                      <a:pt x="187" y="313"/>
                      <a:pt x="187" y="313"/>
                      <a:pt x="187" y="313"/>
                    </a:cubicBezTo>
                    <a:cubicBezTo>
                      <a:pt x="243" y="163"/>
                      <a:pt x="243" y="163"/>
                      <a:pt x="243" y="163"/>
                    </a:cubicBezTo>
                    <a:cubicBezTo>
                      <a:pt x="247" y="151"/>
                      <a:pt x="249" y="138"/>
                      <a:pt x="249" y="125"/>
                    </a:cubicBezTo>
                    <a:cubicBezTo>
                      <a:pt x="249" y="56"/>
                      <a:pt x="193" y="0"/>
                      <a:pt x="124" y="0"/>
                    </a:cubicBezTo>
                    <a:close/>
                    <a:moveTo>
                      <a:pt x="230" y="162"/>
                    </a:moveTo>
                    <a:cubicBezTo>
                      <a:pt x="180" y="296"/>
                      <a:pt x="180" y="296"/>
                      <a:pt x="180" y="296"/>
                    </a:cubicBezTo>
                    <a:cubicBezTo>
                      <a:pt x="68" y="296"/>
                      <a:pt x="68" y="296"/>
                      <a:pt x="68" y="296"/>
                    </a:cubicBezTo>
                    <a:cubicBezTo>
                      <a:pt x="18" y="162"/>
                      <a:pt x="18" y="162"/>
                      <a:pt x="18" y="162"/>
                    </a:cubicBezTo>
                    <a:cubicBezTo>
                      <a:pt x="15" y="152"/>
                      <a:pt x="13" y="140"/>
                      <a:pt x="13" y="128"/>
                    </a:cubicBezTo>
                    <a:cubicBezTo>
                      <a:pt x="13" y="67"/>
                      <a:pt x="63" y="17"/>
                      <a:pt x="124" y="17"/>
                    </a:cubicBezTo>
                    <a:cubicBezTo>
                      <a:pt x="185" y="17"/>
                      <a:pt x="235" y="67"/>
                      <a:pt x="235" y="128"/>
                    </a:cubicBezTo>
                    <a:cubicBezTo>
                      <a:pt x="235" y="140"/>
                      <a:pt x="233" y="152"/>
                      <a:pt x="230" y="1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pPr>
                  <a:defRPr/>
                </a:pPr>
                <a:endPara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Freeform 13"/>
              <p:cNvSpPr/>
              <p:nvPr/>
            </p:nvSpPr>
            <p:spPr bwMode="auto">
              <a:xfrm>
                <a:off x="3003550" y="6189663"/>
                <a:ext cx="136525" cy="30163"/>
              </a:xfrm>
              <a:custGeom>
                <a:avLst/>
                <a:gdLst>
                  <a:gd name="T0" fmla="*/ 60 w 60"/>
                  <a:gd name="T1" fmla="*/ 8 h 14"/>
                  <a:gd name="T2" fmla="*/ 57 w 60"/>
                  <a:gd name="T3" fmla="*/ 14 h 14"/>
                  <a:gd name="T4" fmla="*/ 3 w 60"/>
                  <a:gd name="T5" fmla="*/ 14 h 14"/>
                  <a:gd name="T6" fmla="*/ 0 w 60"/>
                  <a:gd name="T7" fmla="*/ 8 h 14"/>
                  <a:gd name="T8" fmla="*/ 0 w 60"/>
                  <a:gd name="T9" fmla="*/ 6 h 14"/>
                  <a:gd name="T10" fmla="*/ 3 w 60"/>
                  <a:gd name="T11" fmla="*/ 0 h 14"/>
                  <a:gd name="T12" fmla="*/ 57 w 60"/>
                  <a:gd name="T13" fmla="*/ 0 h 14"/>
                  <a:gd name="T14" fmla="*/ 60 w 60"/>
                  <a:gd name="T15" fmla="*/ 6 h 14"/>
                  <a:gd name="T16" fmla="*/ 60 w 60"/>
                  <a:gd name="T17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14">
                    <a:moveTo>
                      <a:pt x="60" y="8"/>
                    </a:moveTo>
                    <a:cubicBezTo>
                      <a:pt x="60" y="11"/>
                      <a:pt x="59" y="14"/>
                      <a:pt x="57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1" y="14"/>
                      <a:pt x="0" y="11"/>
                      <a:pt x="0" y="8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1" y="0"/>
                      <a:pt x="3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9" y="0"/>
                      <a:pt x="60" y="2"/>
                      <a:pt x="60" y="6"/>
                    </a:cubicBezTo>
                    <a:lnTo>
                      <a:pt x="6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pPr>
                  <a:defRPr/>
                </a:pPr>
                <a:endPara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Freeform 14"/>
              <p:cNvSpPr/>
              <p:nvPr/>
            </p:nvSpPr>
            <p:spPr bwMode="auto">
              <a:xfrm>
                <a:off x="2974975" y="6143626"/>
                <a:ext cx="193675" cy="31750"/>
              </a:xfrm>
              <a:custGeom>
                <a:avLst/>
                <a:gdLst>
                  <a:gd name="T0" fmla="*/ 86 w 86"/>
                  <a:gd name="T1" fmla="*/ 8 h 14"/>
                  <a:gd name="T2" fmla="*/ 82 w 86"/>
                  <a:gd name="T3" fmla="*/ 14 h 14"/>
                  <a:gd name="T4" fmla="*/ 4 w 86"/>
                  <a:gd name="T5" fmla="*/ 14 h 14"/>
                  <a:gd name="T6" fmla="*/ 0 w 86"/>
                  <a:gd name="T7" fmla="*/ 8 h 14"/>
                  <a:gd name="T8" fmla="*/ 0 w 86"/>
                  <a:gd name="T9" fmla="*/ 6 h 14"/>
                  <a:gd name="T10" fmla="*/ 4 w 86"/>
                  <a:gd name="T11" fmla="*/ 0 h 14"/>
                  <a:gd name="T12" fmla="*/ 82 w 86"/>
                  <a:gd name="T13" fmla="*/ 0 h 14"/>
                  <a:gd name="T14" fmla="*/ 86 w 86"/>
                  <a:gd name="T15" fmla="*/ 6 h 14"/>
                  <a:gd name="T16" fmla="*/ 86 w 86"/>
                  <a:gd name="T17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" h="14">
                    <a:moveTo>
                      <a:pt x="86" y="8"/>
                    </a:moveTo>
                    <a:cubicBezTo>
                      <a:pt x="86" y="11"/>
                      <a:pt x="84" y="14"/>
                      <a:pt x="82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2" y="14"/>
                      <a:pt x="0" y="11"/>
                      <a:pt x="0" y="8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4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4" y="0"/>
                      <a:pt x="86" y="3"/>
                      <a:pt x="86" y="6"/>
                    </a:cubicBezTo>
                    <a:lnTo>
                      <a:pt x="86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pPr>
                  <a:defRPr/>
                </a:pPr>
                <a:endPara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" name="Freeform 15"/>
              <p:cNvSpPr/>
              <p:nvPr/>
            </p:nvSpPr>
            <p:spPr bwMode="auto">
              <a:xfrm>
                <a:off x="2933700" y="6099176"/>
                <a:ext cx="276225" cy="31750"/>
              </a:xfrm>
              <a:custGeom>
                <a:avLst/>
                <a:gdLst>
                  <a:gd name="T0" fmla="*/ 122 w 122"/>
                  <a:gd name="T1" fmla="*/ 8 h 14"/>
                  <a:gd name="T2" fmla="*/ 117 w 122"/>
                  <a:gd name="T3" fmla="*/ 14 h 14"/>
                  <a:gd name="T4" fmla="*/ 6 w 122"/>
                  <a:gd name="T5" fmla="*/ 14 h 14"/>
                  <a:gd name="T6" fmla="*/ 0 w 122"/>
                  <a:gd name="T7" fmla="*/ 8 h 14"/>
                  <a:gd name="T8" fmla="*/ 0 w 122"/>
                  <a:gd name="T9" fmla="*/ 6 h 14"/>
                  <a:gd name="T10" fmla="*/ 6 w 122"/>
                  <a:gd name="T11" fmla="*/ 0 h 14"/>
                  <a:gd name="T12" fmla="*/ 117 w 122"/>
                  <a:gd name="T13" fmla="*/ 0 h 14"/>
                  <a:gd name="T14" fmla="*/ 122 w 122"/>
                  <a:gd name="T15" fmla="*/ 6 h 14"/>
                  <a:gd name="T16" fmla="*/ 122 w 122"/>
                  <a:gd name="T17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2" h="14">
                    <a:moveTo>
                      <a:pt x="122" y="8"/>
                    </a:moveTo>
                    <a:cubicBezTo>
                      <a:pt x="122" y="11"/>
                      <a:pt x="120" y="14"/>
                      <a:pt x="117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3" y="14"/>
                      <a:pt x="0" y="11"/>
                      <a:pt x="0" y="8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117" y="0"/>
                      <a:pt x="117" y="0"/>
                      <a:pt x="117" y="0"/>
                    </a:cubicBezTo>
                    <a:cubicBezTo>
                      <a:pt x="120" y="0"/>
                      <a:pt x="122" y="3"/>
                      <a:pt x="122" y="6"/>
                    </a:cubicBezTo>
                    <a:lnTo>
                      <a:pt x="122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pPr>
                  <a:defRPr/>
                </a:pPr>
                <a:endPara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Freeform 16"/>
              <p:cNvSpPr/>
              <p:nvPr/>
            </p:nvSpPr>
            <p:spPr bwMode="auto">
              <a:xfrm>
                <a:off x="2933700" y="6053138"/>
                <a:ext cx="276225" cy="31750"/>
              </a:xfrm>
              <a:custGeom>
                <a:avLst/>
                <a:gdLst>
                  <a:gd name="T0" fmla="*/ 122 w 122"/>
                  <a:gd name="T1" fmla="*/ 8 h 14"/>
                  <a:gd name="T2" fmla="*/ 117 w 122"/>
                  <a:gd name="T3" fmla="*/ 14 h 14"/>
                  <a:gd name="T4" fmla="*/ 6 w 122"/>
                  <a:gd name="T5" fmla="*/ 14 h 14"/>
                  <a:gd name="T6" fmla="*/ 0 w 122"/>
                  <a:gd name="T7" fmla="*/ 8 h 14"/>
                  <a:gd name="T8" fmla="*/ 0 w 122"/>
                  <a:gd name="T9" fmla="*/ 6 h 14"/>
                  <a:gd name="T10" fmla="*/ 6 w 122"/>
                  <a:gd name="T11" fmla="*/ 0 h 14"/>
                  <a:gd name="T12" fmla="*/ 117 w 122"/>
                  <a:gd name="T13" fmla="*/ 0 h 14"/>
                  <a:gd name="T14" fmla="*/ 122 w 122"/>
                  <a:gd name="T15" fmla="*/ 6 h 14"/>
                  <a:gd name="T16" fmla="*/ 122 w 122"/>
                  <a:gd name="T17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2" h="14">
                    <a:moveTo>
                      <a:pt x="122" y="8"/>
                    </a:moveTo>
                    <a:cubicBezTo>
                      <a:pt x="122" y="12"/>
                      <a:pt x="120" y="14"/>
                      <a:pt x="117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3" y="14"/>
                      <a:pt x="0" y="12"/>
                      <a:pt x="0" y="8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117" y="0"/>
                      <a:pt x="117" y="0"/>
                      <a:pt x="117" y="0"/>
                    </a:cubicBezTo>
                    <a:cubicBezTo>
                      <a:pt x="120" y="0"/>
                      <a:pt x="122" y="3"/>
                      <a:pt x="122" y="6"/>
                    </a:cubicBezTo>
                    <a:lnTo>
                      <a:pt x="122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pPr>
                  <a:defRPr/>
                </a:pPr>
                <a:endPara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" name="Freeform 17"/>
              <p:cNvSpPr/>
              <p:nvPr/>
            </p:nvSpPr>
            <p:spPr bwMode="auto">
              <a:xfrm>
                <a:off x="2933700" y="6011863"/>
                <a:ext cx="276225" cy="28575"/>
              </a:xfrm>
              <a:custGeom>
                <a:avLst/>
                <a:gdLst>
                  <a:gd name="T0" fmla="*/ 122 w 122"/>
                  <a:gd name="T1" fmla="*/ 8 h 13"/>
                  <a:gd name="T2" fmla="*/ 117 w 122"/>
                  <a:gd name="T3" fmla="*/ 13 h 13"/>
                  <a:gd name="T4" fmla="*/ 6 w 122"/>
                  <a:gd name="T5" fmla="*/ 13 h 13"/>
                  <a:gd name="T6" fmla="*/ 0 w 122"/>
                  <a:gd name="T7" fmla="*/ 8 h 13"/>
                  <a:gd name="T8" fmla="*/ 0 w 122"/>
                  <a:gd name="T9" fmla="*/ 6 h 13"/>
                  <a:gd name="T10" fmla="*/ 6 w 122"/>
                  <a:gd name="T11" fmla="*/ 0 h 13"/>
                  <a:gd name="T12" fmla="*/ 117 w 122"/>
                  <a:gd name="T13" fmla="*/ 0 h 13"/>
                  <a:gd name="T14" fmla="*/ 122 w 122"/>
                  <a:gd name="T15" fmla="*/ 6 h 13"/>
                  <a:gd name="T16" fmla="*/ 122 w 122"/>
                  <a:gd name="T17" fmla="*/ 8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2" h="13">
                    <a:moveTo>
                      <a:pt x="122" y="8"/>
                    </a:moveTo>
                    <a:cubicBezTo>
                      <a:pt x="122" y="11"/>
                      <a:pt x="120" y="13"/>
                      <a:pt x="117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3" y="13"/>
                      <a:pt x="0" y="11"/>
                      <a:pt x="0" y="8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117" y="0"/>
                      <a:pt x="117" y="0"/>
                      <a:pt x="117" y="0"/>
                    </a:cubicBezTo>
                    <a:cubicBezTo>
                      <a:pt x="120" y="0"/>
                      <a:pt x="122" y="2"/>
                      <a:pt x="122" y="6"/>
                    </a:cubicBezTo>
                    <a:lnTo>
                      <a:pt x="122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pPr>
                  <a:defRPr/>
                </a:pPr>
                <a:endPara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1" name="Freeform 18"/>
              <p:cNvSpPr/>
              <p:nvPr/>
            </p:nvSpPr>
            <p:spPr bwMode="auto">
              <a:xfrm>
                <a:off x="2933700" y="5965826"/>
                <a:ext cx="276225" cy="31750"/>
              </a:xfrm>
              <a:custGeom>
                <a:avLst/>
                <a:gdLst>
                  <a:gd name="T0" fmla="*/ 122 w 122"/>
                  <a:gd name="T1" fmla="*/ 8 h 14"/>
                  <a:gd name="T2" fmla="*/ 117 w 122"/>
                  <a:gd name="T3" fmla="*/ 14 h 14"/>
                  <a:gd name="T4" fmla="*/ 6 w 122"/>
                  <a:gd name="T5" fmla="*/ 14 h 14"/>
                  <a:gd name="T6" fmla="*/ 0 w 122"/>
                  <a:gd name="T7" fmla="*/ 8 h 14"/>
                  <a:gd name="T8" fmla="*/ 0 w 122"/>
                  <a:gd name="T9" fmla="*/ 6 h 14"/>
                  <a:gd name="T10" fmla="*/ 6 w 122"/>
                  <a:gd name="T11" fmla="*/ 0 h 14"/>
                  <a:gd name="T12" fmla="*/ 117 w 122"/>
                  <a:gd name="T13" fmla="*/ 0 h 14"/>
                  <a:gd name="T14" fmla="*/ 122 w 122"/>
                  <a:gd name="T15" fmla="*/ 6 h 14"/>
                  <a:gd name="T16" fmla="*/ 122 w 122"/>
                  <a:gd name="T17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2" h="14">
                    <a:moveTo>
                      <a:pt x="122" y="8"/>
                    </a:moveTo>
                    <a:cubicBezTo>
                      <a:pt x="122" y="11"/>
                      <a:pt x="120" y="14"/>
                      <a:pt x="117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3" y="14"/>
                      <a:pt x="0" y="11"/>
                      <a:pt x="0" y="8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117" y="0"/>
                      <a:pt x="117" y="0"/>
                      <a:pt x="117" y="0"/>
                    </a:cubicBezTo>
                    <a:cubicBezTo>
                      <a:pt x="120" y="0"/>
                      <a:pt x="122" y="3"/>
                      <a:pt x="122" y="6"/>
                    </a:cubicBezTo>
                    <a:lnTo>
                      <a:pt x="122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pPr>
                  <a:defRPr/>
                </a:pPr>
                <a:endPara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92" name="文本框 89"/>
            <p:cNvSpPr txBox="1"/>
            <p:nvPr/>
          </p:nvSpPr>
          <p:spPr>
            <a:xfrm>
              <a:off x="9808" y="2243"/>
              <a:ext cx="1511" cy="459"/>
            </a:xfrm>
            <a:prstGeom prst="rect">
              <a:avLst/>
            </a:prstGeom>
            <a:noFill/>
          </p:spPr>
          <p:txBody>
            <a:bodyPr wrap="square" lIns="68580" tIns="34290" rIns="68580" bIns="34290">
              <a:spAutoFit/>
            </a:bodyPr>
            <a:p>
              <a:pPr algn="just">
                <a:lnSpc>
                  <a:spcPct val="120000"/>
                </a:lnSpc>
              </a:pPr>
              <a:r>
                <a:rPr lang="zh-CN" altLang="en-US" sz="1800" b="1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黑体旧字形 Normal" panose="020B0400000000000000" pitchFamily="34" charset="-128"/>
                </a:rPr>
                <a:t>输入文本</a:t>
              </a:r>
              <a:endPara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TextBox 49"/>
            <p:cNvSpPr txBox="1"/>
            <p:nvPr/>
          </p:nvSpPr>
          <p:spPr>
            <a:xfrm>
              <a:off x="9808" y="2698"/>
              <a:ext cx="3742" cy="925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68580" tIns="34290" rIns="68580" bIns="34290">
              <a:spAutoFit/>
            </a:bodyPr>
            <a:p>
              <a:pPr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  <a:sym typeface="Batang" panose="02030600000101010101" charset="-127"/>
                </a:rPr>
                <a:t>您的内容打在这里，或者通过复制您的文本后，在此框中选择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  <a:sym typeface="Batang" panose="02030600000101010101" charset="-127"/>
                </a:rPr>
                <a:t>粘贴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  <a:sym typeface="Batang" panose="02030600000101010101" charset="-127"/>
                </a:rPr>
                <a:t>。您的内容打在这里，或者通过复制您的文本后，在此框中选择粘贴。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  <a:sym typeface="Batang" panose="02030600000101010101" charset="-127"/>
              </a:endParaRPr>
            </a:p>
            <a:p>
              <a:pPr>
                <a:defRPr/>
              </a:pP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  <a:sym typeface="Batang" panose="02030600000101010101" charset="-127"/>
              </a:endParaRPr>
            </a:p>
          </p:txBody>
        </p:sp>
        <p:sp>
          <p:nvSpPr>
            <p:cNvPr id="94" name="文本框 89"/>
            <p:cNvSpPr txBox="1"/>
            <p:nvPr/>
          </p:nvSpPr>
          <p:spPr>
            <a:xfrm>
              <a:off x="9808" y="4737"/>
              <a:ext cx="1511" cy="459"/>
            </a:xfrm>
            <a:prstGeom prst="rect">
              <a:avLst/>
            </a:prstGeom>
            <a:noFill/>
          </p:spPr>
          <p:txBody>
            <a:bodyPr wrap="square" lIns="68580" tIns="34290" rIns="68580" bIns="34290">
              <a:spAutoFit/>
            </a:bodyPr>
            <a:p>
              <a:pPr algn="just">
                <a:lnSpc>
                  <a:spcPct val="120000"/>
                </a:lnSpc>
              </a:pPr>
              <a:r>
                <a:rPr lang="zh-CN" altLang="en-US" sz="1800" b="1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黑体旧字形 Normal" panose="020B0400000000000000" pitchFamily="34" charset="-128"/>
                </a:rPr>
                <a:t>输入文本</a:t>
              </a:r>
              <a:endPara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TextBox 49"/>
            <p:cNvSpPr txBox="1"/>
            <p:nvPr/>
          </p:nvSpPr>
          <p:spPr>
            <a:xfrm>
              <a:off x="9808" y="5193"/>
              <a:ext cx="3742" cy="925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68580" tIns="34290" rIns="68580" bIns="34290">
              <a:spAutoFit/>
            </a:bodyPr>
            <a:p>
              <a:pPr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  <a:sym typeface="Batang" panose="02030600000101010101" charset="-127"/>
                </a:rPr>
                <a:t>您的内容打在这里，或者通过复制您的文本后，在此框中选择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  <a:sym typeface="Batang" panose="02030600000101010101" charset="-127"/>
                </a:rPr>
                <a:t>粘贴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  <a:sym typeface="Batang" panose="02030600000101010101" charset="-127"/>
                </a:rPr>
                <a:t>。您的内容打在这里，或者通过复制您的文本后，在此框中选择粘贴。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  <a:sym typeface="Batang" panose="02030600000101010101" charset="-127"/>
              </a:endParaRPr>
            </a:p>
            <a:p>
              <a:pPr>
                <a:defRPr/>
              </a:pP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  <a:sym typeface="Batang" panose="02030600000101010101" charset="-127"/>
              </a:endParaRPr>
            </a:p>
          </p:txBody>
        </p:sp>
        <p:sp>
          <p:nvSpPr>
            <p:cNvPr id="96" name="文本框 89"/>
            <p:cNvSpPr txBox="1"/>
            <p:nvPr/>
          </p:nvSpPr>
          <p:spPr>
            <a:xfrm>
              <a:off x="2968" y="2243"/>
              <a:ext cx="1511" cy="459"/>
            </a:xfrm>
            <a:prstGeom prst="rect">
              <a:avLst/>
            </a:prstGeom>
            <a:noFill/>
          </p:spPr>
          <p:txBody>
            <a:bodyPr wrap="square" lIns="68580" tIns="34290" rIns="68580" bIns="34290">
              <a:spAutoFit/>
            </a:bodyPr>
            <a:p>
              <a:pPr algn="just">
                <a:lnSpc>
                  <a:spcPct val="120000"/>
                </a:lnSpc>
              </a:pPr>
              <a:r>
                <a:rPr lang="zh-CN" altLang="en-US" sz="1800" b="1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黑体旧字形 Normal" panose="020B0400000000000000" pitchFamily="34" charset="-128"/>
                </a:rPr>
                <a:t>输入文本</a:t>
              </a:r>
              <a:endPara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TextBox 49"/>
            <p:cNvSpPr txBox="1"/>
            <p:nvPr/>
          </p:nvSpPr>
          <p:spPr>
            <a:xfrm>
              <a:off x="736" y="2698"/>
              <a:ext cx="3742" cy="925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68580" tIns="34290" rIns="68580" bIns="34290">
              <a:spAutoFit/>
            </a:bodyPr>
            <a:p>
              <a:pPr algn="r"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  <a:sym typeface="Batang" panose="02030600000101010101" charset="-127"/>
                </a:rPr>
                <a:t>您的内容打在这里，或者通过复制您的文本后，在此框中选择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  <a:sym typeface="Batang" panose="02030600000101010101" charset="-127"/>
                </a:rPr>
                <a:t>粘贴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  <a:sym typeface="Batang" panose="02030600000101010101" charset="-127"/>
                </a:rPr>
                <a:t>。您的内容打在这里，或者通过复制您的文本后，在此框中选择粘贴。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  <a:sym typeface="Batang" panose="02030600000101010101" charset="-127"/>
              </a:endParaRPr>
            </a:p>
            <a:p>
              <a:pPr algn="r">
                <a:defRPr/>
              </a:pP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  <a:sym typeface="Batang" panose="02030600000101010101" charset="-127"/>
              </a:endParaRPr>
            </a:p>
          </p:txBody>
        </p:sp>
        <p:sp>
          <p:nvSpPr>
            <p:cNvPr id="98" name="文本框 89"/>
            <p:cNvSpPr txBox="1"/>
            <p:nvPr/>
          </p:nvSpPr>
          <p:spPr>
            <a:xfrm>
              <a:off x="2968" y="4737"/>
              <a:ext cx="1511" cy="459"/>
            </a:xfrm>
            <a:prstGeom prst="rect">
              <a:avLst/>
            </a:prstGeom>
            <a:noFill/>
          </p:spPr>
          <p:txBody>
            <a:bodyPr wrap="square" lIns="68580" tIns="34290" rIns="68580" bIns="34290">
              <a:spAutoFit/>
            </a:bodyPr>
            <a:p>
              <a:pPr algn="just">
                <a:lnSpc>
                  <a:spcPct val="120000"/>
                </a:lnSpc>
              </a:pPr>
              <a:r>
                <a:rPr lang="zh-CN" altLang="en-US" sz="1800" b="1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黑体旧字形 Normal" panose="020B0400000000000000" pitchFamily="34" charset="-128"/>
                </a:rPr>
                <a:t>输入文本</a:t>
              </a:r>
              <a:endPara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TextBox 49"/>
            <p:cNvSpPr txBox="1"/>
            <p:nvPr/>
          </p:nvSpPr>
          <p:spPr>
            <a:xfrm>
              <a:off x="736" y="5193"/>
              <a:ext cx="3742" cy="925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68580" tIns="34290" rIns="68580" bIns="34290">
              <a:spAutoFit/>
            </a:bodyPr>
            <a:p>
              <a:pPr algn="r"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  <a:sym typeface="Batang" panose="02030600000101010101" charset="-127"/>
                </a:rPr>
                <a:t>您的内容打在这里，或者通过复制您的文本后，在此框中选择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  <a:sym typeface="Batang" panose="02030600000101010101" charset="-127"/>
                </a:rPr>
                <a:t>粘贴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  <a:sym typeface="Batang" panose="02030600000101010101" charset="-127"/>
                </a:rPr>
                <a:t>。您的内容打在这里，或者通过复制您的文本后，在此框中选择粘贴。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  <a:sym typeface="Batang" panose="02030600000101010101" charset="-127"/>
              </a:endParaRPr>
            </a:p>
            <a:p>
              <a:pPr algn="r">
                <a:defRPr/>
              </a:pP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  <a:sym typeface="Batang" panose="02030600000101010101" charset="-127"/>
              </a:endParaRPr>
            </a:p>
          </p:txBody>
        </p:sp>
      </p:grpSp>
    </p:spTree>
  </p:cSld>
  <p:clrMapOvr>
    <a:masterClrMapping/>
  </p:clrMapOvr>
  <p:transition spd="slow" advClick="0" advTm="200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0"/>
            <a:ext cx="5891282" cy="907057"/>
            <a:chOff x="0" y="0"/>
            <a:chExt cx="5891282" cy="907057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0"/>
              <a:ext cx="1157698" cy="907057"/>
              <a:chOff x="236687" y="0"/>
              <a:chExt cx="1157698" cy="907057"/>
            </a:xfrm>
          </p:grpSpPr>
          <p:sp>
            <p:nvSpPr>
              <p:cNvPr id="10" name="平行四边形 9"/>
              <p:cNvSpPr/>
              <p:nvPr/>
            </p:nvSpPr>
            <p:spPr>
              <a:xfrm>
                <a:off x="236687" y="0"/>
                <a:ext cx="946768" cy="907057"/>
              </a:xfrm>
              <a:prstGeom prst="parallelogram">
                <a:avLst>
                  <a:gd name="adj" fmla="val 51772"/>
                </a:avLst>
              </a:prstGeom>
              <a:solidFill>
                <a:srgbClr val="F7D7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endParaRPr>
              </a:p>
            </p:txBody>
          </p:sp>
          <p:sp>
            <p:nvSpPr>
              <p:cNvPr id="11" name="平行四边形 10"/>
              <p:cNvSpPr/>
              <p:nvPr/>
            </p:nvSpPr>
            <p:spPr>
              <a:xfrm>
                <a:off x="295208" y="0"/>
                <a:ext cx="360880" cy="342346"/>
              </a:xfrm>
              <a:prstGeom prst="parallelogram">
                <a:avLst>
                  <a:gd name="adj" fmla="val 51772"/>
                </a:avLst>
              </a:prstGeom>
              <a:solidFill>
                <a:srgbClr val="F7D7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endParaRPr>
              </a:p>
            </p:txBody>
          </p:sp>
          <p:sp>
            <p:nvSpPr>
              <p:cNvPr id="15" name="平行四边形 14"/>
              <p:cNvSpPr/>
              <p:nvPr/>
            </p:nvSpPr>
            <p:spPr>
              <a:xfrm rot="20798008">
                <a:off x="845494" y="27657"/>
                <a:ext cx="548891" cy="520701"/>
              </a:xfrm>
              <a:prstGeom prst="parallelogram">
                <a:avLst>
                  <a:gd name="adj" fmla="val 89821"/>
                </a:avLst>
              </a:prstGeom>
              <a:solidFill>
                <a:srgbClr val="F7D7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endParaRPr>
              </a:p>
            </p:txBody>
          </p:sp>
        </p:grpSp>
        <p:sp>
          <p:nvSpPr>
            <p:cNvPr id="18" name="文本框 17"/>
            <p:cNvSpPr txBox="1"/>
            <p:nvPr/>
          </p:nvSpPr>
          <p:spPr>
            <a:xfrm>
              <a:off x="221896" y="69264"/>
              <a:ext cx="36088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rPr>
                <a:t>1</a:t>
              </a:r>
              <a:endParaRPr lang="en-US" altLang="zh-CN" sz="4400"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005289" y="171173"/>
              <a:ext cx="3295317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zh-CN" sz="20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rPr>
                <a:t>输入标题内容</a:t>
              </a:r>
              <a:endParaRPr lang="zh-CN" altLang="zh-CN" sz="2000" b="1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005290" y="575070"/>
              <a:ext cx="4885992" cy="27321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050" dirty="0">
                  <a:solidFill>
                    <a:prstClr val="white">
                      <a:lumMod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rPr>
                <a:t>print the presentation and make it into a film to be used in a wider field</a:t>
              </a:r>
              <a:endPara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1058021" y="2571233"/>
            <a:ext cx="2412694" cy="3671333"/>
          </a:xfrm>
          <a:prstGeom prst="rect">
            <a:avLst/>
          </a:prstGeom>
          <a:blipFill>
            <a:blip r:embed="rId1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086848" y="3153496"/>
            <a:ext cx="2701662" cy="2737945"/>
          </a:xfrm>
          <a:prstGeom prst="rect">
            <a:avLst/>
          </a:prstGeom>
          <a:solidFill>
            <a:schemeClr val="bg1"/>
          </a:solidFill>
          <a:ln w="38100">
            <a:solidFill>
              <a:srgbClr val="F8D840"/>
            </a:solidFill>
          </a:ln>
          <a:effectLst>
            <a:outerShdw blurRad="190500" dist="38100" dir="5400000" algn="t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noAutofit/>
          </a:bodyPr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309715" y="3409193"/>
            <a:ext cx="1696597" cy="907941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0196FC"/>
                </a:solidFill>
                <a:latin typeface="Century Gothic" panose="020B0502020202020204" pitchFamily="34" charset="0"/>
                <a:cs typeface="+mn-ea"/>
                <a:sym typeface="+mn-lt"/>
              </a:rPr>
              <a:t>NAME</a:t>
            </a:r>
            <a:endParaRPr lang="en-US" altLang="zh-CN" dirty="0">
              <a:solidFill>
                <a:srgbClr val="0196FC"/>
              </a:solidFill>
              <a:latin typeface="Century Gothic" panose="020B0502020202020204" pitchFamily="34" charset="0"/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+mn-ea"/>
                <a:sym typeface="+mn-lt"/>
              </a:rPr>
              <a:t>Ut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+mn-ea"/>
                <a:sym typeface="+mn-lt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+mn-ea"/>
                <a:sym typeface="+mn-lt"/>
              </a:rPr>
              <a:t>wisi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+mn-ea"/>
                <a:sym typeface="+mn-lt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+mn-ea"/>
                <a:sym typeface="+mn-lt"/>
              </a:rPr>
              <a:t>enim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+mn-ea"/>
                <a:sym typeface="+mn-lt"/>
              </a:rPr>
              <a:t> ad minim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+mn-ea"/>
                <a:sym typeface="+mn-lt"/>
              </a:rPr>
              <a:t>veniam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+mn-ea"/>
                <a:sym typeface="+mn-lt"/>
              </a:rPr>
              <a:t>,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+mn-ea"/>
                <a:sym typeface="+mn-lt"/>
              </a:rPr>
              <a:t>quis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+mn-ea"/>
                <a:sym typeface="+mn-lt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+mn-ea"/>
                <a:sym typeface="+mn-lt"/>
              </a:rPr>
              <a:t>nostrud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309716" y="4325575"/>
            <a:ext cx="2324560" cy="854080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altLang="en-US" sz="1100" spc="30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由在此输入详细介绍，以表达项目工作的详细资料和文字信息。</a:t>
            </a:r>
            <a:endParaRPr lang="zh-CN" altLang="en-US" sz="1100" spc="300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387854" y="5342004"/>
            <a:ext cx="1050569" cy="170619"/>
            <a:chOff x="3548452" y="4970013"/>
            <a:chExt cx="1050569" cy="170619"/>
          </a:xfrm>
          <a:solidFill>
            <a:srgbClr val="2AB2CC"/>
          </a:solidFill>
        </p:grpSpPr>
        <p:grpSp>
          <p:nvGrpSpPr>
            <p:cNvPr id="8" name="组合 7"/>
            <p:cNvGrpSpPr/>
            <p:nvPr/>
          </p:nvGrpSpPr>
          <p:grpSpPr>
            <a:xfrm>
              <a:off x="4129144" y="4970013"/>
              <a:ext cx="148527" cy="149269"/>
              <a:chOff x="2362994" y="2910682"/>
              <a:chExt cx="317500" cy="319087"/>
            </a:xfrm>
            <a:grpFill/>
          </p:grpSpPr>
          <p:sp>
            <p:nvSpPr>
              <p:cNvPr id="19" name="Freeform 47"/>
              <p:cNvSpPr>
                <a:spLocks noChangeArrowheads="1"/>
              </p:cNvSpPr>
              <p:nvPr/>
            </p:nvSpPr>
            <p:spPr bwMode="auto">
              <a:xfrm>
                <a:off x="2362994" y="2910682"/>
                <a:ext cx="69850" cy="315119"/>
              </a:xfrm>
              <a:custGeom>
                <a:avLst/>
                <a:gdLst>
                  <a:gd name="T0" fmla="*/ 98 w 99"/>
                  <a:gd name="T1" fmla="*/ 44 h 435"/>
                  <a:gd name="T2" fmla="*/ 98 w 99"/>
                  <a:gd name="T3" fmla="*/ 44 h 435"/>
                  <a:gd name="T4" fmla="*/ 45 w 99"/>
                  <a:gd name="T5" fmla="*/ 88 h 435"/>
                  <a:gd name="T6" fmla="*/ 0 w 99"/>
                  <a:gd name="T7" fmla="*/ 44 h 435"/>
                  <a:gd name="T8" fmla="*/ 45 w 99"/>
                  <a:gd name="T9" fmla="*/ 0 h 435"/>
                  <a:gd name="T10" fmla="*/ 98 w 99"/>
                  <a:gd name="T11" fmla="*/ 44 h 435"/>
                  <a:gd name="T12" fmla="*/ 0 w 99"/>
                  <a:gd name="T13" fmla="*/ 434 h 435"/>
                  <a:gd name="T14" fmla="*/ 0 w 99"/>
                  <a:gd name="T15" fmla="*/ 434 h 435"/>
                  <a:gd name="T16" fmla="*/ 0 w 99"/>
                  <a:gd name="T17" fmla="*/ 132 h 435"/>
                  <a:gd name="T18" fmla="*/ 98 w 99"/>
                  <a:gd name="T19" fmla="*/ 132 h 435"/>
                  <a:gd name="T20" fmla="*/ 98 w 99"/>
                  <a:gd name="T21" fmla="*/ 434 h 435"/>
                  <a:gd name="T22" fmla="*/ 0 w 99"/>
                  <a:gd name="T23" fmla="*/ 434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9" h="435">
                    <a:moveTo>
                      <a:pt x="98" y="44"/>
                    </a:moveTo>
                    <a:lnTo>
                      <a:pt x="98" y="44"/>
                    </a:lnTo>
                    <a:cubicBezTo>
                      <a:pt x="98" y="71"/>
                      <a:pt x="80" y="88"/>
                      <a:pt x="45" y="88"/>
                    </a:cubicBezTo>
                    <a:cubicBezTo>
                      <a:pt x="17" y="88"/>
                      <a:pt x="0" y="71"/>
                      <a:pt x="0" y="44"/>
                    </a:cubicBezTo>
                    <a:cubicBezTo>
                      <a:pt x="0" y="18"/>
                      <a:pt x="17" y="0"/>
                      <a:pt x="45" y="0"/>
                    </a:cubicBezTo>
                    <a:cubicBezTo>
                      <a:pt x="80" y="0"/>
                      <a:pt x="98" y="18"/>
                      <a:pt x="98" y="44"/>
                    </a:cubicBezTo>
                    <a:close/>
                    <a:moveTo>
                      <a:pt x="0" y="434"/>
                    </a:moveTo>
                    <a:lnTo>
                      <a:pt x="0" y="434"/>
                    </a:lnTo>
                    <a:cubicBezTo>
                      <a:pt x="0" y="132"/>
                      <a:pt x="0" y="132"/>
                      <a:pt x="0" y="132"/>
                    </a:cubicBezTo>
                    <a:cubicBezTo>
                      <a:pt x="98" y="132"/>
                      <a:pt x="98" y="132"/>
                      <a:pt x="98" y="132"/>
                    </a:cubicBezTo>
                    <a:cubicBezTo>
                      <a:pt x="98" y="434"/>
                      <a:pt x="98" y="434"/>
                      <a:pt x="98" y="434"/>
                    </a:cubicBezTo>
                    <a:lnTo>
                      <a:pt x="0" y="43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45712" tIns="22856" rIns="45712" bIns="22856" anchor="ctr"/>
              <a:p>
                <a:pPr defTabSz="609600">
                  <a:defRPr/>
                </a:pPr>
                <a:endParaRPr lang="en-US" dirty="0">
                  <a:solidFill>
                    <a:srgbClr val="7F7F7F"/>
                  </a:solidFill>
                </a:endParaRPr>
              </a:p>
            </p:txBody>
          </p:sp>
          <p:sp>
            <p:nvSpPr>
              <p:cNvPr id="20" name="Freeform 48"/>
              <p:cNvSpPr>
                <a:spLocks noChangeArrowheads="1"/>
              </p:cNvSpPr>
              <p:nvPr/>
            </p:nvSpPr>
            <p:spPr bwMode="auto">
              <a:xfrm>
                <a:off x="2470944" y="3003550"/>
                <a:ext cx="209550" cy="226219"/>
              </a:xfrm>
              <a:custGeom>
                <a:avLst/>
                <a:gdLst>
                  <a:gd name="T0" fmla="*/ 0 w 293"/>
                  <a:gd name="T1" fmla="*/ 106 h 311"/>
                  <a:gd name="T2" fmla="*/ 0 w 293"/>
                  <a:gd name="T3" fmla="*/ 106 h 311"/>
                  <a:gd name="T4" fmla="*/ 0 w 293"/>
                  <a:gd name="T5" fmla="*/ 8 h 311"/>
                  <a:gd name="T6" fmla="*/ 79 w 293"/>
                  <a:gd name="T7" fmla="*/ 8 h 311"/>
                  <a:gd name="T8" fmla="*/ 88 w 293"/>
                  <a:gd name="T9" fmla="*/ 44 h 311"/>
                  <a:gd name="T10" fmla="*/ 88 w 293"/>
                  <a:gd name="T11" fmla="*/ 44 h 311"/>
                  <a:gd name="T12" fmla="*/ 186 w 293"/>
                  <a:gd name="T13" fmla="*/ 0 h 311"/>
                  <a:gd name="T14" fmla="*/ 292 w 293"/>
                  <a:gd name="T15" fmla="*/ 132 h 311"/>
                  <a:gd name="T16" fmla="*/ 292 w 293"/>
                  <a:gd name="T17" fmla="*/ 310 h 311"/>
                  <a:gd name="T18" fmla="*/ 194 w 293"/>
                  <a:gd name="T19" fmla="*/ 310 h 311"/>
                  <a:gd name="T20" fmla="*/ 194 w 293"/>
                  <a:gd name="T21" fmla="*/ 141 h 311"/>
                  <a:gd name="T22" fmla="*/ 150 w 293"/>
                  <a:gd name="T23" fmla="*/ 79 h 311"/>
                  <a:gd name="T24" fmla="*/ 97 w 293"/>
                  <a:gd name="T25" fmla="*/ 115 h 311"/>
                  <a:gd name="T26" fmla="*/ 97 w 293"/>
                  <a:gd name="T27" fmla="*/ 132 h 311"/>
                  <a:gd name="T28" fmla="*/ 97 w 293"/>
                  <a:gd name="T29" fmla="*/ 310 h 311"/>
                  <a:gd name="T30" fmla="*/ 0 w 293"/>
                  <a:gd name="T31" fmla="*/ 310 h 311"/>
                  <a:gd name="T32" fmla="*/ 0 w 293"/>
                  <a:gd name="T33" fmla="*/ 106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93" h="311">
                    <a:moveTo>
                      <a:pt x="0" y="106"/>
                    </a:moveTo>
                    <a:lnTo>
                      <a:pt x="0" y="106"/>
                    </a:lnTo>
                    <a:cubicBezTo>
                      <a:pt x="0" y="62"/>
                      <a:pt x="0" y="35"/>
                      <a:pt x="0" y="8"/>
                    </a:cubicBezTo>
                    <a:cubicBezTo>
                      <a:pt x="79" y="8"/>
                      <a:pt x="79" y="8"/>
                      <a:pt x="79" y="8"/>
                    </a:cubicBezTo>
                    <a:cubicBezTo>
                      <a:pt x="88" y="44"/>
                      <a:pt x="88" y="44"/>
                      <a:pt x="88" y="44"/>
                    </a:cubicBezTo>
                    <a:lnTo>
                      <a:pt x="88" y="44"/>
                    </a:lnTo>
                    <a:cubicBezTo>
                      <a:pt x="97" y="26"/>
                      <a:pt x="132" y="0"/>
                      <a:pt x="186" y="0"/>
                    </a:cubicBezTo>
                    <a:cubicBezTo>
                      <a:pt x="248" y="0"/>
                      <a:pt x="292" y="44"/>
                      <a:pt x="292" y="132"/>
                    </a:cubicBezTo>
                    <a:cubicBezTo>
                      <a:pt x="292" y="310"/>
                      <a:pt x="292" y="310"/>
                      <a:pt x="292" y="310"/>
                    </a:cubicBezTo>
                    <a:cubicBezTo>
                      <a:pt x="194" y="310"/>
                      <a:pt x="194" y="310"/>
                      <a:pt x="194" y="310"/>
                    </a:cubicBezTo>
                    <a:cubicBezTo>
                      <a:pt x="194" y="141"/>
                      <a:pt x="194" y="141"/>
                      <a:pt x="194" y="141"/>
                    </a:cubicBezTo>
                    <a:cubicBezTo>
                      <a:pt x="194" y="106"/>
                      <a:pt x="186" y="79"/>
                      <a:pt x="150" y="79"/>
                    </a:cubicBezTo>
                    <a:cubicBezTo>
                      <a:pt x="123" y="79"/>
                      <a:pt x="106" y="97"/>
                      <a:pt x="97" y="115"/>
                    </a:cubicBezTo>
                    <a:cubicBezTo>
                      <a:pt x="97" y="115"/>
                      <a:pt x="97" y="124"/>
                      <a:pt x="97" y="132"/>
                    </a:cubicBezTo>
                    <a:cubicBezTo>
                      <a:pt x="97" y="310"/>
                      <a:pt x="97" y="310"/>
                      <a:pt x="97" y="310"/>
                    </a:cubicBezTo>
                    <a:cubicBezTo>
                      <a:pt x="0" y="310"/>
                      <a:pt x="0" y="310"/>
                      <a:pt x="0" y="310"/>
                    </a:cubicBezTo>
                    <a:lnTo>
                      <a:pt x="0" y="10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45712" tIns="22856" rIns="45712" bIns="22856" anchor="ctr"/>
              <a:p>
                <a:pPr defTabSz="609600">
                  <a:defRPr/>
                </a:pPr>
                <a:endParaRPr lang="en-US" dirty="0">
                  <a:solidFill>
                    <a:srgbClr val="7F7F7F"/>
                  </a:solidFill>
                </a:endParaRPr>
              </a:p>
            </p:txBody>
          </p:sp>
        </p:grpSp>
        <p:sp>
          <p:nvSpPr>
            <p:cNvPr id="23" name="Freeform 74"/>
            <p:cNvSpPr>
              <a:spLocks noChangeArrowheads="1"/>
            </p:cNvSpPr>
            <p:nvPr/>
          </p:nvSpPr>
          <p:spPr bwMode="auto">
            <a:xfrm>
              <a:off x="4448266" y="4992105"/>
              <a:ext cx="150755" cy="148527"/>
            </a:xfrm>
            <a:custGeom>
              <a:avLst/>
              <a:gdLst>
                <a:gd name="T0" fmla="*/ 27 w 445"/>
                <a:gd name="T1" fmla="*/ 107 h 436"/>
                <a:gd name="T2" fmla="*/ 27 w 445"/>
                <a:gd name="T3" fmla="*/ 107 h 436"/>
                <a:gd name="T4" fmla="*/ 62 w 445"/>
                <a:gd name="T5" fmla="*/ 186 h 436"/>
                <a:gd name="T6" fmla="*/ 116 w 445"/>
                <a:gd name="T7" fmla="*/ 204 h 436"/>
                <a:gd name="T8" fmla="*/ 125 w 445"/>
                <a:gd name="T9" fmla="*/ 204 h 436"/>
                <a:gd name="T10" fmla="*/ 134 w 445"/>
                <a:gd name="T11" fmla="*/ 248 h 436"/>
                <a:gd name="T12" fmla="*/ 134 w 445"/>
                <a:gd name="T13" fmla="*/ 248 h 436"/>
                <a:gd name="T14" fmla="*/ 0 w 445"/>
                <a:gd name="T15" fmla="*/ 345 h 436"/>
                <a:gd name="T16" fmla="*/ 116 w 445"/>
                <a:gd name="T17" fmla="*/ 435 h 436"/>
                <a:gd name="T18" fmla="*/ 116 w 445"/>
                <a:gd name="T19" fmla="*/ 435 h 436"/>
                <a:gd name="T20" fmla="*/ 125 w 445"/>
                <a:gd name="T21" fmla="*/ 435 h 436"/>
                <a:gd name="T22" fmla="*/ 196 w 445"/>
                <a:gd name="T23" fmla="*/ 417 h 436"/>
                <a:gd name="T24" fmla="*/ 249 w 445"/>
                <a:gd name="T25" fmla="*/ 320 h 436"/>
                <a:gd name="T26" fmla="*/ 205 w 445"/>
                <a:gd name="T27" fmla="*/ 230 h 436"/>
                <a:gd name="T28" fmla="*/ 178 w 445"/>
                <a:gd name="T29" fmla="*/ 204 h 436"/>
                <a:gd name="T30" fmla="*/ 196 w 445"/>
                <a:gd name="T31" fmla="*/ 177 h 436"/>
                <a:gd name="T32" fmla="*/ 231 w 445"/>
                <a:gd name="T33" fmla="*/ 98 h 436"/>
                <a:gd name="T34" fmla="*/ 196 w 445"/>
                <a:gd name="T35" fmla="*/ 18 h 436"/>
                <a:gd name="T36" fmla="*/ 213 w 445"/>
                <a:gd name="T37" fmla="*/ 18 h 436"/>
                <a:gd name="T38" fmla="*/ 249 w 445"/>
                <a:gd name="T39" fmla="*/ 0 h 436"/>
                <a:gd name="T40" fmla="*/ 249 w 445"/>
                <a:gd name="T41" fmla="*/ 0 h 436"/>
                <a:gd name="T42" fmla="*/ 143 w 445"/>
                <a:gd name="T43" fmla="*/ 0 h 436"/>
                <a:gd name="T44" fmla="*/ 27 w 445"/>
                <a:gd name="T45" fmla="*/ 107 h 436"/>
                <a:gd name="T46" fmla="*/ 205 w 445"/>
                <a:gd name="T47" fmla="*/ 328 h 436"/>
                <a:gd name="T48" fmla="*/ 205 w 445"/>
                <a:gd name="T49" fmla="*/ 328 h 436"/>
                <a:gd name="T50" fmla="*/ 134 w 445"/>
                <a:gd name="T51" fmla="*/ 390 h 436"/>
                <a:gd name="T52" fmla="*/ 54 w 445"/>
                <a:gd name="T53" fmla="*/ 345 h 436"/>
                <a:gd name="T54" fmla="*/ 71 w 445"/>
                <a:gd name="T55" fmla="*/ 292 h 436"/>
                <a:gd name="T56" fmla="*/ 125 w 445"/>
                <a:gd name="T57" fmla="*/ 275 h 436"/>
                <a:gd name="T58" fmla="*/ 134 w 445"/>
                <a:gd name="T59" fmla="*/ 275 h 436"/>
                <a:gd name="T60" fmla="*/ 205 w 445"/>
                <a:gd name="T61" fmla="*/ 328 h 436"/>
                <a:gd name="T62" fmla="*/ 178 w 445"/>
                <a:gd name="T63" fmla="*/ 80 h 436"/>
                <a:gd name="T64" fmla="*/ 178 w 445"/>
                <a:gd name="T65" fmla="*/ 80 h 436"/>
                <a:gd name="T66" fmla="*/ 143 w 445"/>
                <a:gd name="T67" fmla="*/ 169 h 436"/>
                <a:gd name="T68" fmla="*/ 134 w 445"/>
                <a:gd name="T69" fmla="*/ 169 h 436"/>
                <a:gd name="T70" fmla="*/ 81 w 445"/>
                <a:gd name="T71" fmla="*/ 116 h 436"/>
                <a:gd name="T72" fmla="*/ 81 w 445"/>
                <a:gd name="T73" fmla="*/ 62 h 436"/>
                <a:gd name="T74" fmla="*/ 107 w 445"/>
                <a:gd name="T75" fmla="*/ 26 h 436"/>
                <a:gd name="T76" fmla="*/ 116 w 445"/>
                <a:gd name="T77" fmla="*/ 26 h 436"/>
                <a:gd name="T78" fmla="*/ 178 w 445"/>
                <a:gd name="T79" fmla="*/ 80 h 436"/>
                <a:gd name="T80" fmla="*/ 373 w 445"/>
                <a:gd name="T81" fmla="*/ 169 h 436"/>
                <a:gd name="T82" fmla="*/ 373 w 445"/>
                <a:gd name="T83" fmla="*/ 169 h 436"/>
                <a:gd name="T84" fmla="*/ 373 w 445"/>
                <a:gd name="T85" fmla="*/ 98 h 436"/>
                <a:gd name="T86" fmla="*/ 319 w 445"/>
                <a:gd name="T87" fmla="*/ 98 h 436"/>
                <a:gd name="T88" fmla="*/ 319 w 445"/>
                <a:gd name="T89" fmla="*/ 169 h 436"/>
                <a:gd name="T90" fmla="*/ 249 w 445"/>
                <a:gd name="T91" fmla="*/ 169 h 436"/>
                <a:gd name="T92" fmla="*/ 249 w 445"/>
                <a:gd name="T93" fmla="*/ 213 h 436"/>
                <a:gd name="T94" fmla="*/ 319 w 445"/>
                <a:gd name="T95" fmla="*/ 213 h 436"/>
                <a:gd name="T96" fmla="*/ 319 w 445"/>
                <a:gd name="T97" fmla="*/ 292 h 436"/>
                <a:gd name="T98" fmla="*/ 373 w 445"/>
                <a:gd name="T99" fmla="*/ 292 h 436"/>
                <a:gd name="T100" fmla="*/ 373 w 445"/>
                <a:gd name="T101" fmla="*/ 213 h 436"/>
                <a:gd name="T102" fmla="*/ 444 w 445"/>
                <a:gd name="T103" fmla="*/ 213 h 436"/>
                <a:gd name="T104" fmla="*/ 444 w 445"/>
                <a:gd name="T105" fmla="*/ 169 h 436"/>
                <a:gd name="T106" fmla="*/ 373 w 445"/>
                <a:gd name="T107" fmla="*/ 169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45" h="436">
                  <a:moveTo>
                    <a:pt x="27" y="107"/>
                  </a:moveTo>
                  <a:lnTo>
                    <a:pt x="27" y="107"/>
                  </a:lnTo>
                  <a:cubicBezTo>
                    <a:pt x="27" y="142"/>
                    <a:pt x="36" y="169"/>
                    <a:pt x="62" y="186"/>
                  </a:cubicBezTo>
                  <a:cubicBezTo>
                    <a:pt x="81" y="195"/>
                    <a:pt x="107" y="204"/>
                    <a:pt x="116" y="204"/>
                  </a:cubicBezTo>
                  <a:lnTo>
                    <a:pt x="125" y="204"/>
                  </a:lnTo>
                  <a:cubicBezTo>
                    <a:pt x="125" y="204"/>
                    <a:pt x="116" y="222"/>
                    <a:pt x="134" y="248"/>
                  </a:cubicBezTo>
                  <a:lnTo>
                    <a:pt x="134" y="248"/>
                  </a:lnTo>
                  <a:cubicBezTo>
                    <a:pt x="107" y="248"/>
                    <a:pt x="0" y="257"/>
                    <a:pt x="0" y="345"/>
                  </a:cubicBezTo>
                  <a:cubicBezTo>
                    <a:pt x="0" y="435"/>
                    <a:pt x="98" y="435"/>
                    <a:pt x="116" y="435"/>
                  </a:cubicBezTo>
                  <a:lnTo>
                    <a:pt x="116" y="435"/>
                  </a:lnTo>
                  <a:cubicBezTo>
                    <a:pt x="116" y="435"/>
                    <a:pt x="116" y="435"/>
                    <a:pt x="125" y="435"/>
                  </a:cubicBezTo>
                  <a:cubicBezTo>
                    <a:pt x="134" y="435"/>
                    <a:pt x="169" y="435"/>
                    <a:pt x="196" y="417"/>
                  </a:cubicBezTo>
                  <a:cubicBezTo>
                    <a:pt x="231" y="399"/>
                    <a:pt x="249" y="364"/>
                    <a:pt x="249" y="320"/>
                  </a:cubicBezTo>
                  <a:cubicBezTo>
                    <a:pt x="249" y="275"/>
                    <a:pt x="222" y="248"/>
                    <a:pt x="205" y="230"/>
                  </a:cubicBezTo>
                  <a:cubicBezTo>
                    <a:pt x="187" y="222"/>
                    <a:pt x="178" y="213"/>
                    <a:pt x="178" y="204"/>
                  </a:cubicBezTo>
                  <a:cubicBezTo>
                    <a:pt x="178" y="195"/>
                    <a:pt x="187" y="186"/>
                    <a:pt x="196" y="177"/>
                  </a:cubicBezTo>
                  <a:cubicBezTo>
                    <a:pt x="213" y="160"/>
                    <a:pt x="231" y="142"/>
                    <a:pt x="231" y="98"/>
                  </a:cubicBezTo>
                  <a:cubicBezTo>
                    <a:pt x="231" y="62"/>
                    <a:pt x="222" y="36"/>
                    <a:pt x="196" y="18"/>
                  </a:cubicBezTo>
                  <a:lnTo>
                    <a:pt x="213" y="18"/>
                  </a:lnTo>
                  <a:cubicBezTo>
                    <a:pt x="231" y="18"/>
                    <a:pt x="249" y="9"/>
                    <a:pt x="249" y="0"/>
                  </a:cubicBezTo>
                  <a:lnTo>
                    <a:pt x="249" y="0"/>
                  </a:lnTo>
                  <a:cubicBezTo>
                    <a:pt x="143" y="0"/>
                    <a:pt x="143" y="0"/>
                    <a:pt x="143" y="0"/>
                  </a:cubicBezTo>
                  <a:cubicBezTo>
                    <a:pt x="134" y="0"/>
                    <a:pt x="27" y="0"/>
                    <a:pt x="27" y="107"/>
                  </a:cubicBezTo>
                  <a:close/>
                  <a:moveTo>
                    <a:pt x="205" y="328"/>
                  </a:moveTo>
                  <a:lnTo>
                    <a:pt x="205" y="328"/>
                  </a:lnTo>
                  <a:cubicBezTo>
                    <a:pt x="213" y="364"/>
                    <a:pt x="178" y="390"/>
                    <a:pt x="134" y="390"/>
                  </a:cubicBezTo>
                  <a:cubicBezTo>
                    <a:pt x="90" y="399"/>
                    <a:pt x="54" y="381"/>
                    <a:pt x="54" y="345"/>
                  </a:cubicBezTo>
                  <a:cubicBezTo>
                    <a:pt x="45" y="328"/>
                    <a:pt x="54" y="310"/>
                    <a:pt x="71" y="292"/>
                  </a:cubicBezTo>
                  <a:cubicBezTo>
                    <a:pt x="90" y="283"/>
                    <a:pt x="107" y="275"/>
                    <a:pt x="125" y="275"/>
                  </a:cubicBezTo>
                  <a:cubicBezTo>
                    <a:pt x="134" y="275"/>
                    <a:pt x="134" y="275"/>
                    <a:pt x="134" y="275"/>
                  </a:cubicBezTo>
                  <a:cubicBezTo>
                    <a:pt x="178" y="275"/>
                    <a:pt x="205" y="301"/>
                    <a:pt x="205" y="328"/>
                  </a:cubicBezTo>
                  <a:close/>
                  <a:moveTo>
                    <a:pt x="178" y="80"/>
                  </a:moveTo>
                  <a:lnTo>
                    <a:pt x="178" y="80"/>
                  </a:lnTo>
                  <a:cubicBezTo>
                    <a:pt x="187" y="124"/>
                    <a:pt x="169" y="160"/>
                    <a:pt x="143" y="169"/>
                  </a:cubicBezTo>
                  <a:cubicBezTo>
                    <a:pt x="143" y="169"/>
                    <a:pt x="143" y="169"/>
                    <a:pt x="134" y="169"/>
                  </a:cubicBezTo>
                  <a:cubicBezTo>
                    <a:pt x="107" y="169"/>
                    <a:pt x="90" y="151"/>
                    <a:pt x="81" y="116"/>
                  </a:cubicBezTo>
                  <a:cubicBezTo>
                    <a:pt x="71" y="98"/>
                    <a:pt x="71" y="80"/>
                    <a:pt x="81" y="62"/>
                  </a:cubicBezTo>
                  <a:cubicBezTo>
                    <a:pt x="81" y="45"/>
                    <a:pt x="98" y="36"/>
                    <a:pt x="107" y="26"/>
                  </a:cubicBezTo>
                  <a:lnTo>
                    <a:pt x="116" y="26"/>
                  </a:lnTo>
                  <a:cubicBezTo>
                    <a:pt x="151" y="26"/>
                    <a:pt x="169" y="45"/>
                    <a:pt x="178" y="80"/>
                  </a:cubicBezTo>
                  <a:close/>
                  <a:moveTo>
                    <a:pt x="373" y="169"/>
                  </a:moveTo>
                  <a:lnTo>
                    <a:pt x="373" y="169"/>
                  </a:lnTo>
                  <a:cubicBezTo>
                    <a:pt x="373" y="98"/>
                    <a:pt x="373" y="98"/>
                    <a:pt x="373" y="98"/>
                  </a:cubicBezTo>
                  <a:cubicBezTo>
                    <a:pt x="319" y="98"/>
                    <a:pt x="319" y="98"/>
                    <a:pt x="319" y="98"/>
                  </a:cubicBezTo>
                  <a:cubicBezTo>
                    <a:pt x="319" y="169"/>
                    <a:pt x="319" y="169"/>
                    <a:pt x="319" y="169"/>
                  </a:cubicBezTo>
                  <a:cubicBezTo>
                    <a:pt x="249" y="169"/>
                    <a:pt x="249" y="169"/>
                    <a:pt x="249" y="169"/>
                  </a:cubicBezTo>
                  <a:cubicBezTo>
                    <a:pt x="249" y="213"/>
                    <a:pt x="249" y="213"/>
                    <a:pt x="249" y="213"/>
                  </a:cubicBezTo>
                  <a:cubicBezTo>
                    <a:pt x="319" y="213"/>
                    <a:pt x="319" y="213"/>
                    <a:pt x="319" y="213"/>
                  </a:cubicBezTo>
                  <a:cubicBezTo>
                    <a:pt x="319" y="292"/>
                    <a:pt x="319" y="292"/>
                    <a:pt x="319" y="292"/>
                  </a:cubicBezTo>
                  <a:cubicBezTo>
                    <a:pt x="373" y="292"/>
                    <a:pt x="373" y="292"/>
                    <a:pt x="373" y="292"/>
                  </a:cubicBezTo>
                  <a:cubicBezTo>
                    <a:pt x="373" y="213"/>
                    <a:pt x="373" y="213"/>
                    <a:pt x="373" y="213"/>
                  </a:cubicBezTo>
                  <a:cubicBezTo>
                    <a:pt x="444" y="213"/>
                    <a:pt x="444" y="213"/>
                    <a:pt x="444" y="213"/>
                  </a:cubicBezTo>
                  <a:cubicBezTo>
                    <a:pt x="444" y="169"/>
                    <a:pt x="444" y="169"/>
                    <a:pt x="444" y="169"/>
                  </a:cubicBezTo>
                  <a:lnTo>
                    <a:pt x="373" y="16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lIns="45712" tIns="22856" rIns="45712" bIns="22856" anchor="ctr"/>
            <a:p>
              <a:pPr defTabSz="609600">
                <a:defRPr/>
              </a:pPr>
              <a:endParaRPr lang="en-US" dirty="0">
                <a:solidFill>
                  <a:srgbClr val="7F7F7F"/>
                </a:solidFill>
              </a:endParaRPr>
            </a:p>
          </p:txBody>
        </p:sp>
        <p:sp>
          <p:nvSpPr>
            <p:cNvPr id="24" name="Freeform 75"/>
            <p:cNvSpPr>
              <a:spLocks noChangeArrowheads="1"/>
            </p:cNvSpPr>
            <p:nvPr/>
          </p:nvSpPr>
          <p:spPr bwMode="auto">
            <a:xfrm>
              <a:off x="3548452" y="4972820"/>
              <a:ext cx="83175" cy="154468"/>
            </a:xfrm>
            <a:custGeom>
              <a:avLst/>
              <a:gdLst>
                <a:gd name="T0" fmla="*/ 248 w 249"/>
                <a:gd name="T1" fmla="*/ 80 h 453"/>
                <a:gd name="T2" fmla="*/ 248 w 249"/>
                <a:gd name="T3" fmla="*/ 80 h 453"/>
                <a:gd name="T4" fmla="*/ 177 w 249"/>
                <a:gd name="T5" fmla="*/ 80 h 453"/>
                <a:gd name="T6" fmla="*/ 160 w 249"/>
                <a:gd name="T7" fmla="*/ 107 h 453"/>
                <a:gd name="T8" fmla="*/ 160 w 249"/>
                <a:gd name="T9" fmla="*/ 160 h 453"/>
                <a:gd name="T10" fmla="*/ 248 w 249"/>
                <a:gd name="T11" fmla="*/ 160 h 453"/>
                <a:gd name="T12" fmla="*/ 248 w 249"/>
                <a:gd name="T13" fmla="*/ 231 h 453"/>
                <a:gd name="T14" fmla="*/ 160 w 249"/>
                <a:gd name="T15" fmla="*/ 231 h 453"/>
                <a:gd name="T16" fmla="*/ 160 w 249"/>
                <a:gd name="T17" fmla="*/ 452 h 453"/>
                <a:gd name="T18" fmla="*/ 79 w 249"/>
                <a:gd name="T19" fmla="*/ 452 h 453"/>
                <a:gd name="T20" fmla="*/ 79 w 249"/>
                <a:gd name="T21" fmla="*/ 231 h 453"/>
                <a:gd name="T22" fmla="*/ 0 w 249"/>
                <a:gd name="T23" fmla="*/ 231 h 453"/>
                <a:gd name="T24" fmla="*/ 0 w 249"/>
                <a:gd name="T25" fmla="*/ 160 h 453"/>
                <a:gd name="T26" fmla="*/ 79 w 249"/>
                <a:gd name="T27" fmla="*/ 160 h 453"/>
                <a:gd name="T28" fmla="*/ 79 w 249"/>
                <a:gd name="T29" fmla="*/ 116 h 453"/>
                <a:gd name="T30" fmla="*/ 177 w 249"/>
                <a:gd name="T31" fmla="*/ 0 h 453"/>
                <a:gd name="T32" fmla="*/ 248 w 249"/>
                <a:gd name="T33" fmla="*/ 0 h 453"/>
                <a:gd name="T34" fmla="*/ 248 w 249"/>
                <a:gd name="T35" fmla="*/ 8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9" h="453">
                  <a:moveTo>
                    <a:pt x="248" y="80"/>
                  </a:moveTo>
                  <a:lnTo>
                    <a:pt x="248" y="80"/>
                  </a:lnTo>
                  <a:cubicBezTo>
                    <a:pt x="177" y="80"/>
                    <a:pt x="177" y="80"/>
                    <a:pt x="177" y="80"/>
                  </a:cubicBezTo>
                  <a:cubicBezTo>
                    <a:pt x="169" y="80"/>
                    <a:pt x="160" y="89"/>
                    <a:pt x="160" y="107"/>
                  </a:cubicBezTo>
                  <a:cubicBezTo>
                    <a:pt x="160" y="160"/>
                    <a:pt x="160" y="160"/>
                    <a:pt x="160" y="160"/>
                  </a:cubicBezTo>
                  <a:cubicBezTo>
                    <a:pt x="248" y="160"/>
                    <a:pt x="248" y="160"/>
                    <a:pt x="248" y="160"/>
                  </a:cubicBezTo>
                  <a:cubicBezTo>
                    <a:pt x="248" y="231"/>
                    <a:pt x="248" y="231"/>
                    <a:pt x="248" y="231"/>
                  </a:cubicBezTo>
                  <a:cubicBezTo>
                    <a:pt x="160" y="231"/>
                    <a:pt x="160" y="231"/>
                    <a:pt x="160" y="231"/>
                  </a:cubicBezTo>
                  <a:cubicBezTo>
                    <a:pt x="160" y="452"/>
                    <a:pt x="160" y="452"/>
                    <a:pt x="160" y="452"/>
                  </a:cubicBezTo>
                  <a:cubicBezTo>
                    <a:pt x="79" y="452"/>
                    <a:pt x="79" y="452"/>
                    <a:pt x="79" y="452"/>
                  </a:cubicBezTo>
                  <a:cubicBezTo>
                    <a:pt x="79" y="231"/>
                    <a:pt x="79" y="231"/>
                    <a:pt x="79" y="231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79" y="160"/>
                    <a:pt x="79" y="160"/>
                    <a:pt x="79" y="160"/>
                  </a:cubicBezTo>
                  <a:cubicBezTo>
                    <a:pt x="79" y="116"/>
                    <a:pt x="79" y="116"/>
                    <a:pt x="79" y="116"/>
                  </a:cubicBezTo>
                  <a:cubicBezTo>
                    <a:pt x="79" y="54"/>
                    <a:pt x="115" y="0"/>
                    <a:pt x="177" y="0"/>
                  </a:cubicBezTo>
                  <a:cubicBezTo>
                    <a:pt x="248" y="0"/>
                    <a:pt x="248" y="0"/>
                    <a:pt x="248" y="0"/>
                  </a:cubicBezTo>
                  <a:lnTo>
                    <a:pt x="248" y="8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lIns="45712" tIns="22856" rIns="45712" bIns="22856" anchor="ctr"/>
            <a:p>
              <a:pPr defTabSz="609600">
                <a:defRPr/>
              </a:pPr>
              <a:endParaRPr lang="en-US" dirty="0">
                <a:solidFill>
                  <a:srgbClr val="7F7F7F"/>
                </a:solidFill>
              </a:endParaRPr>
            </a:p>
          </p:txBody>
        </p:sp>
        <p:sp>
          <p:nvSpPr>
            <p:cNvPr id="25" name="Freeform 85"/>
            <p:cNvSpPr>
              <a:spLocks noChangeArrowheads="1"/>
            </p:cNvSpPr>
            <p:nvPr/>
          </p:nvSpPr>
          <p:spPr bwMode="auto">
            <a:xfrm>
              <a:off x="3802223" y="4981710"/>
              <a:ext cx="156325" cy="125877"/>
            </a:xfrm>
            <a:custGeom>
              <a:avLst/>
              <a:gdLst>
                <a:gd name="T0" fmla="*/ 461 w 462"/>
                <a:gd name="T1" fmla="*/ 45 h 374"/>
                <a:gd name="T2" fmla="*/ 461 w 462"/>
                <a:gd name="T3" fmla="*/ 45 h 374"/>
                <a:gd name="T4" fmla="*/ 408 w 462"/>
                <a:gd name="T5" fmla="*/ 63 h 374"/>
                <a:gd name="T6" fmla="*/ 443 w 462"/>
                <a:gd name="T7" fmla="*/ 10 h 374"/>
                <a:gd name="T8" fmla="*/ 389 w 462"/>
                <a:gd name="T9" fmla="*/ 36 h 374"/>
                <a:gd name="T10" fmla="*/ 319 w 462"/>
                <a:gd name="T11" fmla="*/ 0 h 374"/>
                <a:gd name="T12" fmla="*/ 221 w 462"/>
                <a:gd name="T13" fmla="*/ 98 h 374"/>
                <a:gd name="T14" fmla="*/ 230 w 462"/>
                <a:gd name="T15" fmla="*/ 116 h 374"/>
                <a:gd name="T16" fmla="*/ 35 w 462"/>
                <a:gd name="T17" fmla="*/ 19 h 374"/>
                <a:gd name="T18" fmla="*/ 17 w 462"/>
                <a:gd name="T19" fmla="*/ 72 h 374"/>
                <a:gd name="T20" fmla="*/ 61 w 462"/>
                <a:gd name="T21" fmla="*/ 151 h 374"/>
                <a:gd name="T22" fmla="*/ 17 w 462"/>
                <a:gd name="T23" fmla="*/ 134 h 374"/>
                <a:gd name="T24" fmla="*/ 17 w 462"/>
                <a:gd name="T25" fmla="*/ 134 h 374"/>
                <a:gd name="T26" fmla="*/ 98 w 462"/>
                <a:gd name="T27" fmla="*/ 231 h 374"/>
                <a:gd name="T28" fmla="*/ 70 w 462"/>
                <a:gd name="T29" fmla="*/ 231 h 374"/>
                <a:gd name="T30" fmla="*/ 53 w 462"/>
                <a:gd name="T31" fmla="*/ 231 h 374"/>
                <a:gd name="T32" fmla="*/ 142 w 462"/>
                <a:gd name="T33" fmla="*/ 294 h 374"/>
                <a:gd name="T34" fmla="*/ 26 w 462"/>
                <a:gd name="T35" fmla="*/ 338 h 374"/>
                <a:gd name="T36" fmla="*/ 0 w 462"/>
                <a:gd name="T37" fmla="*/ 338 h 374"/>
                <a:gd name="T38" fmla="*/ 142 w 462"/>
                <a:gd name="T39" fmla="*/ 373 h 374"/>
                <a:gd name="T40" fmla="*/ 408 w 462"/>
                <a:gd name="T41" fmla="*/ 107 h 374"/>
                <a:gd name="T42" fmla="*/ 408 w 462"/>
                <a:gd name="T43" fmla="*/ 98 h 374"/>
                <a:gd name="T44" fmla="*/ 461 w 462"/>
                <a:gd name="T45" fmla="*/ 45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62" h="374">
                  <a:moveTo>
                    <a:pt x="461" y="45"/>
                  </a:moveTo>
                  <a:lnTo>
                    <a:pt x="461" y="45"/>
                  </a:lnTo>
                  <a:cubicBezTo>
                    <a:pt x="443" y="54"/>
                    <a:pt x="425" y="63"/>
                    <a:pt x="408" y="63"/>
                  </a:cubicBezTo>
                  <a:cubicBezTo>
                    <a:pt x="425" y="54"/>
                    <a:pt x="443" y="36"/>
                    <a:pt x="443" y="10"/>
                  </a:cubicBezTo>
                  <a:cubicBezTo>
                    <a:pt x="425" y="19"/>
                    <a:pt x="408" y="27"/>
                    <a:pt x="389" y="36"/>
                  </a:cubicBezTo>
                  <a:cubicBezTo>
                    <a:pt x="372" y="19"/>
                    <a:pt x="345" y="0"/>
                    <a:pt x="319" y="0"/>
                  </a:cubicBezTo>
                  <a:cubicBezTo>
                    <a:pt x="265" y="0"/>
                    <a:pt x="221" y="45"/>
                    <a:pt x="221" y="98"/>
                  </a:cubicBezTo>
                  <a:cubicBezTo>
                    <a:pt x="221" y="107"/>
                    <a:pt x="221" y="116"/>
                    <a:pt x="230" y="116"/>
                  </a:cubicBezTo>
                  <a:cubicBezTo>
                    <a:pt x="151" y="116"/>
                    <a:pt x="79" y="81"/>
                    <a:pt x="35" y="19"/>
                  </a:cubicBezTo>
                  <a:cubicBezTo>
                    <a:pt x="26" y="36"/>
                    <a:pt x="17" y="54"/>
                    <a:pt x="17" y="72"/>
                  </a:cubicBezTo>
                  <a:cubicBezTo>
                    <a:pt x="17" y="98"/>
                    <a:pt x="35" y="134"/>
                    <a:pt x="61" y="151"/>
                  </a:cubicBezTo>
                  <a:cubicBezTo>
                    <a:pt x="44" y="143"/>
                    <a:pt x="35" y="143"/>
                    <a:pt x="17" y="134"/>
                  </a:cubicBezTo>
                  <a:lnTo>
                    <a:pt x="17" y="134"/>
                  </a:lnTo>
                  <a:cubicBezTo>
                    <a:pt x="17" y="178"/>
                    <a:pt x="53" y="222"/>
                    <a:pt x="98" y="231"/>
                  </a:cubicBezTo>
                  <a:cubicBezTo>
                    <a:pt x="89" y="231"/>
                    <a:pt x="79" y="231"/>
                    <a:pt x="70" y="231"/>
                  </a:cubicBezTo>
                  <a:cubicBezTo>
                    <a:pt x="61" y="231"/>
                    <a:pt x="61" y="231"/>
                    <a:pt x="53" y="231"/>
                  </a:cubicBezTo>
                  <a:cubicBezTo>
                    <a:pt x="61" y="266"/>
                    <a:pt x="98" y="294"/>
                    <a:pt x="142" y="294"/>
                  </a:cubicBezTo>
                  <a:cubicBezTo>
                    <a:pt x="106" y="319"/>
                    <a:pt x="70" y="338"/>
                    <a:pt x="26" y="338"/>
                  </a:cubicBezTo>
                  <a:cubicBezTo>
                    <a:pt x="17" y="338"/>
                    <a:pt x="8" y="338"/>
                    <a:pt x="0" y="338"/>
                  </a:cubicBezTo>
                  <a:cubicBezTo>
                    <a:pt x="44" y="364"/>
                    <a:pt x="89" y="373"/>
                    <a:pt x="142" y="373"/>
                  </a:cubicBezTo>
                  <a:cubicBezTo>
                    <a:pt x="319" y="373"/>
                    <a:pt x="408" y="231"/>
                    <a:pt x="408" y="107"/>
                  </a:cubicBezTo>
                  <a:lnTo>
                    <a:pt x="408" y="98"/>
                  </a:lnTo>
                  <a:cubicBezTo>
                    <a:pt x="434" y="81"/>
                    <a:pt x="443" y="72"/>
                    <a:pt x="461" y="4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lIns="45712" tIns="22856" rIns="45712" bIns="22856" anchor="ctr"/>
            <a:p>
              <a:pPr defTabSz="609600">
                <a:defRPr/>
              </a:pPr>
              <a:endParaRPr lang="en-US" dirty="0">
                <a:solidFill>
                  <a:srgbClr val="7F7F7F"/>
                </a:solidFill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6485255" y="1837055"/>
            <a:ext cx="2978785" cy="4532630"/>
          </a:xfrm>
          <a:prstGeom prst="rect">
            <a:avLst/>
          </a:prstGeom>
          <a:blipFill>
            <a:blip r:embed="rId2" cstate="print"/>
            <a:srcRect/>
            <a:stretch>
              <a:fillRect b="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8582428" y="3153496"/>
            <a:ext cx="2701662" cy="2737945"/>
          </a:xfrm>
          <a:prstGeom prst="rect">
            <a:avLst/>
          </a:prstGeom>
          <a:solidFill>
            <a:srgbClr val="F8D840"/>
          </a:solidFill>
          <a:ln w="38100">
            <a:solidFill>
              <a:srgbClr val="F7D73A"/>
            </a:solidFill>
          </a:ln>
          <a:effectLst>
            <a:outerShdw blurRad="190500" dist="38100" dir="5400000" algn="t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noAutofit/>
          </a:bodyPr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805295" y="3409193"/>
            <a:ext cx="1696597" cy="907941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0196FC"/>
                </a:solidFill>
                <a:latin typeface="Century Gothic" panose="020B0502020202020204" pitchFamily="34" charset="0"/>
                <a:cs typeface="+mn-ea"/>
                <a:sym typeface="+mn-lt"/>
              </a:rPr>
              <a:t>NAME</a:t>
            </a:r>
            <a:endParaRPr lang="en-US" altLang="zh-CN" dirty="0">
              <a:solidFill>
                <a:srgbClr val="0196FC"/>
              </a:solidFill>
              <a:latin typeface="Century Gothic" panose="020B0502020202020204" pitchFamily="34" charset="0"/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+mn-ea"/>
                <a:sym typeface="+mn-lt"/>
              </a:rPr>
              <a:t>Ut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+mn-ea"/>
                <a:sym typeface="+mn-lt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+mn-ea"/>
                <a:sym typeface="+mn-lt"/>
              </a:rPr>
              <a:t>wisi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+mn-ea"/>
                <a:sym typeface="+mn-lt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+mn-ea"/>
                <a:sym typeface="+mn-lt"/>
              </a:rPr>
              <a:t>enim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+mn-ea"/>
                <a:sym typeface="+mn-lt"/>
              </a:rPr>
              <a:t> ad minim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+mn-ea"/>
                <a:sym typeface="+mn-lt"/>
              </a:rPr>
              <a:t>veniam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+mn-ea"/>
                <a:sym typeface="+mn-lt"/>
              </a:rPr>
              <a:t>,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+mn-ea"/>
                <a:sym typeface="+mn-lt"/>
              </a:rPr>
              <a:t>quis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+mn-ea"/>
                <a:sym typeface="+mn-lt"/>
              </a:rPr>
              <a:t> </a:t>
            </a:r>
            <a:r>
              <a:rPr lang="en-US" altLang="zh-CN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+mn-ea"/>
                <a:sym typeface="+mn-lt"/>
              </a:rPr>
              <a:t>nostrud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805296" y="4325575"/>
            <a:ext cx="2324560" cy="854080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altLang="en-US" sz="1100" spc="30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由在此输入详细介绍，以表达项目工作的详细资料和文字信息。</a:t>
            </a:r>
            <a:endParaRPr lang="zh-CN" altLang="en-US" sz="1100" spc="300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8883434" y="5342004"/>
            <a:ext cx="1050569" cy="170619"/>
            <a:chOff x="9044032" y="4970013"/>
            <a:chExt cx="1050569" cy="170619"/>
          </a:xfrm>
          <a:solidFill>
            <a:srgbClr val="2AB2CC"/>
          </a:solidFill>
        </p:grpSpPr>
        <p:grpSp>
          <p:nvGrpSpPr>
            <p:cNvPr id="31" name="组合 30"/>
            <p:cNvGrpSpPr/>
            <p:nvPr/>
          </p:nvGrpSpPr>
          <p:grpSpPr>
            <a:xfrm>
              <a:off x="9624724" y="4970013"/>
              <a:ext cx="148527" cy="149269"/>
              <a:chOff x="2362994" y="2910682"/>
              <a:chExt cx="317500" cy="319087"/>
            </a:xfrm>
            <a:grpFill/>
          </p:grpSpPr>
          <p:sp>
            <p:nvSpPr>
              <p:cNvPr id="32" name="Freeform 47"/>
              <p:cNvSpPr>
                <a:spLocks noChangeArrowheads="1"/>
              </p:cNvSpPr>
              <p:nvPr/>
            </p:nvSpPr>
            <p:spPr bwMode="auto">
              <a:xfrm>
                <a:off x="2362994" y="2910682"/>
                <a:ext cx="69850" cy="315119"/>
              </a:xfrm>
              <a:custGeom>
                <a:avLst/>
                <a:gdLst>
                  <a:gd name="T0" fmla="*/ 98 w 99"/>
                  <a:gd name="T1" fmla="*/ 44 h 435"/>
                  <a:gd name="T2" fmla="*/ 98 w 99"/>
                  <a:gd name="T3" fmla="*/ 44 h 435"/>
                  <a:gd name="T4" fmla="*/ 45 w 99"/>
                  <a:gd name="T5" fmla="*/ 88 h 435"/>
                  <a:gd name="T6" fmla="*/ 0 w 99"/>
                  <a:gd name="T7" fmla="*/ 44 h 435"/>
                  <a:gd name="T8" fmla="*/ 45 w 99"/>
                  <a:gd name="T9" fmla="*/ 0 h 435"/>
                  <a:gd name="T10" fmla="*/ 98 w 99"/>
                  <a:gd name="T11" fmla="*/ 44 h 435"/>
                  <a:gd name="T12" fmla="*/ 0 w 99"/>
                  <a:gd name="T13" fmla="*/ 434 h 435"/>
                  <a:gd name="T14" fmla="*/ 0 w 99"/>
                  <a:gd name="T15" fmla="*/ 434 h 435"/>
                  <a:gd name="T16" fmla="*/ 0 w 99"/>
                  <a:gd name="T17" fmla="*/ 132 h 435"/>
                  <a:gd name="T18" fmla="*/ 98 w 99"/>
                  <a:gd name="T19" fmla="*/ 132 h 435"/>
                  <a:gd name="T20" fmla="*/ 98 w 99"/>
                  <a:gd name="T21" fmla="*/ 434 h 435"/>
                  <a:gd name="T22" fmla="*/ 0 w 99"/>
                  <a:gd name="T23" fmla="*/ 434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9" h="435">
                    <a:moveTo>
                      <a:pt x="98" y="44"/>
                    </a:moveTo>
                    <a:lnTo>
                      <a:pt x="98" y="44"/>
                    </a:lnTo>
                    <a:cubicBezTo>
                      <a:pt x="98" y="71"/>
                      <a:pt x="80" y="88"/>
                      <a:pt x="45" y="88"/>
                    </a:cubicBezTo>
                    <a:cubicBezTo>
                      <a:pt x="17" y="88"/>
                      <a:pt x="0" y="71"/>
                      <a:pt x="0" y="44"/>
                    </a:cubicBezTo>
                    <a:cubicBezTo>
                      <a:pt x="0" y="18"/>
                      <a:pt x="17" y="0"/>
                      <a:pt x="45" y="0"/>
                    </a:cubicBezTo>
                    <a:cubicBezTo>
                      <a:pt x="80" y="0"/>
                      <a:pt x="98" y="18"/>
                      <a:pt x="98" y="44"/>
                    </a:cubicBezTo>
                    <a:close/>
                    <a:moveTo>
                      <a:pt x="0" y="434"/>
                    </a:moveTo>
                    <a:lnTo>
                      <a:pt x="0" y="434"/>
                    </a:lnTo>
                    <a:cubicBezTo>
                      <a:pt x="0" y="132"/>
                      <a:pt x="0" y="132"/>
                      <a:pt x="0" y="132"/>
                    </a:cubicBezTo>
                    <a:cubicBezTo>
                      <a:pt x="98" y="132"/>
                      <a:pt x="98" y="132"/>
                      <a:pt x="98" y="132"/>
                    </a:cubicBezTo>
                    <a:cubicBezTo>
                      <a:pt x="98" y="434"/>
                      <a:pt x="98" y="434"/>
                      <a:pt x="98" y="434"/>
                    </a:cubicBezTo>
                    <a:lnTo>
                      <a:pt x="0" y="43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45712" tIns="22856" rIns="45712" bIns="22856" anchor="ctr"/>
              <a:p>
                <a:pPr defTabSz="609600">
                  <a:defRPr/>
                </a:pPr>
                <a:endParaRPr lang="en-US" dirty="0">
                  <a:solidFill>
                    <a:srgbClr val="7F7F7F"/>
                  </a:solidFill>
                </a:endParaRPr>
              </a:p>
            </p:txBody>
          </p:sp>
          <p:sp>
            <p:nvSpPr>
              <p:cNvPr id="33" name="Freeform 48"/>
              <p:cNvSpPr>
                <a:spLocks noChangeArrowheads="1"/>
              </p:cNvSpPr>
              <p:nvPr/>
            </p:nvSpPr>
            <p:spPr bwMode="auto">
              <a:xfrm>
                <a:off x="2470944" y="3003550"/>
                <a:ext cx="209550" cy="226219"/>
              </a:xfrm>
              <a:custGeom>
                <a:avLst/>
                <a:gdLst>
                  <a:gd name="T0" fmla="*/ 0 w 293"/>
                  <a:gd name="T1" fmla="*/ 106 h 311"/>
                  <a:gd name="T2" fmla="*/ 0 w 293"/>
                  <a:gd name="T3" fmla="*/ 106 h 311"/>
                  <a:gd name="T4" fmla="*/ 0 w 293"/>
                  <a:gd name="T5" fmla="*/ 8 h 311"/>
                  <a:gd name="T6" fmla="*/ 79 w 293"/>
                  <a:gd name="T7" fmla="*/ 8 h 311"/>
                  <a:gd name="T8" fmla="*/ 88 w 293"/>
                  <a:gd name="T9" fmla="*/ 44 h 311"/>
                  <a:gd name="T10" fmla="*/ 88 w 293"/>
                  <a:gd name="T11" fmla="*/ 44 h 311"/>
                  <a:gd name="T12" fmla="*/ 186 w 293"/>
                  <a:gd name="T13" fmla="*/ 0 h 311"/>
                  <a:gd name="T14" fmla="*/ 292 w 293"/>
                  <a:gd name="T15" fmla="*/ 132 h 311"/>
                  <a:gd name="T16" fmla="*/ 292 w 293"/>
                  <a:gd name="T17" fmla="*/ 310 h 311"/>
                  <a:gd name="T18" fmla="*/ 194 w 293"/>
                  <a:gd name="T19" fmla="*/ 310 h 311"/>
                  <a:gd name="T20" fmla="*/ 194 w 293"/>
                  <a:gd name="T21" fmla="*/ 141 h 311"/>
                  <a:gd name="T22" fmla="*/ 150 w 293"/>
                  <a:gd name="T23" fmla="*/ 79 h 311"/>
                  <a:gd name="T24" fmla="*/ 97 w 293"/>
                  <a:gd name="T25" fmla="*/ 115 h 311"/>
                  <a:gd name="T26" fmla="*/ 97 w 293"/>
                  <a:gd name="T27" fmla="*/ 132 h 311"/>
                  <a:gd name="T28" fmla="*/ 97 w 293"/>
                  <a:gd name="T29" fmla="*/ 310 h 311"/>
                  <a:gd name="T30" fmla="*/ 0 w 293"/>
                  <a:gd name="T31" fmla="*/ 310 h 311"/>
                  <a:gd name="T32" fmla="*/ 0 w 293"/>
                  <a:gd name="T33" fmla="*/ 106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93" h="311">
                    <a:moveTo>
                      <a:pt x="0" y="106"/>
                    </a:moveTo>
                    <a:lnTo>
                      <a:pt x="0" y="106"/>
                    </a:lnTo>
                    <a:cubicBezTo>
                      <a:pt x="0" y="62"/>
                      <a:pt x="0" y="35"/>
                      <a:pt x="0" y="8"/>
                    </a:cubicBezTo>
                    <a:cubicBezTo>
                      <a:pt x="79" y="8"/>
                      <a:pt x="79" y="8"/>
                      <a:pt x="79" y="8"/>
                    </a:cubicBezTo>
                    <a:cubicBezTo>
                      <a:pt x="88" y="44"/>
                      <a:pt x="88" y="44"/>
                      <a:pt x="88" y="44"/>
                    </a:cubicBezTo>
                    <a:lnTo>
                      <a:pt x="88" y="44"/>
                    </a:lnTo>
                    <a:cubicBezTo>
                      <a:pt x="97" y="26"/>
                      <a:pt x="132" y="0"/>
                      <a:pt x="186" y="0"/>
                    </a:cubicBezTo>
                    <a:cubicBezTo>
                      <a:pt x="248" y="0"/>
                      <a:pt x="292" y="44"/>
                      <a:pt x="292" y="132"/>
                    </a:cubicBezTo>
                    <a:cubicBezTo>
                      <a:pt x="292" y="310"/>
                      <a:pt x="292" y="310"/>
                      <a:pt x="292" y="310"/>
                    </a:cubicBezTo>
                    <a:cubicBezTo>
                      <a:pt x="194" y="310"/>
                      <a:pt x="194" y="310"/>
                      <a:pt x="194" y="310"/>
                    </a:cubicBezTo>
                    <a:cubicBezTo>
                      <a:pt x="194" y="141"/>
                      <a:pt x="194" y="141"/>
                      <a:pt x="194" y="141"/>
                    </a:cubicBezTo>
                    <a:cubicBezTo>
                      <a:pt x="194" y="106"/>
                      <a:pt x="186" y="79"/>
                      <a:pt x="150" y="79"/>
                    </a:cubicBezTo>
                    <a:cubicBezTo>
                      <a:pt x="123" y="79"/>
                      <a:pt x="106" y="97"/>
                      <a:pt x="97" y="115"/>
                    </a:cubicBezTo>
                    <a:cubicBezTo>
                      <a:pt x="97" y="115"/>
                      <a:pt x="97" y="124"/>
                      <a:pt x="97" y="132"/>
                    </a:cubicBezTo>
                    <a:cubicBezTo>
                      <a:pt x="97" y="310"/>
                      <a:pt x="97" y="310"/>
                      <a:pt x="97" y="310"/>
                    </a:cubicBezTo>
                    <a:cubicBezTo>
                      <a:pt x="0" y="310"/>
                      <a:pt x="0" y="310"/>
                      <a:pt x="0" y="310"/>
                    </a:cubicBezTo>
                    <a:lnTo>
                      <a:pt x="0" y="10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45712" tIns="22856" rIns="45712" bIns="22856" anchor="ctr"/>
              <a:p>
                <a:pPr defTabSz="609600">
                  <a:defRPr/>
                </a:pPr>
                <a:endParaRPr lang="en-US" dirty="0">
                  <a:solidFill>
                    <a:srgbClr val="7F7F7F"/>
                  </a:solidFill>
                </a:endParaRPr>
              </a:p>
            </p:txBody>
          </p:sp>
        </p:grpSp>
        <p:sp>
          <p:nvSpPr>
            <p:cNvPr id="34" name="Freeform 74"/>
            <p:cNvSpPr>
              <a:spLocks noChangeArrowheads="1"/>
            </p:cNvSpPr>
            <p:nvPr/>
          </p:nvSpPr>
          <p:spPr bwMode="auto">
            <a:xfrm>
              <a:off x="9943846" y="4992105"/>
              <a:ext cx="150755" cy="148527"/>
            </a:xfrm>
            <a:custGeom>
              <a:avLst/>
              <a:gdLst>
                <a:gd name="T0" fmla="*/ 27 w 445"/>
                <a:gd name="T1" fmla="*/ 107 h 436"/>
                <a:gd name="T2" fmla="*/ 27 w 445"/>
                <a:gd name="T3" fmla="*/ 107 h 436"/>
                <a:gd name="T4" fmla="*/ 62 w 445"/>
                <a:gd name="T5" fmla="*/ 186 h 436"/>
                <a:gd name="T6" fmla="*/ 116 w 445"/>
                <a:gd name="T7" fmla="*/ 204 h 436"/>
                <a:gd name="T8" fmla="*/ 125 w 445"/>
                <a:gd name="T9" fmla="*/ 204 h 436"/>
                <a:gd name="T10" fmla="*/ 134 w 445"/>
                <a:gd name="T11" fmla="*/ 248 h 436"/>
                <a:gd name="T12" fmla="*/ 134 w 445"/>
                <a:gd name="T13" fmla="*/ 248 h 436"/>
                <a:gd name="T14" fmla="*/ 0 w 445"/>
                <a:gd name="T15" fmla="*/ 345 h 436"/>
                <a:gd name="T16" fmla="*/ 116 w 445"/>
                <a:gd name="T17" fmla="*/ 435 h 436"/>
                <a:gd name="T18" fmla="*/ 116 w 445"/>
                <a:gd name="T19" fmla="*/ 435 h 436"/>
                <a:gd name="T20" fmla="*/ 125 w 445"/>
                <a:gd name="T21" fmla="*/ 435 h 436"/>
                <a:gd name="T22" fmla="*/ 196 w 445"/>
                <a:gd name="T23" fmla="*/ 417 h 436"/>
                <a:gd name="T24" fmla="*/ 249 w 445"/>
                <a:gd name="T25" fmla="*/ 320 h 436"/>
                <a:gd name="T26" fmla="*/ 205 w 445"/>
                <a:gd name="T27" fmla="*/ 230 h 436"/>
                <a:gd name="T28" fmla="*/ 178 w 445"/>
                <a:gd name="T29" fmla="*/ 204 h 436"/>
                <a:gd name="T30" fmla="*/ 196 w 445"/>
                <a:gd name="T31" fmla="*/ 177 h 436"/>
                <a:gd name="T32" fmla="*/ 231 w 445"/>
                <a:gd name="T33" fmla="*/ 98 h 436"/>
                <a:gd name="T34" fmla="*/ 196 w 445"/>
                <a:gd name="T35" fmla="*/ 18 h 436"/>
                <a:gd name="T36" fmla="*/ 213 w 445"/>
                <a:gd name="T37" fmla="*/ 18 h 436"/>
                <a:gd name="T38" fmla="*/ 249 w 445"/>
                <a:gd name="T39" fmla="*/ 0 h 436"/>
                <a:gd name="T40" fmla="*/ 249 w 445"/>
                <a:gd name="T41" fmla="*/ 0 h 436"/>
                <a:gd name="T42" fmla="*/ 143 w 445"/>
                <a:gd name="T43" fmla="*/ 0 h 436"/>
                <a:gd name="T44" fmla="*/ 27 w 445"/>
                <a:gd name="T45" fmla="*/ 107 h 436"/>
                <a:gd name="T46" fmla="*/ 205 w 445"/>
                <a:gd name="T47" fmla="*/ 328 h 436"/>
                <a:gd name="T48" fmla="*/ 205 w 445"/>
                <a:gd name="T49" fmla="*/ 328 h 436"/>
                <a:gd name="T50" fmla="*/ 134 w 445"/>
                <a:gd name="T51" fmla="*/ 390 h 436"/>
                <a:gd name="T52" fmla="*/ 54 w 445"/>
                <a:gd name="T53" fmla="*/ 345 h 436"/>
                <a:gd name="T54" fmla="*/ 71 w 445"/>
                <a:gd name="T55" fmla="*/ 292 h 436"/>
                <a:gd name="T56" fmla="*/ 125 w 445"/>
                <a:gd name="T57" fmla="*/ 275 h 436"/>
                <a:gd name="T58" fmla="*/ 134 w 445"/>
                <a:gd name="T59" fmla="*/ 275 h 436"/>
                <a:gd name="T60" fmla="*/ 205 w 445"/>
                <a:gd name="T61" fmla="*/ 328 h 436"/>
                <a:gd name="T62" fmla="*/ 178 w 445"/>
                <a:gd name="T63" fmla="*/ 80 h 436"/>
                <a:gd name="T64" fmla="*/ 178 w 445"/>
                <a:gd name="T65" fmla="*/ 80 h 436"/>
                <a:gd name="T66" fmla="*/ 143 w 445"/>
                <a:gd name="T67" fmla="*/ 169 h 436"/>
                <a:gd name="T68" fmla="*/ 134 w 445"/>
                <a:gd name="T69" fmla="*/ 169 h 436"/>
                <a:gd name="T70" fmla="*/ 81 w 445"/>
                <a:gd name="T71" fmla="*/ 116 h 436"/>
                <a:gd name="T72" fmla="*/ 81 w 445"/>
                <a:gd name="T73" fmla="*/ 62 h 436"/>
                <a:gd name="T74" fmla="*/ 107 w 445"/>
                <a:gd name="T75" fmla="*/ 26 h 436"/>
                <a:gd name="T76" fmla="*/ 116 w 445"/>
                <a:gd name="T77" fmla="*/ 26 h 436"/>
                <a:gd name="T78" fmla="*/ 178 w 445"/>
                <a:gd name="T79" fmla="*/ 80 h 436"/>
                <a:gd name="T80" fmla="*/ 373 w 445"/>
                <a:gd name="T81" fmla="*/ 169 h 436"/>
                <a:gd name="T82" fmla="*/ 373 w 445"/>
                <a:gd name="T83" fmla="*/ 169 h 436"/>
                <a:gd name="T84" fmla="*/ 373 w 445"/>
                <a:gd name="T85" fmla="*/ 98 h 436"/>
                <a:gd name="T86" fmla="*/ 319 w 445"/>
                <a:gd name="T87" fmla="*/ 98 h 436"/>
                <a:gd name="T88" fmla="*/ 319 w 445"/>
                <a:gd name="T89" fmla="*/ 169 h 436"/>
                <a:gd name="T90" fmla="*/ 249 w 445"/>
                <a:gd name="T91" fmla="*/ 169 h 436"/>
                <a:gd name="T92" fmla="*/ 249 w 445"/>
                <a:gd name="T93" fmla="*/ 213 h 436"/>
                <a:gd name="T94" fmla="*/ 319 w 445"/>
                <a:gd name="T95" fmla="*/ 213 h 436"/>
                <a:gd name="T96" fmla="*/ 319 w 445"/>
                <a:gd name="T97" fmla="*/ 292 h 436"/>
                <a:gd name="T98" fmla="*/ 373 w 445"/>
                <a:gd name="T99" fmla="*/ 292 h 436"/>
                <a:gd name="T100" fmla="*/ 373 w 445"/>
                <a:gd name="T101" fmla="*/ 213 h 436"/>
                <a:gd name="T102" fmla="*/ 444 w 445"/>
                <a:gd name="T103" fmla="*/ 213 h 436"/>
                <a:gd name="T104" fmla="*/ 444 w 445"/>
                <a:gd name="T105" fmla="*/ 169 h 436"/>
                <a:gd name="T106" fmla="*/ 373 w 445"/>
                <a:gd name="T107" fmla="*/ 169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45" h="436">
                  <a:moveTo>
                    <a:pt x="27" y="107"/>
                  </a:moveTo>
                  <a:lnTo>
                    <a:pt x="27" y="107"/>
                  </a:lnTo>
                  <a:cubicBezTo>
                    <a:pt x="27" y="142"/>
                    <a:pt x="36" y="169"/>
                    <a:pt x="62" y="186"/>
                  </a:cubicBezTo>
                  <a:cubicBezTo>
                    <a:pt x="81" y="195"/>
                    <a:pt x="107" y="204"/>
                    <a:pt x="116" y="204"/>
                  </a:cubicBezTo>
                  <a:lnTo>
                    <a:pt x="125" y="204"/>
                  </a:lnTo>
                  <a:cubicBezTo>
                    <a:pt x="125" y="204"/>
                    <a:pt x="116" y="222"/>
                    <a:pt x="134" y="248"/>
                  </a:cubicBezTo>
                  <a:lnTo>
                    <a:pt x="134" y="248"/>
                  </a:lnTo>
                  <a:cubicBezTo>
                    <a:pt x="107" y="248"/>
                    <a:pt x="0" y="257"/>
                    <a:pt x="0" y="345"/>
                  </a:cubicBezTo>
                  <a:cubicBezTo>
                    <a:pt x="0" y="435"/>
                    <a:pt x="98" y="435"/>
                    <a:pt x="116" y="435"/>
                  </a:cubicBezTo>
                  <a:lnTo>
                    <a:pt x="116" y="435"/>
                  </a:lnTo>
                  <a:cubicBezTo>
                    <a:pt x="116" y="435"/>
                    <a:pt x="116" y="435"/>
                    <a:pt x="125" y="435"/>
                  </a:cubicBezTo>
                  <a:cubicBezTo>
                    <a:pt x="134" y="435"/>
                    <a:pt x="169" y="435"/>
                    <a:pt x="196" y="417"/>
                  </a:cubicBezTo>
                  <a:cubicBezTo>
                    <a:pt x="231" y="399"/>
                    <a:pt x="249" y="364"/>
                    <a:pt x="249" y="320"/>
                  </a:cubicBezTo>
                  <a:cubicBezTo>
                    <a:pt x="249" y="275"/>
                    <a:pt x="222" y="248"/>
                    <a:pt x="205" y="230"/>
                  </a:cubicBezTo>
                  <a:cubicBezTo>
                    <a:pt x="187" y="222"/>
                    <a:pt x="178" y="213"/>
                    <a:pt x="178" y="204"/>
                  </a:cubicBezTo>
                  <a:cubicBezTo>
                    <a:pt x="178" y="195"/>
                    <a:pt x="187" y="186"/>
                    <a:pt x="196" y="177"/>
                  </a:cubicBezTo>
                  <a:cubicBezTo>
                    <a:pt x="213" y="160"/>
                    <a:pt x="231" y="142"/>
                    <a:pt x="231" y="98"/>
                  </a:cubicBezTo>
                  <a:cubicBezTo>
                    <a:pt x="231" y="62"/>
                    <a:pt x="222" y="36"/>
                    <a:pt x="196" y="18"/>
                  </a:cubicBezTo>
                  <a:lnTo>
                    <a:pt x="213" y="18"/>
                  </a:lnTo>
                  <a:cubicBezTo>
                    <a:pt x="231" y="18"/>
                    <a:pt x="249" y="9"/>
                    <a:pt x="249" y="0"/>
                  </a:cubicBezTo>
                  <a:lnTo>
                    <a:pt x="249" y="0"/>
                  </a:lnTo>
                  <a:cubicBezTo>
                    <a:pt x="143" y="0"/>
                    <a:pt x="143" y="0"/>
                    <a:pt x="143" y="0"/>
                  </a:cubicBezTo>
                  <a:cubicBezTo>
                    <a:pt x="134" y="0"/>
                    <a:pt x="27" y="0"/>
                    <a:pt x="27" y="107"/>
                  </a:cubicBezTo>
                  <a:close/>
                  <a:moveTo>
                    <a:pt x="205" y="328"/>
                  </a:moveTo>
                  <a:lnTo>
                    <a:pt x="205" y="328"/>
                  </a:lnTo>
                  <a:cubicBezTo>
                    <a:pt x="213" y="364"/>
                    <a:pt x="178" y="390"/>
                    <a:pt x="134" y="390"/>
                  </a:cubicBezTo>
                  <a:cubicBezTo>
                    <a:pt x="90" y="399"/>
                    <a:pt x="54" y="381"/>
                    <a:pt x="54" y="345"/>
                  </a:cubicBezTo>
                  <a:cubicBezTo>
                    <a:pt x="45" y="328"/>
                    <a:pt x="54" y="310"/>
                    <a:pt x="71" y="292"/>
                  </a:cubicBezTo>
                  <a:cubicBezTo>
                    <a:pt x="90" y="283"/>
                    <a:pt x="107" y="275"/>
                    <a:pt x="125" y="275"/>
                  </a:cubicBezTo>
                  <a:cubicBezTo>
                    <a:pt x="134" y="275"/>
                    <a:pt x="134" y="275"/>
                    <a:pt x="134" y="275"/>
                  </a:cubicBezTo>
                  <a:cubicBezTo>
                    <a:pt x="178" y="275"/>
                    <a:pt x="205" y="301"/>
                    <a:pt x="205" y="328"/>
                  </a:cubicBezTo>
                  <a:close/>
                  <a:moveTo>
                    <a:pt x="178" y="80"/>
                  </a:moveTo>
                  <a:lnTo>
                    <a:pt x="178" y="80"/>
                  </a:lnTo>
                  <a:cubicBezTo>
                    <a:pt x="187" y="124"/>
                    <a:pt x="169" y="160"/>
                    <a:pt x="143" y="169"/>
                  </a:cubicBezTo>
                  <a:cubicBezTo>
                    <a:pt x="143" y="169"/>
                    <a:pt x="143" y="169"/>
                    <a:pt x="134" y="169"/>
                  </a:cubicBezTo>
                  <a:cubicBezTo>
                    <a:pt x="107" y="169"/>
                    <a:pt x="90" y="151"/>
                    <a:pt x="81" y="116"/>
                  </a:cubicBezTo>
                  <a:cubicBezTo>
                    <a:pt x="71" y="98"/>
                    <a:pt x="71" y="80"/>
                    <a:pt x="81" y="62"/>
                  </a:cubicBezTo>
                  <a:cubicBezTo>
                    <a:pt x="81" y="45"/>
                    <a:pt x="98" y="36"/>
                    <a:pt x="107" y="26"/>
                  </a:cubicBezTo>
                  <a:lnTo>
                    <a:pt x="116" y="26"/>
                  </a:lnTo>
                  <a:cubicBezTo>
                    <a:pt x="151" y="26"/>
                    <a:pt x="169" y="45"/>
                    <a:pt x="178" y="80"/>
                  </a:cubicBezTo>
                  <a:close/>
                  <a:moveTo>
                    <a:pt x="373" y="169"/>
                  </a:moveTo>
                  <a:lnTo>
                    <a:pt x="373" y="169"/>
                  </a:lnTo>
                  <a:cubicBezTo>
                    <a:pt x="373" y="98"/>
                    <a:pt x="373" y="98"/>
                    <a:pt x="373" y="98"/>
                  </a:cubicBezTo>
                  <a:cubicBezTo>
                    <a:pt x="319" y="98"/>
                    <a:pt x="319" y="98"/>
                    <a:pt x="319" y="98"/>
                  </a:cubicBezTo>
                  <a:cubicBezTo>
                    <a:pt x="319" y="169"/>
                    <a:pt x="319" y="169"/>
                    <a:pt x="319" y="169"/>
                  </a:cubicBezTo>
                  <a:cubicBezTo>
                    <a:pt x="249" y="169"/>
                    <a:pt x="249" y="169"/>
                    <a:pt x="249" y="169"/>
                  </a:cubicBezTo>
                  <a:cubicBezTo>
                    <a:pt x="249" y="213"/>
                    <a:pt x="249" y="213"/>
                    <a:pt x="249" y="213"/>
                  </a:cubicBezTo>
                  <a:cubicBezTo>
                    <a:pt x="319" y="213"/>
                    <a:pt x="319" y="213"/>
                    <a:pt x="319" y="213"/>
                  </a:cubicBezTo>
                  <a:cubicBezTo>
                    <a:pt x="319" y="292"/>
                    <a:pt x="319" y="292"/>
                    <a:pt x="319" y="292"/>
                  </a:cubicBezTo>
                  <a:cubicBezTo>
                    <a:pt x="373" y="292"/>
                    <a:pt x="373" y="292"/>
                    <a:pt x="373" y="292"/>
                  </a:cubicBezTo>
                  <a:cubicBezTo>
                    <a:pt x="373" y="213"/>
                    <a:pt x="373" y="213"/>
                    <a:pt x="373" y="213"/>
                  </a:cubicBezTo>
                  <a:cubicBezTo>
                    <a:pt x="444" y="213"/>
                    <a:pt x="444" y="213"/>
                    <a:pt x="444" y="213"/>
                  </a:cubicBezTo>
                  <a:cubicBezTo>
                    <a:pt x="444" y="169"/>
                    <a:pt x="444" y="169"/>
                    <a:pt x="444" y="169"/>
                  </a:cubicBezTo>
                  <a:lnTo>
                    <a:pt x="373" y="16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lIns="45712" tIns="22856" rIns="45712" bIns="22856" anchor="ctr"/>
            <a:p>
              <a:pPr defTabSz="609600">
                <a:defRPr/>
              </a:pPr>
              <a:endParaRPr lang="en-US" dirty="0">
                <a:solidFill>
                  <a:srgbClr val="7F7F7F"/>
                </a:solidFill>
              </a:endParaRPr>
            </a:p>
          </p:txBody>
        </p:sp>
        <p:sp>
          <p:nvSpPr>
            <p:cNvPr id="35" name="Freeform 75"/>
            <p:cNvSpPr>
              <a:spLocks noChangeArrowheads="1"/>
            </p:cNvSpPr>
            <p:nvPr/>
          </p:nvSpPr>
          <p:spPr bwMode="auto">
            <a:xfrm>
              <a:off x="9044032" y="4972820"/>
              <a:ext cx="83175" cy="154468"/>
            </a:xfrm>
            <a:custGeom>
              <a:avLst/>
              <a:gdLst>
                <a:gd name="T0" fmla="*/ 248 w 249"/>
                <a:gd name="T1" fmla="*/ 80 h 453"/>
                <a:gd name="T2" fmla="*/ 248 w 249"/>
                <a:gd name="T3" fmla="*/ 80 h 453"/>
                <a:gd name="T4" fmla="*/ 177 w 249"/>
                <a:gd name="T5" fmla="*/ 80 h 453"/>
                <a:gd name="T6" fmla="*/ 160 w 249"/>
                <a:gd name="T7" fmla="*/ 107 h 453"/>
                <a:gd name="T8" fmla="*/ 160 w 249"/>
                <a:gd name="T9" fmla="*/ 160 h 453"/>
                <a:gd name="T10" fmla="*/ 248 w 249"/>
                <a:gd name="T11" fmla="*/ 160 h 453"/>
                <a:gd name="T12" fmla="*/ 248 w 249"/>
                <a:gd name="T13" fmla="*/ 231 h 453"/>
                <a:gd name="T14" fmla="*/ 160 w 249"/>
                <a:gd name="T15" fmla="*/ 231 h 453"/>
                <a:gd name="T16" fmla="*/ 160 w 249"/>
                <a:gd name="T17" fmla="*/ 452 h 453"/>
                <a:gd name="T18" fmla="*/ 79 w 249"/>
                <a:gd name="T19" fmla="*/ 452 h 453"/>
                <a:gd name="T20" fmla="*/ 79 w 249"/>
                <a:gd name="T21" fmla="*/ 231 h 453"/>
                <a:gd name="T22" fmla="*/ 0 w 249"/>
                <a:gd name="T23" fmla="*/ 231 h 453"/>
                <a:gd name="T24" fmla="*/ 0 w 249"/>
                <a:gd name="T25" fmla="*/ 160 h 453"/>
                <a:gd name="T26" fmla="*/ 79 w 249"/>
                <a:gd name="T27" fmla="*/ 160 h 453"/>
                <a:gd name="T28" fmla="*/ 79 w 249"/>
                <a:gd name="T29" fmla="*/ 116 h 453"/>
                <a:gd name="T30" fmla="*/ 177 w 249"/>
                <a:gd name="T31" fmla="*/ 0 h 453"/>
                <a:gd name="T32" fmla="*/ 248 w 249"/>
                <a:gd name="T33" fmla="*/ 0 h 453"/>
                <a:gd name="T34" fmla="*/ 248 w 249"/>
                <a:gd name="T35" fmla="*/ 8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9" h="453">
                  <a:moveTo>
                    <a:pt x="248" y="80"/>
                  </a:moveTo>
                  <a:lnTo>
                    <a:pt x="248" y="80"/>
                  </a:lnTo>
                  <a:cubicBezTo>
                    <a:pt x="177" y="80"/>
                    <a:pt x="177" y="80"/>
                    <a:pt x="177" y="80"/>
                  </a:cubicBezTo>
                  <a:cubicBezTo>
                    <a:pt x="169" y="80"/>
                    <a:pt x="160" y="89"/>
                    <a:pt x="160" y="107"/>
                  </a:cubicBezTo>
                  <a:cubicBezTo>
                    <a:pt x="160" y="160"/>
                    <a:pt x="160" y="160"/>
                    <a:pt x="160" y="160"/>
                  </a:cubicBezTo>
                  <a:cubicBezTo>
                    <a:pt x="248" y="160"/>
                    <a:pt x="248" y="160"/>
                    <a:pt x="248" y="160"/>
                  </a:cubicBezTo>
                  <a:cubicBezTo>
                    <a:pt x="248" y="231"/>
                    <a:pt x="248" y="231"/>
                    <a:pt x="248" y="231"/>
                  </a:cubicBezTo>
                  <a:cubicBezTo>
                    <a:pt x="160" y="231"/>
                    <a:pt x="160" y="231"/>
                    <a:pt x="160" y="231"/>
                  </a:cubicBezTo>
                  <a:cubicBezTo>
                    <a:pt x="160" y="452"/>
                    <a:pt x="160" y="452"/>
                    <a:pt x="160" y="452"/>
                  </a:cubicBezTo>
                  <a:cubicBezTo>
                    <a:pt x="79" y="452"/>
                    <a:pt x="79" y="452"/>
                    <a:pt x="79" y="452"/>
                  </a:cubicBezTo>
                  <a:cubicBezTo>
                    <a:pt x="79" y="231"/>
                    <a:pt x="79" y="231"/>
                    <a:pt x="79" y="231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79" y="160"/>
                    <a:pt x="79" y="160"/>
                    <a:pt x="79" y="160"/>
                  </a:cubicBezTo>
                  <a:cubicBezTo>
                    <a:pt x="79" y="116"/>
                    <a:pt x="79" y="116"/>
                    <a:pt x="79" y="116"/>
                  </a:cubicBezTo>
                  <a:cubicBezTo>
                    <a:pt x="79" y="54"/>
                    <a:pt x="115" y="0"/>
                    <a:pt x="177" y="0"/>
                  </a:cubicBezTo>
                  <a:cubicBezTo>
                    <a:pt x="248" y="0"/>
                    <a:pt x="248" y="0"/>
                    <a:pt x="248" y="0"/>
                  </a:cubicBezTo>
                  <a:lnTo>
                    <a:pt x="248" y="8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lIns="45712" tIns="22856" rIns="45712" bIns="22856" anchor="ctr"/>
            <a:p>
              <a:pPr defTabSz="609600">
                <a:defRPr/>
              </a:pPr>
              <a:endParaRPr lang="en-US" dirty="0">
                <a:solidFill>
                  <a:srgbClr val="7F7F7F"/>
                </a:solidFill>
              </a:endParaRPr>
            </a:p>
          </p:txBody>
        </p:sp>
        <p:sp>
          <p:nvSpPr>
            <p:cNvPr id="36" name="Freeform 85"/>
            <p:cNvSpPr>
              <a:spLocks noChangeArrowheads="1"/>
            </p:cNvSpPr>
            <p:nvPr/>
          </p:nvSpPr>
          <p:spPr bwMode="auto">
            <a:xfrm>
              <a:off x="9297803" y="4981710"/>
              <a:ext cx="156325" cy="125877"/>
            </a:xfrm>
            <a:custGeom>
              <a:avLst/>
              <a:gdLst>
                <a:gd name="T0" fmla="*/ 461 w 462"/>
                <a:gd name="T1" fmla="*/ 45 h 374"/>
                <a:gd name="T2" fmla="*/ 461 w 462"/>
                <a:gd name="T3" fmla="*/ 45 h 374"/>
                <a:gd name="T4" fmla="*/ 408 w 462"/>
                <a:gd name="T5" fmla="*/ 63 h 374"/>
                <a:gd name="T6" fmla="*/ 443 w 462"/>
                <a:gd name="T7" fmla="*/ 10 h 374"/>
                <a:gd name="T8" fmla="*/ 389 w 462"/>
                <a:gd name="T9" fmla="*/ 36 h 374"/>
                <a:gd name="T10" fmla="*/ 319 w 462"/>
                <a:gd name="T11" fmla="*/ 0 h 374"/>
                <a:gd name="T12" fmla="*/ 221 w 462"/>
                <a:gd name="T13" fmla="*/ 98 h 374"/>
                <a:gd name="T14" fmla="*/ 230 w 462"/>
                <a:gd name="T15" fmla="*/ 116 h 374"/>
                <a:gd name="T16" fmla="*/ 35 w 462"/>
                <a:gd name="T17" fmla="*/ 19 h 374"/>
                <a:gd name="T18" fmla="*/ 17 w 462"/>
                <a:gd name="T19" fmla="*/ 72 h 374"/>
                <a:gd name="T20" fmla="*/ 61 w 462"/>
                <a:gd name="T21" fmla="*/ 151 h 374"/>
                <a:gd name="T22" fmla="*/ 17 w 462"/>
                <a:gd name="T23" fmla="*/ 134 h 374"/>
                <a:gd name="T24" fmla="*/ 17 w 462"/>
                <a:gd name="T25" fmla="*/ 134 h 374"/>
                <a:gd name="T26" fmla="*/ 98 w 462"/>
                <a:gd name="T27" fmla="*/ 231 h 374"/>
                <a:gd name="T28" fmla="*/ 70 w 462"/>
                <a:gd name="T29" fmla="*/ 231 h 374"/>
                <a:gd name="T30" fmla="*/ 53 w 462"/>
                <a:gd name="T31" fmla="*/ 231 h 374"/>
                <a:gd name="T32" fmla="*/ 142 w 462"/>
                <a:gd name="T33" fmla="*/ 294 h 374"/>
                <a:gd name="T34" fmla="*/ 26 w 462"/>
                <a:gd name="T35" fmla="*/ 338 h 374"/>
                <a:gd name="T36" fmla="*/ 0 w 462"/>
                <a:gd name="T37" fmla="*/ 338 h 374"/>
                <a:gd name="T38" fmla="*/ 142 w 462"/>
                <a:gd name="T39" fmla="*/ 373 h 374"/>
                <a:gd name="T40" fmla="*/ 408 w 462"/>
                <a:gd name="T41" fmla="*/ 107 h 374"/>
                <a:gd name="T42" fmla="*/ 408 w 462"/>
                <a:gd name="T43" fmla="*/ 98 h 374"/>
                <a:gd name="T44" fmla="*/ 461 w 462"/>
                <a:gd name="T45" fmla="*/ 45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62" h="374">
                  <a:moveTo>
                    <a:pt x="461" y="45"/>
                  </a:moveTo>
                  <a:lnTo>
                    <a:pt x="461" y="45"/>
                  </a:lnTo>
                  <a:cubicBezTo>
                    <a:pt x="443" y="54"/>
                    <a:pt x="425" y="63"/>
                    <a:pt x="408" y="63"/>
                  </a:cubicBezTo>
                  <a:cubicBezTo>
                    <a:pt x="425" y="54"/>
                    <a:pt x="443" y="36"/>
                    <a:pt x="443" y="10"/>
                  </a:cubicBezTo>
                  <a:cubicBezTo>
                    <a:pt x="425" y="19"/>
                    <a:pt x="408" y="27"/>
                    <a:pt x="389" y="36"/>
                  </a:cubicBezTo>
                  <a:cubicBezTo>
                    <a:pt x="372" y="19"/>
                    <a:pt x="345" y="0"/>
                    <a:pt x="319" y="0"/>
                  </a:cubicBezTo>
                  <a:cubicBezTo>
                    <a:pt x="265" y="0"/>
                    <a:pt x="221" y="45"/>
                    <a:pt x="221" y="98"/>
                  </a:cubicBezTo>
                  <a:cubicBezTo>
                    <a:pt x="221" y="107"/>
                    <a:pt x="221" y="116"/>
                    <a:pt x="230" y="116"/>
                  </a:cubicBezTo>
                  <a:cubicBezTo>
                    <a:pt x="151" y="116"/>
                    <a:pt x="79" y="81"/>
                    <a:pt x="35" y="19"/>
                  </a:cubicBezTo>
                  <a:cubicBezTo>
                    <a:pt x="26" y="36"/>
                    <a:pt x="17" y="54"/>
                    <a:pt x="17" y="72"/>
                  </a:cubicBezTo>
                  <a:cubicBezTo>
                    <a:pt x="17" y="98"/>
                    <a:pt x="35" y="134"/>
                    <a:pt x="61" y="151"/>
                  </a:cubicBezTo>
                  <a:cubicBezTo>
                    <a:pt x="44" y="143"/>
                    <a:pt x="35" y="143"/>
                    <a:pt x="17" y="134"/>
                  </a:cubicBezTo>
                  <a:lnTo>
                    <a:pt x="17" y="134"/>
                  </a:lnTo>
                  <a:cubicBezTo>
                    <a:pt x="17" y="178"/>
                    <a:pt x="53" y="222"/>
                    <a:pt x="98" y="231"/>
                  </a:cubicBezTo>
                  <a:cubicBezTo>
                    <a:pt x="89" y="231"/>
                    <a:pt x="79" y="231"/>
                    <a:pt x="70" y="231"/>
                  </a:cubicBezTo>
                  <a:cubicBezTo>
                    <a:pt x="61" y="231"/>
                    <a:pt x="61" y="231"/>
                    <a:pt x="53" y="231"/>
                  </a:cubicBezTo>
                  <a:cubicBezTo>
                    <a:pt x="61" y="266"/>
                    <a:pt x="98" y="294"/>
                    <a:pt x="142" y="294"/>
                  </a:cubicBezTo>
                  <a:cubicBezTo>
                    <a:pt x="106" y="319"/>
                    <a:pt x="70" y="338"/>
                    <a:pt x="26" y="338"/>
                  </a:cubicBezTo>
                  <a:cubicBezTo>
                    <a:pt x="17" y="338"/>
                    <a:pt x="8" y="338"/>
                    <a:pt x="0" y="338"/>
                  </a:cubicBezTo>
                  <a:cubicBezTo>
                    <a:pt x="44" y="364"/>
                    <a:pt x="89" y="373"/>
                    <a:pt x="142" y="373"/>
                  </a:cubicBezTo>
                  <a:cubicBezTo>
                    <a:pt x="319" y="373"/>
                    <a:pt x="408" y="231"/>
                    <a:pt x="408" y="107"/>
                  </a:cubicBezTo>
                  <a:lnTo>
                    <a:pt x="408" y="98"/>
                  </a:lnTo>
                  <a:cubicBezTo>
                    <a:pt x="434" y="81"/>
                    <a:pt x="443" y="72"/>
                    <a:pt x="461" y="4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lIns="45712" tIns="22856" rIns="45712" bIns="22856" anchor="ctr"/>
            <a:p>
              <a:pPr defTabSz="609600">
                <a:defRPr/>
              </a:pPr>
              <a:endParaRPr lang="en-US" dirty="0">
                <a:solidFill>
                  <a:srgbClr val="7F7F7F"/>
                </a:solidFill>
              </a:endParaRPr>
            </a:p>
          </p:txBody>
        </p:sp>
      </p:grpSp>
    </p:spTree>
  </p:cSld>
  <p:clrMapOvr>
    <a:masterClrMapping/>
  </p:clrMapOvr>
  <p:transition spd="slow" advClick="0" advTm="200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21"/>
          <p:cNvSpPr/>
          <p:nvPr/>
        </p:nvSpPr>
        <p:spPr>
          <a:xfrm rot="19805282">
            <a:off x="1536567" y="1636615"/>
            <a:ext cx="9860760" cy="4639424"/>
          </a:xfrm>
          <a:custGeom>
            <a:avLst/>
            <a:gdLst>
              <a:gd name="connsiteX0" fmla="*/ 9210674 w 9350488"/>
              <a:gd name="connsiteY0" fmla="*/ 3819266 h 4399344"/>
              <a:gd name="connsiteX1" fmla="*/ 9350488 w 9350488"/>
              <a:gd name="connsiteY1" fmla="*/ 4082226 h 4399344"/>
              <a:gd name="connsiteX2" fmla="*/ 9033370 w 9350488"/>
              <a:gd name="connsiteY2" fmla="*/ 4399344 h 4399344"/>
              <a:gd name="connsiteX3" fmla="*/ 6852320 w 9350488"/>
              <a:gd name="connsiteY3" fmla="*/ 4399344 h 4399344"/>
              <a:gd name="connsiteX4" fmla="*/ 6844759 w 9350488"/>
              <a:gd name="connsiteY4" fmla="*/ 4398581 h 4399344"/>
              <a:gd name="connsiteX5" fmla="*/ 6831730 w 9350488"/>
              <a:gd name="connsiteY5" fmla="*/ 4398964 h 4399344"/>
              <a:gd name="connsiteX6" fmla="*/ 6805150 w 9350488"/>
              <a:gd name="connsiteY6" fmla="*/ 4394589 h 4399344"/>
              <a:gd name="connsiteX7" fmla="*/ 6788410 w 9350488"/>
              <a:gd name="connsiteY7" fmla="*/ 4392901 h 4399344"/>
              <a:gd name="connsiteX8" fmla="*/ 6781081 w 9350488"/>
              <a:gd name="connsiteY8" fmla="*/ 4390626 h 4399344"/>
              <a:gd name="connsiteX9" fmla="*/ 6771692 w 9350488"/>
              <a:gd name="connsiteY9" fmla="*/ 4389080 h 4399344"/>
              <a:gd name="connsiteX10" fmla="*/ 6748678 w 9350488"/>
              <a:gd name="connsiteY10" fmla="*/ 4380567 h 4399344"/>
              <a:gd name="connsiteX11" fmla="*/ 6728884 w 9350488"/>
              <a:gd name="connsiteY11" fmla="*/ 4374423 h 4399344"/>
              <a:gd name="connsiteX12" fmla="*/ 6722076 w 9350488"/>
              <a:gd name="connsiteY12" fmla="*/ 4370728 h 4399344"/>
              <a:gd name="connsiteX13" fmla="*/ 6714626 w 9350488"/>
              <a:gd name="connsiteY13" fmla="*/ 4367972 h 4399344"/>
              <a:gd name="connsiteX14" fmla="*/ 6695104 w 9350488"/>
              <a:gd name="connsiteY14" fmla="*/ 4356088 h 4399344"/>
              <a:gd name="connsiteX15" fmla="*/ 6675017 w 9350488"/>
              <a:gd name="connsiteY15" fmla="*/ 4345185 h 4399344"/>
              <a:gd name="connsiteX16" fmla="*/ 6668890 w 9350488"/>
              <a:gd name="connsiteY16" fmla="*/ 4340130 h 4399344"/>
              <a:gd name="connsiteX17" fmla="*/ 6662274 w 9350488"/>
              <a:gd name="connsiteY17" fmla="*/ 4336102 h 4399344"/>
              <a:gd name="connsiteX18" fmla="*/ 6647012 w 9350488"/>
              <a:gd name="connsiteY18" fmla="*/ 4322079 h 4399344"/>
              <a:gd name="connsiteX19" fmla="*/ 6628085 w 9350488"/>
              <a:gd name="connsiteY19" fmla="*/ 4306462 h 4399344"/>
              <a:gd name="connsiteX20" fmla="*/ 6622029 w 9350488"/>
              <a:gd name="connsiteY20" fmla="*/ 4299122 h 4399344"/>
              <a:gd name="connsiteX21" fmla="*/ 6616378 w 9350488"/>
              <a:gd name="connsiteY21" fmla="*/ 4293931 h 4399344"/>
              <a:gd name="connsiteX22" fmla="*/ 6606505 w 9350488"/>
              <a:gd name="connsiteY22" fmla="*/ 4280307 h 4399344"/>
              <a:gd name="connsiteX23" fmla="*/ 6589361 w 9350488"/>
              <a:gd name="connsiteY23" fmla="*/ 4259529 h 4399344"/>
              <a:gd name="connsiteX24" fmla="*/ 6583143 w 9350488"/>
              <a:gd name="connsiteY24" fmla="*/ 4248073 h 4399344"/>
              <a:gd name="connsiteX25" fmla="*/ 6578683 w 9350488"/>
              <a:gd name="connsiteY25" fmla="*/ 4241920 h 4399344"/>
              <a:gd name="connsiteX26" fmla="*/ 5577164 w 9350488"/>
              <a:gd name="connsiteY26" fmla="*/ 2519482 h 4399344"/>
              <a:gd name="connsiteX27" fmla="*/ 3584720 w 9350488"/>
              <a:gd name="connsiteY27" fmla="*/ 2519482 h 4399344"/>
              <a:gd name="connsiteX28" fmla="*/ 3577151 w 9350488"/>
              <a:gd name="connsiteY28" fmla="*/ 2518719 h 4399344"/>
              <a:gd name="connsiteX29" fmla="*/ 3564128 w 9350488"/>
              <a:gd name="connsiteY29" fmla="*/ 2519102 h 4399344"/>
              <a:gd name="connsiteX30" fmla="*/ 3537559 w 9350488"/>
              <a:gd name="connsiteY30" fmla="*/ 2514728 h 4399344"/>
              <a:gd name="connsiteX31" fmla="*/ 3520810 w 9350488"/>
              <a:gd name="connsiteY31" fmla="*/ 2513039 h 4399344"/>
              <a:gd name="connsiteX32" fmla="*/ 3513476 w 9350488"/>
              <a:gd name="connsiteY32" fmla="*/ 2510763 h 4399344"/>
              <a:gd name="connsiteX33" fmla="*/ 3504091 w 9350488"/>
              <a:gd name="connsiteY33" fmla="*/ 2509217 h 4399344"/>
              <a:gd name="connsiteX34" fmla="*/ 3481082 w 9350488"/>
              <a:gd name="connsiteY34" fmla="*/ 2500707 h 4399344"/>
              <a:gd name="connsiteX35" fmla="*/ 3461284 w 9350488"/>
              <a:gd name="connsiteY35" fmla="*/ 2494561 h 4399344"/>
              <a:gd name="connsiteX36" fmla="*/ 3454474 w 9350488"/>
              <a:gd name="connsiteY36" fmla="*/ 2490865 h 4399344"/>
              <a:gd name="connsiteX37" fmla="*/ 3447024 w 9350488"/>
              <a:gd name="connsiteY37" fmla="*/ 2488109 h 4399344"/>
              <a:gd name="connsiteX38" fmla="*/ 3427503 w 9350488"/>
              <a:gd name="connsiteY38" fmla="*/ 2476226 h 4399344"/>
              <a:gd name="connsiteX39" fmla="*/ 3407416 w 9350488"/>
              <a:gd name="connsiteY39" fmla="*/ 2465323 h 4399344"/>
              <a:gd name="connsiteX40" fmla="*/ 3401290 w 9350488"/>
              <a:gd name="connsiteY40" fmla="*/ 2460268 h 4399344"/>
              <a:gd name="connsiteX41" fmla="*/ 3394672 w 9350488"/>
              <a:gd name="connsiteY41" fmla="*/ 2456239 h 4399344"/>
              <a:gd name="connsiteX42" fmla="*/ 3379407 w 9350488"/>
              <a:gd name="connsiteY42" fmla="*/ 2442213 h 4399344"/>
              <a:gd name="connsiteX43" fmla="*/ 3360484 w 9350488"/>
              <a:gd name="connsiteY43" fmla="*/ 2426600 h 4399344"/>
              <a:gd name="connsiteX44" fmla="*/ 3354430 w 9350488"/>
              <a:gd name="connsiteY44" fmla="*/ 2419263 h 4399344"/>
              <a:gd name="connsiteX45" fmla="*/ 3348776 w 9350488"/>
              <a:gd name="connsiteY45" fmla="*/ 2414068 h 4399344"/>
              <a:gd name="connsiteX46" fmla="*/ 3338897 w 9350488"/>
              <a:gd name="connsiteY46" fmla="*/ 2400437 h 4399344"/>
              <a:gd name="connsiteX47" fmla="*/ 3321761 w 9350488"/>
              <a:gd name="connsiteY47" fmla="*/ 2379667 h 4399344"/>
              <a:gd name="connsiteX48" fmla="*/ 3315545 w 9350488"/>
              <a:gd name="connsiteY48" fmla="*/ 2368216 h 4399344"/>
              <a:gd name="connsiteX49" fmla="*/ 3311081 w 9350488"/>
              <a:gd name="connsiteY49" fmla="*/ 2362057 h 4399344"/>
              <a:gd name="connsiteX50" fmla="*/ 2309562 w 9350488"/>
              <a:gd name="connsiteY50" fmla="*/ 639619 h 4399344"/>
              <a:gd name="connsiteX51" fmla="*/ 317118 w 9350488"/>
              <a:gd name="connsiteY51" fmla="*/ 639619 h 4399344"/>
              <a:gd name="connsiteX52" fmla="*/ 1 w 9350488"/>
              <a:gd name="connsiteY52" fmla="*/ 322501 h 4399344"/>
              <a:gd name="connsiteX53" fmla="*/ 317119 w 9350488"/>
              <a:gd name="connsiteY53" fmla="*/ 5383 h 4399344"/>
              <a:gd name="connsiteX54" fmla="*/ 2436279 w 9350488"/>
              <a:gd name="connsiteY54" fmla="*/ 5383 h 4399344"/>
              <a:gd name="connsiteX55" fmla="*/ 2448735 w 9350488"/>
              <a:gd name="connsiteY55" fmla="*/ 2523 h 4399344"/>
              <a:gd name="connsiteX56" fmla="*/ 2627103 w 9350488"/>
              <a:gd name="connsiteY56" fmla="*/ 31715 h 4399344"/>
              <a:gd name="connsiteX57" fmla="*/ 2650943 w 9350488"/>
              <a:gd name="connsiteY57" fmla="*/ 46228 h 4399344"/>
              <a:gd name="connsiteX58" fmla="*/ 2675472 w 9350488"/>
              <a:gd name="connsiteY58" fmla="*/ 59542 h 4399344"/>
              <a:gd name="connsiteX59" fmla="*/ 2790366 w 9350488"/>
              <a:gd name="connsiteY59" fmla="*/ 199065 h 4399344"/>
              <a:gd name="connsiteX60" fmla="*/ 2794154 w 9350488"/>
              <a:gd name="connsiteY60" fmla="*/ 211270 h 4399344"/>
              <a:gd name="connsiteX61" fmla="*/ 3767495 w 9350488"/>
              <a:gd name="connsiteY61" fmla="*/ 1885246 h 4399344"/>
              <a:gd name="connsiteX62" fmla="*/ 5703881 w 9350488"/>
              <a:gd name="connsiteY62" fmla="*/ 1885246 h 4399344"/>
              <a:gd name="connsiteX63" fmla="*/ 5716337 w 9350488"/>
              <a:gd name="connsiteY63" fmla="*/ 1882386 h 4399344"/>
              <a:gd name="connsiteX64" fmla="*/ 5894704 w 9350488"/>
              <a:gd name="connsiteY64" fmla="*/ 1911577 h 4399344"/>
              <a:gd name="connsiteX65" fmla="*/ 5930433 w 9350488"/>
              <a:gd name="connsiteY65" fmla="*/ 1933328 h 4399344"/>
              <a:gd name="connsiteX66" fmla="*/ 5943074 w 9350488"/>
              <a:gd name="connsiteY66" fmla="*/ 1939405 h 4399344"/>
              <a:gd name="connsiteX67" fmla="*/ 6044613 w 9350488"/>
              <a:gd name="connsiteY67" fmla="*/ 2051207 h 4399344"/>
              <a:gd name="connsiteX68" fmla="*/ 6057322 w 9350488"/>
              <a:gd name="connsiteY68" fmla="*/ 2083506 h 4399344"/>
              <a:gd name="connsiteX69" fmla="*/ 7035096 w 9350488"/>
              <a:gd name="connsiteY69" fmla="*/ 3765107 h 4399344"/>
              <a:gd name="connsiteX70" fmla="*/ 9033370 w 9350488"/>
              <a:gd name="connsiteY70" fmla="*/ 3765107 h 4399344"/>
              <a:gd name="connsiteX71" fmla="*/ 9210674 w 9350488"/>
              <a:gd name="connsiteY71" fmla="*/ 3819266 h 4399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9350488" h="4399344">
                <a:moveTo>
                  <a:pt x="9210674" y="3819266"/>
                </a:moveTo>
                <a:cubicBezTo>
                  <a:pt x="9295028" y="3876255"/>
                  <a:pt x="9350488" y="3972763"/>
                  <a:pt x="9350488" y="4082226"/>
                </a:cubicBezTo>
                <a:cubicBezTo>
                  <a:pt x="9350488" y="4257365"/>
                  <a:pt x="9208509" y="4399344"/>
                  <a:pt x="9033370" y="4399344"/>
                </a:cubicBezTo>
                <a:lnTo>
                  <a:pt x="6852320" y="4399344"/>
                </a:lnTo>
                <a:lnTo>
                  <a:pt x="6844759" y="4398581"/>
                </a:lnTo>
                <a:lnTo>
                  <a:pt x="6831730" y="4398964"/>
                </a:lnTo>
                <a:lnTo>
                  <a:pt x="6805150" y="4394589"/>
                </a:lnTo>
                <a:lnTo>
                  <a:pt x="6788410" y="4392901"/>
                </a:lnTo>
                <a:lnTo>
                  <a:pt x="6781081" y="4390626"/>
                </a:lnTo>
                <a:lnTo>
                  <a:pt x="6771692" y="4389080"/>
                </a:lnTo>
                <a:lnTo>
                  <a:pt x="6748678" y="4380567"/>
                </a:lnTo>
                <a:lnTo>
                  <a:pt x="6728884" y="4374423"/>
                </a:lnTo>
                <a:lnTo>
                  <a:pt x="6722076" y="4370728"/>
                </a:lnTo>
                <a:lnTo>
                  <a:pt x="6714626" y="4367972"/>
                </a:lnTo>
                <a:lnTo>
                  <a:pt x="6695104" y="4356088"/>
                </a:lnTo>
                <a:lnTo>
                  <a:pt x="6675017" y="4345185"/>
                </a:lnTo>
                <a:lnTo>
                  <a:pt x="6668890" y="4340130"/>
                </a:lnTo>
                <a:lnTo>
                  <a:pt x="6662274" y="4336102"/>
                </a:lnTo>
                <a:lnTo>
                  <a:pt x="6647012" y="4322079"/>
                </a:lnTo>
                <a:lnTo>
                  <a:pt x="6628085" y="4306462"/>
                </a:lnTo>
                <a:lnTo>
                  <a:pt x="6622029" y="4299122"/>
                </a:lnTo>
                <a:lnTo>
                  <a:pt x="6616378" y="4293931"/>
                </a:lnTo>
                <a:lnTo>
                  <a:pt x="6606505" y="4280307"/>
                </a:lnTo>
                <a:lnTo>
                  <a:pt x="6589361" y="4259529"/>
                </a:lnTo>
                <a:lnTo>
                  <a:pt x="6583143" y="4248073"/>
                </a:lnTo>
                <a:lnTo>
                  <a:pt x="6578683" y="4241920"/>
                </a:lnTo>
                <a:lnTo>
                  <a:pt x="5577164" y="2519482"/>
                </a:lnTo>
                <a:lnTo>
                  <a:pt x="3584720" y="2519482"/>
                </a:lnTo>
                <a:lnTo>
                  <a:pt x="3577151" y="2518719"/>
                </a:lnTo>
                <a:lnTo>
                  <a:pt x="3564128" y="2519102"/>
                </a:lnTo>
                <a:lnTo>
                  <a:pt x="3537559" y="2514728"/>
                </a:lnTo>
                <a:lnTo>
                  <a:pt x="3520810" y="2513039"/>
                </a:lnTo>
                <a:lnTo>
                  <a:pt x="3513476" y="2510763"/>
                </a:lnTo>
                <a:lnTo>
                  <a:pt x="3504091" y="2509217"/>
                </a:lnTo>
                <a:lnTo>
                  <a:pt x="3481082" y="2500707"/>
                </a:lnTo>
                <a:lnTo>
                  <a:pt x="3461284" y="2494561"/>
                </a:lnTo>
                <a:lnTo>
                  <a:pt x="3454474" y="2490865"/>
                </a:lnTo>
                <a:lnTo>
                  <a:pt x="3447024" y="2488109"/>
                </a:lnTo>
                <a:lnTo>
                  <a:pt x="3427503" y="2476226"/>
                </a:lnTo>
                <a:lnTo>
                  <a:pt x="3407416" y="2465323"/>
                </a:lnTo>
                <a:lnTo>
                  <a:pt x="3401290" y="2460268"/>
                </a:lnTo>
                <a:lnTo>
                  <a:pt x="3394672" y="2456239"/>
                </a:lnTo>
                <a:lnTo>
                  <a:pt x="3379407" y="2442213"/>
                </a:lnTo>
                <a:lnTo>
                  <a:pt x="3360484" y="2426600"/>
                </a:lnTo>
                <a:lnTo>
                  <a:pt x="3354430" y="2419263"/>
                </a:lnTo>
                <a:lnTo>
                  <a:pt x="3348776" y="2414068"/>
                </a:lnTo>
                <a:lnTo>
                  <a:pt x="3338897" y="2400437"/>
                </a:lnTo>
                <a:lnTo>
                  <a:pt x="3321761" y="2379667"/>
                </a:lnTo>
                <a:lnTo>
                  <a:pt x="3315545" y="2368216"/>
                </a:lnTo>
                <a:lnTo>
                  <a:pt x="3311081" y="2362057"/>
                </a:lnTo>
                <a:lnTo>
                  <a:pt x="2309562" y="639619"/>
                </a:lnTo>
                <a:lnTo>
                  <a:pt x="317118" y="639619"/>
                </a:lnTo>
                <a:cubicBezTo>
                  <a:pt x="141979" y="639619"/>
                  <a:pt x="0" y="497640"/>
                  <a:pt x="1" y="322501"/>
                </a:cubicBezTo>
                <a:cubicBezTo>
                  <a:pt x="0" y="147362"/>
                  <a:pt x="141979" y="5383"/>
                  <a:pt x="317119" y="5383"/>
                </a:cubicBezTo>
                <a:lnTo>
                  <a:pt x="2436279" y="5383"/>
                </a:lnTo>
                <a:lnTo>
                  <a:pt x="2448735" y="2523"/>
                </a:lnTo>
                <a:cubicBezTo>
                  <a:pt x="2510031" y="-5274"/>
                  <a:pt x="2572102" y="5149"/>
                  <a:pt x="2627103" y="31715"/>
                </a:cubicBezTo>
                <a:lnTo>
                  <a:pt x="2650943" y="46228"/>
                </a:lnTo>
                <a:lnTo>
                  <a:pt x="2675472" y="59542"/>
                </a:lnTo>
                <a:cubicBezTo>
                  <a:pt x="2726084" y="93735"/>
                  <a:pt x="2766295" y="142156"/>
                  <a:pt x="2790366" y="199065"/>
                </a:cubicBezTo>
                <a:lnTo>
                  <a:pt x="2794154" y="211270"/>
                </a:lnTo>
                <a:lnTo>
                  <a:pt x="3767495" y="1885246"/>
                </a:lnTo>
                <a:lnTo>
                  <a:pt x="5703881" y="1885246"/>
                </a:lnTo>
                <a:lnTo>
                  <a:pt x="5716337" y="1882386"/>
                </a:lnTo>
                <a:cubicBezTo>
                  <a:pt x="5777633" y="1874589"/>
                  <a:pt x="5839704" y="1885011"/>
                  <a:pt x="5894704" y="1911577"/>
                </a:cubicBezTo>
                <a:lnTo>
                  <a:pt x="5930433" y="1933328"/>
                </a:lnTo>
                <a:lnTo>
                  <a:pt x="5943074" y="1939405"/>
                </a:lnTo>
                <a:cubicBezTo>
                  <a:pt x="5985251" y="1967899"/>
                  <a:pt x="6020204" y="2006273"/>
                  <a:pt x="6044613" y="2051207"/>
                </a:cubicBezTo>
                <a:lnTo>
                  <a:pt x="6057322" y="2083506"/>
                </a:lnTo>
                <a:lnTo>
                  <a:pt x="7035096" y="3765107"/>
                </a:lnTo>
                <a:lnTo>
                  <a:pt x="9033370" y="3765107"/>
                </a:lnTo>
                <a:cubicBezTo>
                  <a:pt x="9099047" y="3765107"/>
                  <a:pt x="9160061" y="3785073"/>
                  <a:pt x="9210674" y="381926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思源黑体旧字形 Normal" panose="020B0400000000000000" pitchFamily="34" charset="-128"/>
              <a:ea typeface="思源黑体旧字形 Normal" panose="020B0400000000000000" pitchFamily="34" charset="-128"/>
              <a:cs typeface="+mn-ea"/>
              <a:sym typeface="思源黑体旧字形 Normal" panose="020B0400000000000000" pitchFamily="34" charset="-128"/>
            </a:endParaRPr>
          </a:p>
        </p:txBody>
      </p:sp>
      <p:sp>
        <p:nvSpPr>
          <p:cNvPr id="5" name="Rounded Rectangle 4"/>
          <p:cNvSpPr/>
          <p:nvPr/>
        </p:nvSpPr>
        <p:spPr>
          <a:xfrm rot="19805282">
            <a:off x="1161563" y="4178480"/>
            <a:ext cx="669557" cy="668847"/>
          </a:xfrm>
          <a:prstGeom prst="roundRect">
            <a:avLst>
              <a:gd name="adj" fmla="val 50000"/>
            </a:avLst>
          </a:prstGeom>
          <a:solidFill>
            <a:srgbClr val="F7D7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旧字形 Normal" panose="020B0400000000000000" pitchFamily="34" charset="-128"/>
            </a:endParaRPr>
          </a:p>
        </p:txBody>
      </p:sp>
      <p:sp>
        <p:nvSpPr>
          <p:cNvPr id="18" name="Rounded Rectangle 17"/>
          <p:cNvSpPr/>
          <p:nvPr/>
        </p:nvSpPr>
        <p:spPr>
          <a:xfrm rot="19805282">
            <a:off x="3139801" y="3065888"/>
            <a:ext cx="669557" cy="668847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旧字形 Normal" panose="020B0400000000000000" pitchFamily="34" charset="-128"/>
            </a:endParaRPr>
          </a:p>
        </p:txBody>
      </p:sp>
      <p:sp>
        <p:nvSpPr>
          <p:cNvPr id="19" name="Rounded Rectangle 18"/>
          <p:cNvSpPr/>
          <p:nvPr/>
        </p:nvSpPr>
        <p:spPr>
          <a:xfrm rot="19805282">
            <a:off x="5122213" y="4182842"/>
            <a:ext cx="669557" cy="668847"/>
          </a:xfrm>
          <a:prstGeom prst="roundRect">
            <a:avLst>
              <a:gd name="adj" fmla="val 50000"/>
            </a:avLst>
          </a:prstGeom>
          <a:solidFill>
            <a:srgbClr val="F7D7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旧字形 Normal" panose="020B0400000000000000" pitchFamily="34" charset="-128"/>
            </a:endParaRPr>
          </a:p>
        </p:txBody>
      </p:sp>
      <p:sp>
        <p:nvSpPr>
          <p:cNvPr id="20" name="Rounded Rectangle 19"/>
          <p:cNvSpPr/>
          <p:nvPr/>
        </p:nvSpPr>
        <p:spPr>
          <a:xfrm rot="19805282">
            <a:off x="7119458" y="3065891"/>
            <a:ext cx="669557" cy="668847"/>
          </a:xfrm>
          <a:prstGeom prst="roundRect">
            <a:avLst>
              <a:gd name="adj" fmla="val 50000"/>
            </a:avLst>
          </a:prstGeom>
          <a:solidFill>
            <a:srgbClr val="68CA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旧字形 Normal" panose="020B0400000000000000" pitchFamily="34" charset="-128"/>
            </a:endParaRPr>
          </a:p>
        </p:txBody>
      </p:sp>
      <p:sp>
        <p:nvSpPr>
          <p:cNvPr id="21" name="Rounded Rectangle 20"/>
          <p:cNvSpPr/>
          <p:nvPr/>
        </p:nvSpPr>
        <p:spPr>
          <a:xfrm rot="19805282">
            <a:off x="11093236" y="3065889"/>
            <a:ext cx="669557" cy="668847"/>
          </a:xfrm>
          <a:prstGeom prst="roundRect">
            <a:avLst>
              <a:gd name="adj" fmla="val 50000"/>
            </a:avLst>
          </a:prstGeom>
          <a:solidFill>
            <a:srgbClr val="68CA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旧字形 Normal" panose="020B0400000000000000" pitchFamily="34" charset="-128"/>
            </a:endParaRPr>
          </a:p>
        </p:txBody>
      </p:sp>
      <p:sp>
        <p:nvSpPr>
          <p:cNvPr id="23" name="Rounded Rectangle 22"/>
          <p:cNvSpPr/>
          <p:nvPr/>
        </p:nvSpPr>
        <p:spPr>
          <a:xfrm rot="19805282">
            <a:off x="9085692" y="4178481"/>
            <a:ext cx="669557" cy="668847"/>
          </a:xfrm>
          <a:prstGeom prst="roundRect">
            <a:avLst>
              <a:gd name="adj" fmla="val 50000"/>
            </a:avLst>
          </a:prstGeom>
          <a:solidFill>
            <a:srgbClr val="F7D7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旧字形 Normal" panose="020B0400000000000000" pitchFamily="34" charset="-128"/>
            </a:endParaRPr>
          </a:p>
        </p:txBody>
      </p:sp>
      <p:sp>
        <p:nvSpPr>
          <p:cNvPr id="24" name="Freeform 23"/>
          <p:cNvSpPr>
            <a:spLocks noEditPoints="1"/>
          </p:cNvSpPr>
          <p:nvPr/>
        </p:nvSpPr>
        <p:spPr bwMode="auto">
          <a:xfrm>
            <a:off x="3270317" y="3197055"/>
            <a:ext cx="408523" cy="406512"/>
          </a:xfrm>
          <a:custGeom>
            <a:avLst/>
            <a:gdLst>
              <a:gd name="T0" fmla="*/ 6 w 94"/>
              <a:gd name="T1" fmla="*/ 28 h 94"/>
              <a:gd name="T2" fmla="*/ 32 w 94"/>
              <a:gd name="T3" fmla="*/ 4 h 94"/>
              <a:gd name="T4" fmla="*/ 67 w 94"/>
              <a:gd name="T5" fmla="*/ 6 h 94"/>
              <a:gd name="T6" fmla="*/ 90 w 94"/>
              <a:gd name="T7" fmla="*/ 32 h 94"/>
              <a:gd name="T8" fmla="*/ 88 w 94"/>
              <a:gd name="T9" fmla="*/ 67 h 94"/>
              <a:gd name="T10" fmla="*/ 88 w 94"/>
              <a:gd name="T11" fmla="*/ 67 h 94"/>
              <a:gd name="T12" fmla="*/ 62 w 94"/>
              <a:gd name="T13" fmla="*/ 90 h 94"/>
              <a:gd name="T14" fmla="*/ 27 w 94"/>
              <a:gd name="T15" fmla="*/ 89 h 94"/>
              <a:gd name="T16" fmla="*/ 27 w 94"/>
              <a:gd name="T17" fmla="*/ 89 h 94"/>
              <a:gd name="T18" fmla="*/ 4 w 94"/>
              <a:gd name="T19" fmla="*/ 62 h 94"/>
              <a:gd name="T20" fmla="*/ 6 w 94"/>
              <a:gd name="T21" fmla="*/ 28 h 94"/>
              <a:gd name="T22" fmla="*/ 6 w 94"/>
              <a:gd name="T23" fmla="*/ 28 h 94"/>
              <a:gd name="T24" fmla="*/ 20 w 94"/>
              <a:gd name="T25" fmla="*/ 27 h 94"/>
              <a:gd name="T26" fmla="*/ 16 w 94"/>
              <a:gd name="T27" fmla="*/ 32 h 94"/>
              <a:gd name="T28" fmla="*/ 16 w 94"/>
              <a:gd name="T29" fmla="*/ 32 h 94"/>
              <a:gd name="T30" fmla="*/ 15 w 94"/>
              <a:gd name="T31" fmla="*/ 35 h 94"/>
              <a:gd name="T32" fmla="*/ 36 w 94"/>
              <a:gd name="T33" fmla="*/ 37 h 94"/>
              <a:gd name="T34" fmla="*/ 34 w 94"/>
              <a:gd name="T35" fmla="*/ 40 h 94"/>
              <a:gd name="T36" fmla="*/ 32 w 94"/>
              <a:gd name="T37" fmla="*/ 45 h 94"/>
              <a:gd name="T38" fmla="*/ 13 w 94"/>
              <a:gd name="T39" fmla="*/ 53 h 94"/>
              <a:gd name="T40" fmla="*/ 15 w 94"/>
              <a:gd name="T41" fmla="*/ 59 h 94"/>
              <a:gd name="T42" fmla="*/ 15 w 94"/>
              <a:gd name="T43" fmla="*/ 59 h 94"/>
              <a:gd name="T44" fmla="*/ 16 w 94"/>
              <a:gd name="T45" fmla="*/ 60 h 94"/>
              <a:gd name="T46" fmla="*/ 29 w 94"/>
              <a:gd name="T47" fmla="*/ 54 h 94"/>
              <a:gd name="T48" fmla="*/ 26 w 94"/>
              <a:gd name="T49" fmla="*/ 74 h 94"/>
              <a:gd name="T50" fmla="*/ 32 w 94"/>
              <a:gd name="T51" fmla="*/ 78 h 94"/>
              <a:gd name="T52" fmla="*/ 32 w 94"/>
              <a:gd name="T53" fmla="*/ 78 h 94"/>
              <a:gd name="T54" fmla="*/ 33 w 94"/>
              <a:gd name="T55" fmla="*/ 79 h 94"/>
              <a:gd name="T56" fmla="*/ 34 w 94"/>
              <a:gd name="T57" fmla="*/ 78 h 94"/>
              <a:gd name="T58" fmla="*/ 36 w 94"/>
              <a:gd name="T59" fmla="*/ 55 h 94"/>
              <a:gd name="T60" fmla="*/ 48 w 94"/>
              <a:gd name="T61" fmla="*/ 67 h 94"/>
              <a:gd name="T62" fmla="*/ 60 w 94"/>
              <a:gd name="T63" fmla="*/ 79 h 94"/>
              <a:gd name="T64" fmla="*/ 65 w 94"/>
              <a:gd name="T65" fmla="*/ 77 h 94"/>
              <a:gd name="T66" fmla="*/ 66 w 94"/>
              <a:gd name="T67" fmla="*/ 74 h 94"/>
              <a:gd name="T68" fmla="*/ 54 w 94"/>
              <a:gd name="T69" fmla="*/ 62 h 94"/>
              <a:gd name="T70" fmla="*/ 39 w 94"/>
              <a:gd name="T71" fmla="*/ 48 h 94"/>
              <a:gd name="T72" fmla="*/ 41 w 94"/>
              <a:gd name="T73" fmla="*/ 43 h 94"/>
              <a:gd name="T74" fmla="*/ 43 w 94"/>
              <a:gd name="T75" fmla="*/ 39 h 94"/>
              <a:gd name="T76" fmla="*/ 49 w 94"/>
              <a:gd name="T77" fmla="*/ 42 h 94"/>
              <a:gd name="T78" fmla="*/ 77 w 94"/>
              <a:gd name="T79" fmla="*/ 64 h 94"/>
              <a:gd name="T80" fmla="*/ 78 w 94"/>
              <a:gd name="T81" fmla="*/ 62 h 94"/>
              <a:gd name="T82" fmla="*/ 78 w 94"/>
              <a:gd name="T83" fmla="*/ 62 h 94"/>
              <a:gd name="T84" fmla="*/ 80 w 94"/>
              <a:gd name="T85" fmla="*/ 56 h 94"/>
              <a:gd name="T86" fmla="*/ 53 w 94"/>
              <a:gd name="T87" fmla="*/ 35 h 94"/>
              <a:gd name="T88" fmla="*/ 47 w 94"/>
              <a:gd name="T89" fmla="*/ 32 h 94"/>
              <a:gd name="T90" fmla="*/ 50 w 94"/>
              <a:gd name="T91" fmla="*/ 28 h 94"/>
              <a:gd name="T92" fmla="*/ 56 w 94"/>
              <a:gd name="T93" fmla="*/ 30 h 94"/>
              <a:gd name="T94" fmla="*/ 74 w 94"/>
              <a:gd name="T95" fmla="*/ 28 h 94"/>
              <a:gd name="T96" fmla="*/ 71 w 94"/>
              <a:gd name="T97" fmla="*/ 23 h 94"/>
              <a:gd name="T98" fmla="*/ 70 w 94"/>
              <a:gd name="T99" fmla="*/ 22 h 94"/>
              <a:gd name="T100" fmla="*/ 58 w 94"/>
              <a:gd name="T101" fmla="*/ 23 h 94"/>
              <a:gd name="T102" fmla="*/ 55 w 94"/>
              <a:gd name="T103" fmla="*/ 22 h 94"/>
              <a:gd name="T104" fmla="*/ 62 w 94"/>
              <a:gd name="T105" fmla="*/ 16 h 94"/>
              <a:gd name="T106" fmla="*/ 53 w 94"/>
              <a:gd name="T107" fmla="*/ 14 h 94"/>
              <a:gd name="T108" fmla="*/ 49 w 94"/>
              <a:gd name="T109" fmla="*/ 18 h 94"/>
              <a:gd name="T110" fmla="*/ 43 w 94"/>
              <a:gd name="T111" fmla="*/ 13 h 94"/>
              <a:gd name="T112" fmla="*/ 37 w 94"/>
              <a:gd name="T113" fmla="*/ 15 h 94"/>
              <a:gd name="T114" fmla="*/ 35 w 94"/>
              <a:gd name="T115" fmla="*/ 16 h 94"/>
              <a:gd name="T116" fmla="*/ 44 w 94"/>
              <a:gd name="T117" fmla="*/ 24 h 94"/>
              <a:gd name="T118" fmla="*/ 40 w 94"/>
              <a:gd name="T119" fmla="*/ 30 h 94"/>
              <a:gd name="T120" fmla="*/ 20 w 94"/>
              <a:gd name="T121" fmla="*/ 27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94" h="94">
                <a:moveTo>
                  <a:pt x="6" y="28"/>
                </a:moveTo>
                <a:cubicBezTo>
                  <a:pt x="11" y="16"/>
                  <a:pt x="21" y="8"/>
                  <a:pt x="32" y="4"/>
                </a:cubicBezTo>
                <a:cubicBezTo>
                  <a:pt x="43" y="0"/>
                  <a:pt x="56" y="1"/>
                  <a:pt x="67" y="6"/>
                </a:cubicBezTo>
                <a:cubicBezTo>
                  <a:pt x="78" y="12"/>
                  <a:pt x="86" y="21"/>
                  <a:pt x="90" y="32"/>
                </a:cubicBezTo>
                <a:cubicBezTo>
                  <a:pt x="94" y="43"/>
                  <a:pt x="94" y="56"/>
                  <a:pt x="88" y="67"/>
                </a:cubicBezTo>
                <a:cubicBezTo>
                  <a:pt x="88" y="67"/>
                  <a:pt x="88" y="67"/>
                  <a:pt x="88" y="67"/>
                </a:cubicBezTo>
                <a:cubicBezTo>
                  <a:pt x="83" y="78"/>
                  <a:pt x="73" y="87"/>
                  <a:pt x="62" y="90"/>
                </a:cubicBezTo>
                <a:cubicBezTo>
                  <a:pt x="51" y="94"/>
                  <a:pt x="39" y="94"/>
                  <a:pt x="27" y="89"/>
                </a:cubicBezTo>
                <a:cubicBezTo>
                  <a:pt x="27" y="89"/>
                  <a:pt x="27" y="89"/>
                  <a:pt x="27" y="89"/>
                </a:cubicBezTo>
                <a:cubicBezTo>
                  <a:pt x="16" y="83"/>
                  <a:pt x="8" y="73"/>
                  <a:pt x="4" y="62"/>
                </a:cubicBezTo>
                <a:cubicBezTo>
                  <a:pt x="0" y="51"/>
                  <a:pt x="1" y="39"/>
                  <a:pt x="6" y="28"/>
                </a:cubicBezTo>
                <a:cubicBezTo>
                  <a:pt x="6" y="28"/>
                  <a:pt x="6" y="28"/>
                  <a:pt x="6" y="28"/>
                </a:cubicBezTo>
                <a:close/>
                <a:moveTo>
                  <a:pt x="20" y="27"/>
                </a:moveTo>
                <a:cubicBezTo>
                  <a:pt x="18" y="29"/>
                  <a:pt x="17" y="30"/>
                  <a:pt x="16" y="32"/>
                </a:cubicBezTo>
                <a:cubicBezTo>
                  <a:pt x="16" y="32"/>
                  <a:pt x="16" y="32"/>
                  <a:pt x="16" y="32"/>
                </a:cubicBezTo>
                <a:cubicBezTo>
                  <a:pt x="16" y="33"/>
                  <a:pt x="15" y="34"/>
                  <a:pt x="15" y="35"/>
                </a:cubicBezTo>
                <a:cubicBezTo>
                  <a:pt x="21" y="34"/>
                  <a:pt x="28" y="34"/>
                  <a:pt x="36" y="37"/>
                </a:cubicBezTo>
                <a:cubicBezTo>
                  <a:pt x="35" y="38"/>
                  <a:pt x="35" y="39"/>
                  <a:pt x="34" y="40"/>
                </a:cubicBezTo>
                <a:cubicBezTo>
                  <a:pt x="33" y="42"/>
                  <a:pt x="32" y="43"/>
                  <a:pt x="32" y="45"/>
                </a:cubicBezTo>
                <a:cubicBezTo>
                  <a:pt x="26" y="45"/>
                  <a:pt x="20" y="47"/>
                  <a:pt x="13" y="53"/>
                </a:cubicBezTo>
                <a:cubicBezTo>
                  <a:pt x="14" y="55"/>
                  <a:pt x="14" y="57"/>
                  <a:pt x="15" y="59"/>
                </a:cubicBezTo>
                <a:cubicBezTo>
                  <a:pt x="15" y="59"/>
                  <a:pt x="15" y="59"/>
                  <a:pt x="15" y="59"/>
                </a:cubicBezTo>
                <a:cubicBezTo>
                  <a:pt x="16" y="60"/>
                  <a:pt x="16" y="60"/>
                  <a:pt x="16" y="60"/>
                </a:cubicBezTo>
                <a:cubicBezTo>
                  <a:pt x="21" y="56"/>
                  <a:pt x="25" y="54"/>
                  <a:pt x="29" y="54"/>
                </a:cubicBezTo>
                <a:cubicBezTo>
                  <a:pt x="27" y="61"/>
                  <a:pt x="26" y="68"/>
                  <a:pt x="26" y="74"/>
                </a:cubicBezTo>
                <a:cubicBezTo>
                  <a:pt x="28" y="76"/>
                  <a:pt x="30" y="77"/>
                  <a:pt x="32" y="78"/>
                </a:cubicBezTo>
                <a:cubicBezTo>
                  <a:pt x="32" y="78"/>
                  <a:pt x="32" y="78"/>
                  <a:pt x="32" y="78"/>
                </a:cubicBezTo>
                <a:cubicBezTo>
                  <a:pt x="33" y="78"/>
                  <a:pt x="33" y="78"/>
                  <a:pt x="33" y="79"/>
                </a:cubicBezTo>
                <a:cubicBezTo>
                  <a:pt x="34" y="78"/>
                  <a:pt x="34" y="78"/>
                  <a:pt x="34" y="78"/>
                </a:cubicBezTo>
                <a:cubicBezTo>
                  <a:pt x="33" y="72"/>
                  <a:pt x="34" y="64"/>
                  <a:pt x="36" y="55"/>
                </a:cubicBezTo>
                <a:cubicBezTo>
                  <a:pt x="41" y="58"/>
                  <a:pt x="44" y="62"/>
                  <a:pt x="48" y="67"/>
                </a:cubicBezTo>
                <a:cubicBezTo>
                  <a:pt x="52" y="71"/>
                  <a:pt x="56" y="76"/>
                  <a:pt x="60" y="79"/>
                </a:cubicBezTo>
                <a:cubicBezTo>
                  <a:pt x="62" y="78"/>
                  <a:pt x="63" y="78"/>
                  <a:pt x="65" y="77"/>
                </a:cubicBezTo>
                <a:cubicBezTo>
                  <a:pt x="66" y="74"/>
                  <a:pt x="66" y="74"/>
                  <a:pt x="66" y="74"/>
                </a:cubicBezTo>
                <a:cubicBezTo>
                  <a:pt x="62" y="71"/>
                  <a:pt x="58" y="67"/>
                  <a:pt x="54" y="62"/>
                </a:cubicBezTo>
                <a:cubicBezTo>
                  <a:pt x="49" y="56"/>
                  <a:pt x="44" y="51"/>
                  <a:pt x="39" y="48"/>
                </a:cubicBezTo>
                <a:cubicBezTo>
                  <a:pt x="40" y="46"/>
                  <a:pt x="40" y="45"/>
                  <a:pt x="41" y="43"/>
                </a:cubicBezTo>
                <a:cubicBezTo>
                  <a:pt x="42" y="42"/>
                  <a:pt x="42" y="40"/>
                  <a:pt x="43" y="39"/>
                </a:cubicBezTo>
                <a:cubicBezTo>
                  <a:pt x="45" y="40"/>
                  <a:pt x="47" y="41"/>
                  <a:pt x="49" y="42"/>
                </a:cubicBezTo>
                <a:cubicBezTo>
                  <a:pt x="61" y="47"/>
                  <a:pt x="71" y="55"/>
                  <a:pt x="77" y="64"/>
                </a:cubicBezTo>
                <a:cubicBezTo>
                  <a:pt x="77" y="63"/>
                  <a:pt x="78" y="63"/>
                  <a:pt x="78" y="62"/>
                </a:cubicBezTo>
                <a:cubicBezTo>
                  <a:pt x="78" y="62"/>
                  <a:pt x="78" y="62"/>
                  <a:pt x="78" y="62"/>
                </a:cubicBezTo>
                <a:cubicBezTo>
                  <a:pt x="79" y="60"/>
                  <a:pt x="80" y="58"/>
                  <a:pt x="80" y="56"/>
                </a:cubicBezTo>
                <a:cubicBezTo>
                  <a:pt x="74" y="47"/>
                  <a:pt x="63" y="40"/>
                  <a:pt x="53" y="35"/>
                </a:cubicBezTo>
                <a:cubicBezTo>
                  <a:pt x="51" y="34"/>
                  <a:pt x="49" y="33"/>
                  <a:pt x="47" y="32"/>
                </a:cubicBezTo>
                <a:cubicBezTo>
                  <a:pt x="48" y="31"/>
                  <a:pt x="49" y="29"/>
                  <a:pt x="50" y="28"/>
                </a:cubicBezTo>
                <a:cubicBezTo>
                  <a:pt x="52" y="29"/>
                  <a:pt x="54" y="30"/>
                  <a:pt x="56" y="30"/>
                </a:cubicBezTo>
                <a:cubicBezTo>
                  <a:pt x="66" y="32"/>
                  <a:pt x="73" y="28"/>
                  <a:pt x="74" y="28"/>
                </a:cubicBezTo>
                <a:cubicBezTo>
                  <a:pt x="71" y="23"/>
                  <a:pt x="71" y="23"/>
                  <a:pt x="71" y="23"/>
                </a:cubicBezTo>
                <a:cubicBezTo>
                  <a:pt x="71" y="22"/>
                  <a:pt x="70" y="22"/>
                  <a:pt x="70" y="22"/>
                </a:cubicBezTo>
                <a:cubicBezTo>
                  <a:pt x="68" y="22"/>
                  <a:pt x="63" y="24"/>
                  <a:pt x="58" y="23"/>
                </a:cubicBezTo>
                <a:cubicBezTo>
                  <a:pt x="57" y="23"/>
                  <a:pt x="56" y="22"/>
                  <a:pt x="55" y="22"/>
                </a:cubicBezTo>
                <a:cubicBezTo>
                  <a:pt x="57" y="20"/>
                  <a:pt x="60" y="18"/>
                  <a:pt x="62" y="16"/>
                </a:cubicBezTo>
                <a:cubicBezTo>
                  <a:pt x="59" y="15"/>
                  <a:pt x="56" y="14"/>
                  <a:pt x="53" y="14"/>
                </a:cubicBezTo>
                <a:cubicBezTo>
                  <a:pt x="52" y="15"/>
                  <a:pt x="50" y="16"/>
                  <a:pt x="49" y="18"/>
                </a:cubicBezTo>
                <a:cubicBezTo>
                  <a:pt x="47" y="16"/>
                  <a:pt x="45" y="15"/>
                  <a:pt x="43" y="13"/>
                </a:cubicBezTo>
                <a:cubicBezTo>
                  <a:pt x="41" y="14"/>
                  <a:pt x="39" y="14"/>
                  <a:pt x="37" y="15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9" y="20"/>
                  <a:pt x="44" y="24"/>
                </a:cubicBezTo>
                <a:cubicBezTo>
                  <a:pt x="42" y="26"/>
                  <a:pt x="41" y="28"/>
                  <a:pt x="40" y="30"/>
                </a:cubicBezTo>
                <a:cubicBezTo>
                  <a:pt x="33" y="28"/>
                  <a:pt x="26" y="27"/>
                  <a:pt x="20" y="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12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旧字形 Normal" panose="020B0400000000000000" pitchFamily="34" charset="-128"/>
            </a:endParaRPr>
          </a:p>
        </p:txBody>
      </p:sp>
      <p:sp>
        <p:nvSpPr>
          <p:cNvPr id="25" name="Freeform 24"/>
          <p:cNvSpPr>
            <a:spLocks noEditPoints="1"/>
          </p:cNvSpPr>
          <p:nvPr/>
        </p:nvSpPr>
        <p:spPr bwMode="auto">
          <a:xfrm>
            <a:off x="7255004" y="3197055"/>
            <a:ext cx="398463" cy="382362"/>
          </a:xfrm>
          <a:custGeom>
            <a:avLst/>
            <a:gdLst>
              <a:gd name="T0" fmla="*/ 80 w 198"/>
              <a:gd name="T1" fmla="*/ 39 h 190"/>
              <a:gd name="T2" fmla="*/ 32 w 198"/>
              <a:gd name="T3" fmla="*/ 39 h 190"/>
              <a:gd name="T4" fmla="*/ 24 w 198"/>
              <a:gd name="T5" fmla="*/ 52 h 190"/>
              <a:gd name="T6" fmla="*/ 32 w 198"/>
              <a:gd name="T7" fmla="*/ 65 h 190"/>
              <a:gd name="T8" fmla="*/ 80 w 198"/>
              <a:gd name="T9" fmla="*/ 65 h 190"/>
              <a:gd name="T10" fmla="*/ 80 w 198"/>
              <a:gd name="T11" fmla="*/ 39 h 190"/>
              <a:gd name="T12" fmla="*/ 80 w 198"/>
              <a:gd name="T13" fmla="*/ 39 h 190"/>
              <a:gd name="T14" fmla="*/ 114 w 198"/>
              <a:gd name="T15" fmla="*/ 65 h 190"/>
              <a:gd name="T16" fmla="*/ 170 w 198"/>
              <a:gd name="T17" fmla="*/ 65 h 190"/>
              <a:gd name="T18" fmla="*/ 177 w 198"/>
              <a:gd name="T19" fmla="*/ 65 h 190"/>
              <a:gd name="T20" fmla="*/ 179 w 198"/>
              <a:gd name="T21" fmla="*/ 69 h 190"/>
              <a:gd name="T22" fmla="*/ 194 w 198"/>
              <a:gd name="T23" fmla="*/ 93 h 190"/>
              <a:gd name="T24" fmla="*/ 198 w 198"/>
              <a:gd name="T25" fmla="*/ 99 h 190"/>
              <a:gd name="T26" fmla="*/ 194 w 198"/>
              <a:gd name="T27" fmla="*/ 103 h 190"/>
              <a:gd name="T28" fmla="*/ 179 w 198"/>
              <a:gd name="T29" fmla="*/ 127 h 190"/>
              <a:gd name="T30" fmla="*/ 177 w 198"/>
              <a:gd name="T31" fmla="*/ 134 h 190"/>
              <a:gd name="T32" fmla="*/ 170 w 198"/>
              <a:gd name="T33" fmla="*/ 134 h 190"/>
              <a:gd name="T34" fmla="*/ 114 w 198"/>
              <a:gd name="T35" fmla="*/ 134 h 190"/>
              <a:gd name="T36" fmla="*/ 114 w 198"/>
              <a:gd name="T37" fmla="*/ 164 h 190"/>
              <a:gd name="T38" fmla="*/ 164 w 198"/>
              <a:gd name="T39" fmla="*/ 164 h 190"/>
              <a:gd name="T40" fmla="*/ 164 w 198"/>
              <a:gd name="T41" fmla="*/ 190 h 190"/>
              <a:gd name="T42" fmla="*/ 37 w 198"/>
              <a:gd name="T43" fmla="*/ 190 h 190"/>
              <a:gd name="T44" fmla="*/ 37 w 198"/>
              <a:gd name="T45" fmla="*/ 164 h 190"/>
              <a:gd name="T46" fmla="*/ 82 w 198"/>
              <a:gd name="T47" fmla="*/ 164 h 190"/>
              <a:gd name="T48" fmla="*/ 82 w 198"/>
              <a:gd name="T49" fmla="*/ 86 h 190"/>
              <a:gd name="T50" fmla="*/ 26 w 198"/>
              <a:gd name="T51" fmla="*/ 86 h 190"/>
              <a:gd name="T52" fmla="*/ 19 w 198"/>
              <a:gd name="T53" fmla="*/ 86 h 190"/>
              <a:gd name="T54" fmla="*/ 17 w 198"/>
              <a:gd name="T55" fmla="*/ 80 h 190"/>
              <a:gd name="T56" fmla="*/ 2 w 198"/>
              <a:gd name="T57" fmla="*/ 56 h 190"/>
              <a:gd name="T58" fmla="*/ 0 w 198"/>
              <a:gd name="T59" fmla="*/ 52 h 190"/>
              <a:gd name="T60" fmla="*/ 2 w 198"/>
              <a:gd name="T61" fmla="*/ 45 h 190"/>
              <a:gd name="T62" fmla="*/ 17 w 198"/>
              <a:gd name="T63" fmla="*/ 21 h 190"/>
              <a:gd name="T64" fmla="*/ 19 w 198"/>
              <a:gd name="T65" fmla="*/ 17 h 190"/>
              <a:gd name="T66" fmla="*/ 26 w 198"/>
              <a:gd name="T67" fmla="*/ 17 h 190"/>
              <a:gd name="T68" fmla="*/ 82 w 198"/>
              <a:gd name="T69" fmla="*/ 17 h 190"/>
              <a:gd name="T70" fmla="*/ 82 w 198"/>
              <a:gd name="T71" fmla="*/ 13 h 190"/>
              <a:gd name="T72" fmla="*/ 99 w 198"/>
              <a:gd name="T73" fmla="*/ 0 h 190"/>
              <a:gd name="T74" fmla="*/ 114 w 198"/>
              <a:gd name="T75" fmla="*/ 13 h 190"/>
              <a:gd name="T76" fmla="*/ 114 w 198"/>
              <a:gd name="T77" fmla="*/ 65 h 190"/>
              <a:gd name="T78" fmla="*/ 114 w 198"/>
              <a:gd name="T79" fmla="*/ 65 h 190"/>
              <a:gd name="T80" fmla="*/ 166 w 198"/>
              <a:gd name="T81" fmla="*/ 84 h 190"/>
              <a:gd name="T82" fmla="*/ 116 w 198"/>
              <a:gd name="T83" fmla="*/ 84 h 190"/>
              <a:gd name="T84" fmla="*/ 116 w 198"/>
              <a:gd name="T85" fmla="*/ 112 h 190"/>
              <a:gd name="T86" fmla="*/ 166 w 198"/>
              <a:gd name="T87" fmla="*/ 112 h 190"/>
              <a:gd name="T88" fmla="*/ 175 w 198"/>
              <a:gd name="T89" fmla="*/ 99 h 190"/>
              <a:gd name="T90" fmla="*/ 166 w 198"/>
              <a:gd name="T91" fmla="*/ 84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98" h="190">
                <a:moveTo>
                  <a:pt x="80" y="39"/>
                </a:moveTo>
                <a:lnTo>
                  <a:pt x="32" y="39"/>
                </a:lnTo>
                <a:lnTo>
                  <a:pt x="24" y="52"/>
                </a:lnTo>
                <a:lnTo>
                  <a:pt x="32" y="65"/>
                </a:lnTo>
                <a:lnTo>
                  <a:pt x="80" y="65"/>
                </a:lnTo>
                <a:lnTo>
                  <a:pt x="80" y="39"/>
                </a:lnTo>
                <a:lnTo>
                  <a:pt x="80" y="39"/>
                </a:lnTo>
                <a:close/>
                <a:moveTo>
                  <a:pt x="114" y="65"/>
                </a:moveTo>
                <a:lnTo>
                  <a:pt x="170" y="65"/>
                </a:lnTo>
                <a:lnTo>
                  <a:pt x="177" y="65"/>
                </a:lnTo>
                <a:lnTo>
                  <a:pt x="179" y="69"/>
                </a:lnTo>
                <a:lnTo>
                  <a:pt x="194" y="93"/>
                </a:lnTo>
                <a:lnTo>
                  <a:pt x="198" y="99"/>
                </a:lnTo>
                <a:lnTo>
                  <a:pt x="194" y="103"/>
                </a:lnTo>
                <a:lnTo>
                  <a:pt x="179" y="127"/>
                </a:lnTo>
                <a:lnTo>
                  <a:pt x="177" y="134"/>
                </a:lnTo>
                <a:lnTo>
                  <a:pt x="170" y="134"/>
                </a:lnTo>
                <a:lnTo>
                  <a:pt x="114" y="134"/>
                </a:lnTo>
                <a:lnTo>
                  <a:pt x="114" y="164"/>
                </a:lnTo>
                <a:lnTo>
                  <a:pt x="164" y="164"/>
                </a:lnTo>
                <a:lnTo>
                  <a:pt x="164" y="190"/>
                </a:lnTo>
                <a:lnTo>
                  <a:pt x="37" y="190"/>
                </a:lnTo>
                <a:lnTo>
                  <a:pt x="37" y="164"/>
                </a:lnTo>
                <a:lnTo>
                  <a:pt x="82" y="164"/>
                </a:lnTo>
                <a:lnTo>
                  <a:pt x="82" y="86"/>
                </a:lnTo>
                <a:lnTo>
                  <a:pt x="26" y="86"/>
                </a:lnTo>
                <a:lnTo>
                  <a:pt x="19" y="86"/>
                </a:lnTo>
                <a:lnTo>
                  <a:pt x="17" y="80"/>
                </a:lnTo>
                <a:lnTo>
                  <a:pt x="2" y="56"/>
                </a:lnTo>
                <a:lnTo>
                  <a:pt x="0" y="52"/>
                </a:lnTo>
                <a:lnTo>
                  <a:pt x="2" y="45"/>
                </a:lnTo>
                <a:lnTo>
                  <a:pt x="17" y="21"/>
                </a:lnTo>
                <a:lnTo>
                  <a:pt x="19" y="17"/>
                </a:lnTo>
                <a:lnTo>
                  <a:pt x="26" y="17"/>
                </a:lnTo>
                <a:lnTo>
                  <a:pt x="82" y="17"/>
                </a:lnTo>
                <a:lnTo>
                  <a:pt x="82" y="13"/>
                </a:lnTo>
                <a:lnTo>
                  <a:pt x="99" y="0"/>
                </a:lnTo>
                <a:lnTo>
                  <a:pt x="114" y="13"/>
                </a:lnTo>
                <a:lnTo>
                  <a:pt x="114" y="65"/>
                </a:lnTo>
                <a:lnTo>
                  <a:pt x="114" y="65"/>
                </a:lnTo>
                <a:close/>
                <a:moveTo>
                  <a:pt x="166" y="84"/>
                </a:moveTo>
                <a:lnTo>
                  <a:pt x="116" y="84"/>
                </a:lnTo>
                <a:lnTo>
                  <a:pt x="116" y="112"/>
                </a:lnTo>
                <a:lnTo>
                  <a:pt x="166" y="112"/>
                </a:lnTo>
                <a:lnTo>
                  <a:pt x="175" y="99"/>
                </a:lnTo>
                <a:lnTo>
                  <a:pt x="166" y="8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12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旧字形 Normal" panose="020B0400000000000000" pitchFamily="34" charset="-128"/>
            </a:endParaRPr>
          </a:p>
        </p:txBody>
      </p:sp>
      <p:sp>
        <p:nvSpPr>
          <p:cNvPr id="26" name="Freeform 25"/>
          <p:cNvSpPr>
            <a:spLocks noEditPoints="1"/>
          </p:cNvSpPr>
          <p:nvPr/>
        </p:nvSpPr>
        <p:spPr bwMode="auto">
          <a:xfrm>
            <a:off x="5278891" y="4338828"/>
            <a:ext cx="356201" cy="348152"/>
          </a:xfrm>
          <a:custGeom>
            <a:avLst/>
            <a:gdLst>
              <a:gd name="T0" fmla="*/ 74 w 82"/>
              <a:gd name="T1" fmla="*/ 6 h 80"/>
              <a:gd name="T2" fmla="*/ 67 w 82"/>
              <a:gd name="T3" fmla="*/ 27 h 80"/>
              <a:gd name="T4" fmla="*/ 65 w 82"/>
              <a:gd name="T5" fmla="*/ 30 h 80"/>
              <a:gd name="T6" fmla="*/ 75 w 82"/>
              <a:gd name="T7" fmla="*/ 71 h 80"/>
              <a:gd name="T8" fmla="*/ 66 w 82"/>
              <a:gd name="T9" fmla="*/ 80 h 80"/>
              <a:gd name="T10" fmla="*/ 44 w 82"/>
              <a:gd name="T11" fmla="*/ 50 h 80"/>
              <a:gd name="T12" fmla="*/ 36 w 82"/>
              <a:gd name="T13" fmla="*/ 57 h 80"/>
              <a:gd name="T14" fmla="*/ 39 w 82"/>
              <a:gd name="T15" fmla="*/ 70 h 80"/>
              <a:gd name="T16" fmla="*/ 34 w 82"/>
              <a:gd name="T17" fmla="*/ 75 h 80"/>
              <a:gd name="T18" fmla="*/ 26 w 82"/>
              <a:gd name="T19" fmla="*/ 61 h 80"/>
              <a:gd name="T20" fmla="*/ 21 w 82"/>
              <a:gd name="T21" fmla="*/ 67 h 80"/>
              <a:gd name="T22" fmla="*/ 16 w 82"/>
              <a:gd name="T23" fmla="*/ 62 h 80"/>
              <a:gd name="T24" fmla="*/ 21 w 82"/>
              <a:gd name="T25" fmla="*/ 57 h 80"/>
              <a:gd name="T26" fmla="*/ 7 w 82"/>
              <a:gd name="T27" fmla="*/ 50 h 80"/>
              <a:gd name="T28" fmla="*/ 12 w 82"/>
              <a:gd name="T29" fmla="*/ 44 h 80"/>
              <a:gd name="T30" fmla="*/ 25 w 82"/>
              <a:gd name="T31" fmla="*/ 47 h 80"/>
              <a:gd name="T32" fmla="*/ 32 w 82"/>
              <a:gd name="T33" fmla="*/ 39 h 80"/>
              <a:gd name="T34" fmla="*/ 0 w 82"/>
              <a:gd name="T35" fmla="*/ 18 h 80"/>
              <a:gd name="T36" fmla="*/ 9 w 82"/>
              <a:gd name="T37" fmla="*/ 8 h 80"/>
              <a:gd name="T38" fmla="*/ 51 w 82"/>
              <a:gd name="T39" fmla="*/ 16 h 80"/>
              <a:gd name="T40" fmla="*/ 53 w 82"/>
              <a:gd name="T41" fmla="*/ 13 h 80"/>
              <a:gd name="T42" fmla="*/ 74 w 82"/>
              <a:gd name="T43" fmla="*/ 6 h 80"/>
              <a:gd name="T44" fmla="*/ 82 w 82"/>
              <a:gd name="T45" fmla="*/ 50 h 80"/>
              <a:gd name="T46" fmla="*/ 74 w 82"/>
              <a:gd name="T47" fmla="*/ 42 h 80"/>
              <a:gd name="T48" fmla="*/ 72 w 82"/>
              <a:gd name="T49" fmla="*/ 44 h 80"/>
              <a:gd name="T50" fmla="*/ 76 w 82"/>
              <a:gd name="T51" fmla="*/ 57 h 80"/>
              <a:gd name="T52" fmla="*/ 82 w 82"/>
              <a:gd name="T53" fmla="*/ 50 h 80"/>
              <a:gd name="T54" fmla="*/ 29 w 82"/>
              <a:gd name="T55" fmla="*/ 0 h 80"/>
              <a:gd name="T56" fmla="*/ 23 w 82"/>
              <a:gd name="T57" fmla="*/ 7 h 80"/>
              <a:gd name="T58" fmla="*/ 36 w 82"/>
              <a:gd name="T59" fmla="*/ 10 h 80"/>
              <a:gd name="T60" fmla="*/ 37 w 82"/>
              <a:gd name="T61" fmla="*/ 8 h 80"/>
              <a:gd name="T62" fmla="*/ 29 w 82"/>
              <a:gd name="T63" fmla="*/ 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82" h="80">
                <a:moveTo>
                  <a:pt x="74" y="6"/>
                </a:moveTo>
                <a:cubicBezTo>
                  <a:pt x="76" y="15"/>
                  <a:pt x="74" y="21"/>
                  <a:pt x="67" y="27"/>
                </a:cubicBezTo>
                <a:cubicBezTo>
                  <a:pt x="65" y="30"/>
                  <a:pt x="65" y="30"/>
                  <a:pt x="65" y="30"/>
                </a:cubicBezTo>
                <a:cubicBezTo>
                  <a:pt x="75" y="71"/>
                  <a:pt x="75" y="71"/>
                  <a:pt x="75" y="71"/>
                </a:cubicBezTo>
                <a:cubicBezTo>
                  <a:pt x="66" y="80"/>
                  <a:pt x="66" y="80"/>
                  <a:pt x="66" y="80"/>
                </a:cubicBezTo>
                <a:cubicBezTo>
                  <a:pt x="44" y="50"/>
                  <a:pt x="44" y="50"/>
                  <a:pt x="44" y="50"/>
                </a:cubicBezTo>
                <a:cubicBezTo>
                  <a:pt x="36" y="57"/>
                  <a:pt x="36" y="57"/>
                  <a:pt x="36" y="57"/>
                </a:cubicBezTo>
                <a:cubicBezTo>
                  <a:pt x="39" y="70"/>
                  <a:pt x="39" y="70"/>
                  <a:pt x="39" y="70"/>
                </a:cubicBezTo>
                <a:cubicBezTo>
                  <a:pt x="34" y="75"/>
                  <a:pt x="34" y="75"/>
                  <a:pt x="34" y="75"/>
                </a:cubicBezTo>
                <a:cubicBezTo>
                  <a:pt x="26" y="61"/>
                  <a:pt x="26" y="61"/>
                  <a:pt x="26" y="61"/>
                </a:cubicBezTo>
                <a:cubicBezTo>
                  <a:pt x="21" y="67"/>
                  <a:pt x="21" y="67"/>
                  <a:pt x="21" y="67"/>
                </a:cubicBezTo>
                <a:cubicBezTo>
                  <a:pt x="16" y="62"/>
                  <a:pt x="16" y="62"/>
                  <a:pt x="16" y="62"/>
                </a:cubicBezTo>
                <a:cubicBezTo>
                  <a:pt x="21" y="57"/>
                  <a:pt x="21" y="57"/>
                  <a:pt x="21" y="57"/>
                </a:cubicBezTo>
                <a:cubicBezTo>
                  <a:pt x="7" y="50"/>
                  <a:pt x="7" y="50"/>
                  <a:pt x="7" y="50"/>
                </a:cubicBezTo>
                <a:cubicBezTo>
                  <a:pt x="12" y="44"/>
                  <a:pt x="12" y="44"/>
                  <a:pt x="12" y="44"/>
                </a:cubicBezTo>
                <a:cubicBezTo>
                  <a:pt x="25" y="47"/>
                  <a:pt x="25" y="47"/>
                  <a:pt x="25" y="47"/>
                </a:cubicBezTo>
                <a:cubicBezTo>
                  <a:pt x="32" y="39"/>
                  <a:pt x="32" y="39"/>
                  <a:pt x="32" y="39"/>
                </a:cubicBezTo>
                <a:cubicBezTo>
                  <a:pt x="0" y="18"/>
                  <a:pt x="0" y="18"/>
                  <a:pt x="0" y="18"/>
                </a:cubicBezTo>
                <a:cubicBezTo>
                  <a:pt x="9" y="8"/>
                  <a:pt x="9" y="8"/>
                  <a:pt x="9" y="8"/>
                </a:cubicBezTo>
                <a:cubicBezTo>
                  <a:pt x="51" y="16"/>
                  <a:pt x="51" y="16"/>
                  <a:pt x="51" y="16"/>
                </a:cubicBezTo>
                <a:cubicBezTo>
                  <a:pt x="53" y="13"/>
                  <a:pt x="53" y="13"/>
                  <a:pt x="53" y="13"/>
                </a:cubicBezTo>
                <a:cubicBezTo>
                  <a:pt x="60" y="5"/>
                  <a:pt x="67" y="4"/>
                  <a:pt x="74" y="6"/>
                </a:cubicBezTo>
                <a:close/>
                <a:moveTo>
                  <a:pt x="82" y="50"/>
                </a:moveTo>
                <a:cubicBezTo>
                  <a:pt x="74" y="42"/>
                  <a:pt x="74" y="42"/>
                  <a:pt x="74" y="42"/>
                </a:cubicBezTo>
                <a:cubicBezTo>
                  <a:pt x="72" y="44"/>
                  <a:pt x="72" y="44"/>
                  <a:pt x="72" y="44"/>
                </a:cubicBezTo>
                <a:cubicBezTo>
                  <a:pt x="76" y="57"/>
                  <a:pt x="76" y="57"/>
                  <a:pt x="76" y="57"/>
                </a:cubicBezTo>
                <a:cubicBezTo>
                  <a:pt x="82" y="50"/>
                  <a:pt x="82" y="50"/>
                  <a:pt x="82" y="50"/>
                </a:cubicBezTo>
                <a:close/>
                <a:moveTo>
                  <a:pt x="29" y="0"/>
                </a:moveTo>
                <a:cubicBezTo>
                  <a:pt x="23" y="7"/>
                  <a:pt x="23" y="7"/>
                  <a:pt x="23" y="7"/>
                </a:cubicBezTo>
                <a:cubicBezTo>
                  <a:pt x="36" y="10"/>
                  <a:pt x="36" y="10"/>
                  <a:pt x="36" y="10"/>
                </a:cubicBezTo>
                <a:cubicBezTo>
                  <a:pt x="37" y="8"/>
                  <a:pt x="37" y="8"/>
                  <a:pt x="37" y="8"/>
                </a:cubicBezTo>
                <a:lnTo>
                  <a:pt x="29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12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旧字形 Normal" panose="020B0400000000000000" pitchFamily="34" charset="-128"/>
            </a:endParaRPr>
          </a:p>
        </p:txBody>
      </p:sp>
      <p:sp>
        <p:nvSpPr>
          <p:cNvPr id="27" name="Freeform 26"/>
          <p:cNvSpPr>
            <a:spLocks noEditPoints="1"/>
          </p:cNvSpPr>
          <p:nvPr/>
        </p:nvSpPr>
        <p:spPr bwMode="auto">
          <a:xfrm>
            <a:off x="9253437" y="4310654"/>
            <a:ext cx="334064" cy="404500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3A3838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12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旧字形 Normal" panose="020B0400000000000000" pitchFamily="34" charset="-128"/>
            </a:endParaRPr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3474579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7454235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9440759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5476570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2205729" y="5176347"/>
            <a:ext cx="2537702" cy="855829"/>
            <a:chOff x="1929542" y="4908274"/>
            <a:chExt cx="2729132" cy="811538"/>
          </a:xfrm>
        </p:grpSpPr>
        <p:sp>
          <p:nvSpPr>
            <p:cNvPr id="44" name="TextBox 43"/>
            <p:cNvSpPr txBox="1"/>
            <p:nvPr/>
          </p:nvSpPr>
          <p:spPr>
            <a:xfrm>
              <a:off x="2335315" y="4908274"/>
              <a:ext cx="1917586" cy="4016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黑体旧字形 Normal" panose="020B0400000000000000" pitchFamily="34" charset="-128"/>
                </a:rPr>
                <a:t>请替换文字内容</a:t>
              </a:r>
              <a:endPara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929542" y="5195350"/>
              <a:ext cx="2729132" cy="5244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黑体旧字形 Normal" panose="020B0400000000000000" pitchFamily="34" charset="-128"/>
                </a:rPr>
                <a:t>点击添加相关标题文字，点击添加相关标题文字，点击添加相关标题文字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185385" y="5201373"/>
            <a:ext cx="2537702" cy="830803"/>
            <a:chOff x="5703260" y="4932005"/>
            <a:chExt cx="2729132" cy="787807"/>
          </a:xfrm>
        </p:grpSpPr>
        <p:sp>
          <p:nvSpPr>
            <p:cNvPr id="48" name="TextBox 47"/>
            <p:cNvSpPr txBox="1"/>
            <p:nvPr/>
          </p:nvSpPr>
          <p:spPr>
            <a:xfrm>
              <a:off x="6109034" y="4932005"/>
              <a:ext cx="1917586" cy="4016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黑体旧字形 Normal" panose="020B0400000000000000" pitchFamily="34" charset="-128"/>
                </a:rPr>
                <a:t>请替换文字内容</a:t>
              </a:r>
              <a:endPara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703260" y="5195350"/>
              <a:ext cx="2729132" cy="5244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黑体旧字形 Normal" panose="020B0400000000000000" pitchFamily="34" charset="-128"/>
                </a:rPr>
                <a:t>点击添加相关标题文字，点击添加相关标题文字，点击添加相关标题文字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168723" y="1709794"/>
            <a:ext cx="2611174" cy="846163"/>
            <a:chOff x="4038291" y="1621125"/>
            <a:chExt cx="2304129" cy="802376"/>
          </a:xfrm>
        </p:grpSpPr>
        <p:sp>
          <p:nvSpPr>
            <p:cNvPr id="50" name="TextBox 49"/>
            <p:cNvSpPr txBox="1"/>
            <p:nvPr/>
          </p:nvSpPr>
          <p:spPr>
            <a:xfrm>
              <a:off x="4403651" y="1621125"/>
              <a:ext cx="1573410" cy="4016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黑体旧字形 Normal" panose="020B0400000000000000" pitchFamily="34" charset="-128"/>
                </a:rPr>
                <a:t>请替换文字内容</a:t>
              </a:r>
              <a:endPara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038291" y="1899037"/>
              <a:ext cx="2304129" cy="5244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黑体旧字形 Normal" panose="020B0400000000000000" pitchFamily="34" charset="-128"/>
                </a:rPr>
                <a:t>点击添加相关标题文字，点击添加相关标题文字，点击添加相关标题文字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114883" y="1721693"/>
            <a:ext cx="2611174" cy="834257"/>
            <a:chOff x="7780247" y="1632414"/>
            <a:chExt cx="2304129" cy="791088"/>
          </a:xfrm>
        </p:grpSpPr>
        <p:sp>
          <p:nvSpPr>
            <p:cNvPr id="52" name="TextBox 51"/>
            <p:cNvSpPr txBox="1"/>
            <p:nvPr/>
          </p:nvSpPr>
          <p:spPr>
            <a:xfrm>
              <a:off x="8145606" y="1632414"/>
              <a:ext cx="1573410" cy="4016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黑体旧字形 Normal" panose="020B0400000000000000" pitchFamily="34" charset="-128"/>
                </a:rPr>
                <a:t>请替换文字内容</a:t>
              </a:r>
              <a:endPara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7780247" y="1899037"/>
              <a:ext cx="2304129" cy="5244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黑体旧字形 Normal" panose="020B0400000000000000" pitchFamily="34" charset="-128"/>
                </a:rPr>
                <a:t>点击添加相关标题文字，点击添加相关标题文字，点击添加相关标题文字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0" y="0"/>
            <a:ext cx="5891282" cy="907057"/>
            <a:chOff x="0" y="0"/>
            <a:chExt cx="5891282" cy="907057"/>
          </a:xfrm>
        </p:grpSpPr>
        <p:grpSp>
          <p:nvGrpSpPr>
            <p:cNvPr id="3" name="组合 2"/>
            <p:cNvGrpSpPr/>
            <p:nvPr/>
          </p:nvGrpSpPr>
          <p:grpSpPr>
            <a:xfrm>
              <a:off x="0" y="0"/>
              <a:ext cx="1157698" cy="907057"/>
              <a:chOff x="236687" y="0"/>
              <a:chExt cx="1157698" cy="907057"/>
            </a:xfrm>
          </p:grpSpPr>
          <p:sp>
            <p:nvSpPr>
              <p:cNvPr id="10" name="平行四边形 9"/>
              <p:cNvSpPr/>
              <p:nvPr/>
            </p:nvSpPr>
            <p:spPr>
              <a:xfrm>
                <a:off x="236687" y="0"/>
                <a:ext cx="946768" cy="907057"/>
              </a:xfrm>
              <a:prstGeom prst="parallelogram">
                <a:avLst>
                  <a:gd name="adj" fmla="val 51772"/>
                </a:avLst>
              </a:prstGeom>
              <a:solidFill>
                <a:srgbClr val="F7D7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endParaRPr>
              </a:p>
            </p:txBody>
          </p:sp>
          <p:sp>
            <p:nvSpPr>
              <p:cNvPr id="11" name="平行四边形 10"/>
              <p:cNvSpPr/>
              <p:nvPr/>
            </p:nvSpPr>
            <p:spPr>
              <a:xfrm>
                <a:off x="295208" y="0"/>
                <a:ext cx="360880" cy="342346"/>
              </a:xfrm>
              <a:prstGeom prst="parallelogram">
                <a:avLst>
                  <a:gd name="adj" fmla="val 51772"/>
                </a:avLst>
              </a:prstGeom>
              <a:solidFill>
                <a:srgbClr val="F7D7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endParaRPr>
              </a:p>
            </p:txBody>
          </p:sp>
          <p:sp>
            <p:nvSpPr>
              <p:cNvPr id="15" name="平行四边形 14"/>
              <p:cNvSpPr/>
              <p:nvPr/>
            </p:nvSpPr>
            <p:spPr>
              <a:xfrm rot="20798008">
                <a:off x="845494" y="27657"/>
                <a:ext cx="548891" cy="520701"/>
              </a:xfrm>
              <a:prstGeom prst="parallelogram">
                <a:avLst>
                  <a:gd name="adj" fmla="val 89821"/>
                </a:avLst>
              </a:prstGeom>
              <a:solidFill>
                <a:srgbClr val="F7D7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endParaRPr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221896" y="69264"/>
              <a:ext cx="36088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4400"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rPr>
                <a:t>1</a:t>
              </a:r>
              <a:endParaRPr lang="en-US" altLang="zh-CN" sz="4400"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005289" y="171173"/>
              <a:ext cx="3295317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zh-CN" sz="20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rPr>
                <a:t>输入标题内容</a:t>
              </a:r>
              <a:endParaRPr lang="zh-CN" altLang="zh-CN" sz="2000" b="1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005290" y="575070"/>
              <a:ext cx="4885992" cy="27321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050" dirty="0">
                  <a:solidFill>
                    <a:prstClr val="white">
                      <a:lumMod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rPr>
                <a:t>print the presentation and make it into a film to be used in a wider field</a:t>
              </a:r>
              <a:endPara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</p:grpSp>
    </p:spTree>
  </p:cSld>
  <p:clrMapOvr>
    <a:masterClrMapping/>
  </p:clrMapOvr>
  <p:transition spd="slow" advClick="0" advTm="200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寒假校园招聘易拉宝 (5)"/>
          <p:cNvPicPr>
            <a:picLocks noChangeAspect="1"/>
          </p:cNvPicPr>
          <p:nvPr/>
        </p:nvPicPr>
        <p:blipFill>
          <a:blip r:embed="rId1"/>
          <a:srcRect t="32567" r="545" b="45732"/>
          <a:stretch>
            <a:fillRect/>
          </a:stretch>
        </p:blipFill>
        <p:spPr>
          <a:xfrm>
            <a:off x="0" y="-14605"/>
            <a:ext cx="12858750" cy="7216140"/>
          </a:xfrm>
          <a:prstGeom prst="rect">
            <a:avLst/>
          </a:prstGeom>
        </p:spPr>
      </p:pic>
      <p:sp>
        <p:nvSpPr>
          <p:cNvPr id="13" name="任意多边形: 形状 12"/>
          <p:cNvSpPr/>
          <p:nvPr/>
        </p:nvSpPr>
        <p:spPr>
          <a:xfrm rot="20606853">
            <a:off x="2510851" y="4727096"/>
            <a:ext cx="2030792" cy="1820490"/>
          </a:xfrm>
          <a:custGeom>
            <a:avLst/>
            <a:gdLst>
              <a:gd name="connsiteX0" fmla="*/ 389308 w 834029"/>
              <a:gd name="connsiteY0" fmla="*/ 3286 h 747660"/>
              <a:gd name="connsiteX1" fmla="*/ 489662 w 834029"/>
              <a:gd name="connsiteY1" fmla="*/ 36938 h 747660"/>
              <a:gd name="connsiteX2" fmla="*/ 495679 w 834029"/>
              <a:gd name="connsiteY2" fmla="*/ 49054 h 747660"/>
              <a:gd name="connsiteX3" fmla="*/ 499119 w 834029"/>
              <a:gd name="connsiteY3" fmla="*/ 47181 h 747660"/>
              <a:gd name="connsiteX4" fmla="*/ 810823 w 834029"/>
              <a:gd name="connsiteY4" fmla="*/ 584601 h 747660"/>
              <a:gd name="connsiteX5" fmla="*/ 808713 w 834029"/>
              <a:gd name="connsiteY5" fmla="*/ 586594 h 747660"/>
              <a:gd name="connsiteX6" fmla="*/ 813828 w 834029"/>
              <a:gd name="connsiteY6" fmla="*/ 591043 h 747660"/>
              <a:gd name="connsiteX7" fmla="*/ 830743 w 834029"/>
              <a:gd name="connsiteY7" fmla="*/ 625096 h 747660"/>
              <a:gd name="connsiteX8" fmla="*/ 763038 w 834029"/>
              <a:gd name="connsiteY8" fmla="*/ 742364 h 747660"/>
              <a:gd name="connsiteX9" fmla="*/ 732018 w 834029"/>
              <a:gd name="connsiteY9" fmla="*/ 744308 h 747660"/>
              <a:gd name="connsiteX10" fmla="*/ 732086 w 834029"/>
              <a:gd name="connsiteY10" fmla="*/ 747660 h 747660"/>
              <a:gd name="connsiteX11" fmla="*/ 95078 w 834029"/>
              <a:gd name="connsiteY11" fmla="*/ 747660 h 747660"/>
              <a:gd name="connsiteX12" fmla="*/ 94883 w 834029"/>
              <a:gd name="connsiteY12" fmla="*/ 741915 h 747660"/>
              <a:gd name="connsiteX13" fmla="*/ 82607 w 834029"/>
              <a:gd name="connsiteY13" fmla="*/ 742684 h 747660"/>
              <a:gd name="connsiteX14" fmla="*/ 3286 w 834029"/>
              <a:gd name="connsiteY14" fmla="*/ 672601 h 747660"/>
              <a:gd name="connsiteX15" fmla="*/ 12851 w 834029"/>
              <a:gd name="connsiteY15" fmla="*/ 599945 h 747660"/>
              <a:gd name="connsiteX16" fmla="*/ 15134 w 834029"/>
              <a:gd name="connsiteY16" fmla="*/ 597320 h 747660"/>
              <a:gd name="connsiteX17" fmla="*/ 14216 w 834029"/>
              <a:gd name="connsiteY17" fmla="*/ 596755 h 747660"/>
              <a:gd name="connsiteX18" fmla="*/ 329149 w 834029"/>
              <a:gd name="connsiteY18" fmla="*/ 53768 h 747660"/>
              <a:gd name="connsiteX19" fmla="*/ 331168 w 834029"/>
              <a:gd name="connsiteY19" fmla="*/ 47898 h 747660"/>
              <a:gd name="connsiteX20" fmla="*/ 335326 w 834029"/>
              <a:gd name="connsiteY20" fmla="*/ 43117 h 747660"/>
              <a:gd name="connsiteX21" fmla="*/ 336345 w 834029"/>
              <a:gd name="connsiteY21" fmla="*/ 41360 h 747660"/>
              <a:gd name="connsiteX22" fmla="*/ 336717 w 834029"/>
              <a:gd name="connsiteY22" fmla="*/ 41517 h 747660"/>
              <a:gd name="connsiteX23" fmla="*/ 355255 w 834029"/>
              <a:gd name="connsiteY23" fmla="*/ 20200 h 747660"/>
              <a:gd name="connsiteX24" fmla="*/ 389308 w 834029"/>
              <a:gd name="connsiteY24" fmla="*/ 3286 h 74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834029" h="747660">
                <a:moveTo>
                  <a:pt x="389308" y="3286"/>
                </a:moveTo>
                <a:cubicBezTo>
                  <a:pt x="427617" y="-6979"/>
                  <a:pt x="466727" y="7505"/>
                  <a:pt x="489662" y="36938"/>
                </a:cubicBezTo>
                <a:lnTo>
                  <a:pt x="495679" y="49054"/>
                </a:lnTo>
                <a:lnTo>
                  <a:pt x="499119" y="47181"/>
                </a:lnTo>
                <a:lnTo>
                  <a:pt x="810823" y="584601"/>
                </a:lnTo>
                <a:lnTo>
                  <a:pt x="808713" y="586594"/>
                </a:lnTo>
                <a:lnTo>
                  <a:pt x="813828" y="591043"/>
                </a:lnTo>
                <a:cubicBezTo>
                  <a:pt x="821473" y="600854"/>
                  <a:pt x="827321" y="612326"/>
                  <a:pt x="830743" y="625096"/>
                </a:cubicBezTo>
                <a:cubicBezTo>
                  <a:pt x="844429" y="676175"/>
                  <a:pt x="814117" y="728677"/>
                  <a:pt x="763038" y="742364"/>
                </a:cubicBezTo>
                <a:lnTo>
                  <a:pt x="732018" y="744308"/>
                </a:lnTo>
                <a:lnTo>
                  <a:pt x="732086" y="747660"/>
                </a:lnTo>
                <a:lnTo>
                  <a:pt x="95078" y="747660"/>
                </a:lnTo>
                <a:lnTo>
                  <a:pt x="94883" y="741915"/>
                </a:lnTo>
                <a:lnTo>
                  <a:pt x="82607" y="742684"/>
                </a:lnTo>
                <a:cubicBezTo>
                  <a:pt x="45650" y="737538"/>
                  <a:pt x="13551" y="710911"/>
                  <a:pt x="3286" y="672601"/>
                </a:cubicBezTo>
                <a:cubicBezTo>
                  <a:pt x="-3557" y="647062"/>
                  <a:pt x="599" y="621166"/>
                  <a:pt x="12851" y="599945"/>
                </a:cubicBezTo>
                <a:lnTo>
                  <a:pt x="15134" y="597320"/>
                </a:lnTo>
                <a:lnTo>
                  <a:pt x="14216" y="596755"/>
                </a:lnTo>
                <a:lnTo>
                  <a:pt x="329149" y="53768"/>
                </a:lnTo>
                <a:lnTo>
                  <a:pt x="331168" y="47898"/>
                </a:lnTo>
                <a:lnTo>
                  <a:pt x="335326" y="43117"/>
                </a:lnTo>
                <a:lnTo>
                  <a:pt x="336345" y="41360"/>
                </a:lnTo>
                <a:lnTo>
                  <a:pt x="336717" y="41517"/>
                </a:lnTo>
                <a:lnTo>
                  <a:pt x="355255" y="20200"/>
                </a:lnTo>
                <a:cubicBezTo>
                  <a:pt x="365066" y="12555"/>
                  <a:pt x="376538" y="6708"/>
                  <a:pt x="389308" y="3286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3930" fontAlgn="auto">
              <a:spcBef>
                <a:spcPts val="0"/>
              </a:spcBef>
              <a:spcAft>
                <a:spcPts val="0"/>
              </a:spcAft>
            </a:pPr>
            <a:endParaRPr lang="zh-CN" altLang="en-US" sz="1900">
              <a:solidFill>
                <a:prstClr val="white"/>
              </a:solidFill>
              <a:latin typeface="思源黑体旧字形 Normal" panose="020B0400000000000000" pitchFamily="34" charset="-128"/>
              <a:ea typeface="思源黑体旧字形 Normal" panose="020B0400000000000000" pitchFamily="34" charset="-128"/>
              <a:sym typeface="思源黑体旧字形 Normal" panose="020B0400000000000000" pitchFamily="34" charset="-128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5754663" y="2267310"/>
            <a:ext cx="1512168" cy="1512168"/>
          </a:xfrm>
          <a:prstGeom prst="ellipse">
            <a:avLst/>
          </a:prstGeom>
          <a:noFill/>
          <a:ln w="57150">
            <a:solidFill>
              <a:srgbClr val="F7D7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旧字形 Normal" panose="020B0400000000000000" pitchFamily="34" charset="-128"/>
              <a:ea typeface="思源黑体旧字形 Normal" panose="020B0400000000000000" pitchFamily="34" charset="-128"/>
              <a:sym typeface="思源黑体旧字形 Normal" panose="020B0400000000000000" pitchFamily="34" charset="-128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718659" y="2262563"/>
            <a:ext cx="1584176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>
                <a:latin typeface="思源黑体旧字形 Normal" panose="020B0400000000000000" pitchFamily="34" charset="-128"/>
                <a:ea typeface="思源黑体旧字形 Normal" panose="020B0400000000000000" pitchFamily="34" charset="-128"/>
                <a:sym typeface="思源黑体旧字形 Normal" panose="020B0400000000000000" pitchFamily="34" charset="-128"/>
              </a:rPr>
              <a:t>2</a:t>
            </a:r>
            <a:endParaRPr lang="zh-CN" altLang="en-US" sz="8800">
              <a:latin typeface="思源黑体旧字形 Normal" panose="020B0400000000000000" pitchFamily="34" charset="-128"/>
              <a:ea typeface="思源黑体旧字形 Normal" panose="020B0400000000000000" pitchFamily="34" charset="-128"/>
              <a:sym typeface="思源黑体旧字形 Normal" panose="020B0400000000000000" pitchFamily="34" charset="-128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800377" y="4360942"/>
            <a:ext cx="5420741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spc="300">
                <a:latin typeface="思源黑体旧字形 Normal" panose="020B0400000000000000" pitchFamily="34" charset="-128"/>
                <a:ea typeface="思源黑体旧字形 Normal" panose="020B0400000000000000" pitchFamily="34" charset="-128"/>
                <a:sym typeface="思源黑体旧字形 Normal" panose="020B0400000000000000" pitchFamily="34" charset="-128"/>
              </a:rPr>
              <a:t>输入标题内容</a:t>
            </a:r>
            <a:endParaRPr lang="zh-CN" altLang="en-US" sz="4400" spc="300">
              <a:latin typeface="思源黑体旧字形 Normal" panose="020B0400000000000000" pitchFamily="34" charset="-128"/>
              <a:ea typeface="思源黑体旧字形 Normal" panose="020B0400000000000000" pitchFamily="34" charset="-128"/>
              <a:sym typeface="思源黑体旧字形 Normal" panose="020B0400000000000000" pitchFamily="34" charset="-128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450407" y="5136432"/>
            <a:ext cx="6120680" cy="1344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63930"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旧字形 Normal" panose="020B0400000000000000" pitchFamily="34" charset="-128"/>
                <a:ea typeface="思源黑体旧字形 Normal" panose="020B0400000000000000" pitchFamily="34" charset="-128"/>
                <a:cs typeface="Calibri" panose="020F0502020204030204" pitchFamily="34" charset="0"/>
                <a:sym typeface="思源黑体旧字形 Normal" panose="020B0400000000000000" pitchFamily="34" charset="-128"/>
              </a:rPr>
              <a:t>Lorem ipsum dolor sit amet, consectetuer adipiscing elit. Maecenas porttitor congue massa. </a:t>
            </a:r>
            <a:r>
              <a:rPr lang="en-US" altLang="zh-CN" sz="2000">
                <a:solidFill>
                  <a:schemeClr val="tx1">
                    <a:lumMod val="50000"/>
                    <a:lumOff val="50000"/>
                  </a:schemeClr>
                </a:solidFill>
                <a:latin typeface="思源黑体旧字形 Normal" panose="020B0400000000000000" pitchFamily="34" charset="-128"/>
                <a:ea typeface="思源黑体旧字形 Normal" panose="020B0400000000000000" pitchFamily="34" charset="-128"/>
                <a:cs typeface="Calibri" panose="020F0502020204030204" pitchFamily="34" charset="0"/>
                <a:sym typeface="思源黑体旧字形 Normal" panose="020B0400000000000000" pitchFamily="34" charset="-128"/>
              </a:rPr>
              <a:t>Fusce posuere </a:t>
            </a:r>
            <a:endParaRPr lang="zh-CN" altLang="en-US" sz="2000">
              <a:solidFill>
                <a:schemeClr val="tx1">
                  <a:lumMod val="50000"/>
                  <a:lumOff val="50000"/>
                </a:schemeClr>
              </a:solidFill>
              <a:latin typeface="思源黑体旧字形 Normal" panose="020B0400000000000000" pitchFamily="34" charset="-128"/>
              <a:ea typeface="思源黑体旧字形 Normal" panose="020B0400000000000000" pitchFamily="34" charset="-128"/>
              <a:cs typeface="Calibri" panose="020F0502020204030204" pitchFamily="34" charset="0"/>
              <a:sym typeface="思源黑体旧字形 Normal" panose="020B0400000000000000" pitchFamily="34" charset="-128"/>
            </a:endParaRPr>
          </a:p>
        </p:txBody>
      </p:sp>
      <p:sp>
        <p:nvSpPr>
          <p:cNvPr id="10" name="任意多边形: 形状 9"/>
          <p:cNvSpPr/>
          <p:nvPr/>
        </p:nvSpPr>
        <p:spPr>
          <a:xfrm rot="1264222">
            <a:off x="11599322" y="5730268"/>
            <a:ext cx="2030792" cy="1820490"/>
          </a:xfrm>
          <a:custGeom>
            <a:avLst/>
            <a:gdLst>
              <a:gd name="connsiteX0" fmla="*/ 389308 w 834029"/>
              <a:gd name="connsiteY0" fmla="*/ 3286 h 747660"/>
              <a:gd name="connsiteX1" fmla="*/ 489662 w 834029"/>
              <a:gd name="connsiteY1" fmla="*/ 36938 h 747660"/>
              <a:gd name="connsiteX2" fmla="*/ 495679 w 834029"/>
              <a:gd name="connsiteY2" fmla="*/ 49054 h 747660"/>
              <a:gd name="connsiteX3" fmla="*/ 499119 w 834029"/>
              <a:gd name="connsiteY3" fmla="*/ 47181 h 747660"/>
              <a:gd name="connsiteX4" fmla="*/ 810823 w 834029"/>
              <a:gd name="connsiteY4" fmla="*/ 584601 h 747660"/>
              <a:gd name="connsiteX5" fmla="*/ 808713 w 834029"/>
              <a:gd name="connsiteY5" fmla="*/ 586594 h 747660"/>
              <a:gd name="connsiteX6" fmla="*/ 813828 w 834029"/>
              <a:gd name="connsiteY6" fmla="*/ 591043 h 747660"/>
              <a:gd name="connsiteX7" fmla="*/ 830743 w 834029"/>
              <a:gd name="connsiteY7" fmla="*/ 625096 h 747660"/>
              <a:gd name="connsiteX8" fmla="*/ 763038 w 834029"/>
              <a:gd name="connsiteY8" fmla="*/ 742364 h 747660"/>
              <a:gd name="connsiteX9" fmla="*/ 732018 w 834029"/>
              <a:gd name="connsiteY9" fmla="*/ 744308 h 747660"/>
              <a:gd name="connsiteX10" fmla="*/ 732086 w 834029"/>
              <a:gd name="connsiteY10" fmla="*/ 747660 h 747660"/>
              <a:gd name="connsiteX11" fmla="*/ 95078 w 834029"/>
              <a:gd name="connsiteY11" fmla="*/ 747660 h 747660"/>
              <a:gd name="connsiteX12" fmla="*/ 94883 w 834029"/>
              <a:gd name="connsiteY12" fmla="*/ 741915 h 747660"/>
              <a:gd name="connsiteX13" fmla="*/ 82607 w 834029"/>
              <a:gd name="connsiteY13" fmla="*/ 742684 h 747660"/>
              <a:gd name="connsiteX14" fmla="*/ 3286 w 834029"/>
              <a:gd name="connsiteY14" fmla="*/ 672601 h 747660"/>
              <a:gd name="connsiteX15" fmla="*/ 12851 w 834029"/>
              <a:gd name="connsiteY15" fmla="*/ 599945 h 747660"/>
              <a:gd name="connsiteX16" fmla="*/ 15134 w 834029"/>
              <a:gd name="connsiteY16" fmla="*/ 597320 h 747660"/>
              <a:gd name="connsiteX17" fmla="*/ 14216 w 834029"/>
              <a:gd name="connsiteY17" fmla="*/ 596755 h 747660"/>
              <a:gd name="connsiteX18" fmla="*/ 329149 w 834029"/>
              <a:gd name="connsiteY18" fmla="*/ 53768 h 747660"/>
              <a:gd name="connsiteX19" fmla="*/ 331168 w 834029"/>
              <a:gd name="connsiteY19" fmla="*/ 47898 h 747660"/>
              <a:gd name="connsiteX20" fmla="*/ 335326 w 834029"/>
              <a:gd name="connsiteY20" fmla="*/ 43117 h 747660"/>
              <a:gd name="connsiteX21" fmla="*/ 336345 w 834029"/>
              <a:gd name="connsiteY21" fmla="*/ 41360 h 747660"/>
              <a:gd name="connsiteX22" fmla="*/ 336717 w 834029"/>
              <a:gd name="connsiteY22" fmla="*/ 41517 h 747660"/>
              <a:gd name="connsiteX23" fmla="*/ 355255 w 834029"/>
              <a:gd name="connsiteY23" fmla="*/ 20200 h 747660"/>
              <a:gd name="connsiteX24" fmla="*/ 389308 w 834029"/>
              <a:gd name="connsiteY24" fmla="*/ 3286 h 74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834029" h="747660">
                <a:moveTo>
                  <a:pt x="389308" y="3286"/>
                </a:moveTo>
                <a:cubicBezTo>
                  <a:pt x="427617" y="-6979"/>
                  <a:pt x="466727" y="7505"/>
                  <a:pt x="489662" y="36938"/>
                </a:cubicBezTo>
                <a:lnTo>
                  <a:pt x="495679" y="49054"/>
                </a:lnTo>
                <a:lnTo>
                  <a:pt x="499119" y="47181"/>
                </a:lnTo>
                <a:lnTo>
                  <a:pt x="810823" y="584601"/>
                </a:lnTo>
                <a:lnTo>
                  <a:pt x="808713" y="586594"/>
                </a:lnTo>
                <a:lnTo>
                  <a:pt x="813828" y="591043"/>
                </a:lnTo>
                <a:cubicBezTo>
                  <a:pt x="821473" y="600854"/>
                  <a:pt x="827321" y="612326"/>
                  <a:pt x="830743" y="625096"/>
                </a:cubicBezTo>
                <a:cubicBezTo>
                  <a:pt x="844429" y="676175"/>
                  <a:pt x="814117" y="728677"/>
                  <a:pt x="763038" y="742364"/>
                </a:cubicBezTo>
                <a:lnTo>
                  <a:pt x="732018" y="744308"/>
                </a:lnTo>
                <a:lnTo>
                  <a:pt x="732086" y="747660"/>
                </a:lnTo>
                <a:lnTo>
                  <a:pt x="95078" y="747660"/>
                </a:lnTo>
                <a:lnTo>
                  <a:pt x="94883" y="741915"/>
                </a:lnTo>
                <a:lnTo>
                  <a:pt x="82607" y="742684"/>
                </a:lnTo>
                <a:cubicBezTo>
                  <a:pt x="45650" y="737538"/>
                  <a:pt x="13551" y="710911"/>
                  <a:pt x="3286" y="672601"/>
                </a:cubicBezTo>
                <a:cubicBezTo>
                  <a:pt x="-3557" y="647062"/>
                  <a:pt x="599" y="621166"/>
                  <a:pt x="12851" y="599945"/>
                </a:cubicBezTo>
                <a:lnTo>
                  <a:pt x="15134" y="597320"/>
                </a:lnTo>
                <a:lnTo>
                  <a:pt x="14216" y="596755"/>
                </a:lnTo>
                <a:lnTo>
                  <a:pt x="329149" y="53768"/>
                </a:lnTo>
                <a:lnTo>
                  <a:pt x="331168" y="47898"/>
                </a:lnTo>
                <a:lnTo>
                  <a:pt x="335326" y="43117"/>
                </a:lnTo>
                <a:lnTo>
                  <a:pt x="336345" y="41360"/>
                </a:lnTo>
                <a:lnTo>
                  <a:pt x="336717" y="41517"/>
                </a:lnTo>
                <a:lnTo>
                  <a:pt x="355255" y="20200"/>
                </a:lnTo>
                <a:cubicBezTo>
                  <a:pt x="365066" y="12555"/>
                  <a:pt x="376538" y="6708"/>
                  <a:pt x="389308" y="3286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3930" fontAlgn="auto">
              <a:spcBef>
                <a:spcPts val="0"/>
              </a:spcBef>
              <a:spcAft>
                <a:spcPts val="0"/>
              </a:spcAft>
            </a:pPr>
            <a:endParaRPr lang="zh-CN" altLang="en-US" sz="1900">
              <a:solidFill>
                <a:prstClr val="white"/>
              </a:solidFill>
              <a:latin typeface="思源黑体旧字形 Normal" panose="020B0400000000000000" pitchFamily="34" charset="-128"/>
              <a:ea typeface="思源黑体旧字形 Normal" panose="020B0400000000000000" pitchFamily="34" charset="-128"/>
              <a:sym typeface="思源黑体旧字形 Normal" panose="020B0400000000000000" pitchFamily="34" charset="-128"/>
            </a:endParaRPr>
          </a:p>
        </p:txBody>
      </p:sp>
    </p:spTree>
  </p:cSld>
  <p:clrMapOvr>
    <a:masterClrMapping/>
  </p:clrMapOvr>
  <p:transition spd="slow" advClick="0" advTm="200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0"/>
            <a:ext cx="5891282" cy="907057"/>
            <a:chOff x="0" y="0"/>
            <a:chExt cx="5891282" cy="907057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0"/>
              <a:ext cx="1157698" cy="907057"/>
              <a:chOff x="236687" y="0"/>
              <a:chExt cx="1157698" cy="907057"/>
            </a:xfrm>
          </p:grpSpPr>
          <p:sp>
            <p:nvSpPr>
              <p:cNvPr id="4" name="平行四边形 3"/>
              <p:cNvSpPr/>
              <p:nvPr/>
            </p:nvSpPr>
            <p:spPr>
              <a:xfrm>
                <a:off x="236687" y="0"/>
                <a:ext cx="946768" cy="907057"/>
              </a:xfrm>
              <a:prstGeom prst="parallelogram">
                <a:avLst>
                  <a:gd name="adj" fmla="val 51772"/>
                </a:avLst>
              </a:prstGeom>
              <a:solidFill>
                <a:srgbClr val="F7D7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endParaRPr>
              </a:p>
            </p:txBody>
          </p:sp>
          <p:sp>
            <p:nvSpPr>
              <p:cNvPr id="56" name="平行四边形 55"/>
              <p:cNvSpPr/>
              <p:nvPr/>
            </p:nvSpPr>
            <p:spPr>
              <a:xfrm>
                <a:off x="295208" y="0"/>
                <a:ext cx="360880" cy="342346"/>
              </a:xfrm>
              <a:prstGeom prst="parallelogram">
                <a:avLst>
                  <a:gd name="adj" fmla="val 51772"/>
                </a:avLst>
              </a:prstGeom>
              <a:solidFill>
                <a:srgbClr val="F7D7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endParaRPr>
              </a:p>
            </p:txBody>
          </p:sp>
          <p:sp>
            <p:nvSpPr>
              <p:cNvPr id="57" name="平行四边形 56"/>
              <p:cNvSpPr/>
              <p:nvPr/>
            </p:nvSpPr>
            <p:spPr>
              <a:xfrm rot="20798008">
                <a:off x="845494" y="27657"/>
                <a:ext cx="548891" cy="520701"/>
              </a:xfrm>
              <a:prstGeom prst="parallelogram">
                <a:avLst>
                  <a:gd name="adj" fmla="val 89821"/>
                </a:avLst>
              </a:prstGeom>
              <a:solidFill>
                <a:srgbClr val="F7D7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endParaRPr>
              </a:p>
            </p:txBody>
          </p:sp>
        </p:grpSp>
        <p:sp>
          <p:nvSpPr>
            <p:cNvPr id="58" name="文本框 57"/>
            <p:cNvSpPr txBox="1"/>
            <p:nvPr/>
          </p:nvSpPr>
          <p:spPr>
            <a:xfrm>
              <a:off x="221896" y="69264"/>
              <a:ext cx="360880" cy="76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4400"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rPr>
                <a:t>2</a:t>
              </a:r>
              <a:endParaRPr lang="en-US" altLang="zh-CN" sz="4400"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1005289" y="171173"/>
              <a:ext cx="3295317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zh-CN" sz="20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rPr>
                <a:t>输入标题内容</a:t>
              </a:r>
              <a:endParaRPr lang="zh-CN" altLang="zh-CN" sz="2000" b="1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1005290" y="575070"/>
              <a:ext cx="4885992" cy="27321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050" dirty="0">
                  <a:solidFill>
                    <a:prstClr val="white">
                      <a:lumMod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rPr>
                <a:t>print the presentation and make it into a film to be used in a wider field</a:t>
              </a:r>
              <a:endPara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</p:grpSp>
      <p:sp>
        <p:nvSpPr>
          <p:cNvPr id="2" name="椭圆 1"/>
          <p:cNvSpPr/>
          <p:nvPr/>
        </p:nvSpPr>
        <p:spPr>
          <a:xfrm>
            <a:off x="1530350" y="2048510"/>
            <a:ext cx="1574165" cy="1574165"/>
          </a:xfrm>
          <a:prstGeom prst="ellipse">
            <a:avLst/>
          </a:prstGeom>
          <a:solidFill>
            <a:srgbClr val="68CA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4258310" y="2048510"/>
            <a:ext cx="1574165" cy="1574165"/>
          </a:xfrm>
          <a:prstGeom prst="ellipse">
            <a:avLst/>
          </a:prstGeom>
          <a:solidFill>
            <a:srgbClr val="F8D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9714230" y="2048510"/>
            <a:ext cx="1574165" cy="1574165"/>
          </a:xfrm>
          <a:prstGeom prst="ellipse">
            <a:avLst/>
          </a:prstGeom>
          <a:solidFill>
            <a:srgbClr val="F8D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6986270" y="2048510"/>
            <a:ext cx="1574165" cy="157416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646555" y="4262120"/>
            <a:ext cx="13417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2000" b="1">
                <a:solidFill>
                  <a:srgbClr val="6459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000" b="1">
              <a:solidFill>
                <a:srgbClr val="6459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1450975" y="2985770"/>
            <a:ext cx="1732280" cy="745490"/>
          </a:xfrm>
          <a:custGeom>
            <a:avLst/>
            <a:gdLst>
              <a:gd name="connsiteX0" fmla="*/ 2452 w 2452"/>
              <a:gd name="connsiteY0" fmla="*/ 0 h 1054"/>
              <a:gd name="connsiteX1" fmla="*/ 1226 w 2452"/>
              <a:gd name="connsiteY1" fmla="*/ 1053 h 1054"/>
              <a:gd name="connsiteX2" fmla="*/ 0 w 2452"/>
              <a:gd name="connsiteY2" fmla="*/ 0 h 1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52" h="1055">
                <a:moveTo>
                  <a:pt x="2452" y="0"/>
                </a:moveTo>
                <a:cubicBezTo>
                  <a:pt x="2401" y="562"/>
                  <a:pt x="1793" y="1085"/>
                  <a:pt x="1226" y="1053"/>
                </a:cubicBezTo>
                <a:cubicBezTo>
                  <a:pt x="589" y="1089"/>
                  <a:pt x="48" y="494"/>
                  <a:pt x="0" y="0"/>
                </a:cubicBezTo>
              </a:path>
            </a:pathLst>
          </a:custGeom>
          <a:noFill/>
          <a:ln w="34925">
            <a:solidFill>
              <a:srgbClr val="68CAF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B0BDB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 flipV="1">
            <a:off x="1450975" y="1941830"/>
            <a:ext cx="1732280" cy="745490"/>
          </a:xfrm>
          <a:custGeom>
            <a:avLst/>
            <a:gdLst>
              <a:gd name="connsiteX0" fmla="*/ 2452 w 2452"/>
              <a:gd name="connsiteY0" fmla="*/ 0 h 1054"/>
              <a:gd name="connsiteX1" fmla="*/ 1226 w 2452"/>
              <a:gd name="connsiteY1" fmla="*/ 1053 h 1054"/>
              <a:gd name="connsiteX2" fmla="*/ 0 w 2452"/>
              <a:gd name="connsiteY2" fmla="*/ 0 h 1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52" h="1055">
                <a:moveTo>
                  <a:pt x="2452" y="0"/>
                </a:moveTo>
                <a:cubicBezTo>
                  <a:pt x="2401" y="562"/>
                  <a:pt x="1793" y="1085"/>
                  <a:pt x="1226" y="1053"/>
                </a:cubicBezTo>
                <a:cubicBezTo>
                  <a:pt x="589" y="1089"/>
                  <a:pt x="48" y="494"/>
                  <a:pt x="0" y="0"/>
                </a:cubicBezTo>
              </a:path>
            </a:pathLst>
          </a:custGeom>
          <a:noFill/>
          <a:ln w="34925">
            <a:solidFill>
              <a:srgbClr val="68CAF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B0BDB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>
            <a:off x="4178300" y="2985770"/>
            <a:ext cx="1732280" cy="745490"/>
          </a:xfrm>
          <a:custGeom>
            <a:avLst/>
            <a:gdLst>
              <a:gd name="connsiteX0" fmla="*/ 2452 w 2452"/>
              <a:gd name="connsiteY0" fmla="*/ 0 h 1054"/>
              <a:gd name="connsiteX1" fmla="*/ 1226 w 2452"/>
              <a:gd name="connsiteY1" fmla="*/ 1053 h 1054"/>
              <a:gd name="connsiteX2" fmla="*/ 0 w 2452"/>
              <a:gd name="connsiteY2" fmla="*/ 0 h 1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52" h="1055">
                <a:moveTo>
                  <a:pt x="2452" y="0"/>
                </a:moveTo>
                <a:cubicBezTo>
                  <a:pt x="2401" y="562"/>
                  <a:pt x="1793" y="1085"/>
                  <a:pt x="1226" y="1053"/>
                </a:cubicBezTo>
                <a:cubicBezTo>
                  <a:pt x="589" y="1089"/>
                  <a:pt x="48" y="494"/>
                  <a:pt x="0" y="0"/>
                </a:cubicBezTo>
              </a:path>
            </a:pathLst>
          </a:custGeom>
          <a:noFill/>
          <a:ln w="34925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B0BDB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/>
        </p:nvSpPr>
        <p:spPr>
          <a:xfrm flipV="1">
            <a:off x="4178935" y="1941830"/>
            <a:ext cx="1732280" cy="745490"/>
          </a:xfrm>
          <a:custGeom>
            <a:avLst/>
            <a:gdLst>
              <a:gd name="connsiteX0" fmla="*/ 2452 w 2452"/>
              <a:gd name="connsiteY0" fmla="*/ 0 h 1054"/>
              <a:gd name="connsiteX1" fmla="*/ 1226 w 2452"/>
              <a:gd name="connsiteY1" fmla="*/ 1053 h 1054"/>
              <a:gd name="connsiteX2" fmla="*/ 0 w 2452"/>
              <a:gd name="connsiteY2" fmla="*/ 0 h 1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52" h="1055">
                <a:moveTo>
                  <a:pt x="2452" y="0"/>
                </a:moveTo>
                <a:cubicBezTo>
                  <a:pt x="2401" y="562"/>
                  <a:pt x="1793" y="1085"/>
                  <a:pt x="1226" y="1053"/>
                </a:cubicBezTo>
                <a:cubicBezTo>
                  <a:pt x="589" y="1089"/>
                  <a:pt x="48" y="494"/>
                  <a:pt x="0" y="0"/>
                </a:cubicBezTo>
              </a:path>
            </a:pathLst>
          </a:custGeom>
          <a:noFill/>
          <a:ln w="34925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B0BDB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>
            <a:off x="6906895" y="2985770"/>
            <a:ext cx="1732280" cy="745490"/>
          </a:xfrm>
          <a:custGeom>
            <a:avLst/>
            <a:gdLst>
              <a:gd name="connsiteX0" fmla="*/ 2452 w 2452"/>
              <a:gd name="connsiteY0" fmla="*/ 0 h 1054"/>
              <a:gd name="connsiteX1" fmla="*/ 1226 w 2452"/>
              <a:gd name="connsiteY1" fmla="*/ 1053 h 1054"/>
              <a:gd name="connsiteX2" fmla="*/ 0 w 2452"/>
              <a:gd name="connsiteY2" fmla="*/ 0 h 1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52" h="1055">
                <a:moveTo>
                  <a:pt x="2452" y="0"/>
                </a:moveTo>
                <a:cubicBezTo>
                  <a:pt x="2401" y="562"/>
                  <a:pt x="1793" y="1085"/>
                  <a:pt x="1226" y="1053"/>
                </a:cubicBezTo>
                <a:cubicBezTo>
                  <a:pt x="589" y="1089"/>
                  <a:pt x="48" y="494"/>
                  <a:pt x="0" y="0"/>
                </a:cubicBezTo>
              </a:path>
            </a:pathLst>
          </a:custGeom>
          <a:noFill/>
          <a:ln w="34925">
            <a:solidFill>
              <a:srgbClr val="40404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B0BDB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 flipV="1">
            <a:off x="6907530" y="1941830"/>
            <a:ext cx="1732280" cy="745490"/>
          </a:xfrm>
          <a:custGeom>
            <a:avLst/>
            <a:gdLst>
              <a:gd name="connsiteX0" fmla="*/ 2452 w 2452"/>
              <a:gd name="connsiteY0" fmla="*/ 0 h 1054"/>
              <a:gd name="connsiteX1" fmla="*/ 1226 w 2452"/>
              <a:gd name="connsiteY1" fmla="*/ 1053 h 1054"/>
              <a:gd name="connsiteX2" fmla="*/ 0 w 2452"/>
              <a:gd name="connsiteY2" fmla="*/ 0 h 1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52" h="1055">
                <a:moveTo>
                  <a:pt x="2452" y="0"/>
                </a:moveTo>
                <a:cubicBezTo>
                  <a:pt x="2401" y="562"/>
                  <a:pt x="1793" y="1085"/>
                  <a:pt x="1226" y="1053"/>
                </a:cubicBezTo>
                <a:cubicBezTo>
                  <a:pt x="589" y="1089"/>
                  <a:pt x="48" y="494"/>
                  <a:pt x="0" y="0"/>
                </a:cubicBezTo>
              </a:path>
            </a:pathLst>
          </a:custGeom>
          <a:noFill/>
          <a:ln w="34925">
            <a:solidFill>
              <a:srgbClr val="40404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B0BDB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/>
        </p:nvSpPr>
        <p:spPr>
          <a:xfrm>
            <a:off x="9634855" y="2985770"/>
            <a:ext cx="1732280" cy="745490"/>
          </a:xfrm>
          <a:custGeom>
            <a:avLst/>
            <a:gdLst>
              <a:gd name="connsiteX0" fmla="*/ 2452 w 2452"/>
              <a:gd name="connsiteY0" fmla="*/ 0 h 1054"/>
              <a:gd name="connsiteX1" fmla="*/ 1226 w 2452"/>
              <a:gd name="connsiteY1" fmla="*/ 1053 h 1054"/>
              <a:gd name="connsiteX2" fmla="*/ 0 w 2452"/>
              <a:gd name="connsiteY2" fmla="*/ 0 h 1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52" h="1055">
                <a:moveTo>
                  <a:pt x="2452" y="0"/>
                </a:moveTo>
                <a:cubicBezTo>
                  <a:pt x="2401" y="562"/>
                  <a:pt x="1793" y="1085"/>
                  <a:pt x="1226" y="1053"/>
                </a:cubicBezTo>
                <a:cubicBezTo>
                  <a:pt x="589" y="1089"/>
                  <a:pt x="48" y="494"/>
                  <a:pt x="0" y="0"/>
                </a:cubicBezTo>
              </a:path>
            </a:pathLst>
          </a:custGeom>
          <a:noFill/>
          <a:ln w="34925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B0BDB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 flipV="1">
            <a:off x="9635490" y="1941830"/>
            <a:ext cx="1732280" cy="745490"/>
          </a:xfrm>
          <a:custGeom>
            <a:avLst/>
            <a:gdLst>
              <a:gd name="connsiteX0" fmla="*/ 2452 w 2452"/>
              <a:gd name="connsiteY0" fmla="*/ 0 h 1054"/>
              <a:gd name="connsiteX1" fmla="*/ 1226 w 2452"/>
              <a:gd name="connsiteY1" fmla="*/ 1053 h 1054"/>
              <a:gd name="connsiteX2" fmla="*/ 0 w 2452"/>
              <a:gd name="connsiteY2" fmla="*/ 0 h 1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52" h="1055">
                <a:moveTo>
                  <a:pt x="2452" y="0"/>
                </a:moveTo>
                <a:cubicBezTo>
                  <a:pt x="2401" y="562"/>
                  <a:pt x="1793" y="1085"/>
                  <a:pt x="1226" y="1053"/>
                </a:cubicBezTo>
                <a:cubicBezTo>
                  <a:pt x="589" y="1089"/>
                  <a:pt x="48" y="494"/>
                  <a:pt x="0" y="0"/>
                </a:cubicBezTo>
              </a:path>
            </a:pathLst>
          </a:custGeom>
          <a:noFill/>
          <a:ln w="34925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B0BDB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914400" y="4660900"/>
            <a:ext cx="2628900" cy="1060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rPr>
              <a:t>点击添加相关标题文字，点击添加相关标题文字，点击添加相关标题文字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旧字形 Normal" panose="020B0400000000000000" pitchFamily="34" charset="-128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374515" y="4262120"/>
            <a:ext cx="13417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2000" b="1">
                <a:solidFill>
                  <a:srgbClr val="6459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000" b="1">
              <a:solidFill>
                <a:srgbClr val="6459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641725" y="4660900"/>
            <a:ext cx="2628900" cy="1060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rPr>
              <a:t>点击添加相关标题文字，点击添加相关标题文字，点击添加相关标题文字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旧字形 Normal" panose="020B0400000000000000" pitchFamily="34" charset="-128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101840" y="4262120"/>
            <a:ext cx="13417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2000" b="1">
                <a:solidFill>
                  <a:srgbClr val="6459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000" b="1">
              <a:solidFill>
                <a:srgbClr val="6459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369050" y="4660900"/>
            <a:ext cx="2628900" cy="1060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rPr>
              <a:t>点击添加相关标题文字，点击添加相关标题文字，点击添加相关标题文字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旧字形 Normal" panose="020B0400000000000000" pitchFamily="34" charset="-128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9831070" y="4262120"/>
            <a:ext cx="13417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2000" b="1">
                <a:solidFill>
                  <a:srgbClr val="6459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000" b="1">
              <a:solidFill>
                <a:srgbClr val="6459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9098280" y="4660900"/>
            <a:ext cx="2628900" cy="1060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rPr>
              <a:t>点击添加相关标题文字，点击添加相关标题文字，点击添加相关标题文字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旧字形 Normal" panose="020B0400000000000000" pitchFamily="34" charset="-128"/>
            </a:endParaRPr>
          </a:p>
        </p:txBody>
      </p:sp>
      <p:sp>
        <p:nvSpPr>
          <p:cNvPr id="28" name="iconfont-1000-785054"/>
          <p:cNvSpPr>
            <a:spLocks noChangeAspect="1"/>
          </p:cNvSpPr>
          <p:nvPr/>
        </p:nvSpPr>
        <p:spPr bwMode="auto">
          <a:xfrm>
            <a:off x="2012273" y="2571343"/>
            <a:ext cx="609685" cy="527865"/>
          </a:xfrm>
          <a:custGeom>
            <a:avLst/>
            <a:gdLst>
              <a:gd name="T0" fmla="*/ 6296 w 10244"/>
              <a:gd name="T1" fmla="*/ 59 h 8868"/>
              <a:gd name="T2" fmla="*/ 3630 w 10244"/>
              <a:gd name="T3" fmla="*/ 2408 h 8868"/>
              <a:gd name="T4" fmla="*/ 4464 w 10244"/>
              <a:gd name="T5" fmla="*/ 4619 h 8868"/>
              <a:gd name="T6" fmla="*/ 4414 w 10244"/>
              <a:gd name="T7" fmla="*/ 4722 h 8868"/>
              <a:gd name="T8" fmla="*/ 4130 w 10244"/>
              <a:gd name="T9" fmla="*/ 4907 h 8868"/>
              <a:gd name="T10" fmla="*/ 2225 w 10244"/>
              <a:gd name="T11" fmla="*/ 7791 h 8868"/>
              <a:gd name="T12" fmla="*/ 2197 w 10244"/>
              <a:gd name="T13" fmla="*/ 8355 h 8868"/>
              <a:gd name="T14" fmla="*/ 2705 w 10244"/>
              <a:gd name="T15" fmla="*/ 8864 h 8868"/>
              <a:gd name="T16" fmla="*/ 3193 w 10244"/>
              <a:gd name="T17" fmla="*/ 8394 h 8868"/>
              <a:gd name="T18" fmla="*/ 3216 w 10244"/>
              <a:gd name="T19" fmla="*/ 7998 h 8868"/>
              <a:gd name="T20" fmla="*/ 5583 w 10244"/>
              <a:gd name="T21" fmla="*/ 5354 h 8868"/>
              <a:gd name="T22" fmla="*/ 6426 w 10244"/>
              <a:gd name="T23" fmla="*/ 5262 h 8868"/>
              <a:gd name="T24" fmla="*/ 8805 w 10244"/>
              <a:gd name="T25" fmla="*/ 2632 h 8868"/>
              <a:gd name="T26" fmla="*/ 6296 w 10244"/>
              <a:gd name="T27" fmla="*/ 59 h 8868"/>
              <a:gd name="T28" fmla="*/ 6185 w 10244"/>
              <a:gd name="T29" fmla="*/ 4324 h 8868"/>
              <a:gd name="T30" fmla="*/ 4565 w 10244"/>
              <a:gd name="T31" fmla="*/ 2626 h 8868"/>
              <a:gd name="T32" fmla="*/ 6211 w 10244"/>
              <a:gd name="T33" fmla="*/ 1024 h 8868"/>
              <a:gd name="T34" fmla="*/ 7863 w 10244"/>
              <a:gd name="T35" fmla="*/ 2680 h 8868"/>
              <a:gd name="T36" fmla="*/ 6185 w 10244"/>
              <a:gd name="T37" fmla="*/ 4324 h 8868"/>
              <a:gd name="T38" fmla="*/ 3225 w 10244"/>
              <a:gd name="T39" fmla="*/ 4601 h 8868"/>
              <a:gd name="T40" fmla="*/ 2851 w 10244"/>
              <a:gd name="T41" fmla="*/ 3839 h 8868"/>
              <a:gd name="T42" fmla="*/ 2665 w 10244"/>
              <a:gd name="T43" fmla="*/ 3710 h 8868"/>
              <a:gd name="T44" fmla="*/ 2783 w 10244"/>
              <a:gd name="T45" fmla="*/ 1632 h 8868"/>
              <a:gd name="T46" fmla="*/ 3084 w 10244"/>
              <a:gd name="T47" fmla="*/ 1473 h 8868"/>
              <a:gd name="T48" fmla="*/ 3215 w 10244"/>
              <a:gd name="T49" fmla="*/ 979 h 8868"/>
              <a:gd name="T50" fmla="*/ 2839 w 10244"/>
              <a:gd name="T51" fmla="*/ 710 h 8868"/>
              <a:gd name="T52" fmla="*/ 2364 w 10244"/>
              <a:gd name="T53" fmla="*/ 851 h 8868"/>
              <a:gd name="T54" fmla="*/ 1692 w 10244"/>
              <a:gd name="T55" fmla="*/ 3947 h 8868"/>
              <a:gd name="T56" fmla="*/ 2045 w 10244"/>
              <a:gd name="T57" fmla="*/ 4381 h 8868"/>
              <a:gd name="T58" fmla="*/ 2014 w 10244"/>
              <a:gd name="T59" fmla="*/ 4436 h 8868"/>
              <a:gd name="T60" fmla="*/ 1584 w 10244"/>
              <a:gd name="T61" fmla="*/ 4707 h 8868"/>
              <a:gd name="T62" fmla="*/ 11 w 10244"/>
              <a:gd name="T63" fmla="*/ 7505 h 8868"/>
              <a:gd name="T64" fmla="*/ 417 w 10244"/>
              <a:gd name="T65" fmla="*/ 8083 h 8868"/>
              <a:gd name="T66" fmla="*/ 900 w 10244"/>
              <a:gd name="T67" fmla="*/ 7568 h 8868"/>
              <a:gd name="T68" fmla="*/ 1014 w 10244"/>
              <a:gd name="T69" fmla="*/ 6900 h 8868"/>
              <a:gd name="T70" fmla="*/ 2688 w 10244"/>
              <a:gd name="T71" fmla="*/ 5177 h 8868"/>
              <a:gd name="T72" fmla="*/ 3225 w 10244"/>
              <a:gd name="T73" fmla="*/ 4601 h 8868"/>
              <a:gd name="T74" fmla="*/ 9135 w 10244"/>
              <a:gd name="T75" fmla="*/ 5590 h 8868"/>
              <a:gd name="T76" fmla="*/ 8388 w 10244"/>
              <a:gd name="T77" fmla="*/ 5504 h 8868"/>
              <a:gd name="T78" fmla="*/ 8395 w 10244"/>
              <a:gd name="T79" fmla="*/ 6209 h 8868"/>
              <a:gd name="T80" fmla="*/ 9232 w 10244"/>
              <a:gd name="T81" fmla="*/ 8326 h 8868"/>
              <a:gd name="T82" fmla="*/ 9711 w 10244"/>
              <a:gd name="T83" fmla="*/ 8859 h 8868"/>
              <a:gd name="T84" fmla="*/ 10213 w 10244"/>
              <a:gd name="T85" fmla="*/ 8478 h 8868"/>
              <a:gd name="T86" fmla="*/ 10244 w 10244"/>
              <a:gd name="T87" fmla="*/ 8212 h 8868"/>
              <a:gd name="T88" fmla="*/ 9135 w 10244"/>
              <a:gd name="T89" fmla="*/ 5590 h 88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0244" h="8868">
                <a:moveTo>
                  <a:pt x="6296" y="59"/>
                </a:moveTo>
                <a:cubicBezTo>
                  <a:pt x="4951" y="0"/>
                  <a:pt x="3759" y="1053"/>
                  <a:pt x="3630" y="2408"/>
                </a:cubicBezTo>
                <a:cubicBezTo>
                  <a:pt x="3547" y="3278"/>
                  <a:pt x="3851" y="4001"/>
                  <a:pt x="4464" y="4619"/>
                </a:cubicBezTo>
                <a:cubicBezTo>
                  <a:pt x="4430" y="4690"/>
                  <a:pt x="4427" y="4714"/>
                  <a:pt x="4414" y="4722"/>
                </a:cubicBezTo>
                <a:cubicBezTo>
                  <a:pt x="4320" y="4786"/>
                  <a:pt x="4225" y="4847"/>
                  <a:pt x="4130" y="4907"/>
                </a:cubicBezTo>
                <a:cubicBezTo>
                  <a:pt x="3054" y="5577"/>
                  <a:pt x="2428" y="6546"/>
                  <a:pt x="2225" y="7791"/>
                </a:cubicBezTo>
                <a:cubicBezTo>
                  <a:pt x="2195" y="7976"/>
                  <a:pt x="2182" y="8168"/>
                  <a:pt x="2197" y="8355"/>
                </a:cubicBezTo>
                <a:cubicBezTo>
                  <a:pt x="2221" y="8658"/>
                  <a:pt x="2447" y="8868"/>
                  <a:pt x="2705" y="8864"/>
                </a:cubicBezTo>
                <a:cubicBezTo>
                  <a:pt x="2943" y="8859"/>
                  <a:pt x="3148" y="8669"/>
                  <a:pt x="3193" y="8394"/>
                </a:cubicBezTo>
                <a:cubicBezTo>
                  <a:pt x="3215" y="8264"/>
                  <a:pt x="3203" y="8130"/>
                  <a:pt x="3216" y="7998"/>
                </a:cubicBezTo>
                <a:cubicBezTo>
                  <a:pt x="3344" y="6702"/>
                  <a:pt x="4306" y="5620"/>
                  <a:pt x="5583" y="5354"/>
                </a:cubicBezTo>
                <a:cubicBezTo>
                  <a:pt x="5858" y="5296"/>
                  <a:pt x="6144" y="5284"/>
                  <a:pt x="6426" y="5262"/>
                </a:cubicBezTo>
                <a:cubicBezTo>
                  <a:pt x="7783" y="5160"/>
                  <a:pt x="8820" y="4016"/>
                  <a:pt x="8805" y="2632"/>
                </a:cubicBezTo>
                <a:cubicBezTo>
                  <a:pt x="8790" y="1242"/>
                  <a:pt x="7696" y="120"/>
                  <a:pt x="6296" y="59"/>
                </a:cubicBezTo>
                <a:close/>
                <a:moveTo>
                  <a:pt x="6185" y="4324"/>
                </a:moveTo>
                <a:cubicBezTo>
                  <a:pt x="5272" y="4307"/>
                  <a:pt x="4547" y="3547"/>
                  <a:pt x="4565" y="2626"/>
                </a:cubicBezTo>
                <a:cubicBezTo>
                  <a:pt x="4582" y="1728"/>
                  <a:pt x="5306" y="1024"/>
                  <a:pt x="6211" y="1024"/>
                </a:cubicBezTo>
                <a:cubicBezTo>
                  <a:pt x="7138" y="1024"/>
                  <a:pt x="7869" y="1758"/>
                  <a:pt x="7863" y="2680"/>
                </a:cubicBezTo>
                <a:cubicBezTo>
                  <a:pt x="7856" y="3593"/>
                  <a:pt x="7093" y="4341"/>
                  <a:pt x="6185" y="4324"/>
                </a:cubicBezTo>
                <a:close/>
                <a:moveTo>
                  <a:pt x="3225" y="4601"/>
                </a:moveTo>
                <a:cubicBezTo>
                  <a:pt x="3256" y="4267"/>
                  <a:pt x="3151" y="4008"/>
                  <a:pt x="2851" y="3839"/>
                </a:cubicBezTo>
                <a:cubicBezTo>
                  <a:pt x="2785" y="3802"/>
                  <a:pt x="2722" y="3758"/>
                  <a:pt x="2665" y="3710"/>
                </a:cubicBezTo>
                <a:cubicBezTo>
                  <a:pt x="1971" y="3132"/>
                  <a:pt x="2027" y="2126"/>
                  <a:pt x="2783" y="1632"/>
                </a:cubicBezTo>
                <a:cubicBezTo>
                  <a:pt x="2878" y="1570"/>
                  <a:pt x="2990" y="1536"/>
                  <a:pt x="3084" y="1473"/>
                </a:cubicBezTo>
                <a:cubicBezTo>
                  <a:pt x="3269" y="1350"/>
                  <a:pt x="3320" y="1152"/>
                  <a:pt x="3215" y="979"/>
                </a:cubicBezTo>
                <a:cubicBezTo>
                  <a:pt x="3140" y="854"/>
                  <a:pt x="2977" y="728"/>
                  <a:pt x="2839" y="710"/>
                </a:cubicBezTo>
                <a:cubicBezTo>
                  <a:pt x="2688" y="691"/>
                  <a:pt x="2507" y="771"/>
                  <a:pt x="2364" y="851"/>
                </a:cubicBezTo>
                <a:cubicBezTo>
                  <a:pt x="1267" y="1471"/>
                  <a:pt x="955" y="2917"/>
                  <a:pt x="1692" y="3947"/>
                </a:cubicBezTo>
                <a:cubicBezTo>
                  <a:pt x="1802" y="4099"/>
                  <a:pt x="1929" y="4239"/>
                  <a:pt x="2045" y="4381"/>
                </a:cubicBezTo>
                <a:cubicBezTo>
                  <a:pt x="2031" y="4407"/>
                  <a:pt x="2027" y="4428"/>
                  <a:pt x="2014" y="4436"/>
                </a:cubicBezTo>
                <a:cubicBezTo>
                  <a:pt x="1872" y="4527"/>
                  <a:pt x="1725" y="4612"/>
                  <a:pt x="1584" y="4707"/>
                </a:cubicBezTo>
                <a:cubicBezTo>
                  <a:pt x="589" y="5374"/>
                  <a:pt x="48" y="6302"/>
                  <a:pt x="11" y="7505"/>
                </a:cubicBezTo>
                <a:cubicBezTo>
                  <a:pt x="0" y="7862"/>
                  <a:pt x="159" y="8065"/>
                  <a:pt x="417" y="8083"/>
                </a:cubicBezTo>
                <a:cubicBezTo>
                  <a:pt x="673" y="8102"/>
                  <a:pt x="846" y="7916"/>
                  <a:pt x="900" y="7568"/>
                </a:cubicBezTo>
                <a:cubicBezTo>
                  <a:pt x="935" y="7344"/>
                  <a:pt x="948" y="7114"/>
                  <a:pt x="1014" y="6900"/>
                </a:cubicBezTo>
                <a:cubicBezTo>
                  <a:pt x="1280" y="6047"/>
                  <a:pt x="1856" y="5477"/>
                  <a:pt x="2688" y="5177"/>
                </a:cubicBezTo>
                <a:cubicBezTo>
                  <a:pt x="2981" y="5072"/>
                  <a:pt x="3194" y="4937"/>
                  <a:pt x="3225" y="4601"/>
                </a:cubicBezTo>
                <a:close/>
                <a:moveTo>
                  <a:pt x="9135" y="5590"/>
                </a:moveTo>
                <a:cubicBezTo>
                  <a:pt x="8878" y="5322"/>
                  <a:pt x="8601" y="5303"/>
                  <a:pt x="8388" y="5504"/>
                </a:cubicBezTo>
                <a:cubicBezTo>
                  <a:pt x="8183" y="5698"/>
                  <a:pt x="8162" y="5939"/>
                  <a:pt x="8395" y="6209"/>
                </a:cubicBezTo>
                <a:cubicBezTo>
                  <a:pt x="8924" y="6821"/>
                  <a:pt x="9206" y="7515"/>
                  <a:pt x="9232" y="8326"/>
                </a:cubicBezTo>
                <a:cubicBezTo>
                  <a:pt x="9243" y="8655"/>
                  <a:pt x="9447" y="8859"/>
                  <a:pt x="9711" y="8859"/>
                </a:cubicBezTo>
                <a:cubicBezTo>
                  <a:pt x="9967" y="8860"/>
                  <a:pt x="10137" y="8718"/>
                  <a:pt x="10213" y="8478"/>
                </a:cubicBezTo>
                <a:cubicBezTo>
                  <a:pt x="10241" y="8390"/>
                  <a:pt x="10235" y="8291"/>
                  <a:pt x="10244" y="8212"/>
                </a:cubicBezTo>
                <a:cubicBezTo>
                  <a:pt x="10174" y="7199"/>
                  <a:pt x="9831" y="6317"/>
                  <a:pt x="9135" y="559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29" name="iconfont-10497-5121077"/>
          <p:cNvSpPr>
            <a:spLocks noChangeAspect="1"/>
          </p:cNvSpPr>
          <p:nvPr/>
        </p:nvSpPr>
        <p:spPr bwMode="auto">
          <a:xfrm>
            <a:off x="4739598" y="2537670"/>
            <a:ext cx="609685" cy="602831"/>
          </a:xfrm>
          <a:custGeom>
            <a:avLst/>
            <a:gdLst>
              <a:gd name="connsiteX0" fmla="*/ 178180 w 428141"/>
              <a:gd name="connsiteY0" fmla="*/ 370902 h 423328"/>
              <a:gd name="connsiteX1" fmla="*/ 178180 w 428141"/>
              <a:gd name="connsiteY1" fmla="*/ 371426 h 423328"/>
              <a:gd name="connsiteX2" fmla="*/ 179275 w 428141"/>
              <a:gd name="connsiteY2" fmla="*/ 374093 h 423328"/>
              <a:gd name="connsiteX3" fmla="*/ 218631 w 428141"/>
              <a:gd name="connsiteY3" fmla="*/ 149738 h 423328"/>
              <a:gd name="connsiteX4" fmla="*/ 193812 w 428141"/>
              <a:gd name="connsiteY4" fmla="*/ 152417 h 423328"/>
              <a:gd name="connsiteX5" fmla="*/ 156856 w 428141"/>
              <a:gd name="connsiteY5" fmla="*/ 183570 h 423328"/>
              <a:gd name="connsiteX6" fmla="*/ 152522 w 428141"/>
              <a:gd name="connsiteY6" fmla="*/ 231396 h 423328"/>
              <a:gd name="connsiteX7" fmla="*/ 184049 w 428141"/>
              <a:gd name="connsiteY7" fmla="*/ 267884 h 423328"/>
              <a:gd name="connsiteX8" fmla="*/ 232436 w 428141"/>
              <a:gd name="connsiteY8" fmla="*/ 272171 h 423328"/>
              <a:gd name="connsiteX9" fmla="*/ 269440 w 428141"/>
              <a:gd name="connsiteY9" fmla="*/ 241018 h 423328"/>
              <a:gd name="connsiteX10" fmla="*/ 273774 w 428141"/>
              <a:gd name="connsiteY10" fmla="*/ 193193 h 423328"/>
              <a:gd name="connsiteX11" fmla="*/ 242199 w 428141"/>
              <a:gd name="connsiteY11" fmla="*/ 156704 h 423328"/>
              <a:gd name="connsiteX12" fmla="*/ 218631 w 428141"/>
              <a:gd name="connsiteY12" fmla="*/ 149738 h 423328"/>
              <a:gd name="connsiteX13" fmla="*/ 221446 w 428141"/>
              <a:gd name="connsiteY13" fmla="*/ 118716 h 423328"/>
              <a:gd name="connsiteX14" fmla="*/ 256962 w 428141"/>
              <a:gd name="connsiteY14" fmla="*/ 128743 h 423328"/>
              <a:gd name="connsiteX15" fmla="*/ 299634 w 428141"/>
              <a:gd name="connsiteY15" fmla="*/ 172186 h 423328"/>
              <a:gd name="connsiteX16" fmla="*/ 306873 w 428141"/>
              <a:gd name="connsiteY16" fmla="*/ 190954 h 423328"/>
              <a:gd name="connsiteX17" fmla="*/ 243961 w 428141"/>
              <a:gd name="connsiteY17" fmla="*/ 301180 h 423328"/>
              <a:gd name="connsiteX18" fmla="*/ 242866 w 428141"/>
              <a:gd name="connsiteY18" fmla="*/ 301704 h 423328"/>
              <a:gd name="connsiteX19" fmla="*/ 170619 w 428141"/>
              <a:gd name="connsiteY19" fmla="*/ 295798 h 423328"/>
              <a:gd name="connsiteX20" fmla="*/ 123852 w 428141"/>
              <a:gd name="connsiteY20" fmla="*/ 242113 h 423328"/>
              <a:gd name="connsiteX21" fmla="*/ 123328 w 428141"/>
              <a:gd name="connsiteY21" fmla="*/ 241018 h 423328"/>
              <a:gd name="connsiteX22" fmla="*/ 129281 w 428141"/>
              <a:gd name="connsiteY22" fmla="*/ 169566 h 423328"/>
              <a:gd name="connsiteX23" fmla="*/ 183621 w 428141"/>
              <a:gd name="connsiteY23" fmla="*/ 123360 h 423328"/>
              <a:gd name="connsiteX24" fmla="*/ 184716 w 428141"/>
              <a:gd name="connsiteY24" fmla="*/ 122836 h 423328"/>
              <a:gd name="connsiteX25" fmla="*/ 221446 w 428141"/>
              <a:gd name="connsiteY25" fmla="*/ 118716 h 423328"/>
              <a:gd name="connsiteX26" fmla="*/ 176084 w 428141"/>
              <a:gd name="connsiteY26" fmla="*/ 34285 h 423328"/>
              <a:gd name="connsiteX27" fmla="*/ 158701 w 428141"/>
              <a:gd name="connsiteY27" fmla="*/ 39618 h 423328"/>
              <a:gd name="connsiteX28" fmla="*/ 142890 w 428141"/>
              <a:gd name="connsiteY28" fmla="*/ 44427 h 423328"/>
              <a:gd name="connsiteX29" fmla="*/ 98314 w 428141"/>
              <a:gd name="connsiteY29" fmla="*/ 111570 h 423328"/>
              <a:gd name="connsiteX30" fmla="*/ 60262 w 428141"/>
              <a:gd name="connsiteY30" fmla="*/ 112141 h 423328"/>
              <a:gd name="connsiteX31" fmla="*/ 43974 w 428141"/>
              <a:gd name="connsiteY31" fmla="*/ 142713 h 423328"/>
              <a:gd name="connsiteX32" fmla="*/ 64643 w 428141"/>
              <a:gd name="connsiteY32" fmla="*/ 172760 h 423328"/>
              <a:gd name="connsiteX33" fmla="*/ 34211 w 428141"/>
              <a:gd name="connsiteY33" fmla="*/ 247950 h 423328"/>
              <a:gd name="connsiteX34" fmla="*/ 39592 w 428141"/>
              <a:gd name="connsiteY34" fmla="*/ 265141 h 423328"/>
              <a:gd name="connsiteX35" fmla="*/ 44498 w 428141"/>
              <a:gd name="connsiteY35" fmla="*/ 280760 h 423328"/>
              <a:gd name="connsiteX36" fmla="*/ 112410 w 428141"/>
              <a:gd name="connsiteY36" fmla="*/ 324807 h 423328"/>
              <a:gd name="connsiteX37" fmla="*/ 112934 w 428141"/>
              <a:gd name="connsiteY37" fmla="*/ 362378 h 423328"/>
              <a:gd name="connsiteX38" fmla="*/ 143890 w 428141"/>
              <a:gd name="connsiteY38" fmla="*/ 378521 h 423328"/>
              <a:gd name="connsiteX39" fmla="*/ 172703 w 428141"/>
              <a:gd name="connsiteY39" fmla="*/ 358616 h 423328"/>
              <a:gd name="connsiteX40" fmla="*/ 174322 w 428141"/>
              <a:gd name="connsiteY40" fmla="*/ 358093 h 423328"/>
              <a:gd name="connsiteX41" fmla="*/ 250426 w 428141"/>
              <a:gd name="connsiteY41" fmla="*/ 388664 h 423328"/>
              <a:gd name="connsiteX42" fmla="*/ 268333 w 428141"/>
              <a:gd name="connsiteY42" fmla="*/ 383331 h 423328"/>
              <a:gd name="connsiteX43" fmla="*/ 284097 w 428141"/>
              <a:gd name="connsiteY43" fmla="*/ 378521 h 423328"/>
              <a:gd name="connsiteX44" fmla="*/ 328673 w 428141"/>
              <a:gd name="connsiteY44" fmla="*/ 311379 h 423328"/>
              <a:gd name="connsiteX45" fmla="*/ 366725 w 428141"/>
              <a:gd name="connsiteY45" fmla="*/ 310807 h 423328"/>
              <a:gd name="connsiteX46" fmla="*/ 375441 w 428141"/>
              <a:gd name="connsiteY46" fmla="*/ 294712 h 423328"/>
              <a:gd name="connsiteX47" fmla="*/ 383061 w 428141"/>
              <a:gd name="connsiteY47" fmla="*/ 280188 h 423328"/>
              <a:gd name="connsiteX48" fmla="*/ 362916 w 428141"/>
              <a:gd name="connsiteY48" fmla="*/ 251712 h 423328"/>
              <a:gd name="connsiteX49" fmla="*/ 362392 w 428141"/>
              <a:gd name="connsiteY49" fmla="*/ 250093 h 423328"/>
              <a:gd name="connsiteX50" fmla="*/ 392871 w 428141"/>
              <a:gd name="connsiteY50" fmla="*/ 174855 h 423328"/>
              <a:gd name="connsiteX51" fmla="*/ 381965 w 428141"/>
              <a:gd name="connsiteY51" fmla="*/ 141570 h 423328"/>
              <a:gd name="connsiteX52" fmla="*/ 314053 w 428141"/>
              <a:gd name="connsiteY52" fmla="*/ 97522 h 423328"/>
              <a:gd name="connsiteX53" fmla="*/ 313529 w 428141"/>
              <a:gd name="connsiteY53" fmla="*/ 59999 h 423328"/>
              <a:gd name="connsiteX54" fmla="*/ 297194 w 428141"/>
              <a:gd name="connsiteY54" fmla="*/ 51427 h 423328"/>
              <a:gd name="connsiteX55" fmla="*/ 282573 w 428141"/>
              <a:gd name="connsiteY55" fmla="*/ 43904 h 423328"/>
              <a:gd name="connsiteX56" fmla="*/ 252141 w 428141"/>
              <a:gd name="connsiteY56" fmla="*/ 64332 h 423328"/>
              <a:gd name="connsiteX57" fmla="*/ 176084 w 428141"/>
              <a:gd name="connsiteY57" fmla="*/ 34285 h 423328"/>
              <a:gd name="connsiteX58" fmla="*/ 265916 w 428141"/>
              <a:gd name="connsiteY58" fmla="*/ 12371 h 423328"/>
              <a:gd name="connsiteX59" fmla="*/ 268160 w 428141"/>
              <a:gd name="connsiteY59" fmla="*/ 13482 h 423328"/>
              <a:gd name="connsiteX60" fmla="*/ 267613 w 428141"/>
              <a:gd name="connsiteY60" fmla="*/ 13946 h 423328"/>
              <a:gd name="connsiteX61" fmla="*/ 265535 w 428141"/>
              <a:gd name="connsiteY61" fmla="*/ 13038 h 423328"/>
              <a:gd name="connsiteX62" fmla="*/ 265916 w 428141"/>
              <a:gd name="connsiteY62" fmla="*/ 12371 h 423328"/>
              <a:gd name="connsiteX63" fmla="*/ 180371 w 428141"/>
              <a:gd name="connsiteY63" fmla="*/ 523 h 423328"/>
              <a:gd name="connsiteX64" fmla="*/ 193372 w 428141"/>
              <a:gd name="connsiteY64" fmla="*/ 2142 h 423328"/>
              <a:gd name="connsiteX65" fmla="*/ 200992 w 428141"/>
              <a:gd name="connsiteY65" fmla="*/ 12332 h 423328"/>
              <a:gd name="connsiteX66" fmla="*/ 200992 w 428141"/>
              <a:gd name="connsiteY66" fmla="*/ 12856 h 423328"/>
              <a:gd name="connsiteX67" fmla="*/ 217327 w 428141"/>
              <a:gd name="connsiteY67" fmla="*/ 32713 h 423328"/>
              <a:gd name="connsiteX68" fmla="*/ 243378 w 428141"/>
              <a:gd name="connsiteY68" fmla="*/ 34332 h 423328"/>
              <a:gd name="connsiteX69" fmla="*/ 263285 w 428141"/>
              <a:gd name="connsiteY69" fmla="*/ 17618 h 423328"/>
              <a:gd name="connsiteX70" fmla="*/ 267613 w 428141"/>
              <a:gd name="connsiteY70" fmla="*/ 13946 h 423328"/>
              <a:gd name="connsiteX71" fmla="*/ 280251 w 428141"/>
              <a:gd name="connsiteY71" fmla="*/ 19469 h 423328"/>
              <a:gd name="connsiteX72" fmla="*/ 268160 w 428141"/>
              <a:gd name="connsiteY72" fmla="*/ 13482 h 423328"/>
              <a:gd name="connsiteX73" fmla="*/ 272715 w 428141"/>
              <a:gd name="connsiteY73" fmla="*/ 9618 h 423328"/>
              <a:gd name="connsiteX74" fmla="*/ 285240 w 428141"/>
              <a:gd name="connsiteY74" fmla="*/ 10713 h 423328"/>
              <a:gd name="connsiteX75" fmla="*/ 312386 w 428141"/>
              <a:gd name="connsiteY75" fmla="*/ 24713 h 423328"/>
              <a:gd name="connsiteX76" fmla="*/ 341723 w 428141"/>
              <a:gd name="connsiteY76" fmla="*/ 39761 h 423328"/>
              <a:gd name="connsiteX77" fmla="*/ 349914 w 428141"/>
              <a:gd name="connsiteY77" fmla="*/ 49951 h 423328"/>
              <a:gd name="connsiteX78" fmla="*/ 347152 w 428141"/>
              <a:gd name="connsiteY78" fmla="*/ 62808 h 423328"/>
              <a:gd name="connsiteX79" fmla="*/ 350962 w 428141"/>
              <a:gd name="connsiteY79" fmla="*/ 99808 h 423328"/>
              <a:gd name="connsiteX80" fmla="*/ 387918 w 428141"/>
              <a:gd name="connsiteY80" fmla="*/ 108903 h 423328"/>
              <a:gd name="connsiteX81" fmla="*/ 400444 w 428141"/>
              <a:gd name="connsiteY81" fmla="*/ 109475 h 423328"/>
              <a:gd name="connsiteX82" fmla="*/ 408587 w 428141"/>
              <a:gd name="connsiteY82" fmla="*/ 119094 h 423328"/>
              <a:gd name="connsiteX83" fmla="*/ 427637 w 428141"/>
              <a:gd name="connsiteY83" fmla="*/ 179236 h 423328"/>
              <a:gd name="connsiteX84" fmla="*/ 425494 w 428141"/>
              <a:gd name="connsiteY84" fmla="*/ 192093 h 423328"/>
              <a:gd name="connsiteX85" fmla="*/ 415207 w 428141"/>
              <a:gd name="connsiteY85" fmla="*/ 199570 h 423328"/>
              <a:gd name="connsiteX86" fmla="*/ 414636 w 428141"/>
              <a:gd name="connsiteY86" fmla="*/ 199570 h 423328"/>
              <a:gd name="connsiteX87" fmla="*/ 394538 w 428141"/>
              <a:gd name="connsiteY87" fmla="*/ 215712 h 423328"/>
              <a:gd name="connsiteX88" fmla="*/ 392919 w 428141"/>
              <a:gd name="connsiteY88" fmla="*/ 241474 h 423328"/>
              <a:gd name="connsiteX89" fmla="*/ 405682 w 428141"/>
              <a:gd name="connsiteY89" fmla="*/ 257665 h 423328"/>
              <a:gd name="connsiteX90" fmla="*/ 413826 w 428141"/>
              <a:gd name="connsiteY90" fmla="*/ 261522 h 423328"/>
              <a:gd name="connsiteX91" fmla="*/ 419541 w 428141"/>
              <a:gd name="connsiteY91" fmla="*/ 269379 h 423328"/>
              <a:gd name="connsiteX92" fmla="*/ 418446 w 428141"/>
              <a:gd name="connsiteY92" fmla="*/ 281712 h 423328"/>
              <a:gd name="connsiteX93" fmla="*/ 389109 w 428141"/>
              <a:gd name="connsiteY93" fmla="*/ 337569 h 423328"/>
              <a:gd name="connsiteX94" fmla="*/ 378822 w 428141"/>
              <a:gd name="connsiteY94" fmla="*/ 345569 h 423328"/>
              <a:gd name="connsiteX95" fmla="*/ 365773 w 428141"/>
              <a:gd name="connsiteY95" fmla="*/ 343426 h 423328"/>
              <a:gd name="connsiteX96" fmla="*/ 328292 w 428141"/>
              <a:gd name="connsiteY96" fmla="*/ 347188 h 423328"/>
              <a:gd name="connsiteX97" fmla="*/ 319053 w 428141"/>
              <a:gd name="connsiteY97" fmla="*/ 383664 h 423328"/>
              <a:gd name="connsiteX98" fmla="*/ 318529 w 428141"/>
              <a:gd name="connsiteY98" fmla="*/ 395997 h 423328"/>
              <a:gd name="connsiteX99" fmla="*/ 308766 w 428141"/>
              <a:gd name="connsiteY99" fmla="*/ 404045 h 423328"/>
              <a:gd name="connsiteX100" fmla="*/ 279382 w 428141"/>
              <a:gd name="connsiteY100" fmla="*/ 413140 h 423328"/>
              <a:gd name="connsiteX101" fmla="*/ 247855 w 428141"/>
              <a:gd name="connsiteY101" fmla="*/ 422807 h 423328"/>
              <a:gd name="connsiteX102" fmla="*/ 234806 w 428141"/>
              <a:gd name="connsiteY102" fmla="*/ 421188 h 423328"/>
              <a:gd name="connsiteX103" fmla="*/ 227186 w 428141"/>
              <a:gd name="connsiteY103" fmla="*/ 410997 h 423328"/>
              <a:gd name="connsiteX104" fmla="*/ 227186 w 428141"/>
              <a:gd name="connsiteY104" fmla="*/ 410473 h 423328"/>
              <a:gd name="connsiteX105" fmla="*/ 210898 w 428141"/>
              <a:gd name="connsiteY105" fmla="*/ 390569 h 423328"/>
              <a:gd name="connsiteX106" fmla="*/ 184800 w 428141"/>
              <a:gd name="connsiteY106" fmla="*/ 388997 h 423328"/>
              <a:gd name="connsiteX107" fmla="*/ 165750 w 428141"/>
              <a:gd name="connsiteY107" fmla="*/ 406188 h 423328"/>
              <a:gd name="connsiteX108" fmla="*/ 155987 w 428141"/>
              <a:gd name="connsiteY108" fmla="*/ 414759 h 423328"/>
              <a:gd name="connsiteX109" fmla="*/ 143509 w 428141"/>
              <a:gd name="connsiteY109" fmla="*/ 413664 h 423328"/>
              <a:gd name="connsiteX110" fmla="*/ 116363 w 428141"/>
              <a:gd name="connsiteY110" fmla="*/ 399711 h 423328"/>
              <a:gd name="connsiteX111" fmla="*/ 87027 w 428141"/>
              <a:gd name="connsiteY111" fmla="*/ 384616 h 423328"/>
              <a:gd name="connsiteX112" fmla="*/ 78835 w 428141"/>
              <a:gd name="connsiteY112" fmla="*/ 374474 h 423328"/>
              <a:gd name="connsiteX113" fmla="*/ 81597 w 428141"/>
              <a:gd name="connsiteY113" fmla="*/ 361616 h 423328"/>
              <a:gd name="connsiteX114" fmla="*/ 77787 w 428141"/>
              <a:gd name="connsiteY114" fmla="*/ 324569 h 423328"/>
              <a:gd name="connsiteX115" fmla="*/ 40831 w 428141"/>
              <a:gd name="connsiteY115" fmla="*/ 315474 h 423328"/>
              <a:gd name="connsiteX116" fmla="*/ 27782 w 428141"/>
              <a:gd name="connsiteY116" fmla="*/ 314950 h 423328"/>
              <a:gd name="connsiteX117" fmla="*/ 19638 w 428141"/>
              <a:gd name="connsiteY117" fmla="*/ 305283 h 423328"/>
              <a:gd name="connsiteX118" fmla="*/ 588 w 428141"/>
              <a:gd name="connsiteY118" fmla="*/ 245188 h 423328"/>
              <a:gd name="connsiteX119" fmla="*/ 2160 w 428141"/>
              <a:gd name="connsiteY119" fmla="*/ 232331 h 423328"/>
              <a:gd name="connsiteX120" fmla="*/ 12494 w 428141"/>
              <a:gd name="connsiteY120" fmla="*/ 224808 h 423328"/>
              <a:gd name="connsiteX121" fmla="*/ 13018 w 428141"/>
              <a:gd name="connsiteY121" fmla="*/ 224808 h 423328"/>
              <a:gd name="connsiteX122" fmla="*/ 33116 w 428141"/>
              <a:gd name="connsiteY122" fmla="*/ 208665 h 423328"/>
              <a:gd name="connsiteX123" fmla="*/ 34735 w 428141"/>
              <a:gd name="connsiteY123" fmla="*/ 182903 h 423328"/>
              <a:gd name="connsiteX124" fmla="*/ 17352 w 428141"/>
              <a:gd name="connsiteY124" fmla="*/ 164094 h 423328"/>
              <a:gd name="connsiteX125" fmla="*/ 8684 w 428141"/>
              <a:gd name="connsiteY125" fmla="*/ 154475 h 423328"/>
              <a:gd name="connsiteX126" fmla="*/ 9732 w 428141"/>
              <a:gd name="connsiteY126" fmla="*/ 142141 h 423328"/>
              <a:gd name="connsiteX127" fmla="*/ 39069 w 428141"/>
              <a:gd name="connsiteY127" fmla="*/ 86284 h 423328"/>
              <a:gd name="connsiteX128" fmla="*/ 49403 w 428141"/>
              <a:gd name="connsiteY128" fmla="*/ 78284 h 423328"/>
              <a:gd name="connsiteX129" fmla="*/ 62405 w 428141"/>
              <a:gd name="connsiteY129" fmla="*/ 80951 h 423328"/>
              <a:gd name="connsiteX130" fmla="*/ 99933 w 428141"/>
              <a:gd name="connsiteY130" fmla="*/ 77189 h 423328"/>
              <a:gd name="connsiteX131" fmla="*/ 109172 w 428141"/>
              <a:gd name="connsiteY131" fmla="*/ 40713 h 423328"/>
              <a:gd name="connsiteX132" fmla="*/ 109696 w 428141"/>
              <a:gd name="connsiteY132" fmla="*/ 27856 h 423328"/>
              <a:gd name="connsiteX133" fmla="*/ 119459 w 428141"/>
              <a:gd name="connsiteY133" fmla="*/ 19808 h 423328"/>
              <a:gd name="connsiteX134" fmla="*/ 148796 w 428141"/>
              <a:gd name="connsiteY134" fmla="*/ 10713 h 423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</a:cxnLst>
            <a:rect l="l" t="t" r="r" b="b"/>
            <a:pathLst>
              <a:path w="428141" h="423328">
                <a:moveTo>
                  <a:pt x="178180" y="370902"/>
                </a:moveTo>
                <a:lnTo>
                  <a:pt x="178180" y="371426"/>
                </a:lnTo>
                <a:lnTo>
                  <a:pt x="179275" y="374093"/>
                </a:lnTo>
                <a:close/>
                <a:moveTo>
                  <a:pt x="218631" y="149738"/>
                </a:moveTo>
                <a:cubicBezTo>
                  <a:pt x="210409" y="149071"/>
                  <a:pt x="201980" y="150012"/>
                  <a:pt x="193812" y="152417"/>
                </a:cubicBezTo>
                <a:cubicBezTo>
                  <a:pt x="178049" y="157800"/>
                  <a:pt x="164476" y="168518"/>
                  <a:pt x="156856" y="183570"/>
                </a:cubicBezTo>
                <a:cubicBezTo>
                  <a:pt x="148712" y="198099"/>
                  <a:pt x="147616" y="215247"/>
                  <a:pt x="152522" y="231396"/>
                </a:cubicBezTo>
                <a:cubicBezTo>
                  <a:pt x="157999" y="246924"/>
                  <a:pt x="168809" y="260357"/>
                  <a:pt x="184049" y="267884"/>
                </a:cubicBezTo>
                <a:cubicBezTo>
                  <a:pt x="198765" y="275886"/>
                  <a:pt x="216148" y="276982"/>
                  <a:pt x="232436" y="272171"/>
                </a:cubicBezTo>
                <a:cubicBezTo>
                  <a:pt x="248247" y="266788"/>
                  <a:pt x="261820" y="256070"/>
                  <a:pt x="269440" y="241018"/>
                </a:cubicBezTo>
                <a:cubicBezTo>
                  <a:pt x="277584" y="225965"/>
                  <a:pt x="278727" y="208769"/>
                  <a:pt x="273774" y="193193"/>
                </a:cubicBezTo>
                <a:cubicBezTo>
                  <a:pt x="268297" y="177664"/>
                  <a:pt x="257439" y="164231"/>
                  <a:pt x="242199" y="156704"/>
                </a:cubicBezTo>
                <a:cubicBezTo>
                  <a:pt x="234865" y="152679"/>
                  <a:pt x="226852" y="150405"/>
                  <a:pt x="218631" y="149738"/>
                </a:cubicBezTo>
                <a:close/>
                <a:moveTo>
                  <a:pt x="221446" y="118716"/>
                </a:moveTo>
                <a:cubicBezTo>
                  <a:pt x="233745" y="119728"/>
                  <a:pt x="245842" y="123098"/>
                  <a:pt x="256962" y="128743"/>
                </a:cubicBezTo>
                <a:cubicBezTo>
                  <a:pt x="275869" y="138317"/>
                  <a:pt x="290871" y="153656"/>
                  <a:pt x="299634" y="172186"/>
                </a:cubicBezTo>
                <a:cubicBezTo>
                  <a:pt x="301158" y="175520"/>
                  <a:pt x="306254" y="188429"/>
                  <a:pt x="306873" y="190954"/>
                </a:cubicBezTo>
                <a:cubicBezTo>
                  <a:pt x="317779" y="237636"/>
                  <a:pt x="290919" y="285842"/>
                  <a:pt x="243961" y="301180"/>
                </a:cubicBezTo>
                <a:lnTo>
                  <a:pt x="242866" y="301704"/>
                </a:lnTo>
                <a:cubicBezTo>
                  <a:pt x="219006" y="309278"/>
                  <a:pt x="192860" y="307039"/>
                  <a:pt x="170619" y="295798"/>
                </a:cubicBezTo>
                <a:cubicBezTo>
                  <a:pt x="148331" y="284556"/>
                  <a:pt x="131472" y="265169"/>
                  <a:pt x="123852" y="242113"/>
                </a:cubicBezTo>
                <a:lnTo>
                  <a:pt x="123328" y="241018"/>
                </a:lnTo>
                <a:cubicBezTo>
                  <a:pt x="115708" y="217391"/>
                  <a:pt x="117851" y="191621"/>
                  <a:pt x="129281" y="169566"/>
                </a:cubicBezTo>
                <a:cubicBezTo>
                  <a:pt x="140711" y="147558"/>
                  <a:pt x="160237" y="130886"/>
                  <a:pt x="183621" y="123360"/>
                </a:cubicBezTo>
                <a:lnTo>
                  <a:pt x="184716" y="122836"/>
                </a:lnTo>
                <a:cubicBezTo>
                  <a:pt x="196646" y="119049"/>
                  <a:pt x="209147" y="117704"/>
                  <a:pt x="221446" y="118716"/>
                </a:cubicBezTo>
                <a:close/>
                <a:moveTo>
                  <a:pt x="176084" y="34285"/>
                </a:moveTo>
                <a:lnTo>
                  <a:pt x="158701" y="39618"/>
                </a:lnTo>
                <a:lnTo>
                  <a:pt x="142890" y="44427"/>
                </a:lnTo>
                <a:cubicBezTo>
                  <a:pt x="146129" y="74570"/>
                  <a:pt x="127650" y="102475"/>
                  <a:pt x="98314" y="111570"/>
                </a:cubicBezTo>
                <a:cubicBezTo>
                  <a:pt x="85836" y="115856"/>
                  <a:pt x="72787" y="115856"/>
                  <a:pt x="60262" y="112141"/>
                </a:cubicBezTo>
                <a:lnTo>
                  <a:pt x="43974" y="142713"/>
                </a:lnTo>
                <a:cubicBezTo>
                  <a:pt x="53737" y="150236"/>
                  <a:pt x="60833" y="160998"/>
                  <a:pt x="64643" y="172760"/>
                </a:cubicBezTo>
                <a:cubicBezTo>
                  <a:pt x="74454" y="201760"/>
                  <a:pt x="61357" y="233427"/>
                  <a:pt x="34211" y="247950"/>
                </a:cubicBezTo>
                <a:lnTo>
                  <a:pt x="39592" y="265141"/>
                </a:lnTo>
                <a:lnTo>
                  <a:pt x="44498" y="280760"/>
                </a:lnTo>
                <a:cubicBezTo>
                  <a:pt x="74930" y="277522"/>
                  <a:pt x="103171" y="295807"/>
                  <a:pt x="112410" y="324807"/>
                </a:cubicBezTo>
                <a:cubicBezTo>
                  <a:pt x="116744" y="337140"/>
                  <a:pt x="116744" y="350045"/>
                  <a:pt x="112934" y="362378"/>
                </a:cubicBezTo>
                <a:lnTo>
                  <a:pt x="143890" y="378521"/>
                </a:lnTo>
                <a:cubicBezTo>
                  <a:pt x="151510" y="369331"/>
                  <a:pt x="161273" y="362378"/>
                  <a:pt x="172703" y="358616"/>
                </a:cubicBezTo>
                <a:cubicBezTo>
                  <a:pt x="173275" y="358616"/>
                  <a:pt x="173798" y="358093"/>
                  <a:pt x="174322" y="358093"/>
                </a:cubicBezTo>
                <a:cubicBezTo>
                  <a:pt x="203659" y="348950"/>
                  <a:pt x="235758" y="361855"/>
                  <a:pt x="250426" y="388664"/>
                </a:cubicBezTo>
                <a:lnTo>
                  <a:pt x="268333" y="383331"/>
                </a:lnTo>
                <a:lnTo>
                  <a:pt x="284097" y="378521"/>
                </a:lnTo>
                <a:cubicBezTo>
                  <a:pt x="280906" y="348378"/>
                  <a:pt x="299337" y="320474"/>
                  <a:pt x="328673" y="311379"/>
                </a:cubicBezTo>
                <a:cubicBezTo>
                  <a:pt x="341199" y="307617"/>
                  <a:pt x="354248" y="307093"/>
                  <a:pt x="366725" y="310807"/>
                </a:cubicBezTo>
                <a:lnTo>
                  <a:pt x="375441" y="294712"/>
                </a:lnTo>
                <a:lnTo>
                  <a:pt x="383061" y="280188"/>
                </a:lnTo>
                <a:cubicBezTo>
                  <a:pt x="373822" y="272664"/>
                  <a:pt x="366725" y="262950"/>
                  <a:pt x="362916" y="251712"/>
                </a:cubicBezTo>
                <a:cubicBezTo>
                  <a:pt x="362916" y="251188"/>
                  <a:pt x="362392" y="250665"/>
                  <a:pt x="362392" y="250093"/>
                </a:cubicBezTo>
                <a:cubicBezTo>
                  <a:pt x="352629" y="221093"/>
                  <a:pt x="365678" y="189427"/>
                  <a:pt x="392871" y="174855"/>
                </a:cubicBezTo>
                <a:lnTo>
                  <a:pt x="381965" y="141570"/>
                </a:lnTo>
                <a:cubicBezTo>
                  <a:pt x="351581" y="144808"/>
                  <a:pt x="323292" y="126522"/>
                  <a:pt x="314053" y="97522"/>
                </a:cubicBezTo>
                <a:cubicBezTo>
                  <a:pt x="309719" y="85237"/>
                  <a:pt x="309719" y="72284"/>
                  <a:pt x="313529" y="59999"/>
                </a:cubicBezTo>
                <a:lnTo>
                  <a:pt x="297194" y="51427"/>
                </a:lnTo>
                <a:lnTo>
                  <a:pt x="282573" y="43904"/>
                </a:lnTo>
                <a:cubicBezTo>
                  <a:pt x="274953" y="53618"/>
                  <a:pt x="264095" y="60570"/>
                  <a:pt x="252141" y="64332"/>
                </a:cubicBezTo>
                <a:cubicBezTo>
                  <a:pt x="222804" y="73951"/>
                  <a:pt x="190705" y="61094"/>
                  <a:pt x="176084" y="34285"/>
                </a:cubicBezTo>
                <a:close/>
                <a:moveTo>
                  <a:pt x="265916" y="12371"/>
                </a:moveTo>
                <a:lnTo>
                  <a:pt x="268160" y="13482"/>
                </a:lnTo>
                <a:lnTo>
                  <a:pt x="267613" y="13946"/>
                </a:lnTo>
                <a:lnTo>
                  <a:pt x="265535" y="13038"/>
                </a:lnTo>
                <a:cubicBezTo>
                  <a:pt x="265678" y="12800"/>
                  <a:pt x="265773" y="12609"/>
                  <a:pt x="265916" y="12371"/>
                </a:cubicBezTo>
                <a:close/>
                <a:moveTo>
                  <a:pt x="180371" y="523"/>
                </a:moveTo>
                <a:cubicBezTo>
                  <a:pt x="184704" y="-525"/>
                  <a:pt x="189562" y="-1"/>
                  <a:pt x="193372" y="2142"/>
                </a:cubicBezTo>
                <a:cubicBezTo>
                  <a:pt x="197182" y="4285"/>
                  <a:pt x="199944" y="8047"/>
                  <a:pt x="200992" y="12332"/>
                </a:cubicBezTo>
                <a:lnTo>
                  <a:pt x="200992" y="12856"/>
                </a:lnTo>
                <a:cubicBezTo>
                  <a:pt x="203230" y="21475"/>
                  <a:pt x="209184" y="28427"/>
                  <a:pt x="217327" y="32713"/>
                </a:cubicBezTo>
                <a:cubicBezTo>
                  <a:pt x="225471" y="36475"/>
                  <a:pt x="234710" y="36999"/>
                  <a:pt x="243378" y="34332"/>
                </a:cubicBezTo>
                <a:cubicBezTo>
                  <a:pt x="251522" y="31666"/>
                  <a:pt x="259475" y="25666"/>
                  <a:pt x="263285" y="17618"/>
                </a:cubicBezTo>
                <a:lnTo>
                  <a:pt x="267613" y="13946"/>
                </a:lnTo>
                <a:lnTo>
                  <a:pt x="280251" y="19469"/>
                </a:lnTo>
                <a:lnTo>
                  <a:pt x="268160" y="13482"/>
                </a:lnTo>
                <a:lnTo>
                  <a:pt x="272715" y="9618"/>
                </a:lnTo>
                <a:cubicBezTo>
                  <a:pt x="276525" y="8047"/>
                  <a:pt x="281430" y="8570"/>
                  <a:pt x="285240" y="10713"/>
                </a:cubicBezTo>
                <a:lnTo>
                  <a:pt x="312386" y="24713"/>
                </a:lnTo>
                <a:lnTo>
                  <a:pt x="341723" y="39761"/>
                </a:lnTo>
                <a:cubicBezTo>
                  <a:pt x="346104" y="41904"/>
                  <a:pt x="348819" y="45666"/>
                  <a:pt x="349914" y="49951"/>
                </a:cubicBezTo>
                <a:cubicBezTo>
                  <a:pt x="350962" y="54237"/>
                  <a:pt x="349914" y="59046"/>
                  <a:pt x="347152" y="62808"/>
                </a:cubicBezTo>
                <a:cubicBezTo>
                  <a:pt x="340675" y="74570"/>
                  <a:pt x="341723" y="89618"/>
                  <a:pt x="350962" y="99808"/>
                </a:cubicBezTo>
                <a:cubicBezTo>
                  <a:pt x="360201" y="109999"/>
                  <a:pt x="374917" y="113760"/>
                  <a:pt x="387918" y="108903"/>
                </a:cubicBezTo>
                <a:cubicBezTo>
                  <a:pt x="391728" y="107332"/>
                  <a:pt x="396634" y="107332"/>
                  <a:pt x="400444" y="109475"/>
                </a:cubicBezTo>
                <a:cubicBezTo>
                  <a:pt x="404254" y="111570"/>
                  <a:pt x="407540" y="114808"/>
                  <a:pt x="408587" y="119094"/>
                </a:cubicBezTo>
                <a:lnTo>
                  <a:pt x="427637" y="179236"/>
                </a:lnTo>
                <a:cubicBezTo>
                  <a:pt x="428685" y="183522"/>
                  <a:pt x="428161" y="188379"/>
                  <a:pt x="425494" y="192093"/>
                </a:cubicBezTo>
                <a:cubicBezTo>
                  <a:pt x="423351" y="195808"/>
                  <a:pt x="419541" y="198522"/>
                  <a:pt x="415207" y="199570"/>
                </a:cubicBezTo>
                <a:lnTo>
                  <a:pt x="414636" y="199570"/>
                </a:lnTo>
                <a:cubicBezTo>
                  <a:pt x="405968" y="201712"/>
                  <a:pt x="398872" y="207665"/>
                  <a:pt x="394538" y="215712"/>
                </a:cubicBezTo>
                <a:cubicBezTo>
                  <a:pt x="390728" y="223760"/>
                  <a:pt x="390204" y="232903"/>
                  <a:pt x="392919" y="241474"/>
                </a:cubicBezTo>
                <a:cubicBezTo>
                  <a:pt x="395062" y="247903"/>
                  <a:pt x="399729" y="253665"/>
                  <a:pt x="405682" y="257665"/>
                </a:cubicBezTo>
                <a:cubicBezTo>
                  <a:pt x="407159" y="258617"/>
                  <a:pt x="412921" y="260903"/>
                  <a:pt x="413826" y="261522"/>
                </a:cubicBezTo>
                <a:cubicBezTo>
                  <a:pt x="416493" y="263569"/>
                  <a:pt x="418303" y="266188"/>
                  <a:pt x="419541" y="269379"/>
                </a:cubicBezTo>
                <a:cubicBezTo>
                  <a:pt x="421208" y="273141"/>
                  <a:pt x="420684" y="277950"/>
                  <a:pt x="418446" y="281712"/>
                </a:cubicBezTo>
                <a:lnTo>
                  <a:pt x="389109" y="337569"/>
                </a:lnTo>
                <a:cubicBezTo>
                  <a:pt x="386966" y="341855"/>
                  <a:pt x="383156" y="344521"/>
                  <a:pt x="378822" y="345569"/>
                </a:cubicBezTo>
                <a:cubicBezTo>
                  <a:pt x="374488" y="346664"/>
                  <a:pt x="369583" y="346140"/>
                  <a:pt x="365773" y="343426"/>
                </a:cubicBezTo>
                <a:cubicBezTo>
                  <a:pt x="353819" y="336997"/>
                  <a:pt x="338579" y="338093"/>
                  <a:pt x="328292" y="347188"/>
                </a:cubicBezTo>
                <a:cubicBezTo>
                  <a:pt x="317958" y="356283"/>
                  <a:pt x="314148" y="370807"/>
                  <a:pt x="319053" y="383664"/>
                </a:cubicBezTo>
                <a:cubicBezTo>
                  <a:pt x="320720" y="387426"/>
                  <a:pt x="320720" y="392235"/>
                  <a:pt x="318529" y="395997"/>
                </a:cubicBezTo>
                <a:cubicBezTo>
                  <a:pt x="316386" y="399759"/>
                  <a:pt x="313100" y="402950"/>
                  <a:pt x="308766" y="404045"/>
                </a:cubicBezTo>
                <a:lnTo>
                  <a:pt x="279382" y="413140"/>
                </a:lnTo>
                <a:lnTo>
                  <a:pt x="247855" y="422807"/>
                </a:lnTo>
                <a:cubicBezTo>
                  <a:pt x="243521" y="423854"/>
                  <a:pt x="238615" y="423330"/>
                  <a:pt x="234806" y="421188"/>
                </a:cubicBezTo>
                <a:cubicBezTo>
                  <a:pt x="230996" y="419045"/>
                  <a:pt x="228281" y="415283"/>
                  <a:pt x="227186" y="410997"/>
                </a:cubicBezTo>
                <a:lnTo>
                  <a:pt x="227186" y="410473"/>
                </a:lnTo>
                <a:cubicBezTo>
                  <a:pt x="224995" y="401854"/>
                  <a:pt x="219042" y="394854"/>
                  <a:pt x="210898" y="390569"/>
                </a:cubicBezTo>
                <a:cubicBezTo>
                  <a:pt x="202754" y="386854"/>
                  <a:pt x="193515" y="386283"/>
                  <a:pt x="184800" y="388997"/>
                </a:cubicBezTo>
                <a:cubicBezTo>
                  <a:pt x="176656" y="391664"/>
                  <a:pt x="169560" y="398140"/>
                  <a:pt x="165750" y="406188"/>
                </a:cubicBezTo>
                <a:cubicBezTo>
                  <a:pt x="163607" y="410473"/>
                  <a:pt x="160368" y="413140"/>
                  <a:pt x="155987" y="414759"/>
                </a:cubicBezTo>
                <a:cubicBezTo>
                  <a:pt x="152177" y="416378"/>
                  <a:pt x="147319" y="415807"/>
                  <a:pt x="143509" y="413664"/>
                </a:cubicBezTo>
                <a:lnTo>
                  <a:pt x="116363" y="399711"/>
                </a:lnTo>
                <a:lnTo>
                  <a:pt x="87027" y="384616"/>
                </a:lnTo>
                <a:cubicBezTo>
                  <a:pt x="82645" y="382473"/>
                  <a:pt x="79930" y="378759"/>
                  <a:pt x="78835" y="374474"/>
                </a:cubicBezTo>
                <a:cubicBezTo>
                  <a:pt x="77787" y="370188"/>
                  <a:pt x="78835" y="365331"/>
                  <a:pt x="81597" y="361616"/>
                </a:cubicBezTo>
                <a:cubicBezTo>
                  <a:pt x="88074" y="349807"/>
                  <a:pt x="87027" y="334759"/>
                  <a:pt x="77787" y="324569"/>
                </a:cubicBezTo>
                <a:cubicBezTo>
                  <a:pt x="68548" y="314379"/>
                  <a:pt x="53832" y="310664"/>
                  <a:pt x="40831" y="315474"/>
                </a:cubicBezTo>
                <a:cubicBezTo>
                  <a:pt x="36449" y="317093"/>
                  <a:pt x="31592" y="317093"/>
                  <a:pt x="27782" y="314950"/>
                </a:cubicBezTo>
                <a:cubicBezTo>
                  <a:pt x="23972" y="313331"/>
                  <a:pt x="20686" y="309569"/>
                  <a:pt x="19638" y="305283"/>
                </a:cubicBezTo>
                <a:lnTo>
                  <a:pt x="588" y="245188"/>
                </a:lnTo>
                <a:cubicBezTo>
                  <a:pt x="-555" y="240903"/>
                  <a:pt x="-31" y="236046"/>
                  <a:pt x="2160" y="232331"/>
                </a:cubicBezTo>
                <a:cubicBezTo>
                  <a:pt x="4303" y="228569"/>
                  <a:pt x="8113" y="225855"/>
                  <a:pt x="12494" y="224808"/>
                </a:cubicBezTo>
                <a:lnTo>
                  <a:pt x="13018" y="224808"/>
                </a:lnTo>
                <a:cubicBezTo>
                  <a:pt x="21686" y="222665"/>
                  <a:pt x="28782" y="216712"/>
                  <a:pt x="33116" y="208665"/>
                </a:cubicBezTo>
                <a:cubicBezTo>
                  <a:pt x="36926" y="200665"/>
                  <a:pt x="37497" y="191474"/>
                  <a:pt x="34735" y="182903"/>
                </a:cubicBezTo>
                <a:cubicBezTo>
                  <a:pt x="32020" y="174808"/>
                  <a:pt x="25496" y="167855"/>
                  <a:pt x="17352" y="164094"/>
                </a:cubicBezTo>
                <a:cubicBezTo>
                  <a:pt x="13018" y="161951"/>
                  <a:pt x="10256" y="158760"/>
                  <a:pt x="8684" y="154475"/>
                </a:cubicBezTo>
                <a:cubicBezTo>
                  <a:pt x="7017" y="150713"/>
                  <a:pt x="7541" y="145903"/>
                  <a:pt x="9732" y="142141"/>
                </a:cubicBezTo>
                <a:lnTo>
                  <a:pt x="39069" y="86284"/>
                </a:lnTo>
                <a:cubicBezTo>
                  <a:pt x="41212" y="81999"/>
                  <a:pt x="45022" y="79332"/>
                  <a:pt x="49403" y="78284"/>
                </a:cubicBezTo>
                <a:cubicBezTo>
                  <a:pt x="53737" y="77189"/>
                  <a:pt x="58595" y="78284"/>
                  <a:pt x="62405" y="80951"/>
                </a:cubicBezTo>
                <a:cubicBezTo>
                  <a:pt x="74406" y="87380"/>
                  <a:pt x="89646" y="86284"/>
                  <a:pt x="99933" y="77189"/>
                </a:cubicBezTo>
                <a:cubicBezTo>
                  <a:pt x="110220" y="68094"/>
                  <a:pt x="114030" y="53570"/>
                  <a:pt x="109172" y="40713"/>
                </a:cubicBezTo>
                <a:cubicBezTo>
                  <a:pt x="107505" y="36427"/>
                  <a:pt x="107505" y="31618"/>
                  <a:pt x="109696" y="27856"/>
                </a:cubicBezTo>
                <a:cubicBezTo>
                  <a:pt x="111839" y="24094"/>
                  <a:pt x="115125" y="20904"/>
                  <a:pt x="119459" y="19808"/>
                </a:cubicBezTo>
                <a:lnTo>
                  <a:pt x="148796" y="107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30" name="iconfont-10341-5063622"/>
          <p:cNvSpPr>
            <a:spLocks noChangeAspect="1"/>
          </p:cNvSpPr>
          <p:nvPr/>
        </p:nvSpPr>
        <p:spPr bwMode="auto">
          <a:xfrm>
            <a:off x="7467558" y="2595592"/>
            <a:ext cx="609685" cy="479367"/>
          </a:xfrm>
          <a:custGeom>
            <a:avLst/>
            <a:gdLst>
              <a:gd name="T0" fmla="*/ 10509 w 10787"/>
              <a:gd name="T1" fmla="*/ 7050 h 8481"/>
              <a:gd name="T2" fmla="*/ 61 w 10787"/>
              <a:gd name="T3" fmla="*/ 6926 h 8481"/>
              <a:gd name="T4" fmla="*/ 278 w 10787"/>
              <a:gd name="T5" fmla="*/ 6325 h 8481"/>
              <a:gd name="T6" fmla="*/ 10726 w 10787"/>
              <a:gd name="T7" fmla="*/ 6448 h 8481"/>
              <a:gd name="T8" fmla="*/ 10509 w 10787"/>
              <a:gd name="T9" fmla="*/ 7056 h 8481"/>
              <a:gd name="T10" fmla="*/ 55 w 10787"/>
              <a:gd name="T11" fmla="*/ 6926 h 8481"/>
              <a:gd name="T12" fmla="*/ 278 w 10787"/>
              <a:gd name="T13" fmla="*/ 6318 h 8481"/>
              <a:gd name="T14" fmla="*/ 10732 w 10787"/>
              <a:gd name="T15" fmla="*/ 6448 h 8481"/>
              <a:gd name="T16" fmla="*/ 10509 w 10787"/>
              <a:gd name="T17" fmla="*/ 7056 h 8481"/>
              <a:gd name="T18" fmla="*/ 67 w 10787"/>
              <a:gd name="T19" fmla="*/ 6448 h 8481"/>
              <a:gd name="T20" fmla="*/ 278 w 10787"/>
              <a:gd name="T21" fmla="*/ 7043 h 8481"/>
              <a:gd name="T22" fmla="*/ 10719 w 10787"/>
              <a:gd name="T23" fmla="*/ 6926 h 8481"/>
              <a:gd name="T24" fmla="*/ 10509 w 10787"/>
              <a:gd name="T25" fmla="*/ 6331 h 8481"/>
              <a:gd name="T26" fmla="*/ 10726 w 10787"/>
              <a:gd name="T27" fmla="*/ 8351 h 8481"/>
              <a:gd name="T28" fmla="*/ 278 w 10787"/>
              <a:gd name="T29" fmla="*/ 8475 h 8481"/>
              <a:gd name="T30" fmla="*/ 61 w 10787"/>
              <a:gd name="T31" fmla="*/ 7873 h 8481"/>
              <a:gd name="T32" fmla="*/ 10509 w 10787"/>
              <a:gd name="T33" fmla="*/ 7750 h 8481"/>
              <a:gd name="T34" fmla="*/ 10726 w 10787"/>
              <a:gd name="T35" fmla="*/ 8351 h 8481"/>
              <a:gd name="T36" fmla="*/ 278 w 10787"/>
              <a:gd name="T37" fmla="*/ 8481 h 8481"/>
              <a:gd name="T38" fmla="*/ 55 w 10787"/>
              <a:gd name="T39" fmla="*/ 7873 h 8481"/>
              <a:gd name="T40" fmla="*/ 10509 w 10787"/>
              <a:gd name="T41" fmla="*/ 7743 h 8481"/>
              <a:gd name="T42" fmla="*/ 10732 w 10787"/>
              <a:gd name="T43" fmla="*/ 8351 h 8481"/>
              <a:gd name="T44" fmla="*/ 278 w 10787"/>
              <a:gd name="T45" fmla="*/ 7756 h 8481"/>
              <a:gd name="T46" fmla="*/ 67 w 10787"/>
              <a:gd name="T47" fmla="*/ 8351 h 8481"/>
              <a:gd name="T48" fmla="*/ 10509 w 10787"/>
              <a:gd name="T49" fmla="*/ 8468 h 8481"/>
              <a:gd name="T50" fmla="*/ 10719 w 10787"/>
              <a:gd name="T51" fmla="*/ 7873 h 8481"/>
              <a:gd name="T52" fmla="*/ 278 w 10787"/>
              <a:gd name="T53" fmla="*/ 7756 h 8481"/>
              <a:gd name="T54" fmla="*/ 511 w 10787"/>
              <a:gd name="T55" fmla="*/ 5575 h 8481"/>
              <a:gd name="T56" fmla="*/ 0 w 10787"/>
              <a:gd name="T57" fmla="*/ 538 h 8481"/>
              <a:gd name="T58" fmla="*/ 10276 w 10787"/>
              <a:gd name="T59" fmla="*/ 0 h 8481"/>
              <a:gd name="T60" fmla="*/ 10787 w 10787"/>
              <a:gd name="T61" fmla="*/ 5036 h 8481"/>
              <a:gd name="T62" fmla="*/ 608 w 10787"/>
              <a:gd name="T63" fmla="*/ 4950 h 8481"/>
              <a:gd name="T64" fmla="*/ 10178 w 10787"/>
              <a:gd name="T65" fmla="*/ 625 h 8481"/>
              <a:gd name="T66" fmla="*/ 608 w 10787"/>
              <a:gd name="T67" fmla="*/ 4950 h 8481"/>
              <a:gd name="T68" fmla="*/ 3968 w 10787"/>
              <a:gd name="T69" fmla="*/ 1568 h 8481"/>
              <a:gd name="T70" fmla="*/ 1575 w 10787"/>
              <a:gd name="T71" fmla="*/ 3962 h 8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0787" h="8481">
                <a:moveTo>
                  <a:pt x="10726" y="6926"/>
                </a:moveTo>
                <a:cubicBezTo>
                  <a:pt x="10726" y="6994"/>
                  <a:pt x="10628" y="7050"/>
                  <a:pt x="10509" y="7050"/>
                </a:cubicBezTo>
                <a:lnTo>
                  <a:pt x="278" y="7050"/>
                </a:lnTo>
                <a:cubicBezTo>
                  <a:pt x="158" y="7050"/>
                  <a:pt x="61" y="6994"/>
                  <a:pt x="61" y="6926"/>
                </a:cubicBezTo>
                <a:lnTo>
                  <a:pt x="61" y="6448"/>
                </a:lnTo>
                <a:cubicBezTo>
                  <a:pt x="61" y="6380"/>
                  <a:pt x="158" y="6325"/>
                  <a:pt x="278" y="6325"/>
                </a:cubicBezTo>
                <a:lnTo>
                  <a:pt x="10509" y="6325"/>
                </a:lnTo>
                <a:cubicBezTo>
                  <a:pt x="10628" y="6325"/>
                  <a:pt x="10726" y="6380"/>
                  <a:pt x="10726" y="6448"/>
                </a:cubicBezTo>
                <a:lnTo>
                  <a:pt x="10726" y="6926"/>
                </a:lnTo>
                <a:close/>
                <a:moveTo>
                  <a:pt x="10509" y="7056"/>
                </a:moveTo>
                <a:lnTo>
                  <a:pt x="278" y="7056"/>
                </a:lnTo>
                <a:cubicBezTo>
                  <a:pt x="155" y="7056"/>
                  <a:pt x="55" y="6998"/>
                  <a:pt x="55" y="6926"/>
                </a:cubicBezTo>
                <a:lnTo>
                  <a:pt x="55" y="6448"/>
                </a:lnTo>
                <a:cubicBezTo>
                  <a:pt x="55" y="6376"/>
                  <a:pt x="155" y="6318"/>
                  <a:pt x="278" y="6318"/>
                </a:cubicBezTo>
                <a:lnTo>
                  <a:pt x="10509" y="6318"/>
                </a:lnTo>
                <a:cubicBezTo>
                  <a:pt x="10632" y="6318"/>
                  <a:pt x="10732" y="6376"/>
                  <a:pt x="10732" y="6448"/>
                </a:cubicBezTo>
                <a:lnTo>
                  <a:pt x="10732" y="6926"/>
                </a:lnTo>
                <a:cubicBezTo>
                  <a:pt x="10732" y="6998"/>
                  <a:pt x="10632" y="7056"/>
                  <a:pt x="10509" y="7056"/>
                </a:cubicBezTo>
                <a:close/>
                <a:moveTo>
                  <a:pt x="278" y="6331"/>
                </a:moveTo>
                <a:cubicBezTo>
                  <a:pt x="162" y="6331"/>
                  <a:pt x="67" y="6383"/>
                  <a:pt x="67" y="6448"/>
                </a:cubicBezTo>
                <a:lnTo>
                  <a:pt x="67" y="6926"/>
                </a:lnTo>
                <a:cubicBezTo>
                  <a:pt x="67" y="6991"/>
                  <a:pt x="162" y="7043"/>
                  <a:pt x="278" y="7043"/>
                </a:cubicBezTo>
                <a:lnTo>
                  <a:pt x="10509" y="7043"/>
                </a:lnTo>
                <a:cubicBezTo>
                  <a:pt x="10625" y="7043"/>
                  <a:pt x="10719" y="6991"/>
                  <a:pt x="10719" y="6926"/>
                </a:cubicBezTo>
                <a:lnTo>
                  <a:pt x="10719" y="6448"/>
                </a:lnTo>
                <a:cubicBezTo>
                  <a:pt x="10719" y="6383"/>
                  <a:pt x="10625" y="6331"/>
                  <a:pt x="10509" y="6331"/>
                </a:cubicBezTo>
                <a:lnTo>
                  <a:pt x="278" y="6331"/>
                </a:lnTo>
                <a:close/>
                <a:moveTo>
                  <a:pt x="10726" y="8351"/>
                </a:moveTo>
                <a:cubicBezTo>
                  <a:pt x="10726" y="8419"/>
                  <a:pt x="10628" y="8475"/>
                  <a:pt x="10509" y="8475"/>
                </a:cubicBezTo>
                <a:lnTo>
                  <a:pt x="278" y="8475"/>
                </a:lnTo>
                <a:cubicBezTo>
                  <a:pt x="158" y="8475"/>
                  <a:pt x="61" y="8419"/>
                  <a:pt x="61" y="8351"/>
                </a:cubicBezTo>
                <a:lnTo>
                  <a:pt x="61" y="7873"/>
                </a:lnTo>
                <a:cubicBezTo>
                  <a:pt x="61" y="7805"/>
                  <a:pt x="158" y="7750"/>
                  <a:pt x="278" y="7750"/>
                </a:cubicBezTo>
                <a:lnTo>
                  <a:pt x="10509" y="7750"/>
                </a:lnTo>
                <a:cubicBezTo>
                  <a:pt x="10628" y="7750"/>
                  <a:pt x="10726" y="7805"/>
                  <a:pt x="10726" y="7873"/>
                </a:cubicBezTo>
                <a:lnTo>
                  <a:pt x="10726" y="8351"/>
                </a:lnTo>
                <a:close/>
                <a:moveTo>
                  <a:pt x="10509" y="8481"/>
                </a:moveTo>
                <a:lnTo>
                  <a:pt x="278" y="8481"/>
                </a:lnTo>
                <a:cubicBezTo>
                  <a:pt x="155" y="8481"/>
                  <a:pt x="55" y="8423"/>
                  <a:pt x="55" y="8351"/>
                </a:cubicBezTo>
                <a:lnTo>
                  <a:pt x="55" y="7873"/>
                </a:lnTo>
                <a:cubicBezTo>
                  <a:pt x="55" y="7801"/>
                  <a:pt x="155" y="7743"/>
                  <a:pt x="278" y="7743"/>
                </a:cubicBezTo>
                <a:lnTo>
                  <a:pt x="10509" y="7743"/>
                </a:lnTo>
                <a:cubicBezTo>
                  <a:pt x="10632" y="7743"/>
                  <a:pt x="10732" y="7801"/>
                  <a:pt x="10732" y="7873"/>
                </a:cubicBezTo>
                <a:lnTo>
                  <a:pt x="10732" y="8351"/>
                </a:lnTo>
                <a:cubicBezTo>
                  <a:pt x="10732" y="8423"/>
                  <a:pt x="10632" y="8481"/>
                  <a:pt x="10509" y="8481"/>
                </a:cubicBezTo>
                <a:close/>
                <a:moveTo>
                  <a:pt x="278" y="7756"/>
                </a:moveTo>
                <a:cubicBezTo>
                  <a:pt x="162" y="7756"/>
                  <a:pt x="67" y="7808"/>
                  <a:pt x="67" y="7873"/>
                </a:cubicBezTo>
                <a:lnTo>
                  <a:pt x="67" y="8351"/>
                </a:lnTo>
                <a:cubicBezTo>
                  <a:pt x="67" y="8416"/>
                  <a:pt x="162" y="8468"/>
                  <a:pt x="278" y="8468"/>
                </a:cubicBezTo>
                <a:lnTo>
                  <a:pt x="10509" y="8468"/>
                </a:lnTo>
                <a:cubicBezTo>
                  <a:pt x="10625" y="8468"/>
                  <a:pt x="10719" y="8416"/>
                  <a:pt x="10719" y="8351"/>
                </a:cubicBezTo>
                <a:lnTo>
                  <a:pt x="10719" y="7873"/>
                </a:lnTo>
                <a:cubicBezTo>
                  <a:pt x="10719" y="7808"/>
                  <a:pt x="10625" y="7756"/>
                  <a:pt x="10509" y="7756"/>
                </a:cubicBezTo>
                <a:lnTo>
                  <a:pt x="278" y="7756"/>
                </a:lnTo>
                <a:close/>
                <a:moveTo>
                  <a:pt x="10276" y="5575"/>
                </a:moveTo>
                <a:lnTo>
                  <a:pt x="511" y="5575"/>
                </a:lnTo>
                <a:cubicBezTo>
                  <a:pt x="229" y="5575"/>
                  <a:pt x="0" y="5333"/>
                  <a:pt x="0" y="5036"/>
                </a:cubicBezTo>
                <a:lnTo>
                  <a:pt x="0" y="538"/>
                </a:lnTo>
                <a:cubicBezTo>
                  <a:pt x="0" y="241"/>
                  <a:pt x="229" y="0"/>
                  <a:pt x="511" y="0"/>
                </a:cubicBezTo>
                <a:lnTo>
                  <a:pt x="10276" y="0"/>
                </a:lnTo>
                <a:cubicBezTo>
                  <a:pt x="10558" y="0"/>
                  <a:pt x="10787" y="241"/>
                  <a:pt x="10787" y="538"/>
                </a:cubicBezTo>
                <a:lnTo>
                  <a:pt x="10787" y="5036"/>
                </a:lnTo>
                <a:cubicBezTo>
                  <a:pt x="10787" y="5333"/>
                  <a:pt x="10558" y="5575"/>
                  <a:pt x="10276" y="5575"/>
                </a:cubicBezTo>
                <a:close/>
                <a:moveTo>
                  <a:pt x="608" y="4950"/>
                </a:moveTo>
                <a:lnTo>
                  <a:pt x="10178" y="4950"/>
                </a:lnTo>
                <a:lnTo>
                  <a:pt x="10178" y="625"/>
                </a:lnTo>
                <a:lnTo>
                  <a:pt x="608" y="625"/>
                </a:lnTo>
                <a:lnTo>
                  <a:pt x="608" y="4950"/>
                </a:lnTo>
                <a:close/>
                <a:moveTo>
                  <a:pt x="1575" y="1568"/>
                </a:moveTo>
                <a:lnTo>
                  <a:pt x="3968" y="1568"/>
                </a:lnTo>
                <a:lnTo>
                  <a:pt x="3968" y="3962"/>
                </a:lnTo>
                <a:lnTo>
                  <a:pt x="1575" y="3962"/>
                </a:lnTo>
                <a:lnTo>
                  <a:pt x="1575" y="15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31" name="iconfont-1065-706842"/>
          <p:cNvSpPr>
            <a:spLocks noChangeAspect="1"/>
          </p:cNvSpPr>
          <p:nvPr/>
        </p:nvSpPr>
        <p:spPr bwMode="auto">
          <a:xfrm>
            <a:off x="10274715" y="2530433"/>
            <a:ext cx="453831" cy="609685"/>
          </a:xfrm>
          <a:custGeom>
            <a:avLst/>
            <a:gdLst>
              <a:gd name="T0" fmla="*/ 4408 w 8814"/>
              <a:gd name="T1" fmla="*/ 11836 h 11841"/>
              <a:gd name="T2" fmla="*/ 0 w 8814"/>
              <a:gd name="T3" fmla="*/ 4438 h 11841"/>
              <a:gd name="T4" fmla="*/ 4408 w 8814"/>
              <a:gd name="T5" fmla="*/ 0 h 11841"/>
              <a:gd name="T6" fmla="*/ 8814 w 8814"/>
              <a:gd name="T7" fmla="*/ 4438 h 11841"/>
              <a:gd name="T8" fmla="*/ 4408 w 8814"/>
              <a:gd name="T9" fmla="*/ 11836 h 11841"/>
              <a:gd name="T10" fmla="*/ 4408 w 8814"/>
              <a:gd name="T11" fmla="*/ 503 h 11841"/>
              <a:gd name="T12" fmla="*/ 507 w 8814"/>
              <a:gd name="T13" fmla="*/ 4420 h 11841"/>
              <a:gd name="T14" fmla="*/ 4408 w 8814"/>
              <a:gd name="T15" fmla="*/ 11081 h 11841"/>
              <a:gd name="T16" fmla="*/ 8308 w 8814"/>
              <a:gd name="T17" fmla="*/ 4420 h 11841"/>
              <a:gd name="T18" fmla="*/ 4408 w 8814"/>
              <a:gd name="T19" fmla="*/ 503 h 11841"/>
              <a:gd name="T20" fmla="*/ 4408 w 8814"/>
              <a:gd name="T21" fmla="*/ 6289 h 11841"/>
              <a:gd name="T22" fmla="*/ 2571 w 8814"/>
              <a:gd name="T23" fmla="*/ 4438 h 11841"/>
              <a:gd name="T24" fmla="*/ 4408 w 8814"/>
              <a:gd name="T25" fmla="*/ 2590 h 11841"/>
              <a:gd name="T26" fmla="*/ 6244 w 8814"/>
              <a:gd name="T27" fmla="*/ 4438 h 11841"/>
              <a:gd name="T28" fmla="*/ 4408 w 8814"/>
              <a:gd name="T29" fmla="*/ 6289 h 11841"/>
              <a:gd name="T30" fmla="*/ 4408 w 8814"/>
              <a:gd name="T31" fmla="*/ 3247 h 11841"/>
              <a:gd name="T32" fmla="*/ 3237 w 8814"/>
              <a:gd name="T33" fmla="*/ 4420 h 11841"/>
              <a:gd name="T34" fmla="*/ 4408 w 8814"/>
              <a:gd name="T35" fmla="*/ 5596 h 11841"/>
              <a:gd name="T36" fmla="*/ 5577 w 8814"/>
              <a:gd name="T37" fmla="*/ 4420 h 11841"/>
              <a:gd name="T38" fmla="*/ 4408 w 8814"/>
              <a:gd name="T39" fmla="*/ 3247 h 118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8814" h="11841">
                <a:moveTo>
                  <a:pt x="4408" y="11836"/>
                </a:moveTo>
                <a:cubicBezTo>
                  <a:pt x="3675" y="11841"/>
                  <a:pt x="0" y="6293"/>
                  <a:pt x="0" y="4438"/>
                </a:cubicBezTo>
                <a:cubicBezTo>
                  <a:pt x="0" y="1986"/>
                  <a:pt x="1974" y="0"/>
                  <a:pt x="4408" y="0"/>
                </a:cubicBezTo>
                <a:cubicBezTo>
                  <a:pt x="6841" y="0"/>
                  <a:pt x="8814" y="1986"/>
                  <a:pt x="8814" y="4438"/>
                </a:cubicBezTo>
                <a:cubicBezTo>
                  <a:pt x="8814" y="6269"/>
                  <a:pt x="5129" y="11841"/>
                  <a:pt x="4408" y="11836"/>
                </a:cubicBezTo>
                <a:close/>
                <a:moveTo>
                  <a:pt x="4408" y="503"/>
                </a:moveTo>
                <a:cubicBezTo>
                  <a:pt x="2253" y="503"/>
                  <a:pt x="507" y="2258"/>
                  <a:pt x="507" y="4420"/>
                </a:cubicBezTo>
                <a:cubicBezTo>
                  <a:pt x="507" y="6059"/>
                  <a:pt x="3759" y="11083"/>
                  <a:pt x="4408" y="11081"/>
                </a:cubicBezTo>
                <a:cubicBezTo>
                  <a:pt x="5046" y="11083"/>
                  <a:pt x="8308" y="6037"/>
                  <a:pt x="8308" y="4420"/>
                </a:cubicBezTo>
                <a:cubicBezTo>
                  <a:pt x="8308" y="2258"/>
                  <a:pt x="6562" y="503"/>
                  <a:pt x="4408" y="503"/>
                </a:cubicBezTo>
                <a:close/>
                <a:moveTo>
                  <a:pt x="4408" y="6289"/>
                </a:moveTo>
                <a:cubicBezTo>
                  <a:pt x="3393" y="6289"/>
                  <a:pt x="2571" y="5460"/>
                  <a:pt x="2571" y="4438"/>
                </a:cubicBezTo>
                <a:cubicBezTo>
                  <a:pt x="2571" y="3418"/>
                  <a:pt x="3393" y="2590"/>
                  <a:pt x="4408" y="2590"/>
                </a:cubicBezTo>
                <a:cubicBezTo>
                  <a:pt x="5422" y="2590"/>
                  <a:pt x="6244" y="3418"/>
                  <a:pt x="6244" y="4438"/>
                </a:cubicBezTo>
                <a:cubicBezTo>
                  <a:pt x="6244" y="5460"/>
                  <a:pt x="5422" y="6289"/>
                  <a:pt x="4408" y="6289"/>
                </a:cubicBezTo>
                <a:close/>
                <a:moveTo>
                  <a:pt x="4408" y="3247"/>
                </a:moveTo>
                <a:cubicBezTo>
                  <a:pt x="3761" y="3247"/>
                  <a:pt x="3237" y="3772"/>
                  <a:pt x="3237" y="4420"/>
                </a:cubicBezTo>
                <a:cubicBezTo>
                  <a:pt x="3237" y="5070"/>
                  <a:pt x="3761" y="5596"/>
                  <a:pt x="4408" y="5596"/>
                </a:cubicBezTo>
                <a:cubicBezTo>
                  <a:pt x="5054" y="5596"/>
                  <a:pt x="5577" y="5070"/>
                  <a:pt x="5577" y="4420"/>
                </a:cubicBezTo>
                <a:cubicBezTo>
                  <a:pt x="5577" y="3772"/>
                  <a:pt x="5054" y="3247"/>
                  <a:pt x="4408" y="32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</p:spTree>
  </p:cSld>
  <p:clrMapOvr>
    <a:masterClrMapping/>
  </p:clrMapOvr>
  <p:transition spd="slow" advClick="0" advTm="200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429374" y="0"/>
            <a:ext cx="6429023" cy="7232650"/>
          </a:xfrm>
          <a:prstGeom prst="rect">
            <a:avLst/>
          </a:prstGeom>
          <a:solidFill>
            <a:srgbClr val="F7D7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思源黑体旧字形 Normal" panose="020B0400000000000000" pitchFamily="34" charset="-128"/>
              <a:ea typeface="思源黑体旧字形 Normal" panose="020B0400000000000000" pitchFamily="34" charset="-128"/>
              <a:sym typeface="思源黑体旧字形 Normal" panose="020B0400000000000000" pitchFamily="34" charset="-128"/>
            </a:endParaRPr>
          </a:p>
        </p:txBody>
      </p:sp>
      <p:pic>
        <p:nvPicPr>
          <p:cNvPr id="30733" name="图片 2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405" y="1542326"/>
            <a:ext cx="3727940" cy="4821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文本框 66"/>
          <p:cNvSpPr txBox="1">
            <a:spLocks noChangeArrowheads="1"/>
          </p:cNvSpPr>
          <p:nvPr/>
        </p:nvSpPr>
        <p:spPr bwMode="auto">
          <a:xfrm>
            <a:off x="812800" y="2585057"/>
            <a:ext cx="3342105" cy="8305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rPr>
              <a:t>点击添加相关标题文字，点击添加相关标题文字，点击添加相关标题文点击添加相关标题文字，点击添加相关标题文字，点击添加相关标题文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旧字形 Normal" panose="020B0400000000000000" pitchFamily="34" charset="-128"/>
            </a:endParaRPr>
          </a:p>
        </p:txBody>
      </p:sp>
      <p:sp>
        <p:nvSpPr>
          <p:cNvPr id="32" name="文本框 13"/>
          <p:cNvSpPr txBox="1">
            <a:spLocks noChangeArrowheads="1"/>
          </p:cNvSpPr>
          <p:nvPr/>
        </p:nvSpPr>
        <p:spPr bwMode="auto">
          <a:xfrm>
            <a:off x="1868905" y="2201498"/>
            <a:ext cx="2286000" cy="3073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rPr>
              <a:t>点击请替换文字内容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  <p:sp>
        <p:nvSpPr>
          <p:cNvPr id="35" name="文本框 66"/>
          <p:cNvSpPr txBox="1">
            <a:spLocks noChangeArrowheads="1"/>
          </p:cNvSpPr>
          <p:nvPr/>
        </p:nvSpPr>
        <p:spPr bwMode="auto">
          <a:xfrm>
            <a:off x="812800" y="5033329"/>
            <a:ext cx="3342105" cy="8305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rPr>
              <a:t>点击添加相关标题文字，点击添加相关标题文字，点击添加相关标题文点击添加相关标题文字，点击添加相关标题文字，点击添加相关标题文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旧字形 Normal" panose="020B0400000000000000" pitchFamily="34" charset="-128"/>
            </a:endParaRPr>
          </a:p>
        </p:txBody>
      </p:sp>
      <p:sp>
        <p:nvSpPr>
          <p:cNvPr id="36" name="文本框 13"/>
          <p:cNvSpPr txBox="1">
            <a:spLocks noChangeArrowheads="1"/>
          </p:cNvSpPr>
          <p:nvPr/>
        </p:nvSpPr>
        <p:spPr bwMode="auto">
          <a:xfrm>
            <a:off x="1868905" y="4649770"/>
            <a:ext cx="2286000" cy="3073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rPr>
              <a:t>点击请替换文字内容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  <p:sp>
        <p:nvSpPr>
          <p:cNvPr id="37" name="文本框 66"/>
          <p:cNvSpPr txBox="1">
            <a:spLocks noChangeArrowheads="1"/>
          </p:cNvSpPr>
          <p:nvPr/>
        </p:nvSpPr>
        <p:spPr bwMode="auto">
          <a:xfrm>
            <a:off x="8705516" y="2585057"/>
            <a:ext cx="3342105" cy="138493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rPr>
              <a:t>点击添加相关标题文字，点击添加相关标题文字，点击添加相关标题文点击添加相关标题文字，点击添加相关标题文字，点击添加相关标题文</a:t>
            </a:r>
            <a:endParaRPr lang="en-US" altLang="zh-CN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旧字形 Normal" panose="020B0400000000000000" pitchFamily="34" charset="-128"/>
            </a:endParaRPr>
          </a:p>
          <a:p>
            <a:pPr>
              <a:lnSpc>
                <a:spcPct val="150000"/>
              </a:lnSpc>
            </a:pPr>
            <a:endParaRPr lang="en-US" altLang="zh-CN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旧字形 Normal" panose="020B0400000000000000" pitchFamily="34" charset="-128"/>
            </a:endParaRPr>
          </a:p>
          <a:p>
            <a:pPr>
              <a:lnSpc>
                <a:spcPct val="150000"/>
              </a:lnSpc>
            </a:pPr>
            <a:endParaRPr lang="en-US" altLang="zh-CN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  <p:sp>
        <p:nvSpPr>
          <p:cNvPr id="38" name="文本框 13"/>
          <p:cNvSpPr txBox="1">
            <a:spLocks noChangeArrowheads="1"/>
          </p:cNvSpPr>
          <p:nvPr/>
        </p:nvSpPr>
        <p:spPr bwMode="auto">
          <a:xfrm>
            <a:off x="8485846" y="2201498"/>
            <a:ext cx="2286000" cy="3073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rPr>
              <a:t>点击请替换文字内容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  <p:sp>
        <p:nvSpPr>
          <p:cNvPr id="39" name="文本框 66"/>
          <p:cNvSpPr txBox="1">
            <a:spLocks noChangeArrowheads="1"/>
          </p:cNvSpPr>
          <p:nvPr/>
        </p:nvSpPr>
        <p:spPr bwMode="auto">
          <a:xfrm>
            <a:off x="8705516" y="5033329"/>
            <a:ext cx="3342105" cy="138493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rPr>
              <a:t>点击添加相关标题文字，点击添加相关标题文字，点击添加相关标题文点击添加相关标题文字，点击添加相关标题文字，点击添加相关标题文</a:t>
            </a:r>
            <a:endParaRPr lang="en-US" altLang="zh-CN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旧字形 Normal" panose="020B0400000000000000" pitchFamily="34" charset="-128"/>
            </a:endParaRPr>
          </a:p>
          <a:p>
            <a:pPr>
              <a:lnSpc>
                <a:spcPct val="150000"/>
              </a:lnSpc>
            </a:pPr>
            <a:endParaRPr lang="en-US" altLang="zh-CN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旧字形 Normal" panose="020B0400000000000000" pitchFamily="34" charset="-128"/>
            </a:endParaRPr>
          </a:p>
          <a:p>
            <a:pPr>
              <a:lnSpc>
                <a:spcPct val="150000"/>
              </a:lnSpc>
            </a:pPr>
            <a:endParaRPr lang="en-US" altLang="zh-CN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  <p:sp>
        <p:nvSpPr>
          <p:cNvPr id="40" name="文本框 13"/>
          <p:cNvSpPr txBox="1">
            <a:spLocks noChangeArrowheads="1"/>
          </p:cNvSpPr>
          <p:nvPr/>
        </p:nvSpPr>
        <p:spPr bwMode="auto">
          <a:xfrm>
            <a:off x="8485846" y="4649770"/>
            <a:ext cx="2286000" cy="3073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rPr>
              <a:t>点击请替换文字内容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  <p:pic>
        <p:nvPicPr>
          <p:cNvPr id="5" name="图片 4" descr="D:\图图图\商务类图\f68dfb3589a4b07bf8955c6a4fb3deebc862077166e25-AkxjKs_fw658.jpgf68dfb3589a4b07bf8955c6a4fb3deebc862077166e25-AkxjKs_fw65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947920" y="1972945"/>
            <a:ext cx="2964180" cy="3960495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0" y="0"/>
            <a:ext cx="5891282" cy="907057"/>
            <a:chOff x="0" y="0"/>
            <a:chExt cx="5891282" cy="907057"/>
          </a:xfrm>
        </p:grpSpPr>
        <p:grpSp>
          <p:nvGrpSpPr>
            <p:cNvPr id="4" name="组合 3"/>
            <p:cNvGrpSpPr/>
            <p:nvPr/>
          </p:nvGrpSpPr>
          <p:grpSpPr>
            <a:xfrm>
              <a:off x="0" y="0"/>
              <a:ext cx="1157698" cy="907057"/>
              <a:chOff x="236687" y="0"/>
              <a:chExt cx="1157698" cy="907057"/>
            </a:xfrm>
          </p:grpSpPr>
          <p:sp>
            <p:nvSpPr>
              <p:cNvPr id="6" name="平行四边形 5"/>
              <p:cNvSpPr/>
              <p:nvPr/>
            </p:nvSpPr>
            <p:spPr>
              <a:xfrm>
                <a:off x="236687" y="0"/>
                <a:ext cx="946768" cy="907057"/>
              </a:xfrm>
              <a:prstGeom prst="parallelogram">
                <a:avLst>
                  <a:gd name="adj" fmla="val 51772"/>
                </a:avLst>
              </a:prstGeom>
              <a:solidFill>
                <a:srgbClr val="F7D7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endParaRPr>
              </a:p>
            </p:txBody>
          </p:sp>
          <p:sp>
            <p:nvSpPr>
              <p:cNvPr id="56" name="平行四边形 55"/>
              <p:cNvSpPr/>
              <p:nvPr/>
            </p:nvSpPr>
            <p:spPr>
              <a:xfrm>
                <a:off x="295208" y="0"/>
                <a:ext cx="360880" cy="342346"/>
              </a:xfrm>
              <a:prstGeom prst="parallelogram">
                <a:avLst>
                  <a:gd name="adj" fmla="val 51772"/>
                </a:avLst>
              </a:prstGeom>
              <a:solidFill>
                <a:srgbClr val="F7D7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endParaRPr>
              </a:p>
            </p:txBody>
          </p:sp>
          <p:sp>
            <p:nvSpPr>
              <p:cNvPr id="57" name="平行四边形 56"/>
              <p:cNvSpPr/>
              <p:nvPr/>
            </p:nvSpPr>
            <p:spPr>
              <a:xfrm rot="20798008">
                <a:off x="845494" y="27657"/>
                <a:ext cx="548891" cy="520701"/>
              </a:xfrm>
              <a:prstGeom prst="parallelogram">
                <a:avLst>
                  <a:gd name="adj" fmla="val 89821"/>
                </a:avLst>
              </a:prstGeom>
              <a:solidFill>
                <a:srgbClr val="F7D7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endParaRPr>
              </a:p>
            </p:txBody>
          </p:sp>
        </p:grpSp>
        <p:sp>
          <p:nvSpPr>
            <p:cNvPr id="58" name="文本框 57"/>
            <p:cNvSpPr txBox="1"/>
            <p:nvPr/>
          </p:nvSpPr>
          <p:spPr>
            <a:xfrm>
              <a:off x="221896" y="69264"/>
              <a:ext cx="360880" cy="76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4400"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rPr>
                <a:t>2</a:t>
              </a:r>
              <a:endParaRPr lang="en-US" altLang="zh-CN" sz="4400"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1005289" y="171173"/>
              <a:ext cx="3295317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zh-CN" sz="20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rPr>
                <a:t>输入标题内容</a:t>
              </a:r>
              <a:endParaRPr lang="zh-CN" altLang="zh-CN" sz="2000" b="1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1005290" y="575070"/>
              <a:ext cx="4885992" cy="27321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050" dirty="0">
                  <a:solidFill>
                    <a:prstClr val="white">
                      <a:lumMod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rPr>
                <a:t>print the presentation and make it into a film to be used in a wider field</a:t>
              </a:r>
              <a:endPara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</p:grpSp>
    </p:spTree>
  </p:cSld>
  <p:clrMapOvr>
    <a:masterClrMapping/>
  </p:clrMapOvr>
  <p:transition spd="slow" advClick="0" advTm="200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0"/>
            <a:ext cx="5891282" cy="907057"/>
            <a:chOff x="0" y="0"/>
            <a:chExt cx="5891282" cy="907057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0"/>
              <a:ext cx="1157698" cy="907057"/>
              <a:chOff x="236687" y="0"/>
              <a:chExt cx="1157698" cy="907057"/>
            </a:xfrm>
          </p:grpSpPr>
          <p:sp>
            <p:nvSpPr>
              <p:cNvPr id="4" name="平行四边形 3"/>
              <p:cNvSpPr/>
              <p:nvPr/>
            </p:nvSpPr>
            <p:spPr>
              <a:xfrm>
                <a:off x="236687" y="0"/>
                <a:ext cx="946768" cy="907057"/>
              </a:xfrm>
              <a:prstGeom prst="parallelogram">
                <a:avLst>
                  <a:gd name="adj" fmla="val 51772"/>
                </a:avLst>
              </a:prstGeom>
              <a:solidFill>
                <a:srgbClr val="F7D7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endParaRPr>
              </a:p>
            </p:txBody>
          </p:sp>
          <p:sp>
            <p:nvSpPr>
              <p:cNvPr id="56" name="平行四边形 55"/>
              <p:cNvSpPr/>
              <p:nvPr/>
            </p:nvSpPr>
            <p:spPr>
              <a:xfrm>
                <a:off x="295208" y="0"/>
                <a:ext cx="360880" cy="342346"/>
              </a:xfrm>
              <a:prstGeom prst="parallelogram">
                <a:avLst>
                  <a:gd name="adj" fmla="val 51772"/>
                </a:avLst>
              </a:prstGeom>
              <a:solidFill>
                <a:srgbClr val="F7D7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endParaRPr>
              </a:p>
            </p:txBody>
          </p:sp>
          <p:sp>
            <p:nvSpPr>
              <p:cNvPr id="57" name="平行四边形 56"/>
              <p:cNvSpPr/>
              <p:nvPr/>
            </p:nvSpPr>
            <p:spPr>
              <a:xfrm rot="20798008">
                <a:off x="845494" y="27657"/>
                <a:ext cx="548891" cy="520701"/>
              </a:xfrm>
              <a:prstGeom prst="parallelogram">
                <a:avLst>
                  <a:gd name="adj" fmla="val 89821"/>
                </a:avLst>
              </a:prstGeom>
              <a:solidFill>
                <a:srgbClr val="F7D7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endParaRPr>
              </a:p>
            </p:txBody>
          </p:sp>
        </p:grpSp>
        <p:sp>
          <p:nvSpPr>
            <p:cNvPr id="58" name="文本框 57"/>
            <p:cNvSpPr txBox="1"/>
            <p:nvPr/>
          </p:nvSpPr>
          <p:spPr>
            <a:xfrm>
              <a:off x="221896" y="69264"/>
              <a:ext cx="360880" cy="76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4400"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rPr>
                <a:t>2</a:t>
              </a:r>
              <a:endParaRPr lang="en-US" altLang="zh-CN" sz="4400"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1005289" y="171173"/>
              <a:ext cx="3295317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zh-CN" sz="20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rPr>
                <a:t>输入标题内容</a:t>
              </a:r>
              <a:endParaRPr lang="zh-CN" altLang="zh-CN" sz="2000" b="1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1005290" y="575070"/>
              <a:ext cx="4885992" cy="27321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050" dirty="0">
                  <a:solidFill>
                    <a:prstClr val="white">
                      <a:lumMod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rPr>
                <a:t>print the presentation and make it into a film to be used in a wider field</a:t>
              </a:r>
              <a:endPara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438554" y="1965223"/>
            <a:ext cx="5846560" cy="1959112"/>
            <a:chOff x="171854" y="1546123"/>
            <a:chExt cx="5846560" cy="1959112"/>
          </a:xfrm>
        </p:grpSpPr>
        <p:sp>
          <p:nvSpPr>
            <p:cNvPr id="62" name="矩形 61"/>
            <p:cNvSpPr/>
            <p:nvPr/>
          </p:nvSpPr>
          <p:spPr>
            <a:xfrm>
              <a:off x="609599" y="1546123"/>
              <a:ext cx="5408815" cy="195911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63" name="组合 62"/>
            <p:cNvGrpSpPr/>
            <p:nvPr/>
          </p:nvGrpSpPr>
          <p:grpSpPr>
            <a:xfrm>
              <a:off x="171854" y="1688464"/>
              <a:ext cx="5766666" cy="1740536"/>
              <a:chOff x="344248" y="1857161"/>
              <a:chExt cx="5766666" cy="1740536"/>
            </a:xfrm>
          </p:grpSpPr>
          <p:sp>
            <p:nvSpPr>
              <p:cNvPr id="64" name="文本框 63"/>
              <p:cNvSpPr txBox="1"/>
              <p:nvPr/>
            </p:nvSpPr>
            <p:spPr>
              <a:xfrm>
                <a:off x="2590313" y="2054168"/>
                <a:ext cx="3520601" cy="138366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p>
                <a:pPr>
                  <a:lnSpc>
                    <a:spcPct val="150000"/>
                  </a:lnSpc>
                </a:pPr>
                <a:r>
                  <a:rPr lang="zh-CN" altLang="en-US" sz="28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汉仪晓波花月圆W" panose="00020600040101010101" charset="-122"/>
                    <a:sym typeface="Arial" panose="020B0604020202020204" pitchFamily="34" charset="0"/>
                  </a:rPr>
                  <a:t>这里输入标题</a:t>
                </a:r>
                <a:endParaRPr lang="zh-CN" sz="28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汉仪晓波花月圆W" panose="00020600040101010101" charset="-122"/>
                  <a:sym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思源黑体旧字形 Normal" panose="020B0400000000000000" pitchFamily="34" charset="-128"/>
                  </a:rPr>
                  <a:t>点击添加相关标题文字，点击添加相关标题文字，点击添加相关标题文字</a:t>
                </a:r>
                <a:endPara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汉仪晓波花月圆W" panose="00020600040101010101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65" name="组合 64"/>
              <p:cNvGrpSpPr/>
              <p:nvPr/>
            </p:nvGrpSpPr>
            <p:grpSpPr>
              <a:xfrm>
                <a:off x="344248" y="1857161"/>
                <a:ext cx="2610804" cy="1740536"/>
                <a:chOff x="344248" y="1857161"/>
                <a:chExt cx="2610804" cy="1740536"/>
              </a:xfrm>
            </p:grpSpPr>
            <p:graphicFrame>
              <p:nvGraphicFramePr>
                <p:cNvPr id="66" name="图表 65"/>
                <p:cNvGraphicFramePr/>
                <p:nvPr/>
              </p:nvGraphicFramePr>
              <p:xfrm>
                <a:off x="344248" y="1857161"/>
                <a:ext cx="2610804" cy="1740536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1"/>
                </a:graphicData>
              </a:graphic>
            </p:graphicFrame>
            <p:sp>
              <p:nvSpPr>
                <p:cNvPr id="67" name="文本框 66"/>
                <p:cNvSpPr txBox="1"/>
                <p:nvPr/>
              </p:nvSpPr>
              <p:spPr>
                <a:xfrm>
                  <a:off x="1101764" y="2727429"/>
                  <a:ext cx="1095772" cy="337035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p>
                  <a:pPr algn="ctr"/>
                  <a:r>
                    <a:rPr lang="zh-CN" altLang="en-US" sz="16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汉仪晓波花月圆W" panose="00020600040101010101" charset="-122"/>
                      <a:sym typeface="Arial" panose="020B0604020202020204" pitchFamily="34" charset="0"/>
                    </a:rPr>
                    <a:t>专业能力</a:t>
                  </a:r>
                  <a:endParaRPr lang="zh-CN" altLang="en-US" sz="16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汉仪晓波花月圆W" panose="00020600040101010101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8" name="矩形 67"/>
                <p:cNvSpPr/>
                <p:nvPr/>
              </p:nvSpPr>
              <p:spPr>
                <a:xfrm>
                  <a:off x="1326484" y="2299861"/>
                  <a:ext cx="646331" cy="45653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p>
                  <a:pPr>
                    <a:lnSpc>
                      <a:spcPct val="150000"/>
                    </a:lnSpc>
                  </a:pPr>
                  <a:r>
                    <a:rPr lang="en-US" altLang="zh-CN" b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汉仪晓波花月圆W" panose="00020600040101010101" charset="-122"/>
                      <a:sym typeface="Arial" panose="020B0604020202020204" pitchFamily="34" charset="0"/>
                    </a:rPr>
                    <a:t>80%</a:t>
                  </a:r>
                  <a:endParaRPr lang="en-US" altLang="zh-CN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汉仪晓波花月圆W" panose="00020600040101010101" charset="-122"/>
                    <a:sym typeface="Arial" panose="020B0604020202020204" pitchFamily="34" charset="0"/>
                  </a:endParaRPr>
                </a:p>
              </p:txBody>
            </p:sp>
          </p:grpSp>
        </p:grpSp>
      </p:grpSp>
      <p:grpSp>
        <p:nvGrpSpPr>
          <p:cNvPr id="69" name="组合 68"/>
          <p:cNvGrpSpPr/>
          <p:nvPr/>
        </p:nvGrpSpPr>
        <p:grpSpPr>
          <a:xfrm>
            <a:off x="6002540" y="1965223"/>
            <a:ext cx="5846560" cy="1959112"/>
            <a:chOff x="171854" y="1546123"/>
            <a:chExt cx="5846560" cy="1959112"/>
          </a:xfrm>
        </p:grpSpPr>
        <p:sp>
          <p:nvSpPr>
            <p:cNvPr id="70" name="矩形 69"/>
            <p:cNvSpPr/>
            <p:nvPr/>
          </p:nvSpPr>
          <p:spPr>
            <a:xfrm>
              <a:off x="609599" y="1546123"/>
              <a:ext cx="5408815" cy="195911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71" name="组合 70"/>
            <p:cNvGrpSpPr/>
            <p:nvPr/>
          </p:nvGrpSpPr>
          <p:grpSpPr>
            <a:xfrm>
              <a:off x="171854" y="1688464"/>
              <a:ext cx="5766666" cy="1740536"/>
              <a:chOff x="344248" y="1857161"/>
              <a:chExt cx="5766666" cy="1740536"/>
            </a:xfrm>
          </p:grpSpPr>
          <p:sp>
            <p:nvSpPr>
              <p:cNvPr id="96" name="文本框 95"/>
              <p:cNvSpPr txBox="1"/>
              <p:nvPr/>
            </p:nvSpPr>
            <p:spPr>
              <a:xfrm>
                <a:off x="2590313" y="2054168"/>
                <a:ext cx="3520601" cy="138366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p>
                <a:pPr>
                  <a:lnSpc>
                    <a:spcPct val="150000"/>
                  </a:lnSpc>
                </a:pPr>
                <a:r>
                  <a:rPr lang="zh-CN" altLang="en-US" sz="28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汉仪晓波花月圆W" panose="00020600040101010101" charset="-122"/>
                    <a:sym typeface="Arial" panose="020B0604020202020204" pitchFamily="34" charset="0"/>
                  </a:rPr>
                  <a:t>这里输入标题</a:t>
                </a:r>
                <a:endParaRPr lang="zh-CN" sz="28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汉仪晓波花月圆W" panose="00020600040101010101" charset="-122"/>
                  <a:sym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思源黑体旧字形 Normal" panose="020B0400000000000000" pitchFamily="34" charset="-128"/>
                  </a:rPr>
                  <a:t>点击添加相关标题文字，点击添加相关标题文字，点击添加相关标题文字</a:t>
                </a:r>
                <a:endPara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汉仪晓波花月圆W" panose="00020600040101010101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97" name="组合 96"/>
              <p:cNvGrpSpPr/>
              <p:nvPr/>
            </p:nvGrpSpPr>
            <p:grpSpPr>
              <a:xfrm>
                <a:off x="344248" y="1857161"/>
                <a:ext cx="2610804" cy="1740536"/>
                <a:chOff x="344248" y="1857161"/>
                <a:chExt cx="2610804" cy="1740536"/>
              </a:xfrm>
            </p:grpSpPr>
            <p:graphicFrame>
              <p:nvGraphicFramePr>
                <p:cNvPr id="98" name="图表 97"/>
                <p:cNvGraphicFramePr/>
                <p:nvPr/>
              </p:nvGraphicFramePr>
              <p:xfrm>
                <a:off x="344248" y="1857161"/>
                <a:ext cx="2610804" cy="1740536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2"/>
                </a:graphicData>
              </a:graphic>
            </p:graphicFrame>
            <p:sp>
              <p:nvSpPr>
                <p:cNvPr id="99" name="文本框 98"/>
                <p:cNvSpPr txBox="1"/>
                <p:nvPr/>
              </p:nvSpPr>
              <p:spPr>
                <a:xfrm>
                  <a:off x="1101764" y="2727429"/>
                  <a:ext cx="1095772" cy="337035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p>
                  <a:pPr algn="ctr"/>
                  <a:r>
                    <a:rPr lang="zh-CN" altLang="en-US" sz="16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汉仪晓波花月圆W" panose="00020600040101010101" charset="-122"/>
                      <a:sym typeface="Arial" panose="020B0604020202020204" pitchFamily="34" charset="0"/>
                    </a:rPr>
                    <a:t>沟通能力</a:t>
                  </a:r>
                  <a:endParaRPr lang="zh-CN" altLang="en-US" sz="16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汉仪晓波花月圆W" panose="00020600040101010101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0" name="矩形 99"/>
                <p:cNvSpPr/>
                <p:nvPr/>
              </p:nvSpPr>
              <p:spPr>
                <a:xfrm>
                  <a:off x="1326484" y="2299861"/>
                  <a:ext cx="646331" cy="45653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p>
                  <a:pPr>
                    <a:lnSpc>
                      <a:spcPct val="150000"/>
                    </a:lnSpc>
                  </a:pPr>
                  <a:r>
                    <a:rPr lang="en-US" altLang="zh-CN" b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汉仪晓波花月圆W" panose="00020600040101010101" charset="-122"/>
                      <a:sym typeface="Arial" panose="020B0604020202020204" pitchFamily="34" charset="0"/>
                    </a:rPr>
                    <a:t>80%</a:t>
                  </a:r>
                  <a:endParaRPr lang="en-US" altLang="zh-CN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汉仪晓波花月圆W" panose="00020600040101010101" charset="-122"/>
                    <a:sym typeface="Arial" panose="020B0604020202020204" pitchFamily="34" charset="0"/>
                  </a:endParaRPr>
                </a:p>
              </p:txBody>
            </p:sp>
          </p:grpSp>
        </p:grpSp>
      </p:grpSp>
      <p:grpSp>
        <p:nvGrpSpPr>
          <p:cNvPr id="101" name="组合 100"/>
          <p:cNvGrpSpPr/>
          <p:nvPr/>
        </p:nvGrpSpPr>
        <p:grpSpPr>
          <a:xfrm>
            <a:off x="438554" y="4134300"/>
            <a:ext cx="5846560" cy="1959112"/>
            <a:chOff x="171854" y="1546123"/>
            <a:chExt cx="5846560" cy="1959112"/>
          </a:xfrm>
        </p:grpSpPr>
        <p:sp>
          <p:nvSpPr>
            <p:cNvPr id="102" name="矩形 101"/>
            <p:cNvSpPr/>
            <p:nvPr/>
          </p:nvSpPr>
          <p:spPr>
            <a:xfrm>
              <a:off x="609599" y="1546123"/>
              <a:ext cx="5408815" cy="195911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103" name="组合 102"/>
            <p:cNvGrpSpPr/>
            <p:nvPr/>
          </p:nvGrpSpPr>
          <p:grpSpPr>
            <a:xfrm>
              <a:off x="171854" y="1688464"/>
              <a:ext cx="5766666" cy="1740536"/>
              <a:chOff x="344248" y="1857161"/>
              <a:chExt cx="5766666" cy="1740536"/>
            </a:xfrm>
          </p:grpSpPr>
          <p:sp>
            <p:nvSpPr>
              <p:cNvPr id="104" name="文本框 103"/>
              <p:cNvSpPr txBox="1"/>
              <p:nvPr/>
            </p:nvSpPr>
            <p:spPr>
              <a:xfrm>
                <a:off x="2590313" y="2054168"/>
                <a:ext cx="3520601" cy="138366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p>
                <a:pPr>
                  <a:lnSpc>
                    <a:spcPct val="150000"/>
                  </a:lnSpc>
                </a:pPr>
                <a:r>
                  <a:rPr lang="zh-CN" altLang="en-US" sz="28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汉仪晓波花月圆W" panose="00020600040101010101" charset="-122"/>
                    <a:sym typeface="Arial" panose="020B0604020202020204" pitchFamily="34" charset="0"/>
                  </a:rPr>
                  <a:t>这里输入标题</a:t>
                </a:r>
                <a:endParaRPr lang="zh-CN" sz="28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汉仪晓波花月圆W" panose="00020600040101010101" charset="-122"/>
                  <a:sym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思源黑体旧字形 Normal" panose="020B0400000000000000" pitchFamily="34" charset="-128"/>
                  </a:rPr>
                  <a:t>点击添加相关标题文字，点击添加相关标题文字，点击添加相关标题文字</a:t>
                </a:r>
                <a:endPara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汉仪晓波花月圆W" panose="00020600040101010101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111" name="组合 110"/>
              <p:cNvGrpSpPr/>
              <p:nvPr/>
            </p:nvGrpSpPr>
            <p:grpSpPr>
              <a:xfrm>
                <a:off x="344248" y="1857161"/>
                <a:ext cx="2610804" cy="1740536"/>
                <a:chOff x="344248" y="1857161"/>
                <a:chExt cx="2610804" cy="1740536"/>
              </a:xfrm>
            </p:grpSpPr>
            <p:graphicFrame>
              <p:nvGraphicFramePr>
                <p:cNvPr id="112" name="图表 111"/>
                <p:cNvGraphicFramePr/>
                <p:nvPr/>
              </p:nvGraphicFramePr>
              <p:xfrm>
                <a:off x="344248" y="1857161"/>
                <a:ext cx="2610804" cy="1740536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3"/>
                </a:graphicData>
              </a:graphic>
            </p:graphicFrame>
            <p:sp>
              <p:nvSpPr>
                <p:cNvPr id="113" name="文本框 112"/>
                <p:cNvSpPr txBox="1"/>
                <p:nvPr/>
              </p:nvSpPr>
              <p:spPr>
                <a:xfrm>
                  <a:off x="1101764" y="2727429"/>
                  <a:ext cx="1095772" cy="337035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p>
                  <a:pPr algn="ctr"/>
                  <a:r>
                    <a:rPr lang="zh-CN" altLang="en-US" sz="16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汉仪晓波花月圆W" panose="00020600040101010101" charset="-122"/>
                      <a:sym typeface="Arial" panose="020B0604020202020204" pitchFamily="34" charset="0"/>
                    </a:rPr>
                    <a:t>学习能力</a:t>
                  </a:r>
                  <a:endParaRPr lang="zh-CN" altLang="en-US" sz="16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汉仪晓波花月圆W" panose="00020600040101010101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4" name="矩形 113"/>
                <p:cNvSpPr/>
                <p:nvPr/>
              </p:nvSpPr>
              <p:spPr>
                <a:xfrm>
                  <a:off x="1326484" y="2299861"/>
                  <a:ext cx="646331" cy="45653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p>
                  <a:pPr>
                    <a:lnSpc>
                      <a:spcPct val="150000"/>
                    </a:lnSpc>
                  </a:pPr>
                  <a:r>
                    <a:rPr lang="en-US" altLang="zh-CN" b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汉仪晓波花月圆W" panose="00020600040101010101" charset="-122"/>
                      <a:sym typeface="Arial" panose="020B0604020202020204" pitchFamily="34" charset="0"/>
                    </a:rPr>
                    <a:t>80%</a:t>
                  </a:r>
                  <a:endParaRPr lang="en-US" altLang="zh-CN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汉仪晓波花月圆W" panose="00020600040101010101" charset="-122"/>
                    <a:sym typeface="Arial" panose="020B0604020202020204" pitchFamily="34" charset="0"/>
                  </a:endParaRPr>
                </a:p>
              </p:txBody>
            </p:sp>
          </p:grpSp>
        </p:grpSp>
      </p:grpSp>
      <p:grpSp>
        <p:nvGrpSpPr>
          <p:cNvPr id="115" name="组合 114"/>
          <p:cNvGrpSpPr/>
          <p:nvPr/>
        </p:nvGrpSpPr>
        <p:grpSpPr>
          <a:xfrm>
            <a:off x="6002540" y="4134300"/>
            <a:ext cx="5846560" cy="1959112"/>
            <a:chOff x="171854" y="1546123"/>
            <a:chExt cx="5846560" cy="1959112"/>
          </a:xfrm>
        </p:grpSpPr>
        <p:sp>
          <p:nvSpPr>
            <p:cNvPr id="116" name="矩形 115"/>
            <p:cNvSpPr/>
            <p:nvPr/>
          </p:nvSpPr>
          <p:spPr>
            <a:xfrm>
              <a:off x="609599" y="1546123"/>
              <a:ext cx="5408815" cy="195911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117" name="组合 116"/>
            <p:cNvGrpSpPr/>
            <p:nvPr/>
          </p:nvGrpSpPr>
          <p:grpSpPr>
            <a:xfrm>
              <a:off x="171854" y="1688464"/>
              <a:ext cx="5766666" cy="1740536"/>
              <a:chOff x="344248" y="1857161"/>
              <a:chExt cx="5766666" cy="1740536"/>
            </a:xfrm>
          </p:grpSpPr>
          <p:sp>
            <p:nvSpPr>
              <p:cNvPr id="118" name="文本框 117"/>
              <p:cNvSpPr txBox="1"/>
              <p:nvPr/>
            </p:nvSpPr>
            <p:spPr>
              <a:xfrm>
                <a:off x="2590313" y="2054168"/>
                <a:ext cx="3520601" cy="138366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p>
                <a:pPr>
                  <a:lnSpc>
                    <a:spcPct val="150000"/>
                  </a:lnSpc>
                </a:pPr>
                <a:r>
                  <a:rPr lang="zh-CN" altLang="en-US" sz="28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汉仪晓波花月圆W" panose="00020600040101010101" charset="-122"/>
                    <a:sym typeface="Arial" panose="020B0604020202020204" pitchFamily="34" charset="0"/>
                  </a:rPr>
                  <a:t>这里输入标题</a:t>
                </a:r>
                <a:endParaRPr lang="zh-CN" sz="28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汉仪晓波花月圆W" panose="00020600040101010101" charset="-122"/>
                  <a:sym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思源黑体旧字形 Normal" panose="020B0400000000000000" pitchFamily="34" charset="-128"/>
                  </a:rPr>
                  <a:t>点击添加相关标题文字，点击添加相关标题文字，点击添加相关标题文字</a:t>
                </a:r>
                <a:endPara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汉仪晓波花月圆W" panose="00020600040101010101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119" name="组合 118"/>
              <p:cNvGrpSpPr/>
              <p:nvPr/>
            </p:nvGrpSpPr>
            <p:grpSpPr>
              <a:xfrm>
                <a:off x="344248" y="1857161"/>
                <a:ext cx="2610804" cy="1740536"/>
                <a:chOff x="344248" y="1857161"/>
                <a:chExt cx="2610804" cy="1740536"/>
              </a:xfrm>
            </p:grpSpPr>
            <p:graphicFrame>
              <p:nvGraphicFramePr>
                <p:cNvPr id="120" name="图表 119"/>
                <p:cNvGraphicFramePr/>
                <p:nvPr/>
              </p:nvGraphicFramePr>
              <p:xfrm>
                <a:off x="344248" y="1857161"/>
                <a:ext cx="2610804" cy="1740536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4"/>
                </a:graphicData>
              </a:graphic>
            </p:graphicFrame>
            <p:sp>
              <p:nvSpPr>
                <p:cNvPr id="121" name="文本框 120"/>
                <p:cNvSpPr txBox="1"/>
                <p:nvPr/>
              </p:nvSpPr>
              <p:spPr>
                <a:xfrm>
                  <a:off x="1101764" y="2727429"/>
                  <a:ext cx="1095772" cy="337035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p>
                  <a:pPr algn="ctr"/>
                  <a:r>
                    <a:rPr lang="zh-CN" altLang="en-US" sz="16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汉仪晓波花月圆W" panose="00020600040101010101" charset="-122"/>
                      <a:sym typeface="Arial" panose="020B0604020202020204" pitchFamily="34" charset="0"/>
                    </a:rPr>
                    <a:t>领导能力</a:t>
                  </a:r>
                  <a:endParaRPr lang="zh-CN" altLang="en-US" sz="16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汉仪晓波花月圆W" panose="00020600040101010101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2" name="矩形 121"/>
                <p:cNvSpPr/>
                <p:nvPr/>
              </p:nvSpPr>
              <p:spPr>
                <a:xfrm>
                  <a:off x="1326484" y="2299861"/>
                  <a:ext cx="646331" cy="45653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p>
                  <a:pPr>
                    <a:lnSpc>
                      <a:spcPct val="150000"/>
                    </a:lnSpc>
                  </a:pPr>
                  <a:r>
                    <a:rPr lang="en-US" altLang="zh-CN" b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汉仪晓波花月圆W" panose="00020600040101010101" charset="-122"/>
                      <a:sym typeface="Arial" panose="020B0604020202020204" pitchFamily="34" charset="0"/>
                    </a:rPr>
                    <a:t>80%</a:t>
                  </a:r>
                  <a:endParaRPr lang="en-US" altLang="zh-CN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汉仪晓波花月圆W" panose="00020600040101010101" charset="-122"/>
                    <a:sym typeface="Arial" panose="020B0604020202020204" pitchFamily="34" charset="0"/>
                  </a:endParaRPr>
                </a:p>
              </p:txBody>
            </p:sp>
          </p:grpSp>
        </p:grpSp>
      </p:grpSp>
    </p:spTree>
  </p:cSld>
  <p:clrMapOvr>
    <a:masterClrMapping/>
  </p:clrMapOvr>
  <p:transition spd="slow" advClick="0" advTm="200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寒假校园招聘易拉宝 (5)"/>
          <p:cNvPicPr>
            <a:picLocks noChangeAspect="1"/>
          </p:cNvPicPr>
          <p:nvPr/>
        </p:nvPicPr>
        <p:blipFill>
          <a:blip r:embed="rId1"/>
          <a:srcRect t="32567" r="545" b="45732"/>
          <a:stretch>
            <a:fillRect/>
          </a:stretch>
        </p:blipFill>
        <p:spPr>
          <a:xfrm>
            <a:off x="0" y="-14605"/>
            <a:ext cx="12858750" cy="7216140"/>
          </a:xfrm>
          <a:prstGeom prst="rect">
            <a:avLst/>
          </a:prstGeom>
        </p:spPr>
      </p:pic>
      <p:sp>
        <p:nvSpPr>
          <p:cNvPr id="13" name="任意多边形: 形状 12"/>
          <p:cNvSpPr/>
          <p:nvPr/>
        </p:nvSpPr>
        <p:spPr>
          <a:xfrm rot="20606853">
            <a:off x="2510851" y="4727096"/>
            <a:ext cx="2030792" cy="1820490"/>
          </a:xfrm>
          <a:custGeom>
            <a:avLst/>
            <a:gdLst>
              <a:gd name="connsiteX0" fmla="*/ 389308 w 834029"/>
              <a:gd name="connsiteY0" fmla="*/ 3286 h 747660"/>
              <a:gd name="connsiteX1" fmla="*/ 489662 w 834029"/>
              <a:gd name="connsiteY1" fmla="*/ 36938 h 747660"/>
              <a:gd name="connsiteX2" fmla="*/ 495679 w 834029"/>
              <a:gd name="connsiteY2" fmla="*/ 49054 h 747660"/>
              <a:gd name="connsiteX3" fmla="*/ 499119 w 834029"/>
              <a:gd name="connsiteY3" fmla="*/ 47181 h 747660"/>
              <a:gd name="connsiteX4" fmla="*/ 810823 w 834029"/>
              <a:gd name="connsiteY4" fmla="*/ 584601 h 747660"/>
              <a:gd name="connsiteX5" fmla="*/ 808713 w 834029"/>
              <a:gd name="connsiteY5" fmla="*/ 586594 h 747660"/>
              <a:gd name="connsiteX6" fmla="*/ 813828 w 834029"/>
              <a:gd name="connsiteY6" fmla="*/ 591043 h 747660"/>
              <a:gd name="connsiteX7" fmla="*/ 830743 w 834029"/>
              <a:gd name="connsiteY7" fmla="*/ 625096 h 747660"/>
              <a:gd name="connsiteX8" fmla="*/ 763038 w 834029"/>
              <a:gd name="connsiteY8" fmla="*/ 742364 h 747660"/>
              <a:gd name="connsiteX9" fmla="*/ 732018 w 834029"/>
              <a:gd name="connsiteY9" fmla="*/ 744308 h 747660"/>
              <a:gd name="connsiteX10" fmla="*/ 732086 w 834029"/>
              <a:gd name="connsiteY10" fmla="*/ 747660 h 747660"/>
              <a:gd name="connsiteX11" fmla="*/ 95078 w 834029"/>
              <a:gd name="connsiteY11" fmla="*/ 747660 h 747660"/>
              <a:gd name="connsiteX12" fmla="*/ 94883 w 834029"/>
              <a:gd name="connsiteY12" fmla="*/ 741915 h 747660"/>
              <a:gd name="connsiteX13" fmla="*/ 82607 w 834029"/>
              <a:gd name="connsiteY13" fmla="*/ 742684 h 747660"/>
              <a:gd name="connsiteX14" fmla="*/ 3286 w 834029"/>
              <a:gd name="connsiteY14" fmla="*/ 672601 h 747660"/>
              <a:gd name="connsiteX15" fmla="*/ 12851 w 834029"/>
              <a:gd name="connsiteY15" fmla="*/ 599945 h 747660"/>
              <a:gd name="connsiteX16" fmla="*/ 15134 w 834029"/>
              <a:gd name="connsiteY16" fmla="*/ 597320 h 747660"/>
              <a:gd name="connsiteX17" fmla="*/ 14216 w 834029"/>
              <a:gd name="connsiteY17" fmla="*/ 596755 h 747660"/>
              <a:gd name="connsiteX18" fmla="*/ 329149 w 834029"/>
              <a:gd name="connsiteY18" fmla="*/ 53768 h 747660"/>
              <a:gd name="connsiteX19" fmla="*/ 331168 w 834029"/>
              <a:gd name="connsiteY19" fmla="*/ 47898 h 747660"/>
              <a:gd name="connsiteX20" fmla="*/ 335326 w 834029"/>
              <a:gd name="connsiteY20" fmla="*/ 43117 h 747660"/>
              <a:gd name="connsiteX21" fmla="*/ 336345 w 834029"/>
              <a:gd name="connsiteY21" fmla="*/ 41360 h 747660"/>
              <a:gd name="connsiteX22" fmla="*/ 336717 w 834029"/>
              <a:gd name="connsiteY22" fmla="*/ 41517 h 747660"/>
              <a:gd name="connsiteX23" fmla="*/ 355255 w 834029"/>
              <a:gd name="connsiteY23" fmla="*/ 20200 h 747660"/>
              <a:gd name="connsiteX24" fmla="*/ 389308 w 834029"/>
              <a:gd name="connsiteY24" fmla="*/ 3286 h 74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834029" h="747660">
                <a:moveTo>
                  <a:pt x="389308" y="3286"/>
                </a:moveTo>
                <a:cubicBezTo>
                  <a:pt x="427617" y="-6979"/>
                  <a:pt x="466727" y="7505"/>
                  <a:pt x="489662" y="36938"/>
                </a:cubicBezTo>
                <a:lnTo>
                  <a:pt x="495679" y="49054"/>
                </a:lnTo>
                <a:lnTo>
                  <a:pt x="499119" y="47181"/>
                </a:lnTo>
                <a:lnTo>
                  <a:pt x="810823" y="584601"/>
                </a:lnTo>
                <a:lnTo>
                  <a:pt x="808713" y="586594"/>
                </a:lnTo>
                <a:lnTo>
                  <a:pt x="813828" y="591043"/>
                </a:lnTo>
                <a:cubicBezTo>
                  <a:pt x="821473" y="600854"/>
                  <a:pt x="827321" y="612326"/>
                  <a:pt x="830743" y="625096"/>
                </a:cubicBezTo>
                <a:cubicBezTo>
                  <a:pt x="844429" y="676175"/>
                  <a:pt x="814117" y="728677"/>
                  <a:pt x="763038" y="742364"/>
                </a:cubicBezTo>
                <a:lnTo>
                  <a:pt x="732018" y="744308"/>
                </a:lnTo>
                <a:lnTo>
                  <a:pt x="732086" y="747660"/>
                </a:lnTo>
                <a:lnTo>
                  <a:pt x="95078" y="747660"/>
                </a:lnTo>
                <a:lnTo>
                  <a:pt x="94883" y="741915"/>
                </a:lnTo>
                <a:lnTo>
                  <a:pt x="82607" y="742684"/>
                </a:lnTo>
                <a:cubicBezTo>
                  <a:pt x="45650" y="737538"/>
                  <a:pt x="13551" y="710911"/>
                  <a:pt x="3286" y="672601"/>
                </a:cubicBezTo>
                <a:cubicBezTo>
                  <a:pt x="-3557" y="647062"/>
                  <a:pt x="599" y="621166"/>
                  <a:pt x="12851" y="599945"/>
                </a:cubicBezTo>
                <a:lnTo>
                  <a:pt x="15134" y="597320"/>
                </a:lnTo>
                <a:lnTo>
                  <a:pt x="14216" y="596755"/>
                </a:lnTo>
                <a:lnTo>
                  <a:pt x="329149" y="53768"/>
                </a:lnTo>
                <a:lnTo>
                  <a:pt x="331168" y="47898"/>
                </a:lnTo>
                <a:lnTo>
                  <a:pt x="335326" y="43117"/>
                </a:lnTo>
                <a:lnTo>
                  <a:pt x="336345" y="41360"/>
                </a:lnTo>
                <a:lnTo>
                  <a:pt x="336717" y="41517"/>
                </a:lnTo>
                <a:lnTo>
                  <a:pt x="355255" y="20200"/>
                </a:lnTo>
                <a:cubicBezTo>
                  <a:pt x="365066" y="12555"/>
                  <a:pt x="376538" y="6708"/>
                  <a:pt x="389308" y="3286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3930" fontAlgn="auto">
              <a:spcBef>
                <a:spcPts val="0"/>
              </a:spcBef>
              <a:spcAft>
                <a:spcPts val="0"/>
              </a:spcAft>
            </a:pPr>
            <a:endParaRPr lang="zh-CN" altLang="en-US" sz="1900">
              <a:solidFill>
                <a:prstClr val="white"/>
              </a:solidFill>
              <a:latin typeface="思源黑体旧字形 Normal" panose="020B0400000000000000" pitchFamily="34" charset="-128"/>
              <a:ea typeface="思源黑体旧字形 Normal" panose="020B0400000000000000" pitchFamily="34" charset="-128"/>
              <a:sym typeface="思源黑体旧字形 Normal" panose="020B0400000000000000" pitchFamily="34" charset="-128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5754663" y="2267310"/>
            <a:ext cx="1512168" cy="1512168"/>
          </a:xfrm>
          <a:prstGeom prst="ellipse">
            <a:avLst/>
          </a:prstGeom>
          <a:noFill/>
          <a:ln w="57150">
            <a:solidFill>
              <a:srgbClr val="F7D7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旧字形 Normal" panose="020B0400000000000000" pitchFamily="34" charset="-128"/>
              <a:ea typeface="思源黑体旧字形 Normal" panose="020B0400000000000000" pitchFamily="34" charset="-128"/>
              <a:sym typeface="思源黑体旧字形 Normal" panose="020B0400000000000000" pitchFamily="34" charset="-128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718659" y="2262563"/>
            <a:ext cx="1584176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>
                <a:latin typeface="思源黑体旧字形 Normal" panose="020B0400000000000000" pitchFamily="34" charset="-128"/>
                <a:ea typeface="思源黑体旧字形 Normal" panose="020B0400000000000000" pitchFamily="34" charset="-128"/>
                <a:sym typeface="思源黑体旧字形 Normal" panose="020B0400000000000000" pitchFamily="34" charset="-128"/>
              </a:rPr>
              <a:t>3</a:t>
            </a:r>
            <a:endParaRPr lang="zh-CN" altLang="en-US" sz="8800">
              <a:latin typeface="思源黑体旧字形 Normal" panose="020B0400000000000000" pitchFamily="34" charset="-128"/>
              <a:ea typeface="思源黑体旧字形 Normal" panose="020B0400000000000000" pitchFamily="34" charset="-128"/>
              <a:sym typeface="思源黑体旧字形 Normal" panose="020B0400000000000000" pitchFamily="34" charset="-128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800377" y="4360942"/>
            <a:ext cx="5420741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spc="300">
                <a:latin typeface="思源黑体旧字形 Normal" panose="020B0400000000000000" pitchFamily="34" charset="-128"/>
                <a:ea typeface="思源黑体旧字形 Normal" panose="020B0400000000000000" pitchFamily="34" charset="-128"/>
                <a:sym typeface="思源黑体旧字形 Normal" panose="020B0400000000000000" pitchFamily="34" charset="-128"/>
              </a:rPr>
              <a:t>输入标题内容</a:t>
            </a:r>
            <a:endParaRPr lang="zh-CN" altLang="en-US" sz="4400" spc="300">
              <a:latin typeface="思源黑体旧字形 Normal" panose="020B0400000000000000" pitchFamily="34" charset="-128"/>
              <a:ea typeface="思源黑体旧字形 Normal" panose="020B0400000000000000" pitchFamily="34" charset="-128"/>
              <a:sym typeface="思源黑体旧字形 Normal" panose="020B0400000000000000" pitchFamily="34" charset="-128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450407" y="5136432"/>
            <a:ext cx="6120680" cy="1344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63930"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旧字形 Normal" panose="020B0400000000000000" pitchFamily="34" charset="-128"/>
                <a:ea typeface="思源黑体旧字形 Normal" panose="020B0400000000000000" pitchFamily="34" charset="-128"/>
                <a:cs typeface="Calibri" panose="020F0502020204030204" pitchFamily="34" charset="0"/>
                <a:sym typeface="思源黑体旧字形 Normal" panose="020B0400000000000000" pitchFamily="34" charset="-128"/>
              </a:rPr>
              <a:t>Lorem ipsum dolor sit amet, consectetuer adipiscing elit. Maecenas porttitor congue massa. </a:t>
            </a:r>
            <a:r>
              <a:rPr lang="en-US" altLang="zh-CN" sz="2000">
                <a:solidFill>
                  <a:schemeClr val="tx1">
                    <a:lumMod val="50000"/>
                    <a:lumOff val="50000"/>
                  </a:schemeClr>
                </a:solidFill>
                <a:latin typeface="思源黑体旧字形 Normal" panose="020B0400000000000000" pitchFamily="34" charset="-128"/>
                <a:ea typeface="思源黑体旧字形 Normal" panose="020B0400000000000000" pitchFamily="34" charset="-128"/>
                <a:cs typeface="Calibri" panose="020F0502020204030204" pitchFamily="34" charset="0"/>
                <a:sym typeface="思源黑体旧字形 Normal" panose="020B0400000000000000" pitchFamily="34" charset="-128"/>
              </a:rPr>
              <a:t>Fusce posuere </a:t>
            </a:r>
            <a:endParaRPr lang="zh-CN" altLang="en-US" sz="2000">
              <a:solidFill>
                <a:schemeClr val="tx1">
                  <a:lumMod val="50000"/>
                  <a:lumOff val="50000"/>
                </a:schemeClr>
              </a:solidFill>
              <a:latin typeface="思源黑体旧字形 Normal" panose="020B0400000000000000" pitchFamily="34" charset="-128"/>
              <a:ea typeface="思源黑体旧字形 Normal" panose="020B0400000000000000" pitchFamily="34" charset="-128"/>
              <a:cs typeface="Calibri" panose="020F0502020204030204" pitchFamily="34" charset="0"/>
              <a:sym typeface="思源黑体旧字形 Normal" panose="020B0400000000000000" pitchFamily="34" charset="-128"/>
            </a:endParaRPr>
          </a:p>
        </p:txBody>
      </p:sp>
      <p:sp>
        <p:nvSpPr>
          <p:cNvPr id="10" name="任意多边形: 形状 9"/>
          <p:cNvSpPr/>
          <p:nvPr/>
        </p:nvSpPr>
        <p:spPr>
          <a:xfrm rot="1264222">
            <a:off x="11599322" y="5730268"/>
            <a:ext cx="2030792" cy="1820490"/>
          </a:xfrm>
          <a:custGeom>
            <a:avLst/>
            <a:gdLst>
              <a:gd name="connsiteX0" fmla="*/ 389308 w 834029"/>
              <a:gd name="connsiteY0" fmla="*/ 3286 h 747660"/>
              <a:gd name="connsiteX1" fmla="*/ 489662 w 834029"/>
              <a:gd name="connsiteY1" fmla="*/ 36938 h 747660"/>
              <a:gd name="connsiteX2" fmla="*/ 495679 w 834029"/>
              <a:gd name="connsiteY2" fmla="*/ 49054 h 747660"/>
              <a:gd name="connsiteX3" fmla="*/ 499119 w 834029"/>
              <a:gd name="connsiteY3" fmla="*/ 47181 h 747660"/>
              <a:gd name="connsiteX4" fmla="*/ 810823 w 834029"/>
              <a:gd name="connsiteY4" fmla="*/ 584601 h 747660"/>
              <a:gd name="connsiteX5" fmla="*/ 808713 w 834029"/>
              <a:gd name="connsiteY5" fmla="*/ 586594 h 747660"/>
              <a:gd name="connsiteX6" fmla="*/ 813828 w 834029"/>
              <a:gd name="connsiteY6" fmla="*/ 591043 h 747660"/>
              <a:gd name="connsiteX7" fmla="*/ 830743 w 834029"/>
              <a:gd name="connsiteY7" fmla="*/ 625096 h 747660"/>
              <a:gd name="connsiteX8" fmla="*/ 763038 w 834029"/>
              <a:gd name="connsiteY8" fmla="*/ 742364 h 747660"/>
              <a:gd name="connsiteX9" fmla="*/ 732018 w 834029"/>
              <a:gd name="connsiteY9" fmla="*/ 744308 h 747660"/>
              <a:gd name="connsiteX10" fmla="*/ 732086 w 834029"/>
              <a:gd name="connsiteY10" fmla="*/ 747660 h 747660"/>
              <a:gd name="connsiteX11" fmla="*/ 95078 w 834029"/>
              <a:gd name="connsiteY11" fmla="*/ 747660 h 747660"/>
              <a:gd name="connsiteX12" fmla="*/ 94883 w 834029"/>
              <a:gd name="connsiteY12" fmla="*/ 741915 h 747660"/>
              <a:gd name="connsiteX13" fmla="*/ 82607 w 834029"/>
              <a:gd name="connsiteY13" fmla="*/ 742684 h 747660"/>
              <a:gd name="connsiteX14" fmla="*/ 3286 w 834029"/>
              <a:gd name="connsiteY14" fmla="*/ 672601 h 747660"/>
              <a:gd name="connsiteX15" fmla="*/ 12851 w 834029"/>
              <a:gd name="connsiteY15" fmla="*/ 599945 h 747660"/>
              <a:gd name="connsiteX16" fmla="*/ 15134 w 834029"/>
              <a:gd name="connsiteY16" fmla="*/ 597320 h 747660"/>
              <a:gd name="connsiteX17" fmla="*/ 14216 w 834029"/>
              <a:gd name="connsiteY17" fmla="*/ 596755 h 747660"/>
              <a:gd name="connsiteX18" fmla="*/ 329149 w 834029"/>
              <a:gd name="connsiteY18" fmla="*/ 53768 h 747660"/>
              <a:gd name="connsiteX19" fmla="*/ 331168 w 834029"/>
              <a:gd name="connsiteY19" fmla="*/ 47898 h 747660"/>
              <a:gd name="connsiteX20" fmla="*/ 335326 w 834029"/>
              <a:gd name="connsiteY20" fmla="*/ 43117 h 747660"/>
              <a:gd name="connsiteX21" fmla="*/ 336345 w 834029"/>
              <a:gd name="connsiteY21" fmla="*/ 41360 h 747660"/>
              <a:gd name="connsiteX22" fmla="*/ 336717 w 834029"/>
              <a:gd name="connsiteY22" fmla="*/ 41517 h 747660"/>
              <a:gd name="connsiteX23" fmla="*/ 355255 w 834029"/>
              <a:gd name="connsiteY23" fmla="*/ 20200 h 747660"/>
              <a:gd name="connsiteX24" fmla="*/ 389308 w 834029"/>
              <a:gd name="connsiteY24" fmla="*/ 3286 h 74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834029" h="747660">
                <a:moveTo>
                  <a:pt x="389308" y="3286"/>
                </a:moveTo>
                <a:cubicBezTo>
                  <a:pt x="427617" y="-6979"/>
                  <a:pt x="466727" y="7505"/>
                  <a:pt x="489662" y="36938"/>
                </a:cubicBezTo>
                <a:lnTo>
                  <a:pt x="495679" y="49054"/>
                </a:lnTo>
                <a:lnTo>
                  <a:pt x="499119" y="47181"/>
                </a:lnTo>
                <a:lnTo>
                  <a:pt x="810823" y="584601"/>
                </a:lnTo>
                <a:lnTo>
                  <a:pt x="808713" y="586594"/>
                </a:lnTo>
                <a:lnTo>
                  <a:pt x="813828" y="591043"/>
                </a:lnTo>
                <a:cubicBezTo>
                  <a:pt x="821473" y="600854"/>
                  <a:pt x="827321" y="612326"/>
                  <a:pt x="830743" y="625096"/>
                </a:cubicBezTo>
                <a:cubicBezTo>
                  <a:pt x="844429" y="676175"/>
                  <a:pt x="814117" y="728677"/>
                  <a:pt x="763038" y="742364"/>
                </a:cubicBezTo>
                <a:lnTo>
                  <a:pt x="732018" y="744308"/>
                </a:lnTo>
                <a:lnTo>
                  <a:pt x="732086" y="747660"/>
                </a:lnTo>
                <a:lnTo>
                  <a:pt x="95078" y="747660"/>
                </a:lnTo>
                <a:lnTo>
                  <a:pt x="94883" y="741915"/>
                </a:lnTo>
                <a:lnTo>
                  <a:pt x="82607" y="742684"/>
                </a:lnTo>
                <a:cubicBezTo>
                  <a:pt x="45650" y="737538"/>
                  <a:pt x="13551" y="710911"/>
                  <a:pt x="3286" y="672601"/>
                </a:cubicBezTo>
                <a:cubicBezTo>
                  <a:pt x="-3557" y="647062"/>
                  <a:pt x="599" y="621166"/>
                  <a:pt x="12851" y="599945"/>
                </a:cubicBezTo>
                <a:lnTo>
                  <a:pt x="15134" y="597320"/>
                </a:lnTo>
                <a:lnTo>
                  <a:pt x="14216" y="596755"/>
                </a:lnTo>
                <a:lnTo>
                  <a:pt x="329149" y="53768"/>
                </a:lnTo>
                <a:lnTo>
                  <a:pt x="331168" y="47898"/>
                </a:lnTo>
                <a:lnTo>
                  <a:pt x="335326" y="43117"/>
                </a:lnTo>
                <a:lnTo>
                  <a:pt x="336345" y="41360"/>
                </a:lnTo>
                <a:lnTo>
                  <a:pt x="336717" y="41517"/>
                </a:lnTo>
                <a:lnTo>
                  <a:pt x="355255" y="20200"/>
                </a:lnTo>
                <a:cubicBezTo>
                  <a:pt x="365066" y="12555"/>
                  <a:pt x="376538" y="6708"/>
                  <a:pt x="389308" y="3286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3930" fontAlgn="auto">
              <a:spcBef>
                <a:spcPts val="0"/>
              </a:spcBef>
              <a:spcAft>
                <a:spcPts val="0"/>
              </a:spcAft>
            </a:pPr>
            <a:endParaRPr lang="zh-CN" altLang="en-US" sz="1900">
              <a:solidFill>
                <a:prstClr val="white"/>
              </a:solidFill>
              <a:latin typeface="思源黑体旧字形 Normal" panose="020B0400000000000000" pitchFamily="34" charset="-128"/>
              <a:ea typeface="思源黑体旧字形 Normal" panose="020B0400000000000000" pitchFamily="34" charset="-128"/>
              <a:sym typeface="思源黑体旧字形 Normal" panose="020B0400000000000000" pitchFamily="34" charset="-128"/>
            </a:endParaRPr>
          </a:p>
        </p:txBody>
      </p:sp>
    </p:spTree>
  </p:cSld>
  <p:clrMapOvr>
    <a:masterClrMapping/>
  </p:clrMapOvr>
  <p:transition spd="slow" advClick="0" advTm="200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AutoShape 1"/>
          <p:cNvSpPr/>
          <p:nvPr/>
        </p:nvSpPr>
        <p:spPr bwMode="auto">
          <a:xfrm>
            <a:off x="-9524" y="1960141"/>
            <a:ext cx="6438899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7D73A"/>
          </a:solidFill>
          <a:ln w="25400" cap="flat" cmpd="sng">
            <a:noFill/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7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思源黑体旧字形 Normal" panose="020B0400000000000000" pitchFamily="34" charset="-128"/>
            </a:endParaRPr>
          </a:p>
        </p:txBody>
      </p:sp>
      <p:grpSp>
        <p:nvGrpSpPr>
          <p:cNvPr id="18" name="组合 19"/>
          <p:cNvGrpSpPr/>
          <p:nvPr/>
        </p:nvGrpSpPr>
        <p:grpSpPr bwMode="auto">
          <a:xfrm>
            <a:off x="812800" y="5368236"/>
            <a:ext cx="11233150" cy="1045309"/>
            <a:chOff x="1160463" y="2925158"/>
            <a:chExt cx="9421420" cy="743247"/>
          </a:xfrm>
        </p:grpSpPr>
        <p:sp>
          <p:nvSpPr>
            <p:cNvPr id="19" name="Text Box 11"/>
            <p:cNvSpPr txBox="1">
              <a:spLocks noChangeArrowheads="1"/>
            </p:cNvSpPr>
            <p:nvPr/>
          </p:nvSpPr>
          <p:spPr bwMode="auto">
            <a:xfrm>
              <a:off x="1160463" y="2925158"/>
              <a:ext cx="1833524" cy="196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rPr>
                <a:t>请输入文本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  <p:sp>
          <p:nvSpPr>
            <p:cNvPr id="20" name="矩形 18"/>
            <p:cNvSpPr>
              <a:spLocks noChangeArrowheads="1"/>
            </p:cNvSpPr>
            <p:nvPr/>
          </p:nvSpPr>
          <p:spPr bwMode="auto">
            <a:xfrm>
              <a:off x="1160463" y="3182720"/>
              <a:ext cx="9421420" cy="485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黑体旧字形 Normal" panose="020B0400000000000000" pitchFamily="34" charset="-128"/>
                </a:rPr>
                <a:t>点击添加相关标题文字，点击添加相关标题文字，点击添加相关标题文点击添加相关标题文字，点击添加相关标题文字，点击添加相关标题文点击添加相关标题文字，点击添加相关标题文字，点击添加相关标题文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endParaRPr>
            </a:p>
          </p:txBody>
        </p:sp>
      </p:grpSp>
      <p:sp>
        <p:nvSpPr>
          <p:cNvPr id="21" name="TextBox 15"/>
          <p:cNvSpPr txBox="1"/>
          <p:nvPr/>
        </p:nvSpPr>
        <p:spPr>
          <a:xfrm>
            <a:off x="581657" y="2343864"/>
            <a:ext cx="5256535" cy="17233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913765">
              <a:lnSpc>
                <a:spcPct val="200000"/>
              </a:lnSpc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旧字形 Normal" panose="020B0400000000000000" pitchFamily="34" charset="-128"/>
              </a:rPr>
              <a:t>点击添加相关标题文字，点击添加相关标题文字，点击添加相关标题文点击添加相关标题文字，点击添加相关标题文字，点击添加相关标题文点击添加相关标题文字，点击添加相关标题文字，点击添加相关标题文</a:t>
            </a:r>
            <a:r>
              <a:rPr lang="en-US" alt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旧字形 Normal" panose="020B0400000000000000" pitchFamily="34" charset="-128"/>
              </a:rPr>
              <a:t> </a:t>
            </a:r>
            <a:endParaRPr lang="en-US" altLang="zh-CN" sz="1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  <p:sp>
        <p:nvSpPr>
          <p:cNvPr id="23" name="AutoShape 1"/>
          <p:cNvSpPr/>
          <p:nvPr/>
        </p:nvSpPr>
        <p:spPr bwMode="auto">
          <a:xfrm>
            <a:off x="6429375" y="1960141"/>
            <a:ext cx="6429376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>
            <a:noFill/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7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思源黑体旧字形 Normal" panose="020B0400000000000000" pitchFamily="34" charset="-128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0"/>
            <a:ext cx="5891282" cy="907057"/>
            <a:chOff x="0" y="0"/>
            <a:chExt cx="5891282" cy="907057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0"/>
              <a:ext cx="1157698" cy="907057"/>
              <a:chOff x="236687" y="0"/>
              <a:chExt cx="1157698" cy="907057"/>
            </a:xfrm>
          </p:grpSpPr>
          <p:sp>
            <p:nvSpPr>
              <p:cNvPr id="4" name="平行四边形 3"/>
              <p:cNvSpPr/>
              <p:nvPr/>
            </p:nvSpPr>
            <p:spPr>
              <a:xfrm>
                <a:off x="236687" y="0"/>
                <a:ext cx="946768" cy="907057"/>
              </a:xfrm>
              <a:prstGeom prst="parallelogram">
                <a:avLst>
                  <a:gd name="adj" fmla="val 51772"/>
                </a:avLst>
              </a:prstGeom>
              <a:solidFill>
                <a:srgbClr val="F7D7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endParaRPr>
              </a:p>
            </p:txBody>
          </p:sp>
          <p:sp>
            <p:nvSpPr>
              <p:cNvPr id="56" name="平行四边形 55"/>
              <p:cNvSpPr/>
              <p:nvPr/>
            </p:nvSpPr>
            <p:spPr>
              <a:xfrm>
                <a:off x="295208" y="0"/>
                <a:ext cx="360880" cy="342346"/>
              </a:xfrm>
              <a:prstGeom prst="parallelogram">
                <a:avLst>
                  <a:gd name="adj" fmla="val 51772"/>
                </a:avLst>
              </a:prstGeom>
              <a:solidFill>
                <a:srgbClr val="F7D7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endParaRPr>
              </a:p>
            </p:txBody>
          </p:sp>
          <p:sp>
            <p:nvSpPr>
              <p:cNvPr id="57" name="平行四边形 56"/>
              <p:cNvSpPr/>
              <p:nvPr/>
            </p:nvSpPr>
            <p:spPr>
              <a:xfrm rot="20798008">
                <a:off x="845494" y="27657"/>
                <a:ext cx="548891" cy="520701"/>
              </a:xfrm>
              <a:prstGeom prst="parallelogram">
                <a:avLst>
                  <a:gd name="adj" fmla="val 89821"/>
                </a:avLst>
              </a:prstGeom>
              <a:solidFill>
                <a:srgbClr val="F7D7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endParaRPr>
              </a:p>
            </p:txBody>
          </p:sp>
        </p:grpSp>
        <p:sp>
          <p:nvSpPr>
            <p:cNvPr id="58" name="文本框 57"/>
            <p:cNvSpPr txBox="1"/>
            <p:nvPr/>
          </p:nvSpPr>
          <p:spPr>
            <a:xfrm>
              <a:off x="221896" y="69264"/>
              <a:ext cx="360880" cy="76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4400"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rPr>
                <a:t>3</a:t>
              </a:r>
              <a:endParaRPr lang="en-US" altLang="zh-CN" sz="4400"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1005289" y="171173"/>
              <a:ext cx="3295317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zh-CN" sz="20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rPr>
                <a:t>输入标题内容</a:t>
              </a:r>
              <a:endParaRPr lang="zh-CN" altLang="zh-CN" sz="2000" b="1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1005290" y="575070"/>
              <a:ext cx="4885992" cy="27321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050" dirty="0">
                  <a:solidFill>
                    <a:prstClr val="white">
                      <a:lumMod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rPr>
                <a:t>print the presentation and make it into a film to be used in a wider field</a:t>
              </a:r>
              <a:endPara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</p:grpSp>
    </p:spTree>
  </p:cSld>
  <p:clrMapOvr>
    <a:masterClrMapping/>
  </p:clrMapOvr>
  <p:transition spd="slow" advClick="0" advTm="200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40630" y="5672467"/>
            <a:ext cx="7327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rPr>
              <a:t>10%</a:t>
            </a:r>
            <a:endParaRPr lang="en-US" sz="2000" b="1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旧字形 Normal" panose="020B0400000000000000" pitchFamily="34" charset="-12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79085" y="5667330"/>
            <a:ext cx="700833" cy="4369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rPr>
              <a:t>20%</a:t>
            </a:r>
            <a:endParaRPr lang="en-US" sz="2000" b="1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旧字形 Normal" panose="020B0400000000000000" pitchFamily="34" charset="-12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01563" y="5672467"/>
            <a:ext cx="700833" cy="4369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rPr>
              <a:t>30%</a:t>
            </a:r>
            <a:endParaRPr lang="en-US" sz="2000" b="1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旧字形 Normal" panose="020B0400000000000000" pitchFamily="34" charset="-12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24041" y="5671262"/>
            <a:ext cx="700833" cy="4369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rPr>
              <a:t>40%</a:t>
            </a:r>
            <a:endParaRPr lang="en-US" sz="2000" b="1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旧字形 Normal" panose="020B0400000000000000" pitchFamily="34" charset="-12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46519" y="5672467"/>
            <a:ext cx="700833" cy="4369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rPr>
              <a:t>50%</a:t>
            </a:r>
            <a:endParaRPr lang="en-US" sz="2000" b="1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旧字形 Normal" panose="020B0400000000000000" pitchFamily="34" charset="-128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68997" y="5667330"/>
            <a:ext cx="700833" cy="4369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rPr>
              <a:t>60%</a:t>
            </a:r>
            <a:endParaRPr lang="en-US" sz="2000" b="1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旧字形 Normal" panose="020B0400000000000000" pitchFamily="34" charset="-128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691475" y="5667330"/>
            <a:ext cx="700833" cy="4369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rPr>
              <a:t>70%</a:t>
            </a:r>
            <a:endParaRPr lang="en-US" sz="2000" b="1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旧字形 Normal" panose="020B0400000000000000" pitchFamily="34" charset="-128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013953" y="5667330"/>
            <a:ext cx="700833" cy="4369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rPr>
              <a:t>80%</a:t>
            </a:r>
            <a:endParaRPr lang="en-US" sz="2000" b="1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旧字形 Normal" panose="020B0400000000000000" pitchFamily="34" charset="-128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336435" y="5667330"/>
            <a:ext cx="700833" cy="4369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rPr>
              <a:t>90%</a:t>
            </a:r>
            <a:endParaRPr lang="en-US" sz="2000" b="1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旧字形 Normal" panose="020B0400000000000000" pitchFamily="34" charset="-128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84787" y="4993808"/>
            <a:ext cx="2225309" cy="578581"/>
          </a:xfrm>
          <a:prstGeom prst="rect">
            <a:avLst/>
          </a:prstGeom>
          <a:solidFill>
            <a:srgbClr val="68CA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rPr>
              <a:t>2018</a:t>
            </a:r>
            <a:endParaRPr lang="en-US" sz="20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旧字形 Normal" panose="020B0400000000000000" pitchFamily="34" charset="-128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210095" y="4993808"/>
            <a:ext cx="3619836" cy="578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rPr>
              <a:t>2019</a:t>
            </a:r>
            <a:endParaRPr lang="en-US" sz="20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旧字形 Normal" panose="020B0400000000000000" pitchFamily="34" charset="-128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829932" y="4993808"/>
            <a:ext cx="5044032" cy="578581"/>
          </a:xfrm>
          <a:prstGeom prst="rect">
            <a:avLst/>
          </a:prstGeom>
          <a:solidFill>
            <a:srgbClr val="F7D7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rPr>
              <a:t>2020</a:t>
            </a:r>
            <a:endParaRPr lang="en-US" sz="20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旧字形 Normal" panose="020B0400000000000000" pitchFamily="34" charset="-128"/>
            </a:endParaRPr>
          </a:p>
        </p:txBody>
      </p:sp>
      <p:sp>
        <p:nvSpPr>
          <p:cNvPr id="23" name="Freeform 22"/>
          <p:cNvSpPr>
            <a:spLocks noEditPoints="1"/>
          </p:cNvSpPr>
          <p:nvPr/>
        </p:nvSpPr>
        <p:spPr bwMode="auto">
          <a:xfrm>
            <a:off x="9786123" y="1965031"/>
            <a:ext cx="747707" cy="794438"/>
          </a:xfrm>
          <a:custGeom>
            <a:avLst/>
            <a:gdLst>
              <a:gd name="T0" fmla="*/ 75 w 89"/>
              <a:gd name="T1" fmla="*/ 22 h 95"/>
              <a:gd name="T2" fmla="*/ 89 w 89"/>
              <a:gd name="T3" fmla="*/ 53 h 95"/>
              <a:gd name="T4" fmla="*/ 78 w 89"/>
              <a:gd name="T5" fmla="*/ 80 h 95"/>
              <a:gd name="T6" fmla="*/ 47 w 89"/>
              <a:gd name="T7" fmla="*/ 53 h 95"/>
              <a:gd name="T8" fmla="*/ 75 w 89"/>
              <a:gd name="T9" fmla="*/ 22 h 95"/>
              <a:gd name="T10" fmla="*/ 76 w 89"/>
              <a:gd name="T11" fmla="*/ 83 h 95"/>
              <a:gd name="T12" fmla="*/ 69 w 89"/>
              <a:gd name="T13" fmla="*/ 88 h 95"/>
              <a:gd name="T14" fmla="*/ 74 w 89"/>
              <a:gd name="T15" fmla="*/ 81 h 95"/>
              <a:gd name="T16" fmla="*/ 76 w 89"/>
              <a:gd name="T17" fmla="*/ 83 h 95"/>
              <a:gd name="T18" fmla="*/ 64 w 89"/>
              <a:gd name="T19" fmla="*/ 92 h 95"/>
              <a:gd name="T20" fmla="*/ 72 w 89"/>
              <a:gd name="T21" fmla="*/ 79 h 95"/>
              <a:gd name="T22" fmla="*/ 70 w 89"/>
              <a:gd name="T23" fmla="*/ 77 h 95"/>
              <a:gd name="T24" fmla="*/ 60 w 89"/>
              <a:gd name="T25" fmla="*/ 94 h 95"/>
              <a:gd name="T26" fmla="*/ 64 w 89"/>
              <a:gd name="T27" fmla="*/ 92 h 95"/>
              <a:gd name="T28" fmla="*/ 58 w 89"/>
              <a:gd name="T29" fmla="*/ 91 h 95"/>
              <a:gd name="T30" fmla="*/ 67 w 89"/>
              <a:gd name="T31" fmla="*/ 75 h 95"/>
              <a:gd name="T32" fmla="*/ 65 w 89"/>
              <a:gd name="T33" fmla="*/ 74 h 95"/>
              <a:gd name="T34" fmla="*/ 57 w 89"/>
              <a:gd name="T35" fmla="*/ 88 h 95"/>
              <a:gd name="T36" fmla="*/ 58 w 89"/>
              <a:gd name="T37" fmla="*/ 91 h 95"/>
              <a:gd name="T38" fmla="*/ 56 w 89"/>
              <a:gd name="T39" fmla="*/ 84 h 95"/>
              <a:gd name="T40" fmla="*/ 63 w 89"/>
              <a:gd name="T41" fmla="*/ 72 h 95"/>
              <a:gd name="T42" fmla="*/ 61 w 89"/>
              <a:gd name="T43" fmla="*/ 70 h 95"/>
              <a:gd name="T44" fmla="*/ 55 w 89"/>
              <a:gd name="T45" fmla="*/ 81 h 95"/>
              <a:gd name="T46" fmla="*/ 56 w 89"/>
              <a:gd name="T47" fmla="*/ 84 h 95"/>
              <a:gd name="T48" fmla="*/ 53 w 89"/>
              <a:gd name="T49" fmla="*/ 78 h 95"/>
              <a:gd name="T50" fmla="*/ 59 w 89"/>
              <a:gd name="T51" fmla="*/ 68 h 95"/>
              <a:gd name="T52" fmla="*/ 57 w 89"/>
              <a:gd name="T53" fmla="*/ 66 h 95"/>
              <a:gd name="T54" fmla="*/ 52 w 89"/>
              <a:gd name="T55" fmla="*/ 75 h 95"/>
              <a:gd name="T56" fmla="*/ 53 w 89"/>
              <a:gd name="T57" fmla="*/ 78 h 95"/>
              <a:gd name="T58" fmla="*/ 51 w 89"/>
              <a:gd name="T59" fmla="*/ 71 h 95"/>
              <a:gd name="T60" fmla="*/ 55 w 89"/>
              <a:gd name="T61" fmla="*/ 64 h 95"/>
              <a:gd name="T62" fmla="*/ 53 w 89"/>
              <a:gd name="T63" fmla="*/ 62 h 95"/>
              <a:gd name="T64" fmla="*/ 50 w 89"/>
              <a:gd name="T65" fmla="*/ 68 h 95"/>
              <a:gd name="T66" fmla="*/ 51 w 89"/>
              <a:gd name="T67" fmla="*/ 71 h 95"/>
              <a:gd name="T68" fmla="*/ 48 w 89"/>
              <a:gd name="T69" fmla="*/ 65 h 95"/>
              <a:gd name="T70" fmla="*/ 51 w 89"/>
              <a:gd name="T71" fmla="*/ 61 h 95"/>
              <a:gd name="T72" fmla="*/ 49 w 89"/>
              <a:gd name="T73" fmla="*/ 59 h 95"/>
              <a:gd name="T74" fmla="*/ 47 w 89"/>
              <a:gd name="T75" fmla="*/ 61 h 95"/>
              <a:gd name="T76" fmla="*/ 48 w 89"/>
              <a:gd name="T77" fmla="*/ 65 h 95"/>
              <a:gd name="T78" fmla="*/ 46 w 89"/>
              <a:gd name="T79" fmla="*/ 58 h 95"/>
              <a:gd name="T80" fmla="*/ 45 w 89"/>
              <a:gd name="T81" fmla="*/ 55 h 95"/>
              <a:gd name="T82" fmla="*/ 47 w 89"/>
              <a:gd name="T83" fmla="*/ 57 h 95"/>
              <a:gd name="T84" fmla="*/ 46 w 89"/>
              <a:gd name="T85" fmla="*/ 58 h 95"/>
              <a:gd name="T86" fmla="*/ 59 w 89"/>
              <a:gd name="T87" fmla="*/ 17 h 95"/>
              <a:gd name="T88" fmla="*/ 41 w 89"/>
              <a:gd name="T89" fmla="*/ 54 h 95"/>
              <a:gd name="T90" fmla="*/ 36 w 89"/>
              <a:gd name="T91" fmla="*/ 13 h 95"/>
              <a:gd name="T92" fmla="*/ 0 w 89"/>
              <a:gd name="T93" fmla="*/ 54 h 95"/>
              <a:gd name="T94" fmla="*/ 41 w 89"/>
              <a:gd name="T95" fmla="*/ 95 h 95"/>
              <a:gd name="T96" fmla="*/ 55 w 89"/>
              <a:gd name="T97" fmla="*/ 93 h 95"/>
              <a:gd name="T98" fmla="*/ 41 w 89"/>
              <a:gd name="T99" fmla="*/ 54 h 95"/>
              <a:gd name="T100" fmla="*/ 68 w 89"/>
              <a:gd name="T101" fmla="*/ 23 h 95"/>
              <a:gd name="T102" fmla="*/ 59 w 89"/>
              <a:gd name="T103" fmla="*/ 17 h 95"/>
              <a:gd name="T104" fmla="*/ 43 w 89"/>
              <a:gd name="T105" fmla="*/ 0 h 95"/>
              <a:gd name="T106" fmla="*/ 38 w 89"/>
              <a:gd name="T107" fmla="*/ 0 h 95"/>
              <a:gd name="T108" fmla="*/ 43 w 89"/>
              <a:gd name="T109" fmla="*/ 41 h 95"/>
              <a:gd name="T110" fmla="*/ 61 w 89"/>
              <a:gd name="T111" fmla="*/ 4 h 95"/>
              <a:gd name="T112" fmla="*/ 43 w 89"/>
              <a:gd name="T113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9" h="95">
                <a:moveTo>
                  <a:pt x="75" y="22"/>
                </a:moveTo>
                <a:cubicBezTo>
                  <a:pt x="83" y="29"/>
                  <a:pt x="89" y="40"/>
                  <a:pt x="89" y="53"/>
                </a:cubicBezTo>
                <a:cubicBezTo>
                  <a:pt x="89" y="63"/>
                  <a:pt x="85" y="73"/>
                  <a:pt x="78" y="80"/>
                </a:cubicBezTo>
                <a:cubicBezTo>
                  <a:pt x="47" y="53"/>
                  <a:pt x="47" y="53"/>
                  <a:pt x="47" y="53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6" y="83"/>
                </a:moveTo>
                <a:cubicBezTo>
                  <a:pt x="74" y="85"/>
                  <a:pt x="72" y="87"/>
                  <a:pt x="69" y="88"/>
                </a:cubicBezTo>
                <a:cubicBezTo>
                  <a:pt x="74" y="81"/>
                  <a:pt x="74" y="81"/>
                  <a:pt x="74" y="81"/>
                </a:cubicBezTo>
                <a:cubicBezTo>
                  <a:pt x="76" y="83"/>
                  <a:pt x="76" y="83"/>
                  <a:pt x="76" y="83"/>
                </a:cubicBezTo>
                <a:close/>
                <a:moveTo>
                  <a:pt x="64" y="92"/>
                </a:moveTo>
                <a:cubicBezTo>
                  <a:pt x="72" y="79"/>
                  <a:pt x="72" y="79"/>
                  <a:pt x="72" y="79"/>
                </a:cubicBezTo>
                <a:cubicBezTo>
                  <a:pt x="70" y="77"/>
                  <a:pt x="70" y="77"/>
                  <a:pt x="70" y="77"/>
                </a:cubicBezTo>
                <a:cubicBezTo>
                  <a:pt x="60" y="94"/>
                  <a:pt x="60" y="94"/>
                  <a:pt x="60" y="94"/>
                </a:cubicBezTo>
                <a:cubicBezTo>
                  <a:pt x="61" y="93"/>
                  <a:pt x="63" y="92"/>
                  <a:pt x="64" y="92"/>
                </a:cubicBezTo>
                <a:close/>
                <a:moveTo>
                  <a:pt x="58" y="91"/>
                </a:moveTo>
                <a:cubicBezTo>
                  <a:pt x="67" y="75"/>
                  <a:pt x="67" y="75"/>
                  <a:pt x="67" y="75"/>
                </a:cubicBezTo>
                <a:cubicBezTo>
                  <a:pt x="65" y="74"/>
                  <a:pt x="65" y="74"/>
                  <a:pt x="65" y="74"/>
                </a:cubicBezTo>
                <a:cubicBezTo>
                  <a:pt x="57" y="88"/>
                  <a:pt x="57" y="88"/>
                  <a:pt x="57" y="88"/>
                </a:cubicBezTo>
                <a:cubicBezTo>
                  <a:pt x="58" y="91"/>
                  <a:pt x="58" y="91"/>
                  <a:pt x="58" y="91"/>
                </a:cubicBezTo>
                <a:close/>
                <a:moveTo>
                  <a:pt x="56" y="84"/>
                </a:moveTo>
                <a:cubicBezTo>
                  <a:pt x="63" y="72"/>
                  <a:pt x="63" y="72"/>
                  <a:pt x="63" y="72"/>
                </a:cubicBezTo>
                <a:cubicBezTo>
                  <a:pt x="61" y="70"/>
                  <a:pt x="61" y="70"/>
                  <a:pt x="61" y="70"/>
                </a:cubicBezTo>
                <a:cubicBezTo>
                  <a:pt x="55" y="81"/>
                  <a:pt x="55" y="81"/>
                  <a:pt x="55" y="81"/>
                </a:cubicBezTo>
                <a:cubicBezTo>
                  <a:pt x="56" y="84"/>
                  <a:pt x="56" y="84"/>
                  <a:pt x="56" y="84"/>
                </a:cubicBezTo>
                <a:close/>
                <a:moveTo>
                  <a:pt x="53" y="78"/>
                </a:moveTo>
                <a:cubicBezTo>
                  <a:pt x="59" y="68"/>
                  <a:pt x="59" y="68"/>
                  <a:pt x="59" y="68"/>
                </a:cubicBezTo>
                <a:cubicBezTo>
                  <a:pt x="57" y="66"/>
                  <a:pt x="57" y="66"/>
                  <a:pt x="57" y="66"/>
                </a:cubicBezTo>
                <a:cubicBezTo>
                  <a:pt x="52" y="75"/>
                  <a:pt x="52" y="75"/>
                  <a:pt x="52" y="75"/>
                </a:cubicBezTo>
                <a:cubicBezTo>
                  <a:pt x="53" y="78"/>
                  <a:pt x="53" y="78"/>
                  <a:pt x="53" y="78"/>
                </a:cubicBezTo>
                <a:close/>
                <a:moveTo>
                  <a:pt x="51" y="71"/>
                </a:moveTo>
                <a:cubicBezTo>
                  <a:pt x="55" y="64"/>
                  <a:pt x="55" y="64"/>
                  <a:pt x="55" y="64"/>
                </a:cubicBezTo>
                <a:cubicBezTo>
                  <a:pt x="53" y="62"/>
                  <a:pt x="53" y="62"/>
                  <a:pt x="53" y="62"/>
                </a:cubicBezTo>
                <a:cubicBezTo>
                  <a:pt x="50" y="68"/>
                  <a:pt x="50" y="68"/>
                  <a:pt x="50" y="68"/>
                </a:cubicBezTo>
                <a:cubicBezTo>
                  <a:pt x="51" y="71"/>
                  <a:pt x="51" y="71"/>
                  <a:pt x="51" y="71"/>
                </a:cubicBezTo>
                <a:close/>
                <a:moveTo>
                  <a:pt x="48" y="65"/>
                </a:moveTo>
                <a:cubicBezTo>
                  <a:pt x="51" y="61"/>
                  <a:pt x="51" y="61"/>
                  <a:pt x="51" y="61"/>
                </a:cubicBezTo>
                <a:cubicBezTo>
                  <a:pt x="49" y="59"/>
                  <a:pt x="49" y="59"/>
                  <a:pt x="49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48" y="65"/>
                  <a:pt x="48" y="65"/>
                  <a:pt x="48" y="65"/>
                </a:cubicBezTo>
                <a:close/>
                <a:moveTo>
                  <a:pt x="46" y="58"/>
                </a:moveTo>
                <a:cubicBezTo>
                  <a:pt x="45" y="55"/>
                  <a:pt x="45" y="55"/>
                  <a:pt x="45" y="55"/>
                </a:cubicBezTo>
                <a:cubicBezTo>
                  <a:pt x="47" y="57"/>
                  <a:pt x="47" y="57"/>
                  <a:pt x="47" y="57"/>
                </a:cubicBezTo>
                <a:cubicBezTo>
                  <a:pt x="46" y="58"/>
                  <a:pt x="46" y="58"/>
                  <a:pt x="46" y="58"/>
                </a:cubicBezTo>
                <a:close/>
                <a:moveTo>
                  <a:pt x="59" y="17"/>
                </a:moveTo>
                <a:cubicBezTo>
                  <a:pt x="41" y="54"/>
                  <a:pt x="41" y="54"/>
                  <a:pt x="41" y="54"/>
                </a:cubicBezTo>
                <a:cubicBezTo>
                  <a:pt x="41" y="54"/>
                  <a:pt x="38" y="28"/>
                  <a:pt x="36" y="13"/>
                </a:cubicBezTo>
                <a:cubicBezTo>
                  <a:pt x="16" y="15"/>
                  <a:pt x="0" y="33"/>
                  <a:pt x="0" y="54"/>
                </a:cubicBezTo>
                <a:cubicBezTo>
                  <a:pt x="0" y="77"/>
                  <a:pt x="18" y="95"/>
                  <a:pt x="41" y="95"/>
                </a:cubicBezTo>
                <a:cubicBezTo>
                  <a:pt x="46" y="95"/>
                  <a:pt x="51" y="94"/>
                  <a:pt x="55" y="93"/>
                </a:cubicBezTo>
                <a:cubicBezTo>
                  <a:pt x="41" y="54"/>
                  <a:pt x="41" y="54"/>
                  <a:pt x="41" y="54"/>
                </a:cubicBezTo>
                <a:cubicBezTo>
                  <a:pt x="68" y="23"/>
                  <a:pt x="68" y="23"/>
                  <a:pt x="68" y="23"/>
                </a:cubicBezTo>
                <a:cubicBezTo>
                  <a:pt x="66" y="20"/>
                  <a:pt x="63" y="18"/>
                  <a:pt x="59" y="17"/>
                </a:cubicBezTo>
                <a:close/>
                <a:moveTo>
                  <a:pt x="43" y="0"/>
                </a:moveTo>
                <a:cubicBezTo>
                  <a:pt x="41" y="0"/>
                  <a:pt x="40" y="0"/>
                  <a:pt x="38" y="0"/>
                </a:cubicBezTo>
                <a:cubicBezTo>
                  <a:pt x="40" y="15"/>
                  <a:pt x="43" y="41"/>
                  <a:pt x="43" y="41"/>
                </a:cubicBezTo>
                <a:cubicBezTo>
                  <a:pt x="61" y="4"/>
                  <a:pt x="61" y="4"/>
                  <a:pt x="61" y="4"/>
                </a:cubicBezTo>
                <a:cubicBezTo>
                  <a:pt x="56" y="1"/>
                  <a:pt x="49" y="0"/>
                  <a:pt x="43" y="0"/>
                </a:cubicBezTo>
                <a:close/>
              </a:path>
            </a:pathLst>
          </a:custGeom>
          <a:solidFill>
            <a:srgbClr val="F7D73A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旧字形 Normal" panose="020B0400000000000000" pitchFamily="34" charset="-128"/>
            </a:endParaRPr>
          </a:p>
        </p:txBody>
      </p:sp>
      <p:sp>
        <p:nvSpPr>
          <p:cNvPr id="24" name="Freeform 23"/>
          <p:cNvSpPr>
            <a:spLocks noEditPoints="1"/>
          </p:cNvSpPr>
          <p:nvPr/>
        </p:nvSpPr>
        <p:spPr bwMode="auto">
          <a:xfrm>
            <a:off x="6083173" y="1998928"/>
            <a:ext cx="915160" cy="739918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旧字形 Normal" panose="020B0400000000000000" pitchFamily="34" charset="-128"/>
            </a:endParaRPr>
          </a:p>
        </p:txBody>
      </p:sp>
      <p:sp>
        <p:nvSpPr>
          <p:cNvPr id="25" name="Freeform 24"/>
          <p:cNvSpPr>
            <a:spLocks noEditPoints="1"/>
          </p:cNvSpPr>
          <p:nvPr/>
        </p:nvSpPr>
        <p:spPr bwMode="auto">
          <a:xfrm>
            <a:off x="2553095" y="1902084"/>
            <a:ext cx="611405" cy="895690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rgbClr val="68CAFB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旧字形 Normal" panose="020B0400000000000000" pitchFamily="34" charset="-128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624696" y="3193899"/>
            <a:ext cx="8845910" cy="1721055"/>
            <a:chOff x="1469669" y="2391790"/>
            <a:chExt cx="8924255" cy="1779512"/>
          </a:xfrm>
        </p:grpSpPr>
        <p:sp>
          <p:nvSpPr>
            <p:cNvPr id="26" name="TextBox 25"/>
            <p:cNvSpPr txBox="1"/>
            <p:nvPr/>
          </p:nvSpPr>
          <p:spPr>
            <a:xfrm>
              <a:off x="2239881" y="2391790"/>
              <a:ext cx="799499" cy="3230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黑体旧字形 Normal" panose="020B0400000000000000" pitchFamily="34" charset="-128"/>
                </a:rPr>
                <a:t>输入文本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469669" y="2931701"/>
              <a:ext cx="2339926" cy="12396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913765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defRPr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黑体旧字形 Normal" panose="020B0400000000000000" pitchFamily="34" charset="-128"/>
                </a:rPr>
                <a:t>点击添加相关标题文字，点击添加相关标题文字，点击添加相关标题文，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endParaRPr>
            </a:p>
          </p:txBody>
        </p:sp>
        <p:sp>
          <p:nvSpPr>
            <p:cNvPr id="48" name="TextBox 25"/>
            <p:cNvSpPr txBox="1"/>
            <p:nvPr/>
          </p:nvSpPr>
          <p:spPr>
            <a:xfrm>
              <a:off x="5917153" y="2391790"/>
              <a:ext cx="799499" cy="3230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黑体旧字形 Normal" panose="020B0400000000000000" pitchFamily="34" charset="-128"/>
                </a:rPr>
                <a:t>输入文本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endParaRPr>
            </a:p>
          </p:txBody>
        </p:sp>
        <p:sp>
          <p:nvSpPr>
            <p:cNvPr id="49" name="TextBox 25"/>
            <p:cNvSpPr txBox="1"/>
            <p:nvPr/>
          </p:nvSpPr>
          <p:spPr>
            <a:xfrm>
              <a:off x="9594425" y="2391790"/>
              <a:ext cx="799499" cy="3230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黑体旧字形 Normal" panose="020B0400000000000000" pitchFamily="34" charset="-128"/>
                </a:rPr>
                <a:t>输入文本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endParaRPr>
            </a:p>
          </p:txBody>
        </p:sp>
      </p:grpSp>
      <p:sp>
        <p:nvSpPr>
          <p:cNvPr id="44" name="Rectangle 26"/>
          <p:cNvSpPr/>
          <p:nvPr/>
        </p:nvSpPr>
        <p:spPr>
          <a:xfrm>
            <a:off x="5269683" y="3716073"/>
            <a:ext cx="2319384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3765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rPr>
              <a:t>点击添加相关标题文字，点击添加相关标题文字，点击添加相关标题文，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旧字形 Normal" panose="020B0400000000000000" pitchFamily="34" charset="-128"/>
            </a:endParaRPr>
          </a:p>
        </p:txBody>
      </p:sp>
      <p:sp>
        <p:nvSpPr>
          <p:cNvPr id="47" name="Rectangle 26"/>
          <p:cNvSpPr/>
          <p:nvPr/>
        </p:nvSpPr>
        <p:spPr>
          <a:xfrm>
            <a:off x="8914670" y="3716073"/>
            <a:ext cx="2319384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3765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rPr>
              <a:t>点击添加相关标题文字，点击添加相关标题文字，点击添加相关标题文，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旧字形 Normal" panose="020B0400000000000000" pitchFamily="34" charset="-128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0" y="0"/>
            <a:ext cx="5891282" cy="907057"/>
            <a:chOff x="0" y="0"/>
            <a:chExt cx="5891282" cy="907057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0"/>
              <a:ext cx="1157698" cy="907057"/>
              <a:chOff x="236687" y="0"/>
              <a:chExt cx="1157698" cy="907057"/>
            </a:xfrm>
          </p:grpSpPr>
          <p:sp>
            <p:nvSpPr>
              <p:cNvPr id="10" name="平行四边形 9"/>
              <p:cNvSpPr/>
              <p:nvPr/>
            </p:nvSpPr>
            <p:spPr>
              <a:xfrm>
                <a:off x="236687" y="0"/>
                <a:ext cx="946768" cy="907057"/>
              </a:xfrm>
              <a:prstGeom prst="parallelogram">
                <a:avLst>
                  <a:gd name="adj" fmla="val 51772"/>
                </a:avLst>
              </a:prstGeom>
              <a:solidFill>
                <a:srgbClr val="F7D7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endParaRPr>
              </a:p>
            </p:txBody>
          </p:sp>
          <p:sp>
            <p:nvSpPr>
              <p:cNvPr id="3" name="平行四边形 2"/>
              <p:cNvSpPr/>
              <p:nvPr/>
            </p:nvSpPr>
            <p:spPr>
              <a:xfrm>
                <a:off x="295208" y="0"/>
                <a:ext cx="360880" cy="342346"/>
              </a:xfrm>
              <a:prstGeom prst="parallelogram">
                <a:avLst>
                  <a:gd name="adj" fmla="val 51772"/>
                </a:avLst>
              </a:prstGeom>
              <a:solidFill>
                <a:srgbClr val="F7D7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endParaRPr>
              </a:p>
            </p:txBody>
          </p:sp>
          <p:sp>
            <p:nvSpPr>
              <p:cNvPr id="6" name="平行四边形 5"/>
              <p:cNvSpPr/>
              <p:nvPr/>
            </p:nvSpPr>
            <p:spPr>
              <a:xfrm rot="20798008">
                <a:off x="845494" y="27657"/>
                <a:ext cx="548891" cy="520701"/>
              </a:xfrm>
              <a:prstGeom prst="parallelogram">
                <a:avLst>
                  <a:gd name="adj" fmla="val 89821"/>
                </a:avLst>
              </a:prstGeom>
              <a:solidFill>
                <a:srgbClr val="F7D7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221896" y="69264"/>
              <a:ext cx="360880" cy="76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4400"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rPr>
                <a:t>3</a:t>
              </a:r>
              <a:endParaRPr lang="en-US" altLang="zh-CN" sz="4400"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005289" y="171173"/>
              <a:ext cx="3295317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zh-CN" sz="20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rPr>
                <a:t>输入标题内容</a:t>
              </a:r>
              <a:endParaRPr lang="zh-CN" altLang="zh-CN" sz="2000" b="1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005290" y="575070"/>
              <a:ext cx="4885992" cy="27321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050" dirty="0">
                  <a:solidFill>
                    <a:prstClr val="white">
                      <a:lumMod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rPr>
                <a:t>print the presentation and make it into a film to be used in a wider field</a:t>
              </a:r>
              <a:endPara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</p:grpSp>
    </p:spTree>
  </p:cSld>
  <p:clrMapOvr>
    <a:masterClrMapping/>
  </p:clrMapOvr>
  <p:transition spd="slow" advClick="0" advTm="200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 descr="49370d1e4423f716a443cb0890a8d527d8c805adaf19f-vQQkEC_fw6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2195830"/>
            <a:ext cx="5350510" cy="356997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0" y="0"/>
            <a:ext cx="5891282" cy="907057"/>
            <a:chOff x="0" y="0"/>
            <a:chExt cx="5891282" cy="907057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0"/>
              <a:ext cx="1157698" cy="907057"/>
              <a:chOff x="236687" y="0"/>
              <a:chExt cx="1157698" cy="907057"/>
            </a:xfrm>
          </p:grpSpPr>
          <p:sp>
            <p:nvSpPr>
              <p:cNvPr id="10" name="平行四边形 9"/>
              <p:cNvSpPr/>
              <p:nvPr/>
            </p:nvSpPr>
            <p:spPr>
              <a:xfrm>
                <a:off x="236687" y="0"/>
                <a:ext cx="946768" cy="907057"/>
              </a:xfrm>
              <a:prstGeom prst="parallelogram">
                <a:avLst>
                  <a:gd name="adj" fmla="val 51772"/>
                </a:avLst>
              </a:prstGeom>
              <a:solidFill>
                <a:srgbClr val="F7D7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endParaRPr>
              </a:p>
            </p:txBody>
          </p:sp>
          <p:sp>
            <p:nvSpPr>
              <p:cNvPr id="3" name="平行四边形 2"/>
              <p:cNvSpPr/>
              <p:nvPr/>
            </p:nvSpPr>
            <p:spPr>
              <a:xfrm>
                <a:off x="295208" y="0"/>
                <a:ext cx="360880" cy="342346"/>
              </a:xfrm>
              <a:prstGeom prst="parallelogram">
                <a:avLst>
                  <a:gd name="adj" fmla="val 51772"/>
                </a:avLst>
              </a:prstGeom>
              <a:solidFill>
                <a:srgbClr val="F7D7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endParaRPr>
              </a:p>
            </p:txBody>
          </p:sp>
          <p:sp>
            <p:nvSpPr>
              <p:cNvPr id="6" name="平行四边形 5"/>
              <p:cNvSpPr/>
              <p:nvPr/>
            </p:nvSpPr>
            <p:spPr>
              <a:xfrm rot="20798008">
                <a:off x="845494" y="27657"/>
                <a:ext cx="548891" cy="520701"/>
              </a:xfrm>
              <a:prstGeom prst="parallelogram">
                <a:avLst>
                  <a:gd name="adj" fmla="val 89821"/>
                </a:avLst>
              </a:prstGeom>
              <a:solidFill>
                <a:srgbClr val="F7D7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221896" y="69264"/>
              <a:ext cx="360880" cy="76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4400"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rPr>
                <a:t>3</a:t>
              </a:r>
              <a:endParaRPr lang="en-US" altLang="zh-CN" sz="4400"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005289" y="171173"/>
              <a:ext cx="3295317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zh-CN" sz="20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rPr>
                <a:t>输入标题内容</a:t>
              </a:r>
              <a:endParaRPr lang="zh-CN" altLang="zh-CN" sz="2000" b="1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005290" y="575070"/>
              <a:ext cx="4885992" cy="27321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050" dirty="0">
                  <a:solidFill>
                    <a:prstClr val="white">
                      <a:lumMod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rPr>
                <a:t>print the presentation and make it into a film to be used in a wider field</a:t>
              </a:r>
              <a:endPara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2249170" y="5291455"/>
            <a:ext cx="2036445" cy="474345"/>
          </a:xfrm>
          <a:prstGeom prst="rect">
            <a:avLst/>
          </a:prstGeom>
          <a:solidFill>
            <a:srgbClr val="E0C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latin typeface="华康圆体W3(P)" panose="020F0300000000000000" charset="-122"/>
                <a:ea typeface="华康圆体W3(P)" panose="020F0300000000000000" charset="-122"/>
              </a:rPr>
              <a:t>输入标题</a:t>
            </a:r>
            <a:endParaRPr lang="zh-CN" altLang="en-US" sz="2000" b="1">
              <a:latin typeface="华康圆体W3(P)" panose="020F0300000000000000" charset="-122"/>
              <a:ea typeface="华康圆体W3(P)" panose="020F0300000000000000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282180" y="2524760"/>
            <a:ext cx="15259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000" b="1">
                <a:solidFill>
                  <a:srgbClr val="6459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000" b="1">
              <a:solidFill>
                <a:srgbClr val="6459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282180" y="2923540"/>
            <a:ext cx="459105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rPr>
              <a:t>点击添加相关标题文字，点击添加相关标题文字，点击添加相关标题文点击添加相关标题文字，</a:t>
            </a:r>
            <a:endParaRPr lang="zh-CN" altLang="en-US" sz="1400">
              <a:solidFill>
                <a:srgbClr val="6459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6380480" y="2668905"/>
            <a:ext cx="629285" cy="62928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3" name="iconfont-10497-5121077"/>
          <p:cNvSpPr>
            <a:spLocks noChangeAspect="1"/>
          </p:cNvSpPr>
          <p:nvPr/>
        </p:nvSpPr>
        <p:spPr bwMode="auto">
          <a:xfrm>
            <a:off x="6508115" y="2798445"/>
            <a:ext cx="374015" cy="370205"/>
          </a:xfrm>
          <a:custGeom>
            <a:avLst/>
            <a:gdLst>
              <a:gd name="connsiteX0" fmla="*/ 178180 w 428141"/>
              <a:gd name="connsiteY0" fmla="*/ 370902 h 423328"/>
              <a:gd name="connsiteX1" fmla="*/ 178180 w 428141"/>
              <a:gd name="connsiteY1" fmla="*/ 371426 h 423328"/>
              <a:gd name="connsiteX2" fmla="*/ 179275 w 428141"/>
              <a:gd name="connsiteY2" fmla="*/ 374093 h 423328"/>
              <a:gd name="connsiteX3" fmla="*/ 218631 w 428141"/>
              <a:gd name="connsiteY3" fmla="*/ 149738 h 423328"/>
              <a:gd name="connsiteX4" fmla="*/ 193812 w 428141"/>
              <a:gd name="connsiteY4" fmla="*/ 152417 h 423328"/>
              <a:gd name="connsiteX5" fmla="*/ 156856 w 428141"/>
              <a:gd name="connsiteY5" fmla="*/ 183570 h 423328"/>
              <a:gd name="connsiteX6" fmla="*/ 152522 w 428141"/>
              <a:gd name="connsiteY6" fmla="*/ 231396 h 423328"/>
              <a:gd name="connsiteX7" fmla="*/ 184049 w 428141"/>
              <a:gd name="connsiteY7" fmla="*/ 267884 h 423328"/>
              <a:gd name="connsiteX8" fmla="*/ 232436 w 428141"/>
              <a:gd name="connsiteY8" fmla="*/ 272171 h 423328"/>
              <a:gd name="connsiteX9" fmla="*/ 269440 w 428141"/>
              <a:gd name="connsiteY9" fmla="*/ 241018 h 423328"/>
              <a:gd name="connsiteX10" fmla="*/ 273774 w 428141"/>
              <a:gd name="connsiteY10" fmla="*/ 193193 h 423328"/>
              <a:gd name="connsiteX11" fmla="*/ 242199 w 428141"/>
              <a:gd name="connsiteY11" fmla="*/ 156704 h 423328"/>
              <a:gd name="connsiteX12" fmla="*/ 218631 w 428141"/>
              <a:gd name="connsiteY12" fmla="*/ 149738 h 423328"/>
              <a:gd name="connsiteX13" fmla="*/ 221446 w 428141"/>
              <a:gd name="connsiteY13" fmla="*/ 118716 h 423328"/>
              <a:gd name="connsiteX14" fmla="*/ 256962 w 428141"/>
              <a:gd name="connsiteY14" fmla="*/ 128743 h 423328"/>
              <a:gd name="connsiteX15" fmla="*/ 299634 w 428141"/>
              <a:gd name="connsiteY15" fmla="*/ 172186 h 423328"/>
              <a:gd name="connsiteX16" fmla="*/ 306873 w 428141"/>
              <a:gd name="connsiteY16" fmla="*/ 190954 h 423328"/>
              <a:gd name="connsiteX17" fmla="*/ 243961 w 428141"/>
              <a:gd name="connsiteY17" fmla="*/ 301180 h 423328"/>
              <a:gd name="connsiteX18" fmla="*/ 242866 w 428141"/>
              <a:gd name="connsiteY18" fmla="*/ 301704 h 423328"/>
              <a:gd name="connsiteX19" fmla="*/ 170619 w 428141"/>
              <a:gd name="connsiteY19" fmla="*/ 295798 h 423328"/>
              <a:gd name="connsiteX20" fmla="*/ 123852 w 428141"/>
              <a:gd name="connsiteY20" fmla="*/ 242113 h 423328"/>
              <a:gd name="connsiteX21" fmla="*/ 123328 w 428141"/>
              <a:gd name="connsiteY21" fmla="*/ 241018 h 423328"/>
              <a:gd name="connsiteX22" fmla="*/ 129281 w 428141"/>
              <a:gd name="connsiteY22" fmla="*/ 169566 h 423328"/>
              <a:gd name="connsiteX23" fmla="*/ 183621 w 428141"/>
              <a:gd name="connsiteY23" fmla="*/ 123360 h 423328"/>
              <a:gd name="connsiteX24" fmla="*/ 184716 w 428141"/>
              <a:gd name="connsiteY24" fmla="*/ 122836 h 423328"/>
              <a:gd name="connsiteX25" fmla="*/ 221446 w 428141"/>
              <a:gd name="connsiteY25" fmla="*/ 118716 h 423328"/>
              <a:gd name="connsiteX26" fmla="*/ 176084 w 428141"/>
              <a:gd name="connsiteY26" fmla="*/ 34285 h 423328"/>
              <a:gd name="connsiteX27" fmla="*/ 158701 w 428141"/>
              <a:gd name="connsiteY27" fmla="*/ 39618 h 423328"/>
              <a:gd name="connsiteX28" fmla="*/ 142890 w 428141"/>
              <a:gd name="connsiteY28" fmla="*/ 44427 h 423328"/>
              <a:gd name="connsiteX29" fmla="*/ 98314 w 428141"/>
              <a:gd name="connsiteY29" fmla="*/ 111570 h 423328"/>
              <a:gd name="connsiteX30" fmla="*/ 60262 w 428141"/>
              <a:gd name="connsiteY30" fmla="*/ 112141 h 423328"/>
              <a:gd name="connsiteX31" fmla="*/ 43974 w 428141"/>
              <a:gd name="connsiteY31" fmla="*/ 142713 h 423328"/>
              <a:gd name="connsiteX32" fmla="*/ 64643 w 428141"/>
              <a:gd name="connsiteY32" fmla="*/ 172760 h 423328"/>
              <a:gd name="connsiteX33" fmla="*/ 34211 w 428141"/>
              <a:gd name="connsiteY33" fmla="*/ 247950 h 423328"/>
              <a:gd name="connsiteX34" fmla="*/ 39592 w 428141"/>
              <a:gd name="connsiteY34" fmla="*/ 265141 h 423328"/>
              <a:gd name="connsiteX35" fmla="*/ 44498 w 428141"/>
              <a:gd name="connsiteY35" fmla="*/ 280760 h 423328"/>
              <a:gd name="connsiteX36" fmla="*/ 112410 w 428141"/>
              <a:gd name="connsiteY36" fmla="*/ 324807 h 423328"/>
              <a:gd name="connsiteX37" fmla="*/ 112934 w 428141"/>
              <a:gd name="connsiteY37" fmla="*/ 362378 h 423328"/>
              <a:gd name="connsiteX38" fmla="*/ 143890 w 428141"/>
              <a:gd name="connsiteY38" fmla="*/ 378521 h 423328"/>
              <a:gd name="connsiteX39" fmla="*/ 172703 w 428141"/>
              <a:gd name="connsiteY39" fmla="*/ 358616 h 423328"/>
              <a:gd name="connsiteX40" fmla="*/ 174322 w 428141"/>
              <a:gd name="connsiteY40" fmla="*/ 358093 h 423328"/>
              <a:gd name="connsiteX41" fmla="*/ 250426 w 428141"/>
              <a:gd name="connsiteY41" fmla="*/ 388664 h 423328"/>
              <a:gd name="connsiteX42" fmla="*/ 268333 w 428141"/>
              <a:gd name="connsiteY42" fmla="*/ 383331 h 423328"/>
              <a:gd name="connsiteX43" fmla="*/ 284097 w 428141"/>
              <a:gd name="connsiteY43" fmla="*/ 378521 h 423328"/>
              <a:gd name="connsiteX44" fmla="*/ 328673 w 428141"/>
              <a:gd name="connsiteY44" fmla="*/ 311379 h 423328"/>
              <a:gd name="connsiteX45" fmla="*/ 366725 w 428141"/>
              <a:gd name="connsiteY45" fmla="*/ 310807 h 423328"/>
              <a:gd name="connsiteX46" fmla="*/ 375441 w 428141"/>
              <a:gd name="connsiteY46" fmla="*/ 294712 h 423328"/>
              <a:gd name="connsiteX47" fmla="*/ 383061 w 428141"/>
              <a:gd name="connsiteY47" fmla="*/ 280188 h 423328"/>
              <a:gd name="connsiteX48" fmla="*/ 362916 w 428141"/>
              <a:gd name="connsiteY48" fmla="*/ 251712 h 423328"/>
              <a:gd name="connsiteX49" fmla="*/ 362392 w 428141"/>
              <a:gd name="connsiteY49" fmla="*/ 250093 h 423328"/>
              <a:gd name="connsiteX50" fmla="*/ 392871 w 428141"/>
              <a:gd name="connsiteY50" fmla="*/ 174855 h 423328"/>
              <a:gd name="connsiteX51" fmla="*/ 381965 w 428141"/>
              <a:gd name="connsiteY51" fmla="*/ 141570 h 423328"/>
              <a:gd name="connsiteX52" fmla="*/ 314053 w 428141"/>
              <a:gd name="connsiteY52" fmla="*/ 97522 h 423328"/>
              <a:gd name="connsiteX53" fmla="*/ 313529 w 428141"/>
              <a:gd name="connsiteY53" fmla="*/ 59999 h 423328"/>
              <a:gd name="connsiteX54" fmla="*/ 297194 w 428141"/>
              <a:gd name="connsiteY54" fmla="*/ 51427 h 423328"/>
              <a:gd name="connsiteX55" fmla="*/ 282573 w 428141"/>
              <a:gd name="connsiteY55" fmla="*/ 43904 h 423328"/>
              <a:gd name="connsiteX56" fmla="*/ 252141 w 428141"/>
              <a:gd name="connsiteY56" fmla="*/ 64332 h 423328"/>
              <a:gd name="connsiteX57" fmla="*/ 176084 w 428141"/>
              <a:gd name="connsiteY57" fmla="*/ 34285 h 423328"/>
              <a:gd name="connsiteX58" fmla="*/ 265916 w 428141"/>
              <a:gd name="connsiteY58" fmla="*/ 12371 h 423328"/>
              <a:gd name="connsiteX59" fmla="*/ 268160 w 428141"/>
              <a:gd name="connsiteY59" fmla="*/ 13482 h 423328"/>
              <a:gd name="connsiteX60" fmla="*/ 267613 w 428141"/>
              <a:gd name="connsiteY60" fmla="*/ 13946 h 423328"/>
              <a:gd name="connsiteX61" fmla="*/ 265535 w 428141"/>
              <a:gd name="connsiteY61" fmla="*/ 13038 h 423328"/>
              <a:gd name="connsiteX62" fmla="*/ 265916 w 428141"/>
              <a:gd name="connsiteY62" fmla="*/ 12371 h 423328"/>
              <a:gd name="connsiteX63" fmla="*/ 180371 w 428141"/>
              <a:gd name="connsiteY63" fmla="*/ 523 h 423328"/>
              <a:gd name="connsiteX64" fmla="*/ 193372 w 428141"/>
              <a:gd name="connsiteY64" fmla="*/ 2142 h 423328"/>
              <a:gd name="connsiteX65" fmla="*/ 200992 w 428141"/>
              <a:gd name="connsiteY65" fmla="*/ 12332 h 423328"/>
              <a:gd name="connsiteX66" fmla="*/ 200992 w 428141"/>
              <a:gd name="connsiteY66" fmla="*/ 12856 h 423328"/>
              <a:gd name="connsiteX67" fmla="*/ 217327 w 428141"/>
              <a:gd name="connsiteY67" fmla="*/ 32713 h 423328"/>
              <a:gd name="connsiteX68" fmla="*/ 243378 w 428141"/>
              <a:gd name="connsiteY68" fmla="*/ 34332 h 423328"/>
              <a:gd name="connsiteX69" fmla="*/ 263285 w 428141"/>
              <a:gd name="connsiteY69" fmla="*/ 17618 h 423328"/>
              <a:gd name="connsiteX70" fmla="*/ 267613 w 428141"/>
              <a:gd name="connsiteY70" fmla="*/ 13946 h 423328"/>
              <a:gd name="connsiteX71" fmla="*/ 280251 w 428141"/>
              <a:gd name="connsiteY71" fmla="*/ 19469 h 423328"/>
              <a:gd name="connsiteX72" fmla="*/ 268160 w 428141"/>
              <a:gd name="connsiteY72" fmla="*/ 13482 h 423328"/>
              <a:gd name="connsiteX73" fmla="*/ 272715 w 428141"/>
              <a:gd name="connsiteY73" fmla="*/ 9618 h 423328"/>
              <a:gd name="connsiteX74" fmla="*/ 285240 w 428141"/>
              <a:gd name="connsiteY74" fmla="*/ 10713 h 423328"/>
              <a:gd name="connsiteX75" fmla="*/ 312386 w 428141"/>
              <a:gd name="connsiteY75" fmla="*/ 24713 h 423328"/>
              <a:gd name="connsiteX76" fmla="*/ 341723 w 428141"/>
              <a:gd name="connsiteY76" fmla="*/ 39761 h 423328"/>
              <a:gd name="connsiteX77" fmla="*/ 349914 w 428141"/>
              <a:gd name="connsiteY77" fmla="*/ 49951 h 423328"/>
              <a:gd name="connsiteX78" fmla="*/ 347152 w 428141"/>
              <a:gd name="connsiteY78" fmla="*/ 62808 h 423328"/>
              <a:gd name="connsiteX79" fmla="*/ 350962 w 428141"/>
              <a:gd name="connsiteY79" fmla="*/ 99808 h 423328"/>
              <a:gd name="connsiteX80" fmla="*/ 387918 w 428141"/>
              <a:gd name="connsiteY80" fmla="*/ 108903 h 423328"/>
              <a:gd name="connsiteX81" fmla="*/ 400444 w 428141"/>
              <a:gd name="connsiteY81" fmla="*/ 109475 h 423328"/>
              <a:gd name="connsiteX82" fmla="*/ 408587 w 428141"/>
              <a:gd name="connsiteY82" fmla="*/ 119094 h 423328"/>
              <a:gd name="connsiteX83" fmla="*/ 427637 w 428141"/>
              <a:gd name="connsiteY83" fmla="*/ 179236 h 423328"/>
              <a:gd name="connsiteX84" fmla="*/ 425494 w 428141"/>
              <a:gd name="connsiteY84" fmla="*/ 192093 h 423328"/>
              <a:gd name="connsiteX85" fmla="*/ 415207 w 428141"/>
              <a:gd name="connsiteY85" fmla="*/ 199570 h 423328"/>
              <a:gd name="connsiteX86" fmla="*/ 414636 w 428141"/>
              <a:gd name="connsiteY86" fmla="*/ 199570 h 423328"/>
              <a:gd name="connsiteX87" fmla="*/ 394538 w 428141"/>
              <a:gd name="connsiteY87" fmla="*/ 215712 h 423328"/>
              <a:gd name="connsiteX88" fmla="*/ 392919 w 428141"/>
              <a:gd name="connsiteY88" fmla="*/ 241474 h 423328"/>
              <a:gd name="connsiteX89" fmla="*/ 405682 w 428141"/>
              <a:gd name="connsiteY89" fmla="*/ 257665 h 423328"/>
              <a:gd name="connsiteX90" fmla="*/ 413826 w 428141"/>
              <a:gd name="connsiteY90" fmla="*/ 261522 h 423328"/>
              <a:gd name="connsiteX91" fmla="*/ 419541 w 428141"/>
              <a:gd name="connsiteY91" fmla="*/ 269379 h 423328"/>
              <a:gd name="connsiteX92" fmla="*/ 418446 w 428141"/>
              <a:gd name="connsiteY92" fmla="*/ 281712 h 423328"/>
              <a:gd name="connsiteX93" fmla="*/ 389109 w 428141"/>
              <a:gd name="connsiteY93" fmla="*/ 337569 h 423328"/>
              <a:gd name="connsiteX94" fmla="*/ 378822 w 428141"/>
              <a:gd name="connsiteY94" fmla="*/ 345569 h 423328"/>
              <a:gd name="connsiteX95" fmla="*/ 365773 w 428141"/>
              <a:gd name="connsiteY95" fmla="*/ 343426 h 423328"/>
              <a:gd name="connsiteX96" fmla="*/ 328292 w 428141"/>
              <a:gd name="connsiteY96" fmla="*/ 347188 h 423328"/>
              <a:gd name="connsiteX97" fmla="*/ 319053 w 428141"/>
              <a:gd name="connsiteY97" fmla="*/ 383664 h 423328"/>
              <a:gd name="connsiteX98" fmla="*/ 318529 w 428141"/>
              <a:gd name="connsiteY98" fmla="*/ 395997 h 423328"/>
              <a:gd name="connsiteX99" fmla="*/ 308766 w 428141"/>
              <a:gd name="connsiteY99" fmla="*/ 404045 h 423328"/>
              <a:gd name="connsiteX100" fmla="*/ 279382 w 428141"/>
              <a:gd name="connsiteY100" fmla="*/ 413140 h 423328"/>
              <a:gd name="connsiteX101" fmla="*/ 247855 w 428141"/>
              <a:gd name="connsiteY101" fmla="*/ 422807 h 423328"/>
              <a:gd name="connsiteX102" fmla="*/ 234806 w 428141"/>
              <a:gd name="connsiteY102" fmla="*/ 421188 h 423328"/>
              <a:gd name="connsiteX103" fmla="*/ 227186 w 428141"/>
              <a:gd name="connsiteY103" fmla="*/ 410997 h 423328"/>
              <a:gd name="connsiteX104" fmla="*/ 227186 w 428141"/>
              <a:gd name="connsiteY104" fmla="*/ 410473 h 423328"/>
              <a:gd name="connsiteX105" fmla="*/ 210898 w 428141"/>
              <a:gd name="connsiteY105" fmla="*/ 390569 h 423328"/>
              <a:gd name="connsiteX106" fmla="*/ 184800 w 428141"/>
              <a:gd name="connsiteY106" fmla="*/ 388997 h 423328"/>
              <a:gd name="connsiteX107" fmla="*/ 165750 w 428141"/>
              <a:gd name="connsiteY107" fmla="*/ 406188 h 423328"/>
              <a:gd name="connsiteX108" fmla="*/ 155987 w 428141"/>
              <a:gd name="connsiteY108" fmla="*/ 414759 h 423328"/>
              <a:gd name="connsiteX109" fmla="*/ 143509 w 428141"/>
              <a:gd name="connsiteY109" fmla="*/ 413664 h 423328"/>
              <a:gd name="connsiteX110" fmla="*/ 116363 w 428141"/>
              <a:gd name="connsiteY110" fmla="*/ 399711 h 423328"/>
              <a:gd name="connsiteX111" fmla="*/ 87027 w 428141"/>
              <a:gd name="connsiteY111" fmla="*/ 384616 h 423328"/>
              <a:gd name="connsiteX112" fmla="*/ 78835 w 428141"/>
              <a:gd name="connsiteY112" fmla="*/ 374474 h 423328"/>
              <a:gd name="connsiteX113" fmla="*/ 81597 w 428141"/>
              <a:gd name="connsiteY113" fmla="*/ 361616 h 423328"/>
              <a:gd name="connsiteX114" fmla="*/ 77787 w 428141"/>
              <a:gd name="connsiteY114" fmla="*/ 324569 h 423328"/>
              <a:gd name="connsiteX115" fmla="*/ 40831 w 428141"/>
              <a:gd name="connsiteY115" fmla="*/ 315474 h 423328"/>
              <a:gd name="connsiteX116" fmla="*/ 27782 w 428141"/>
              <a:gd name="connsiteY116" fmla="*/ 314950 h 423328"/>
              <a:gd name="connsiteX117" fmla="*/ 19638 w 428141"/>
              <a:gd name="connsiteY117" fmla="*/ 305283 h 423328"/>
              <a:gd name="connsiteX118" fmla="*/ 588 w 428141"/>
              <a:gd name="connsiteY118" fmla="*/ 245188 h 423328"/>
              <a:gd name="connsiteX119" fmla="*/ 2160 w 428141"/>
              <a:gd name="connsiteY119" fmla="*/ 232331 h 423328"/>
              <a:gd name="connsiteX120" fmla="*/ 12494 w 428141"/>
              <a:gd name="connsiteY120" fmla="*/ 224808 h 423328"/>
              <a:gd name="connsiteX121" fmla="*/ 13018 w 428141"/>
              <a:gd name="connsiteY121" fmla="*/ 224808 h 423328"/>
              <a:gd name="connsiteX122" fmla="*/ 33116 w 428141"/>
              <a:gd name="connsiteY122" fmla="*/ 208665 h 423328"/>
              <a:gd name="connsiteX123" fmla="*/ 34735 w 428141"/>
              <a:gd name="connsiteY123" fmla="*/ 182903 h 423328"/>
              <a:gd name="connsiteX124" fmla="*/ 17352 w 428141"/>
              <a:gd name="connsiteY124" fmla="*/ 164094 h 423328"/>
              <a:gd name="connsiteX125" fmla="*/ 8684 w 428141"/>
              <a:gd name="connsiteY125" fmla="*/ 154475 h 423328"/>
              <a:gd name="connsiteX126" fmla="*/ 9732 w 428141"/>
              <a:gd name="connsiteY126" fmla="*/ 142141 h 423328"/>
              <a:gd name="connsiteX127" fmla="*/ 39069 w 428141"/>
              <a:gd name="connsiteY127" fmla="*/ 86284 h 423328"/>
              <a:gd name="connsiteX128" fmla="*/ 49403 w 428141"/>
              <a:gd name="connsiteY128" fmla="*/ 78284 h 423328"/>
              <a:gd name="connsiteX129" fmla="*/ 62405 w 428141"/>
              <a:gd name="connsiteY129" fmla="*/ 80951 h 423328"/>
              <a:gd name="connsiteX130" fmla="*/ 99933 w 428141"/>
              <a:gd name="connsiteY130" fmla="*/ 77189 h 423328"/>
              <a:gd name="connsiteX131" fmla="*/ 109172 w 428141"/>
              <a:gd name="connsiteY131" fmla="*/ 40713 h 423328"/>
              <a:gd name="connsiteX132" fmla="*/ 109696 w 428141"/>
              <a:gd name="connsiteY132" fmla="*/ 27856 h 423328"/>
              <a:gd name="connsiteX133" fmla="*/ 119459 w 428141"/>
              <a:gd name="connsiteY133" fmla="*/ 19808 h 423328"/>
              <a:gd name="connsiteX134" fmla="*/ 148796 w 428141"/>
              <a:gd name="connsiteY134" fmla="*/ 10713 h 423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</a:cxnLst>
            <a:rect l="l" t="t" r="r" b="b"/>
            <a:pathLst>
              <a:path w="428141" h="423328">
                <a:moveTo>
                  <a:pt x="178180" y="370902"/>
                </a:moveTo>
                <a:lnTo>
                  <a:pt x="178180" y="371426"/>
                </a:lnTo>
                <a:lnTo>
                  <a:pt x="179275" y="374093"/>
                </a:lnTo>
                <a:close/>
                <a:moveTo>
                  <a:pt x="218631" y="149738"/>
                </a:moveTo>
                <a:cubicBezTo>
                  <a:pt x="210409" y="149071"/>
                  <a:pt x="201980" y="150012"/>
                  <a:pt x="193812" y="152417"/>
                </a:cubicBezTo>
                <a:cubicBezTo>
                  <a:pt x="178049" y="157800"/>
                  <a:pt x="164476" y="168518"/>
                  <a:pt x="156856" y="183570"/>
                </a:cubicBezTo>
                <a:cubicBezTo>
                  <a:pt x="148712" y="198099"/>
                  <a:pt x="147616" y="215247"/>
                  <a:pt x="152522" y="231396"/>
                </a:cubicBezTo>
                <a:cubicBezTo>
                  <a:pt x="157999" y="246924"/>
                  <a:pt x="168809" y="260357"/>
                  <a:pt x="184049" y="267884"/>
                </a:cubicBezTo>
                <a:cubicBezTo>
                  <a:pt x="198765" y="275886"/>
                  <a:pt x="216148" y="276982"/>
                  <a:pt x="232436" y="272171"/>
                </a:cubicBezTo>
                <a:cubicBezTo>
                  <a:pt x="248247" y="266788"/>
                  <a:pt x="261820" y="256070"/>
                  <a:pt x="269440" y="241018"/>
                </a:cubicBezTo>
                <a:cubicBezTo>
                  <a:pt x="277584" y="225965"/>
                  <a:pt x="278727" y="208769"/>
                  <a:pt x="273774" y="193193"/>
                </a:cubicBezTo>
                <a:cubicBezTo>
                  <a:pt x="268297" y="177664"/>
                  <a:pt x="257439" y="164231"/>
                  <a:pt x="242199" y="156704"/>
                </a:cubicBezTo>
                <a:cubicBezTo>
                  <a:pt x="234865" y="152679"/>
                  <a:pt x="226852" y="150405"/>
                  <a:pt x="218631" y="149738"/>
                </a:cubicBezTo>
                <a:close/>
                <a:moveTo>
                  <a:pt x="221446" y="118716"/>
                </a:moveTo>
                <a:cubicBezTo>
                  <a:pt x="233745" y="119728"/>
                  <a:pt x="245842" y="123098"/>
                  <a:pt x="256962" y="128743"/>
                </a:cubicBezTo>
                <a:cubicBezTo>
                  <a:pt x="275869" y="138317"/>
                  <a:pt x="290871" y="153656"/>
                  <a:pt x="299634" y="172186"/>
                </a:cubicBezTo>
                <a:cubicBezTo>
                  <a:pt x="301158" y="175520"/>
                  <a:pt x="306254" y="188429"/>
                  <a:pt x="306873" y="190954"/>
                </a:cubicBezTo>
                <a:cubicBezTo>
                  <a:pt x="317779" y="237636"/>
                  <a:pt x="290919" y="285842"/>
                  <a:pt x="243961" y="301180"/>
                </a:cubicBezTo>
                <a:lnTo>
                  <a:pt x="242866" y="301704"/>
                </a:lnTo>
                <a:cubicBezTo>
                  <a:pt x="219006" y="309278"/>
                  <a:pt x="192860" y="307039"/>
                  <a:pt x="170619" y="295798"/>
                </a:cubicBezTo>
                <a:cubicBezTo>
                  <a:pt x="148331" y="284556"/>
                  <a:pt x="131472" y="265169"/>
                  <a:pt x="123852" y="242113"/>
                </a:cubicBezTo>
                <a:lnTo>
                  <a:pt x="123328" y="241018"/>
                </a:lnTo>
                <a:cubicBezTo>
                  <a:pt x="115708" y="217391"/>
                  <a:pt x="117851" y="191621"/>
                  <a:pt x="129281" y="169566"/>
                </a:cubicBezTo>
                <a:cubicBezTo>
                  <a:pt x="140711" y="147558"/>
                  <a:pt x="160237" y="130886"/>
                  <a:pt x="183621" y="123360"/>
                </a:cubicBezTo>
                <a:lnTo>
                  <a:pt x="184716" y="122836"/>
                </a:lnTo>
                <a:cubicBezTo>
                  <a:pt x="196646" y="119049"/>
                  <a:pt x="209147" y="117704"/>
                  <a:pt x="221446" y="118716"/>
                </a:cubicBezTo>
                <a:close/>
                <a:moveTo>
                  <a:pt x="176084" y="34285"/>
                </a:moveTo>
                <a:lnTo>
                  <a:pt x="158701" y="39618"/>
                </a:lnTo>
                <a:lnTo>
                  <a:pt x="142890" y="44427"/>
                </a:lnTo>
                <a:cubicBezTo>
                  <a:pt x="146129" y="74570"/>
                  <a:pt x="127650" y="102475"/>
                  <a:pt x="98314" y="111570"/>
                </a:cubicBezTo>
                <a:cubicBezTo>
                  <a:pt x="85836" y="115856"/>
                  <a:pt x="72787" y="115856"/>
                  <a:pt x="60262" y="112141"/>
                </a:cubicBezTo>
                <a:lnTo>
                  <a:pt x="43974" y="142713"/>
                </a:lnTo>
                <a:cubicBezTo>
                  <a:pt x="53737" y="150236"/>
                  <a:pt x="60833" y="160998"/>
                  <a:pt x="64643" y="172760"/>
                </a:cubicBezTo>
                <a:cubicBezTo>
                  <a:pt x="74454" y="201760"/>
                  <a:pt x="61357" y="233427"/>
                  <a:pt x="34211" y="247950"/>
                </a:cubicBezTo>
                <a:lnTo>
                  <a:pt x="39592" y="265141"/>
                </a:lnTo>
                <a:lnTo>
                  <a:pt x="44498" y="280760"/>
                </a:lnTo>
                <a:cubicBezTo>
                  <a:pt x="74930" y="277522"/>
                  <a:pt x="103171" y="295807"/>
                  <a:pt x="112410" y="324807"/>
                </a:cubicBezTo>
                <a:cubicBezTo>
                  <a:pt x="116744" y="337140"/>
                  <a:pt x="116744" y="350045"/>
                  <a:pt x="112934" y="362378"/>
                </a:cubicBezTo>
                <a:lnTo>
                  <a:pt x="143890" y="378521"/>
                </a:lnTo>
                <a:cubicBezTo>
                  <a:pt x="151510" y="369331"/>
                  <a:pt x="161273" y="362378"/>
                  <a:pt x="172703" y="358616"/>
                </a:cubicBezTo>
                <a:cubicBezTo>
                  <a:pt x="173275" y="358616"/>
                  <a:pt x="173798" y="358093"/>
                  <a:pt x="174322" y="358093"/>
                </a:cubicBezTo>
                <a:cubicBezTo>
                  <a:pt x="203659" y="348950"/>
                  <a:pt x="235758" y="361855"/>
                  <a:pt x="250426" y="388664"/>
                </a:cubicBezTo>
                <a:lnTo>
                  <a:pt x="268333" y="383331"/>
                </a:lnTo>
                <a:lnTo>
                  <a:pt x="284097" y="378521"/>
                </a:lnTo>
                <a:cubicBezTo>
                  <a:pt x="280906" y="348378"/>
                  <a:pt x="299337" y="320474"/>
                  <a:pt x="328673" y="311379"/>
                </a:cubicBezTo>
                <a:cubicBezTo>
                  <a:pt x="341199" y="307617"/>
                  <a:pt x="354248" y="307093"/>
                  <a:pt x="366725" y="310807"/>
                </a:cubicBezTo>
                <a:lnTo>
                  <a:pt x="375441" y="294712"/>
                </a:lnTo>
                <a:lnTo>
                  <a:pt x="383061" y="280188"/>
                </a:lnTo>
                <a:cubicBezTo>
                  <a:pt x="373822" y="272664"/>
                  <a:pt x="366725" y="262950"/>
                  <a:pt x="362916" y="251712"/>
                </a:cubicBezTo>
                <a:cubicBezTo>
                  <a:pt x="362916" y="251188"/>
                  <a:pt x="362392" y="250665"/>
                  <a:pt x="362392" y="250093"/>
                </a:cubicBezTo>
                <a:cubicBezTo>
                  <a:pt x="352629" y="221093"/>
                  <a:pt x="365678" y="189427"/>
                  <a:pt x="392871" y="174855"/>
                </a:cubicBezTo>
                <a:lnTo>
                  <a:pt x="381965" y="141570"/>
                </a:lnTo>
                <a:cubicBezTo>
                  <a:pt x="351581" y="144808"/>
                  <a:pt x="323292" y="126522"/>
                  <a:pt x="314053" y="97522"/>
                </a:cubicBezTo>
                <a:cubicBezTo>
                  <a:pt x="309719" y="85237"/>
                  <a:pt x="309719" y="72284"/>
                  <a:pt x="313529" y="59999"/>
                </a:cubicBezTo>
                <a:lnTo>
                  <a:pt x="297194" y="51427"/>
                </a:lnTo>
                <a:lnTo>
                  <a:pt x="282573" y="43904"/>
                </a:lnTo>
                <a:cubicBezTo>
                  <a:pt x="274953" y="53618"/>
                  <a:pt x="264095" y="60570"/>
                  <a:pt x="252141" y="64332"/>
                </a:cubicBezTo>
                <a:cubicBezTo>
                  <a:pt x="222804" y="73951"/>
                  <a:pt x="190705" y="61094"/>
                  <a:pt x="176084" y="34285"/>
                </a:cubicBezTo>
                <a:close/>
                <a:moveTo>
                  <a:pt x="265916" y="12371"/>
                </a:moveTo>
                <a:lnTo>
                  <a:pt x="268160" y="13482"/>
                </a:lnTo>
                <a:lnTo>
                  <a:pt x="267613" y="13946"/>
                </a:lnTo>
                <a:lnTo>
                  <a:pt x="265535" y="13038"/>
                </a:lnTo>
                <a:cubicBezTo>
                  <a:pt x="265678" y="12800"/>
                  <a:pt x="265773" y="12609"/>
                  <a:pt x="265916" y="12371"/>
                </a:cubicBezTo>
                <a:close/>
                <a:moveTo>
                  <a:pt x="180371" y="523"/>
                </a:moveTo>
                <a:cubicBezTo>
                  <a:pt x="184704" y="-525"/>
                  <a:pt x="189562" y="-1"/>
                  <a:pt x="193372" y="2142"/>
                </a:cubicBezTo>
                <a:cubicBezTo>
                  <a:pt x="197182" y="4285"/>
                  <a:pt x="199944" y="8047"/>
                  <a:pt x="200992" y="12332"/>
                </a:cubicBezTo>
                <a:lnTo>
                  <a:pt x="200992" y="12856"/>
                </a:lnTo>
                <a:cubicBezTo>
                  <a:pt x="203230" y="21475"/>
                  <a:pt x="209184" y="28427"/>
                  <a:pt x="217327" y="32713"/>
                </a:cubicBezTo>
                <a:cubicBezTo>
                  <a:pt x="225471" y="36475"/>
                  <a:pt x="234710" y="36999"/>
                  <a:pt x="243378" y="34332"/>
                </a:cubicBezTo>
                <a:cubicBezTo>
                  <a:pt x="251522" y="31666"/>
                  <a:pt x="259475" y="25666"/>
                  <a:pt x="263285" y="17618"/>
                </a:cubicBezTo>
                <a:lnTo>
                  <a:pt x="267613" y="13946"/>
                </a:lnTo>
                <a:lnTo>
                  <a:pt x="280251" y="19469"/>
                </a:lnTo>
                <a:lnTo>
                  <a:pt x="268160" y="13482"/>
                </a:lnTo>
                <a:lnTo>
                  <a:pt x="272715" y="9618"/>
                </a:lnTo>
                <a:cubicBezTo>
                  <a:pt x="276525" y="8047"/>
                  <a:pt x="281430" y="8570"/>
                  <a:pt x="285240" y="10713"/>
                </a:cubicBezTo>
                <a:lnTo>
                  <a:pt x="312386" y="24713"/>
                </a:lnTo>
                <a:lnTo>
                  <a:pt x="341723" y="39761"/>
                </a:lnTo>
                <a:cubicBezTo>
                  <a:pt x="346104" y="41904"/>
                  <a:pt x="348819" y="45666"/>
                  <a:pt x="349914" y="49951"/>
                </a:cubicBezTo>
                <a:cubicBezTo>
                  <a:pt x="350962" y="54237"/>
                  <a:pt x="349914" y="59046"/>
                  <a:pt x="347152" y="62808"/>
                </a:cubicBezTo>
                <a:cubicBezTo>
                  <a:pt x="340675" y="74570"/>
                  <a:pt x="341723" y="89618"/>
                  <a:pt x="350962" y="99808"/>
                </a:cubicBezTo>
                <a:cubicBezTo>
                  <a:pt x="360201" y="109999"/>
                  <a:pt x="374917" y="113760"/>
                  <a:pt x="387918" y="108903"/>
                </a:cubicBezTo>
                <a:cubicBezTo>
                  <a:pt x="391728" y="107332"/>
                  <a:pt x="396634" y="107332"/>
                  <a:pt x="400444" y="109475"/>
                </a:cubicBezTo>
                <a:cubicBezTo>
                  <a:pt x="404254" y="111570"/>
                  <a:pt x="407540" y="114808"/>
                  <a:pt x="408587" y="119094"/>
                </a:cubicBezTo>
                <a:lnTo>
                  <a:pt x="427637" y="179236"/>
                </a:lnTo>
                <a:cubicBezTo>
                  <a:pt x="428685" y="183522"/>
                  <a:pt x="428161" y="188379"/>
                  <a:pt x="425494" y="192093"/>
                </a:cubicBezTo>
                <a:cubicBezTo>
                  <a:pt x="423351" y="195808"/>
                  <a:pt x="419541" y="198522"/>
                  <a:pt x="415207" y="199570"/>
                </a:cubicBezTo>
                <a:lnTo>
                  <a:pt x="414636" y="199570"/>
                </a:lnTo>
                <a:cubicBezTo>
                  <a:pt x="405968" y="201712"/>
                  <a:pt x="398872" y="207665"/>
                  <a:pt x="394538" y="215712"/>
                </a:cubicBezTo>
                <a:cubicBezTo>
                  <a:pt x="390728" y="223760"/>
                  <a:pt x="390204" y="232903"/>
                  <a:pt x="392919" y="241474"/>
                </a:cubicBezTo>
                <a:cubicBezTo>
                  <a:pt x="395062" y="247903"/>
                  <a:pt x="399729" y="253665"/>
                  <a:pt x="405682" y="257665"/>
                </a:cubicBezTo>
                <a:cubicBezTo>
                  <a:pt x="407159" y="258617"/>
                  <a:pt x="412921" y="260903"/>
                  <a:pt x="413826" y="261522"/>
                </a:cubicBezTo>
                <a:cubicBezTo>
                  <a:pt x="416493" y="263569"/>
                  <a:pt x="418303" y="266188"/>
                  <a:pt x="419541" y="269379"/>
                </a:cubicBezTo>
                <a:cubicBezTo>
                  <a:pt x="421208" y="273141"/>
                  <a:pt x="420684" y="277950"/>
                  <a:pt x="418446" y="281712"/>
                </a:cubicBezTo>
                <a:lnTo>
                  <a:pt x="389109" y="337569"/>
                </a:lnTo>
                <a:cubicBezTo>
                  <a:pt x="386966" y="341855"/>
                  <a:pt x="383156" y="344521"/>
                  <a:pt x="378822" y="345569"/>
                </a:cubicBezTo>
                <a:cubicBezTo>
                  <a:pt x="374488" y="346664"/>
                  <a:pt x="369583" y="346140"/>
                  <a:pt x="365773" y="343426"/>
                </a:cubicBezTo>
                <a:cubicBezTo>
                  <a:pt x="353819" y="336997"/>
                  <a:pt x="338579" y="338093"/>
                  <a:pt x="328292" y="347188"/>
                </a:cubicBezTo>
                <a:cubicBezTo>
                  <a:pt x="317958" y="356283"/>
                  <a:pt x="314148" y="370807"/>
                  <a:pt x="319053" y="383664"/>
                </a:cubicBezTo>
                <a:cubicBezTo>
                  <a:pt x="320720" y="387426"/>
                  <a:pt x="320720" y="392235"/>
                  <a:pt x="318529" y="395997"/>
                </a:cubicBezTo>
                <a:cubicBezTo>
                  <a:pt x="316386" y="399759"/>
                  <a:pt x="313100" y="402950"/>
                  <a:pt x="308766" y="404045"/>
                </a:cubicBezTo>
                <a:lnTo>
                  <a:pt x="279382" y="413140"/>
                </a:lnTo>
                <a:lnTo>
                  <a:pt x="247855" y="422807"/>
                </a:lnTo>
                <a:cubicBezTo>
                  <a:pt x="243521" y="423854"/>
                  <a:pt x="238615" y="423330"/>
                  <a:pt x="234806" y="421188"/>
                </a:cubicBezTo>
                <a:cubicBezTo>
                  <a:pt x="230996" y="419045"/>
                  <a:pt x="228281" y="415283"/>
                  <a:pt x="227186" y="410997"/>
                </a:cubicBezTo>
                <a:lnTo>
                  <a:pt x="227186" y="410473"/>
                </a:lnTo>
                <a:cubicBezTo>
                  <a:pt x="224995" y="401854"/>
                  <a:pt x="219042" y="394854"/>
                  <a:pt x="210898" y="390569"/>
                </a:cubicBezTo>
                <a:cubicBezTo>
                  <a:pt x="202754" y="386854"/>
                  <a:pt x="193515" y="386283"/>
                  <a:pt x="184800" y="388997"/>
                </a:cubicBezTo>
                <a:cubicBezTo>
                  <a:pt x="176656" y="391664"/>
                  <a:pt x="169560" y="398140"/>
                  <a:pt x="165750" y="406188"/>
                </a:cubicBezTo>
                <a:cubicBezTo>
                  <a:pt x="163607" y="410473"/>
                  <a:pt x="160368" y="413140"/>
                  <a:pt x="155987" y="414759"/>
                </a:cubicBezTo>
                <a:cubicBezTo>
                  <a:pt x="152177" y="416378"/>
                  <a:pt x="147319" y="415807"/>
                  <a:pt x="143509" y="413664"/>
                </a:cubicBezTo>
                <a:lnTo>
                  <a:pt x="116363" y="399711"/>
                </a:lnTo>
                <a:lnTo>
                  <a:pt x="87027" y="384616"/>
                </a:lnTo>
                <a:cubicBezTo>
                  <a:pt x="82645" y="382473"/>
                  <a:pt x="79930" y="378759"/>
                  <a:pt x="78835" y="374474"/>
                </a:cubicBezTo>
                <a:cubicBezTo>
                  <a:pt x="77787" y="370188"/>
                  <a:pt x="78835" y="365331"/>
                  <a:pt x="81597" y="361616"/>
                </a:cubicBezTo>
                <a:cubicBezTo>
                  <a:pt x="88074" y="349807"/>
                  <a:pt x="87027" y="334759"/>
                  <a:pt x="77787" y="324569"/>
                </a:cubicBezTo>
                <a:cubicBezTo>
                  <a:pt x="68548" y="314379"/>
                  <a:pt x="53832" y="310664"/>
                  <a:pt x="40831" y="315474"/>
                </a:cubicBezTo>
                <a:cubicBezTo>
                  <a:pt x="36449" y="317093"/>
                  <a:pt x="31592" y="317093"/>
                  <a:pt x="27782" y="314950"/>
                </a:cubicBezTo>
                <a:cubicBezTo>
                  <a:pt x="23972" y="313331"/>
                  <a:pt x="20686" y="309569"/>
                  <a:pt x="19638" y="305283"/>
                </a:cubicBezTo>
                <a:lnTo>
                  <a:pt x="588" y="245188"/>
                </a:lnTo>
                <a:cubicBezTo>
                  <a:pt x="-555" y="240903"/>
                  <a:pt x="-31" y="236046"/>
                  <a:pt x="2160" y="232331"/>
                </a:cubicBezTo>
                <a:cubicBezTo>
                  <a:pt x="4303" y="228569"/>
                  <a:pt x="8113" y="225855"/>
                  <a:pt x="12494" y="224808"/>
                </a:cubicBezTo>
                <a:lnTo>
                  <a:pt x="13018" y="224808"/>
                </a:lnTo>
                <a:cubicBezTo>
                  <a:pt x="21686" y="222665"/>
                  <a:pt x="28782" y="216712"/>
                  <a:pt x="33116" y="208665"/>
                </a:cubicBezTo>
                <a:cubicBezTo>
                  <a:pt x="36926" y="200665"/>
                  <a:pt x="37497" y="191474"/>
                  <a:pt x="34735" y="182903"/>
                </a:cubicBezTo>
                <a:cubicBezTo>
                  <a:pt x="32020" y="174808"/>
                  <a:pt x="25496" y="167855"/>
                  <a:pt x="17352" y="164094"/>
                </a:cubicBezTo>
                <a:cubicBezTo>
                  <a:pt x="13018" y="161951"/>
                  <a:pt x="10256" y="158760"/>
                  <a:pt x="8684" y="154475"/>
                </a:cubicBezTo>
                <a:cubicBezTo>
                  <a:pt x="7017" y="150713"/>
                  <a:pt x="7541" y="145903"/>
                  <a:pt x="9732" y="142141"/>
                </a:cubicBezTo>
                <a:lnTo>
                  <a:pt x="39069" y="86284"/>
                </a:lnTo>
                <a:cubicBezTo>
                  <a:pt x="41212" y="81999"/>
                  <a:pt x="45022" y="79332"/>
                  <a:pt x="49403" y="78284"/>
                </a:cubicBezTo>
                <a:cubicBezTo>
                  <a:pt x="53737" y="77189"/>
                  <a:pt x="58595" y="78284"/>
                  <a:pt x="62405" y="80951"/>
                </a:cubicBezTo>
                <a:cubicBezTo>
                  <a:pt x="74406" y="87380"/>
                  <a:pt x="89646" y="86284"/>
                  <a:pt x="99933" y="77189"/>
                </a:cubicBezTo>
                <a:cubicBezTo>
                  <a:pt x="110220" y="68094"/>
                  <a:pt x="114030" y="53570"/>
                  <a:pt x="109172" y="40713"/>
                </a:cubicBezTo>
                <a:cubicBezTo>
                  <a:pt x="107505" y="36427"/>
                  <a:pt x="107505" y="31618"/>
                  <a:pt x="109696" y="27856"/>
                </a:cubicBezTo>
                <a:cubicBezTo>
                  <a:pt x="111839" y="24094"/>
                  <a:pt x="115125" y="20904"/>
                  <a:pt x="119459" y="19808"/>
                </a:cubicBezTo>
                <a:lnTo>
                  <a:pt x="148796" y="107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34" name="文本框 33"/>
          <p:cNvSpPr txBox="1"/>
          <p:nvPr/>
        </p:nvSpPr>
        <p:spPr>
          <a:xfrm>
            <a:off x="7282180" y="4224020"/>
            <a:ext cx="15259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000" b="1">
                <a:solidFill>
                  <a:srgbClr val="6459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000" b="1">
              <a:solidFill>
                <a:srgbClr val="6459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282180" y="4622800"/>
            <a:ext cx="459105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rPr>
              <a:t>点击添加相关标题文字，点击添加相关标题文字，点击添加相关标题文点击添加相关标题文字，</a:t>
            </a:r>
            <a:endParaRPr lang="zh-CN" altLang="en-US" sz="1400">
              <a:solidFill>
                <a:srgbClr val="6459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6380480" y="4368165"/>
            <a:ext cx="629285" cy="629285"/>
          </a:xfrm>
          <a:prstGeom prst="ellipse">
            <a:avLst/>
          </a:prstGeom>
          <a:solidFill>
            <a:srgbClr val="F8D8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7" name="iconfont-10497-5121077"/>
          <p:cNvSpPr>
            <a:spLocks noChangeAspect="1"/>
          </p:cNvSpPr>
          <p:nvPr/>
        </p:nvSpPr>
        <p:spPr bwMode="auto">
          <a:xfrm>
            <a:off x="6508115" y="4497705"/>
            <a:ext cx="374015" cy="370205"/>
          </a:xfrm>
          <a:custGeom>
            <a:avLst/>
            <a:gdLst>
              <a:gd name="connsiteX0" fmla="*/ 178180 w 428141"/>
              <a:gd name="connsiteY0" fmla="*/ 370902 h 423328"/>
              <a:gd name="connsiteX1" fmla="*/ 178180 w 428141"/>
              <a:gd name="connsiteY1" fmla="*/ 371426 h 423328"/>
              <a:gd name="connsiteX2" fmla="*/ 179275 w 428141"/>
              <a:gd name="connsiteY2" fmla="*/ 374093 h 423328"/>
              <a:gd name="connsiteX3" fmla="*/ 218631 w 428141"/>
              <a:gd name="connsiteY3" fmla="*/ 149738 h 423328"/>
              <a:gd name="connsiteX4" fmla="*/ 193812 w 428141"/>
              <a:gd name="connsiteY4" fmla="*/ 152417 h 423328"/>
              <a:gd name="connsiteX5" fmla="*/ 156856 w 428141"/>
              <a:gd name="connsiteY5" fmla="*/ 183570 h 423328"/>
              <a:gd name="connsiteX6" fmla="*/ 152522 w 428141"/>
              <a:gd name="connsiteY6" fmla="*/ 231396 h 423328"/>
              <a:gd name="connsiteX7" fmla="*/ 184049 w 428141"/>
              <a:gd name="connsiteY7" fmla="*/ 267884 h 423328"/>
              <a:gd name="connsiteX8" fmla="*/ 232436 w 428141"/>
              <a:gd name="connsiteY8" fmla="*/ 272171 h 423328"/>
              <a:gd name="connsiteX9" fmla="*/ 269440 w 428141"/>
              <a:gd name="connsiteY9" fmla="*/ 241018 h 423328"/>
              <a:gd name="connsiteX10" fmla="*/ 273774 w 428141"/>
              <a:gd name="connsiteY10" fmla="*/ 193193 h 423328"/>
              <a:gd name="connsiteX11" fmla="*/ 242199 w 428141"/>
              <a:gd name="connsiteY11" fmla="*/ 156704 h 423328"/>
              <a:gd name="connsiteX12" fmla="*/ 218631 w 428141"/>
              <a:gd name="connsiteY12" fmla="*/ 149738 h 423328"/>
              <a:gd name="connsiteX13" fmla="*/ 221446 w 428141"/>
              <a:gd name="connsiteY13" fmla="*/ 118716 h 423328"/>
              <a:gd name="connsiteX14" fmla="*/ 256962 w 428141"/>
              <a:gd name="connsiteY14" fmla="*/ 128743 h 423328"/>
              <a:gd name="connsiteX15" fmla="*/ 299634 w 428141"/>
              <a:gd name="connsiteY15" fmla="*/ 172186 h 423328"/>
              <a:gd name="connsiteX16" fmla="*/ 306873 w 428141"/>
              <a:gd name="connsiteY16" fmla="*/ 190954 h 423328"/>
              <a:gd name="connsiteX17" fmla="*/ 243961 w 428141"/>
              <a:gd name="connsiteY17" fmla="*/ 301180 h 423328"/>
              <a:gd name="connsiteX18" fmla="*/ 242866 w 428141"/>
              <a:gd name="connsiteY18" fmla="*/ 301704 h 423328"/>
              <a:gd name="connsiteX19" fmla="*/ 170619 w 428141"/>
              <a:gd name="connsiteY19" fmla="*/ 295798 h 423328"/>
              <a:gd name="connsiteX20" fmla="*/ 123852 w 428141"/>
              <a:gd name="connsiteY20" fmla="*/ 242113 h 423328"/>
              <a:gd name="connsiteX21" fmla="*/ 123328 w 428141"/>
              <a:gd name="connsiteY21" fmla="*/ 241018 h 423328"/>
              <a:gd name="connsiteX22" fmla="*/ 129281 w 428141"/>
              <a:gd name="connsiteY22" fmla="*/ 169566 h 423328"/>
              <a:gd name="connsiteX23" fmla="*/ 183621 w 428141"/>
              <a:gd name="connsiteY23" fmla="*/ 123360 h 423328"/>
              <a:gd name="connsiteX24" fmla="*/ 184716 w 428141"/>
              <a:gd name="connsiteY24" fmla="*/ 122836 h 423328"/>
              <a:gd name="connsiteX25" fmla="*/ 221446 w 428141"/>
              <a:gd name="connsiteY25" fmla="*/ 118716 h 423328"/>
              <a:gd name="connsiteX26" fmla="*/ 176084 w 428141"/>
              <a:gd name="connsiteY26" fmla="*/ 34285 h 423328"/>
              <a:gd name="connsiteX27" fmla="*/ 158701 w 428141"/>
              <a:gd name="connsiteY27" fmla="*/ 39618 h 423328"/>
              <a:gd name="connsiteX28" fmla="*/ 142890 w 428141"/>
              <a:gd name="connsiteY28" fmla="*/ 44427 h 423328"/>
              <a:gd name="connsiteX29" fmla="*/ 98314 w 428141"/>
              <a:gd name="connsiteY29" fmla="*/ 111570 h 423328"/>
              <a:gd name="connsiteX30" fmla="*/ 60262 w 428141"/>
              <a:gd name="connsiteY30" fmla="*/ 112141 h 423328"/>
              <a:gd name="connsiteX31" fmla="*/ 43974 w 428141"/>
              <a:gd name="connsiteY31" fmla="*/ 142713 h 423328"/>
              <a:gd name="connsiteX32" fmla="*/ 64643 w 428141"/>
              <a:gd name="connsiteY32" fmla="*/ 172760 h 423328"/>
              <a:gd name="connsiteX33" fmla="*/ 34211 w 428141"/>
              <a:gd name="connsiteY33" fmla="*/ 247950 h 423328"/>
              <a:gd name="connsiteX34" fmla="*/ 39592 w 428141"/>
              <a:gd name="connsiteY34" fmla="*/ 265141 h 423328"/>
              <a:gd name="connsiteX35" fmla="*/ 44498 w 428141"/>
              <a:gd name="connsiteY35" fmla="*/ 280760 h 423328"/>
              <a:gd name="connsiteX36" fmla="*/ 112410 w 428141"/>
              <a:gd name="connsiteY36" fmla="*/ 324807 h 423328"/>
              <a:gd name="connsiteX37" fmla="*/ 112934 w 428141"/>
              <a:gd name="connsiteY37" fmla="*/ 362378 h 423328"/>
              <a:gd name="connsiteX38" fmla="*/ 143890 w 428141"/>
              <a:gd name="connsiteY38" fmla="*/ 378521 h 423328"/>
              <a:gd name="connsiteX39" fmla="*/ 172703 w 428141"/>
              <a:gd name="connsiteY39" fmla="*/ 358616 h 423328"/>
              <a:gd name="connsiteX40" fmla="*/ 174322 w 428141"/>
              <a:gd name="connsiteY40" fmla="*/ 358093 h 423328"/>
              <a:gd name="connsiteX41" fmla="*/ 250426 w 428141"/>
              <a:gd name="connsiteY41" fmla="*/ 388664 h 423328"/>
              <a:gd name="connsiteX42" fmla="*/ 268333 w 428141"/>
              <a:gd name="connsiteY42" fmla="*/ 383331 h 423328"/>
              <a:gd name="connsiteX43" fmla="*/ 284097 w 428141"/>
              <a:gd name="connsiteY43" fmla="*/ 378521 h 423328"/>
              <a:gd name="connsiteX44" fmla="*/ 328673 w 428141"/>
              <a:gd name="connsiteY44" fmla="*/ 311379 h 423328"/>
              <a:gd name="connsiteX45" fmla="*/ 366725 w 428141"/>
              <a:gd name="connsiteY45" fmla="*/ 310807 h 423328"/>
              <a:gd name="connsiteX46" fmla="*/ 375441 w 428141"/>
              <a:gd name="connsiteY46" fmla="*/ 294712 h 423328"/>
              <a:gd name="connsiteX47" fmla="*/ 383061 w 428141"/>
              <a:gd name="connsiteY47" fmla="*/ 280188 h 423328"/>
              <a:gd name="connsiteX48" fmla="*/ 362916 w 428141"/>
              <a:gd name="connsiteY48" fmla="*/ 251712 h 423328"/>
              <a:gd name="connsiteX49" fmla="*/ 362392 w 428141"/>
              <a:gd name="connsiteY49" fmla="*/ 250093 h 423328"/>
              <a:gd name="connsiteX50" fmla="*/ 392871 w 428141"/>
              <a:gd name="connsiteY50" fmla="*/ 174855 h 423328"/>
              <a:gd name="connsiteX51" fmla="*/ 381965 w 428141"/>
              <a:gd name="connsiteY51" fmla="*/ 141570 h 423328"/>
              <a:gd name="connsiteX52" fmla="*/ 314053 w 428141"/>
              <a:gd name="connsiteY52" fmla="*/ 97522 h 423328"/>
              <a:gd name="connsiteX53" fmla="*/ 313529 w 428141"/>
              <a:gd name="connsiteY53" fmla="*/ 59999 h 423328"/>
              <a:gd name="connsiteX54" fmla="*/ 297194 w 428141"/>
              <a:gd name="connsiteY54" fmla="*/ 51427 h 423328"/>
              <a:gd name="connsiteX55" fmla="*/ 282573 w 428141"/>
              <a:gd name="connsiteY55" fmla="*/ 43904 h 423328"/>
              <a:gd name="connsiteX56" fmla="*/ 252141 w 428141"/>
              <a:gd name="connsiteY56" fmla="*/ 64332 h 423328"/>
              <a:gd name="connsiteX57" fmla="*/ 176084 w 428141"/>
              <a:gd name="connsiteY57" fmla="*/ 34285 h 423328"/>
              <a:gd name="connsiteX58" fmla="*/ 265916 w 428141"/>
              <a:gd name="connsiteY58" fmla="*/ 12371 h 423328"/>
              <a:gd name="connsiteX59" fmla="*/ 268160 w 428141"/>
              <a:gd name="connsiteY59" fmla="*/ 13482 h 423328"/>
              <a:gd name="connsiteX60" fmla="*/ 267613 w 428141"/>
              <a:gd name="connsiteY60" fmla="*/ 13946 h 423328"/>
              <a:gd name="connsiteX61" fmla="*/ 265535 w 428141"/>
              <a:gd name="connsiteY61" fmla="*/ 13038 h 423328"/>
              <a:gd name="connsiteX62" fmla="*/ 265916 w 428141"/>
              <a:gd name="connsiteY62" fmla="*/ 12371 h 423328"/>
              <a:gd name="connsiteX63" fmla="*/ 180371 w 428141"/>
              <a:gd name="connsiteY63" fmla="*/ 523 h 423328"/>
              <a:gd name="connsiteX64" fmla="*/ 193372 w 428141"/>
              <a:gd name="connsiteY64" fmla="*/ 2142 h 423328"/>
              <a:gd name="connsiteX65" fmla="*/ 200992 w 428141"/>
              <a:gd name="connsiteY65" fmla="*/ 12332 h 423328"/>
              <a:gd name="connsiteX66" fmla="*/ 200992 w 428141"/>
              <a:gd name="connsiteY66" fmla="*/ 12856 h 423328"/>
              <a:gd name="connsiteX67" fmla="*/ 217327 w 428141"/>
              <a:gd name="connsiteY67" fmla="*/ 32713 h 423328"/>
              <a:gd name="connsiteX68" fmla="*/ 243378 w 428141"/>
              <a:gd name="connsiteY68" fmla="*/ 34332 h 423328"/>
              <a:gd name="connsiteX69" fmla="*/ 263285 w 428141"/>
              <a:gd name="connsiteY69" fmla="*/ 17618 h 423328"/>
              <a:gd name="connsiteX70" fmla="*/ 267613 w 428141"/>
              <a:gd name="connsiteY70" fmla="*/ 13946 h 423328"/>
              <a:gd name="connsiteX71" fmla="*/ 280251 w 428141"/>
              <a:gd name="connsiteY71" fmla="*/ 19469 h 423328"/>
              <a:gd name="connsiteX72" fmla="*/ 268160 w 428141"/>
              <a:gd name="connsiteY72" fmla="*/ 13482 h 423328"/>
              <a:gd name="connsiteX73" fmla="*/ 272715 w 428141"/>
              <a:gd name="connsiteY73" fmla="*/ 9618 h 423328"/>
              <a:gd name="connsiteX74" fmla="*/ 285240 w 428141"/>
              <a:gd name="connsiteY74" fmla="*/ 10713 h 423328"/>
              <a:gd name="connsiteX75" fmla="*/ 312386 w 428141"/>
              <a:gd name="connsiteY75" fmla="*/ 24713 h 423328"/>
              <a:gd name="connsiteX76" fmla="*/ 341723 w 428141"/>
              <a:gd name="connsiteY76" fmla="*/ 39761 h 423328"/>
              <a:gd name="connsiteX77" fmla="*/ 349914 w 428141"/>
              <a:gd name="connsiteY77" fmla="*/ 49951 h 423328"/>
              <a:gd name="connsiteX78" fmla="*/ 347152 w 428141"/>
              <a:gd name="connsiteY78" fmla="*/ 62808 h 423328"/>
              <a:gd name="connsiteX79" fmla="*/ 350962 w 428141"/>
              <a:gd name="connsiteY79" fmla="*/ 99808 h 423328"/>
              <a:gd name="connsiteX80" fmla="*/ 387918 w 428141"/>
              <a:gd name="connsiteY80" fmla="*/ 108903 h 423328"/>
              <a:gd name="connsiteX81" fmla="*/ 400444 w 428141"/>
              <a:gd name="connsiteY81" fmla="*/ 109475 h 423328"/>
              <a:gd name="connsiteX82" fmla="*/ 408587 w 428141"/>
              <a:gd name="connsiteY82" fmla="*/ 119094 h 423328"/>
              <a:gd name="connsiteX83" fmla="*/ 427637 w 428141"/>
              <a:gd name="connsiteY83" fmla="*/ 179236 h 423328"/>
              <a:gd name="connsiteX84" fmla="*/ 425494 w 428141"/>
              <a:gd name="connsiteY84" fmla="*/ 192093 h 423328"/>
              <a:gd name="connsiteX85" fmla="*/ 415207 w 428141"/>
              <a:gd name="connsiteY85" fmla="*/ 199570 h 423328"/>
              <a:gd name="connsiteX86" fmla="*/ 414636 w 428141"/>
              <a:gd name="connsiteY86" fmla="*/ 199570 h 423328"/>
              <a:gd name="connsiteX87" fmla="*/ 394538 w 428141"/>
              <a:gd name="connsiteY87" fmla="*/ 215712 h 423328"/>
              <a:gd name="connsiteX88" fmla="*/ 392919 w 428141"/>
              <a:gd name="connsiteY88" fmla="*/ 241474 h 423328"/>
              <a:gd name="connsiteX89" fmla="*/ 405682 w 428141"/>
              <a:gd name="connsiteY89" fmla="*/ 257665 h 423328"/>
              <a:gd name="connsiteX90" fmla="*/ 413826 w 428141"/>
              <a:gd name="connsiteY90" fmla="*/ 261522 h 423328"/>
              <a:gd name="connsiteX91" fmla="*/ 419541 w 428141"/>
              <a:gd name="connsiteY91" fmla="*/ 269379 h 423328"/>
              <a:gd name="connsiteX92" fmla="*/ 418446 w 428141"/>
              <a:gd name="connsiteY92" fmla="*/ 281712 h 423328"/>
              <a:gd name="connsiteX93" fmla="*/ 389109 w 428141"/>
              <a:gd name="connsiteY93" fmla="*/ 337569 h 423328"/>
              <a:gd name="connsiteX94" fmla="*/ 378822 w 428141"/>
              <a:gd name="connsiteY94" fmla="*/ 345569 h 423328"/>
              <a:gd name="connsiteX95" fmla="*/ 365773 w 428141"/>
              <a:gd name="connsiteY95" fmla="*/ 343426 h 423328"/>
              <a:gd name="connsiteX96" fmla="*/ 328292 w 428141"/>
              <a:gd name="connsiteY96" fmla="*/ 347188 h 423328"/>
              <a:gd name="connsiteX97" fmla="*/ 319053 w 428141"/>
              <a:gd name="connsiteY97" fmla="*/ 383664 h 423328"/>
              <a:gd name="connsiteX98" fmla="*/ 318529 w 428141"/>
              <a:gd name="connsiteY98" fmla="*/ 395997 h 423328"/>
              <a:gd name="connsiteX99" fmla="*/ 308766 w 428141"/>
              <a:gd name="connsiteY99" fmla="*/ 404045 h 423328"/>
              <a:gd name="connsiteX100" fmla="*/ 279382 w 428141"/>
              <a:gd name="connsiteY100" fmla="*/ 413140 h 423328"/>
              <a:gd name="connsiteX101" fmla="*/ 247855 w 428141"/>
              <a:gd name="connsiteY101" fmla="*/ 422807 h 423328"/>
              <a:gd name="connsiteX102" fmla="*/ 234806 w 428141"/>
              <a:gd name="connsiteY102" fmla="*/ 421188 h 423328"/>
              <a:gd name="connsiteX103" fmla="*/ 227186 w 428141"/>
              <a:gd name="connsiteY103" fmla="*/ 410997 h 423328"/>
              <a:gd name="connsiteX104" fmla="*/ 227186 w 428141"/>
              <a:gd name="connsiteY104" fmla="*/ 410473 h 423328"/>
              <a:gd name="connsiteX105" fmla="*/ 210898 w 428141"/>
              <a:gd name="connsiteY105" fmla="*/ 390569 h 423328"/>
              <a:gd name="connsiteX106" fmla="*/ 184800 w 428141"/>
              <a:gd name="connsiteY106" fmla="*/ 388997 h 423328"/>
              <a:gd name="connsiteX107" fmla="*/ 165750 w 428141"/>
              <a:gd name="connsiteY107" fmla="*/ 406188 h 423328"/>
              <a:gd name="connsiteX108" fmla="*/ 155987 w 428141"/>
              <a:gd name="connsiteY108" fmla="*/ 414759 h 423328"/>
              <a:gd name="connsiteX109" fmla="*/ 143509 w 428141"/>
              <a:gd name="connsiteY109" fmla="*/ 413664 h 423328"/>
              <a:gd name="connsiteX110" fmla="*/ 116363 w 428141"/>
              <a:gd name="connsiteY110" fmla="*/ 399711 h 423328"/>
              <a:gd name="connsiteX111" fmla="*/ 87027 w 428141"/>
              <a:gd name="connsiteY111" fmla="*/ 384616 h 423328"/>
              <a:gd name="connsiteX112" fmla="*/ 78835 w 428141"/>
              <a:gd name="connsiteY112" fmla="*/ 374474 h 423328"/>
              <a:gd name="connsiteX113" fmla="*/ 81597 w 428141"/>
              <a:gd name="connsiteY113" fmla="*/ 361616 h 423328"/>
              <a:gd name="connsiteX114" fmla="*/ 77787 w 428141"/>
              <a:gd name="connsiteY114" fmla="*/ 324569 h 423328"/>
              <a:gd name="connsiteX115" fmla="*/ 40831 w 428141"/>
              <a:gd name="connsiteY115" fmla="*/ 315474 h 423328"/>
              <a:gd name="connsiteX116" fmla="*/ 27782 w 428141"/>
              <a:gd name="connsiteY116" fmla="*/ 314950 h 423328"/>
              <a:gd name="connsiteX117" fmla="*/ 19638 w 428141"/>
              <a:gd name="connsiteY117" fmla="*/ 305283 h 423328"/>
              <a:gd name="connsiteX118" fmla="*/ 588 w 428141"/>
              <a:gd name="connsiteY118" fmla="*/ 245188 h 423328"/>
              <a:gd name="connsiteX119" fmla="*/ 2160 w 428141"/>
              <a:gd name="connsiteY119" fmla="*/ 232331 h 423328"/>
              <a:gd name="connsiteX120" fmla="*/ 12494 w 428141"/>
              <a:gd name="connsiteY120" fmla="*/ 224808 h 423328"/>
              <a:gd name="connsiteX121" fmla="*/ 13018 w 428141"/>
              <a:gd name="connsiteY121" fmla="*/ 224808 h 423328"/>
              <a:gd name="connsiteX122" fmla="*/ 33116 w 428141"/>
              <a:gd name="connsiteY122" fmla="*/ 208665 h 423328"/>
              <a:gd name="connsiteX123" fmla="*/ 34735 w 428141"/>
              <a:gd name="connsiteY123" fmla="*/ 182903 h 423328"/>
              <a:gd name="connsiteX124" fmla="*/ 17352 w 428141"/>
              <a:gd name="connsiteY124" fmla="*/ 164094 h 423328"/>
              <a:gd name="connsiteX125" fmla="*/ 8684 w 428141"/>
              <a:gd name="connsiteY125" fmla="*/ 154475 h 423328"/>
              <a:gd name="connsiteX126" fmla="*/ 9732 w 428141"/>
              <a:gd name="connsiteY126" fmla="*/ 142141 h 423328"/>
              <a:gd name="connsiteX127" fmla="*/ 39069 w 428141"/>
              <a:gd name="connsiteY127" fmla="*/ 86284 h 423328"/>
              <a:gd name="connsiteX128" fmla="*/ 49403 w 428141"/>
              <a:gd name="connsiteY128" fmla="*/ 78284 h 423328"/>
              <a:gd name="connsiteX129" fmla="*/ 62405 w 428141"/>
              <a:gd name="connsiteY129" fmla="*/ 80951 h 423328"/>
              <a:gd name="connsiteX130" fmla="*/ 99933 w 428141"/>
              <a:gd name="connsiteY130" fmla="*/ 77189 h 423328"/>
              <a:gd name="connsiteX131" fmla="*/ 109172 w 428141"/>
              <a:gd name="connsiteY131" fmla="*/ 40713 h 423328"/>
              <a:gd name="connsiteX132" fmla="*/ 109696 w 428141"/>
              <a:gd name="connsiteY132" fmla="*/ 27856 h 423328"/>
              <a:gd name="connsiteX133" fmla="*/ 119459 w 428141"/>
              <a:gd name="connsiteY133" fmla="*/ 19808 h 423328"/>
              <a:gd name="connsiteX134" fmla="*/ 148796 w 428141"/>
              <a:gd name="connsiteY134" fmla="*/ 10713 h 423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</a:cxnLst>
            <a:rect l="l" t="t" r="r" b="b"/>
            <a:pathLst>
              <a:path w="428141" h="423328">
                <a:moveTo>
                  <a:pt x="178180" y="370902"/>
                </a:moveTo>
                <a:lnTo>
                  <a:pt x="178180" y="371426"/>
                </a:lnTo>
                <a:lnTo>
                  <a:pt x="179275" y="374093"/>
                </a:lnTo>
                <a:close/>
                <a:moveTo>
                  <a:pt x="218631" y="149738"/>
                </a:moveTo>
                <a:cubicBezTo>
                  <a:pt x="210409" y="149071"/>
                  <a:pt x="201980" y="150012"/>
                  <a:pt x="193812" y="152417"/>
                </a:cubicBezTo>
                <a:cubicBezTo>
                  <a:pt x="178049" y="157800"/>
                  <a:pt x="164476" y="168518"/>
                  <a:pt x="156856" y="183570"/>
                </a:cubicBezTo>
                <a:cubicBezTo>
                  <a:pt x="148712" y="198099"/>
                  <a:pt x="147616" y="215247"/>
                  <a:pt x="152522" y="231396"/>
                </a:cubicBezTo>
                <a:cubicBezTo>
                  <a:pt x="157999" y="246924"/>
                  <a:pt x="168809" y="260357"/>
                  <a:pt x="184049" y="267884"/>
                </a:cubicBezTo>
                <a:cubicBezTo>
                  <a:pt x="198765" y="275886"/>
                  <a:pt x="216148" y="276982"/>
                  <a:pt x="232436" y="272171"/>
                </a:cubicBezTo>
                <a:cubicBezTo>
                  <a:pt x="248247" y="266788"/>
                  <a:pt x="261820" y="256070"/>
                  <a:pt x="269440" y="241018"/>
                </a:cubicBezTo>
                <a:cubicBezTo>
                  <a:pt x="277584" y="225965"/>
                  <a:pt x="278727" y="208769"/>
                  <a:pt x="273774" y="193193"/>
                </a:cubicBezTo>
                <a:cubicBezTo>
                  <a:pt x="268297" y="177664"/>
                  <a:pt x="257439" y="164231"/>
                  <a:pt x="242199" y="156704"/>
                </a:cubicBezTo>
                <a:cubicBezTo>
                  <a:pt x="234865" y="152679"/>
                  <a:pt x="226852" y="150405"/>
                  <a:pt x="218631" y="149738"/>
                </a:cubicBezTo>
                <a:close/>
                <a:moveTo>
                  <a:pt x="221446" y="118716"/>
                </a:moveTo>
                <a:cubicBezTo>
                  <a:pt x="233745" y="119728"/>
                  <a:pt x="245842" y="123098"/>
                  <a:pt x="256962" y="128743"/>
                </a:cubicBezTo>
                <a:cubicBezTo>
                  <a:pt x="275869" y="138317"/>
                  <a:pt x="290871" y="153656"/>
                  <a:pt x="299634" y="172186"/>
                </a:cubicBezTo>
                <a:cubicBezTo>
                  <a:pt x="301158" y="175520"/>
                  <a:pt x="306254" y="188429"/>
                  <a:pt x="306873" y="190954"/>
                </a:cubicBezTo>
                <a:cubicBezTo>
                  <a:pt x="317779" y="237636"/>
                  <a:pt x="290919" y="285842"/>
                  <a:pt x="243961" y="301180"/>
                </a:cubicBezTo>
                <a:lnTo>
                  <a:pt x="242866" y="301704"/>
                </a:lnTo>
                <a:cubicBezTo>
                  <a:pt x="219006" y="309278"/>
                  <a:pt x="192860" y="307039"/>
                  <a:pt x="170619" y="295798"/>
                </a:cubicBezTo>
                <a:cubicBezTo>
                  <a:pt x="148331" y="284556"/>
                  <a:pt x="131472" y="265169"/>
                  <a:pt x="123852" y="242113"/>
                </a:cubicBezTo>
                <a:lnTo>
                  <a:pt x="123328" y="241018"/>
                </a:lnTo>
                <a:cubicBezTo>
                  <a:pt x="115708" y="217391"/>
                  <a:pt x="117851" y="191621"/>
                  <a:pt x="129281" y="169566"/>
                </a:cubicBezTo>
                <a:cubicBezTo>
                  <a:pt x="140711" y="147558"/>
                  <a:pt x="160237" y="130886"/>
                  <a:pt x="183621" y="123360"/>
                </a:cubicBezTo>
                <a:lnTo>
                  <a:pt x="184716" y="122836"/>
                </a:lnTo>
                <a:cubicBezTo>
                  <a:pt x="196646" y="119049"/>
                  <a:pt x="209147" y="117704"/>
                  <a:pt x="221446" y="118716"/>
                </a:cubicBezTo>
                <a:close/>
                <a:moveTo>
                  <a:pt x="176084" y="34285"/>
                </a:moveTo>
                <a:lnTo>
                  <a:pt x="158701" y="39618"/>
                </a:lnTo>
                <a:lnTo>
                  <a:pt x="142890" y="44427"/>
                </a:lnTo>
                <a:cubicBezTo>
                  <a:pt x="146129" y="74570"/>
                  <a:pt x="127650" y="102475"/>
                  <a:pt x="98314" y="111570"/>
                </a:cubicBezTo>
                <a:cubicBezTo>
                  <a:pt x="85836" y="115856"/>
                  <a:pt x="72787" y="115856"/>
                  <a:pt x="60262" y="112141"/>
                </a:cubicBezTo>
                <a:lnTo>
                  <a:pt x="43974" y="142713"/>
                </a:lnTo>
                <a:cubicBezTo>
                  <a:pt x="53737" y="150236"/>
                  <a:pt x="60833" y="160998"/>
                  <a:pt x="64643" y="172760"/>
                </a:cubicBezTo>
                <a:cubicBezTo>
                  <a:pt x="74454" y="201760"/>
                  <a:pt x="61357" y="233427"/>
                  <a:pt x="34211" y="247950"/>
                </a:cubicBezTo>
                <a:lnTo>
                  <a:pt x="39592" y="265141"/>
                </a:lnTo>
                <a:lnTo>
                  <a:pt x="44498" y="280760"/>
                </a:lnTo>
                <a:cubicBezTo>
                  <a:pt x="74930" y="277522"/>
                  <a:pt x="103171" y="295807"/>
                  <a:pt x="112410" y="324807"/>
                </a:cubicBezTo>
                <a:cubicBezTo>
                  <a:pt x="116744" y="337140"/>
                  <a:pt x="116744" y="350045"/>
                  <a:pt x="112934" y="362378"/>
                </a:cubicBezTo>
                <a:lnTo>
                  <a:pt x="143890" y="378521"/>
                </a:lnTo>
                <a:cubicBezTo>
                  <a:pt x="151510" y="369331"/>
                  <a:pt x="161273" y="362378"/>
                  <a:pt x="172703" y="358616"/>
                </a:cubicBezTo>
                <a:cubicBezTo>
                  <a:pt x="173275" y="358616"/>
                  <a:pt x="173798" y="358093"/>
                  <a:pt x="174322" y="358093"/>
                </a:cubicBezTo>
                <a:cubicBezTo>
                  <a:pt x="203659" y="348950"/>
                  <a:pt x="235758" y="361855"/>
                  <a:pt x="250426" y="388664"/>
                </a:cubicBezTo>
                <a:lnTo>
                  <a:pt x="268333" y="383331"/>
                </a:lnTo>
                <a:lnTo>
                  <a:pt x="284097" y="378521"/>
                </a:lnTo>
                <a:cubicBezTo>
                  <a:pt x="280906" y="348378"/>
                  <a:pt x="299337" y="320474"/>
                  <a:pt x="328673" y="311379"/>
                </a:cubicBezTo>
                <a:cubicBezTo>
                  <a:pt x="341199" y="307617"/>
                  <a:pt x="354248" y="307093"/>
                  <a:pt x="366725" y="310807"/>
                </a:cubicBezTo>
                <a:lnTo>
                  <a:pt x="375441" y="294712"/>
                </a:lnTo>
                <a:lnTo>
                  <a:pt x="383061" y="280188"/>
                </a:lnTo>
                <a:cubicBezTo>
                  <a:pt x="373822" y="272664"/>
                  <a:pt x="366725" y="262950"/>
                  <a:pt x="362916" y="251712"/>
                </a:cubicBezTo>
                <a:cubicBezTo>
                  <a:pt x="362916" y="251188"/>
                  <a:pt x="362392" y="250665"/>
                  <a:pt x="362392" y="250093"/>
                </a:cubicBezTo>
                <a:cubicBezTo>
                  <a:pt x="352629" y="221093"/>
                  <a:pt x="365678" y="189427"/>
                  <a:pt x="392871" y="174855"/>
                </a:cubicBezTo>
                <a:lnTo>
                  <a:pt x="381965" y="141570"/>
                </a:lnTo>
                <a:cubicBezTo>
                  <a:pt x="351581" y="144808"/>
                  <a:pt x="323292" y="126522"/>
                  <a:pt x="314053" y="97522"/>
                </a:cubicBezTo>
                <a:cubicBezTo>
                  <a:pt x="309719" y="85237"/>
                  <a:pt x="309719" y="72284"/>
                  <a:pt x="313529" y="59999"/>
                </a:cubicBezTo>
                <a:lnTo>
                  <a:pt x="297194" y="51427"/>
                </a:lnTo>
                <a:lnTo>
                  <a:pt x="282573" y="43904"/>
                </a:lnTo>
                <a:cubicBezTo>
                  <a:pt x="274953" y="53618"/>
                  <a:pt x="264095" y="60570"/>
                  <a:pt x="252141" y="64332"/>
                </a:cubicBezTo>
                <a:cubicBezTo>
                  <a:pt x="222804" y="73951"/>
                  <a:pt x="190705" y="61094"/>
                  <a:pt x="176084" y="34285"/>
                </a:cubicBezTo>
                <a:close/>
                <a:moveTo>
                  <a:pt x="265916" y="12371"/>
                </a:moveTo>
                <a:lnTo>
                  <a:pt x="268160" y="13482"/>
                </a:lnTo>
                <a:lnTo>
                  <a:pt x="267613" y="13946"/>
                </a:lnTo>
                <a:lnTo>
                  <a:pt x="265535" y="13038"/>
                </a:lnTo>
                <a:cubicBezTo>
                  <a:pt x="265678" y="12800"/>
                  <a:pt x="265773" y="12609"/>
                  <a:pt x="265916" y="12371"/>
                </a:cubicBezTo>
                <a:close/>
                <a:moveTo>
                  <a:pt x="180371" y="523"/>
                </a:moveTo>
                <a:cubicBezTo>
                  <a:pt x="184704" y="-525"/>
                  <a:pt x="189562" y="-1"/>
                  <a:pt x="193372" y="2142"/>
                </a:cubicBezTo>
                <a:cubicBezTo>
                  <a:pt x="197182" y="4285"/>
                  <a:pt x="199944" y="8047"/>
                  <a:pt x="200992" y="12332"/>
                </a:cubicBezTo>
                <a:lnTo>
                  <a:pt x="200992" y="12856"/>
                </a:lnTo>
                <a:cubicBezTo>
                  <a:pt x="203230" y="21475"/>
                  <a:pt x="209184" y="28427"/>
                  <a:pt x="217327" y="32713"/>
                </a:cubicBezTo>
                <a:cubicBezTo>
                  <a:pt x="225471" y="36475"/>
                  <a:pt x="234710" y="36999"/>
                  <a:pt x="243378" y="34332"/>
                </a:cubicBezTo>
                <a:cubicBezTo>
                  <a:pt x="251522" y="31666"/>
                  <a:pt x="259475" y="25666"/>
                  <a:pt x="263285" y="17618"/>
                </a:cubicBezTo>
                <a:lnTo>
                  <a:pt x="267613" y="13946"/>
                </a:lnTo>
                <a:lnTo>
                  <a:pt x="280251" y="19469"/>
                </a:lnTo>
                <a:lnTo>
                  <a:pt x="268160" y="13482"/>
                </a:lnTo>
                <a:lnTo>
                  <a:pt x="272715" y="9618"/>
                </a:lnTo>
                <a:cubicBezTo>
                  <a:pt x="276525" y="8047"/>
                  <a:pt x="281430" y="8570"/>
                  <a:pt x="285240" y="10713"/>
                </a:cubicBezTo>
                <a:lnTo>
                  <a:pt x="312386" y="24713"/>
                </a:lnTo>
                <a:lnTo>
                  <a:pt x="341723" y="39761"/>
                </a:lnTo>
                <a:cubicBezTo>
                  <a:pt x="346104" y="41904"/>
                  <a:pt x="348819" y="45666"/>
                  <a:pt x="349914" y="49951"/>
                </a:cubicBezTo>
                <a:cubicBezTo>
                  <a:pt x="350962" y="54237"/>
                  <a:pt x="349914" y="59046"/>
                  <a:pt x="347152" y="62808"/>
                </a:cubicBezTo>
                <a:cubicBezTo>
                  <a:pt x="340675" y="74570"/>
                  <a:pt x="341723" y="89618"/>
                  <a:pt x="350962" y="99808"/>
                </a:cubicBezTo>
                <a:cubicBezTo>
                  <a:pt x="360201" y="109999"/>
                  <a:pt x="374917" y="113760"/>
                  <a:pt x="387918" y="108903"/>
                </a:cubicBezTo>
                <a:cubicBezTo>
                  <a:pt x="391728" y="107332"/>
                  <a:pt x="396634" y="107332"/>
                  <a:pt x="400444" y="109475"/>
                </a:cubicBezTo>
                <a:cubicBezTo>
                  <a:pt x="404254" y="111570"/>
                  <a:pt x="407540" y="114808"/>
                  <a:pt x="408587" y="119094"/>
                </a:cubicBezTo>
                <a:lnTo>
                  <a:pt x="427637" y="179236"/>
                </a:lnTo>
                <a:cubicBezTo>
                  <a:pt x="428685" y="183522"/>
                  <a:pt x="428161" y="188379"/>
                  <a:pt x="425494" y="192093"/>
                </a:cubicBezTo>
                <a:cubicBezTo>
                  <a:pt x="423351" y="195808"/>
                  <a:pt x="419541" y="198522"/>
                  <a:pt x="415207" y="199570"/>
                </a:cubicBezTo>
                <a:lnTo>
                  <a:pt x="414636" y="199570"/>
                </a:lnTo>
                <a:cubicBezTo>
                  <a:pt x="405968" y="201712"/>
                  <a:pt x="398872" y="207665"/>
                  <a:pt x="394538" y="215712"/>
                </a:cubicBezTo>
                <a:cubicBezTo>
                  <a:pt x="390728" y="223760"/>
                  <a:pt x="390204" y="232903"/>
                  <a:pt x="392919" y="241474"/>
                </a:cubicBezTo>
                <a:cubicBezTo>
                  <a:pt x="395062" y="247903"/>
                  <a:pt x="399729" y="253665"/>
                  <a:pt x="405682" y="257665"/>
                </a:cubicBezTo>
                <a:cubicBezTo>
                  <a:pt x="407159" y="258617"/>
                  <a:pt x="412921" y="260903"/>
                  <a:pt x="413826" y="261522"/>
                </a:cubicBezTo>
                <a:cubicBezTo>
                  <a:pt x="416493" y="263569"/>
                  <a:pt x="418303" y="266188"/>
                  <a:pt x="419541" y="269379"/>
                </a:cubicBezTo>
                <a:cubicBezTo>
                  <a:pt x="421208" y="273141"/>
                  <a:pt x="420684" y="277950"/>
                  <a:pt x="418446" y="281712"/>
                </a:cubicBezTo>
                <a:lnTo>
                  <a:pt x="389109" y="337569"/>
                </a:lnTo>
                <a:cubicBezTo>
                  <a:pt x="386966" y="341855"/>
                  <a:pt x="383156" y="344521"/>
                  <a:pt x="378822" y="345569"/>
                </a:cubicBezTo>
                <a:cubicBezTo>
                  <a:pt x="374488" y="346664"/>
                  <a:pt x="369583" y="346140"/>
                  <a:pt x="365773" y="343426"/>
                </a:cubicBezTo>
                <a:cubicBezTo>
                  <a:pt x="353819" y="336997"/>
                  <a:pt x="338579" y="338093"/>
                  <a:pt x="328292" y="347188"/>
                </a:cubicBezTo>
                <a:cubicBezTo>
                  <a:pt x="317958" y="356283"/>
                  <a:pt x="314148" y="370807"/>
                  <a:pt x="319053" y="383664"/>
                </a:cubicBezTo>
                <a:cubicBezTo>
                  <a:pt x="320720" y="387426"/>
                  <a:pt x="320720" y="392235"/>
                  <a:pt x="318529" y="395997"/>
                </a:cubicBezTo>
                <a:cubicBezTo>
                  <a:pt x="316386" y="399759"/>
                  <a:pt x="313100" y="402950"/>
                  <a:pt x="308766" y="404045"/>
                </a:cubicBezTo>
                <a:lnTo>
                  <a:pt x="279382" y="413140"/>
                </a:lnTo>
                <a:lnTo>
                  <a:pt x="247855" y="422807"/>
                </a:lnTo>
                <a:cubicBezTo>
                  <a:pt x="243521" y="423854"/>
                  <a:pt x="238615" y="423330"/>
                  <a:pt x="234806" y="421188"/>
                </a:cubicBezTo>
                <a:cubicBezTo>
                  <a:pt x="230996" y="419045"/>
                  <a:pt x="228281" y="415283"/>
                  <a:pt x="227186" y="410997"/>
                </a:cubicBezTo>
                <a:lnTo>
                  <a:pt x="227186" y="410473"/>
                </a:lnTo>
                <a:cubicBezTo>
                  <a:pt x="224995" y="401854"/>
                  <a:pt x="219042" y="394854"/>
                  <a:pt x="210898" y="390569"/>
                </a:cubicBezTo>
                <a:cubicBezTo>
                  <a:pt x="202754" y="386854"/>
                  <a:pt x="193515" y="386283"/>
                  <a:pt x="184800" y="388997"/>
                </a:cubicBezTo>
                <a:cubicBezTo>
                  <a:pt x="176656" y="391664"/>
                  <a:pt x="169560" y="398140"/>
                  <a:pt x="165750" y="406188"/>
                </a:cubicBezTo>
                <a:cubicBezTo>
                  <a:pt x="163607" y="410473"/>
                  <a:pt x="160368" y="413140"/>
                  <a:pt x="155987" y="414759"/>
                </a:cubicBezTo>
                <a:cubicBezTo>
                  <a:pt x="152177" y="416378"/>
                  <a:pt x="147319" y="415807"/>
                  <a:pt x="143509" y="413664"/>
                </a:cubicBezTo>
                <a:lnTo>
                  <a:pt x="116363" y="399711"/>
                </a:lnTo>
                <a:lnTo>
                  <a:pt x="87027" y="384616"/>
                </a:lnTo>
                <a:cubicBezTo>
                  <a:pt x="82645" y="382473"/>
                  <a:pt x="79930" y="378759"/>
                  <a:pt x="78835" y="374474"/>
                </a:cubicBezTo>
                <a:cubicBezTo>
                  <a:pt x="77787" y="370188"/>
                  <a:pt x="78835" y="365331"/>
                  <a:pt x="81597" y="361616"/>
                </a:cubicBezTo>
                <a:cubicBezTo>
                  <a:pt x="88074" y="349807"/>
                  <a:pt x="87027" y="334759"/>
                  <a:pt x="77787" y="324569"/>
                </a:cubicBezTo>
                <a:cubicBezTo>
                  <a:pt x="68548" y="314379"/>
                  <a:pt x="53832" y="310664"/>
                  <a:pt x="40831" y="315474"/>
                </a:cubicBezTo>
                <a:cubicBezTo>
                  <a:pt x="36449" y="317093"/>
                  <a:pt x="31592" y="317093"/>
                  <a:pt x="27782" y="314950"/>
                </a:cubicBezTo>
                <a:cubicBezTo>
                  <a:pt x="23972" y="313331"/>
                  <a:pt x="20686" y="309569"/>
                  <a:pt x="19638" y="305283"/>
                </a:cubicBezTo>
                <a:lnTo>
                  <a:pt x="588" y="245188"/>
                </a:lnTo>
                <a:cubicBezTo>
                  <a:pt x="-555" y="240903"/>
                  <a:pt x="-31" y="236046"/>
                  <a:pt x="2160" y="232331"/>
                </a:cubicBezTo>
                <a:cubicBezTo>
                  <a:pt x="4303" y="228569"/>
                  <a:pt x="8113" y="225855"/>
                  <a:pt x="12494" y="224808"/>
                </a:cubicBezTo>
                <a:lnTo>
                  <a:pt x="13018" y="224808"/>
                </a:lnTo>
                <a:cubicBezTo>
                  <a:pt x="21686" y="222665"/>
                  <a:pt x="28782" y="216712"/>
                  <a:pt x="33116" y="208665"/>
                </a:cubicBezTo>
                <a:cubicBezTo>
                  <a:pt x="36926" y="200665"/>
                  <a:pt x="37497" y="191474"/>
                  <a:pt x="34735" y="182903"/>
                </a:cubicBezTo>
                <a:cubicBezTo>
                  <a:pt x="32020" y="174808"/>
                  <a:pt x="25496" y="167855"/>
                  <a:pt x="17352" y="164094"/>
                </a:cubicBezTo>
                <a:cubicBezTo>
                  <a:pt x="13018" y="161951"/>
                  <a:pt x="10256" y="158760"/>
                  <a:pt x="8684" y="154475"/>
                </a:cubicBezTo>
                <a:cubicBezTo>
                  <a:pt x="7017" y="150713"/>
                  <a:pt x="7541" y="145903"/>
                  <a:pt x="9732" y="142141"/>
                </a:cubicBezTo>
                <a:lnTo>
                  <a:pt x="39069" y="86284"/>
                </a:lnTo>
                <a:cubicBezTo>
                  <a:pt x="41212" y="81999"/>
                  <a:pt x="45022" y="79332"/>
                  <a:pt x="49403" y="78284"/>
                </a:cubicBezTo>
                <a:cubicBezTo>
                  <a:pt x="53737" y="77189"/>
                  <a:pt x="58595" y="78284"/>
                  <a:pt x="62405" y="80951"/>
                </a:cubicBezTo>
                <a:cubicBezTo>
                  <a:pt x="74406" y="87380"/>
                  <a:pt x="89646" y="86284"/>
                  <a:pt x="99933" y="77189"/>
                </a:cubicBezTo>
                <a:cubicBezTo>
                  <a:pt x="110220" y="68094"/>
                  <a:pt x="114030" y="53570"/>
                  <a:pt x="109172" y="40713"/>
                </a:cubicBezTo>
                <a:cubicBezTo>
                  <a:pt x="107505" y="36427"/>
                  <a:pt x="107505" y="31618"/>
                  <a:pt x="109696" y="27856"/>
                </a:cubicBezTo>
                <a:cubicBezTo>
                  <a:pt x="111839" y="24094"/>
                  <a:pt x="115125" y="20904"/>
                  <a:pt x="119459" y="19808"/>
                </a:cubicBezTo>
                <a:lnTo>
                  <a:pt x="148796" y="107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</p:spTree>
  </p:cSld>
  <p:clrMapOvr>
    <a:masterClrMapping/>
  </p:clrMapOvr>
  <p:transition spd="slow" advClick="0" advTm="200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寒假校园招聘易拉宝 (5)"/>
          <p:cNvPicPr>
            <a:picLocks noChangeAspect="1"/>
          </p:cNvPicPr>
          <p:nvPr/>
        </p:nvPicPr>
        <p:blipFill>
          <a:blip r:embed="rId1"/>
          <a:srcRect t="32567" r="545" b="45732"/>
          <a:stretch>
            <a:fillRect/>
          </a:stretch>
        </p:blipFill>
        <p:spPr>
          <a:xfrm>
            <a:off x="0" y="-14605"/>
            <a:ext cx="12858750" cy="7216140"/>
          </a:xfrm>
          <a:prstGeom prst="rect">
            <a:avLst/>
          </a:prstGeom>
        </p:spPr>
      </p:pic>
      <p:sp>
        <p:nvSpPr>
          <p:cNvPr id="13" name="任意多边形: 形状 12"/>
          <p:cNvSpPr/>
          <p:nvPr/>
        </p:nvSpPr>
        <p:spPr>
          <a:xfrm rot="20606853">
            <a:off x="2510851" y="4727096"/>
            <a:ext cx="2030792" cy="1820490"/>
          </a:xfrm>
          <a:custGeom>
            <a:avLst/>
            <a:gdLst>
              <a:gd name="connsiteX0" fmla="*/ 389308 w 834029"/>
              <a:gd name="connsiteY0" fmla="*/ 3286 h 747660"/>
              <a:gd name="connsiteX1" fmla="*/ 489662 w 834029"/>
              <a:gd name="connsiteY1" fmla="*/ 36938 h 747660"/>
              <a:gd name="connsiteX2" fmla="*/ 495679 w 834029"/>
              <a:gd name="connsiteY2" fmla="*/ 49054 h 747660"/>
              <a:gd name="connsiteX3" fmla="*/ 499119 w 834029"/>
              <a:gd name="connsiteY3" fmla="*/ 47181 h 747660"/>
              <a:gd name="connsiteX4" fmla="*/ 810823 w 834029"/>
              <a:gd name="connsiteY4" fmla="*/ 584601 h 747660"/>
              <a:gd name="connsiteX5" fmla="*/ 808713 w 834029"/>
              <a:gd name="connsiteY5" fmla="*/ 586594 h 747660"/>
              <a:gd name="connsiteX6" fmla="*/ 813828 w 834029"/>
              <a:gd name="connsiteY6" fmla="*/ 591043 h 747660"/>
              <a:gd name="connsiteX7" fmla="*/ 830743 w 834029"/>
              <a:gd name="connsiteY7" fmla="*/ 625096 h 747660"/>
              <a:gd name="connsiteX8" fmla="*/ 763038 w 834029"/>
              <a:gd name="connsiteY8" fmla="*/ 742364 h 747660"/>
              <a:gd name="connsiteX9" fmla="*/ 732018 w 834029"/>
              <a:gd name="connsiteY9" fmla="*/ 744308 h 747660"/>
              <a:gd name="connsiteX10" fmla="*/ 732086 w 834029"/>
              <a:gd name="connsiteY10" fmla="*/ 747660 h 747660"/>
              <a:gd name="connsiteX11" fmla="*/ 95078 w 834029"/>
              <a:gd name="connsiteY11" fmla="*/ 747660 h 747660"/>
              <a:gd name="connsiteX12" fmla="*/ 94883 w 834029"/>
              <a:gd name="connsiteY12" fmla="*/ 741915 h 747660"/>
              <a:gd name="connsiteX13" fmla="*/ 82607 w 834029"/>
              <a:gd name="connsiteY13" fmla="*/ 742684 h 747660"/>
              <a:gd name="connsiteX14" fmla="*/ 3286 w 834029"/>
              <a:gd name="connsiteY14" fmla="*/ 672601 h 747660"/>
              <a:gd name="connsiteX15" fmla="*/ 12851 w 834029"/>
              <a:gd name="connsiteY15" fmla="*/ 599945 h 747660"/>
              <a:gd name="connsiteX16" fmla="*/ 15134 w 834029"/>
              <a:gd name="connsiteY16" fmla="*/ 597320 h 747660"/>
              <a:gd name="connsiteX17" fmla="*/ 14216 w 834029"/>
              <a:gd name="connsiteY17" fmla="*/ 596755 h 747660"/>
              <a:gd name="connsiteX18" fmla="*/ 329149 w 834029"/>
              <a:gd name="connsiteY18" fmla="*/ 53768 h 747660"/>
              <a:gd name="connsiteX19" fmla="*/ 331168 w 834029"/>
              <a:gd name="connsiteY19" fmla="*/ 47898 h 747660"/>
              <a:gd name="connsiteX20" fmla="*/ 335326 w 834029"/>
              <a:gd name="connsiteY20" fmla="*/ 43117 h 747660"/>
              <a:gd name="connsiteX21" fmla="*/ 336345 w 834029"/>
              <a:gd name="connsiteY21" fmla="*/ 41360 h 747660"/>
              <a:gd name="connsiteX22" fmla="*/ 336717 w 834029"/>
              <a:gd name="connsiteY22" fmla="*/ 41517 h 747660"/>
              <a:gd name="connsiteX23" fmla="*/ 355255 w 834029"/>
              <a:gd name="connsiteY23" fmla="*/ 20200 h 747660"/>
              <a:gd name="connsiteX24" fmla="*/ 389308 w 834029"/>
              <a:gd name="connsiteY24" fmla="*/ 3286 h 74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834029" h="747660">
                <a:moveTo>
                  <a:pt x="389308" y="3286"/>
                </a:moveTo>
                <a:cubicBezTo>
                  <a:pt x="427617" y="-6979"/>
                  <a:pt x="466727" y="7505"/>
                  <a:pt x="489662" y="36938"/>
                </a:cubicBezTo>
                <a:lnTo>
                  <a:pt x="495679" y="49054"/>
                </a:lnTo>
                <a:lnTo>
                  <a:pt x="499119" y="47181"/>
                </a:lnTo>
                <a:lnTo>
                  <a:pt x="810823" y="584601"/>
                </a:lnTo>
                <a:lnTo>
                  <a:pt x="808713" y="586594"/>
                </a:lnTo>
                <a:lnTo>
                  <a:pt x="813828" y="591043"/>
                </a:lnTo>
                <a:cubicBezTo>
                  <a:pt x="821473" y="600854"/>
                  <a:pt x="827321" y="612326"/>
                  <a:pt x="830743" y="625096"/>
                </a:cubicBezTo>
                <a:cubicBezTo>
                  <a:pt x="844429" y="676175"/>
                  <a:pt x="814117" y="728677"/>
                  <a:pt x="763038" y="742364"/>
                </a:cubicBezTo>
                <a:lnTo>
                  <a:pt x="732018" y="744308"/>
                </a:lnTo>
                <a:lnTo>
                  <a:pt x="732086" y="747660"/>
                </a:lnTo>
                <a:lnTo>
                  <a:pt x="95078" y="747660"/>
                </a:lnTo>
                <a:lnTo>
                  <a:pt x="94883" y="741915"/>
                </a:lnTo>
                <a:lnTo>
                  <a:pt x="82607" y="742684"/>
                </a:lnTo>
                <a:cubicBezTo>
                  <a:pt x="45650" y="737538"/>
                  <a:pt x="13551" y="710911"/>
                  <a:pt x="3286" y="672601"/>
                </a:cubicBezTo>
                <a:cubicBezTo>
                  <a:pt x="-3557" y="647062"/>
                  <a:pt x="599" y="621166"/>
                  <a:pt x="12851" y="599945"/>
                </a:cubicBezTo>
                <a:lnTo>
                  <a:pt x="15134" y="597320"/>
                </a:lnTo>
                <a:lnTo>
                  <a:pt x="14216" y="596755"/>
                </a:lnTo>
                <a:lnTo>
                  <a:pt x="329149" y="53768"/>
                </a:lnTo>
                <a:lnTo>
                  <a:pt x="331168" y="47898"/>
                </a:lnTo>
                <a:lnTo>
                  <a:pt x="335326" y="43117"/>
                </a:lnTo>
                <a:lnTo>
                  <a:pt x="336345" y="41360"/>
                </a:lnTo>
                <a:lnTo>
                  <a:pt x="336717" y="41517"/>
                </a:lnTo>
                <a:lnTo>
                  <a:pt x="355255" y="20200"/>
                </a:lnTo>
                <a:cubicBezTo>
                  <a:pt x="365066" y="12555"/>
                  <a:pt x="376538" y="6708"/>
                  <a:pt x="389308" y="3286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3930" fontAlgn="auto">
              <a:spcBef>
                <a:spcPts val="0"/>
              </a:spcBef>
              <a:spcAft>
                <a:spcPts val="0"/>
              </a:spcAft>
            </a:pPr>
            <a:endParaRPr lang="zh-CN" altLang="en-US" sz="1900">
              <a:solidFill>
                <a:prstClr val="white"/>
              </a:solidFill>
              <a:latin typeface="思源黑体旧字形 Normal" panose="020B0400000000000000" pitchFamily="34" charset="-128"/>
              <a:ea typeface="思源黑体旧字形 Normal" panose="020B0400000000000000" pitchFamily="34" charset="-128"/>
              <a:sym typeface="思源黑体旧字形 Normal" panose="020B0400000000000000" pitchFamily="34" charset="-128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5754663" y="2267310"/>
            <a:ext cx="1512168" cy="1512168"/>
          </a:xfrm>
          <a:prstGeom prst="ellipse">
            <a:avLst/>
          </a:prstGeom>
          <a:noFill/>
          <a:ln w="57150">
            <a:solidFill>
              <a:srgbClr val="F7D7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旧字形 Normal" panose="020B0400000000000000" pitchFamily="34" charset="-128"/>
              <a:ea typeface="思源黑体旧字形 Normal" panose="020B0400000000000000" pitchFamily="34" charset="-128"/>
              <a:sym typeface="思源黑体旧字形 Normal" panose="020B0400000000000000" pitchFamily="34" charset="-128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718659" y="2262563"/>
            <a:ext cx="1584176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>
                <a:latin typeface="思源黑体旧字形 Normal" panose="020B0400000000000000" pitchFamily="34" charset="-128"/>
                <a:ea typeface="思源黑体旧字形 Normal" panose="020B0400000000000000" pitchFamily="34" charset="-128"/>
                <a:sym typeface="思源黑体旧字形 Normal" panose="020B0400000000000000" pitchFamily="34" charset="-128"/>
              </a:rPr>
              <a:t>4</a:t>
            </a:r>
            <a:endParaRPr lang="zh-CN" altLang="en-US" sz="8800">
              <a:latin typeface="思源黑体旧字形 Normal" panose="020B0400000000000000" pitchFamily="34" charset="-128"/>
              <a:ea typeface="思源黑体旧字形 Normal" panose="020B0400000000000000" pitchFamily="34" charset="-128"/>
              <a:sym typeface="思源黑体旧字形 Normal" panose="020B0400000000000000" pitchFamily="34" charset="-128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800377" y="4360942"/>
            <a:ext cx="5420741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spc="300">
                <a:latin typeface="思源黑体旧字形 Normal" panose="020B0400000000000000" pitchFamily="34" charset="-128"/>
                <a:ea typeface="思源黑体旧字形 Normal" panose="020B0400000000000000" pitchFamily="34" charset="-128"/>
                <a:sym typeface="思源黑体旧字形 Normal" panose="020B0400000000000000" pitchFamily="34" charset="-128"/>
              </a:rPr>
              <a:t>输入标题内容</a:t>
            </a:r>
            <a:endParaRPr lang="zh-CN" altLang="en-US" sz="4400" spc="300">
              <a:latin typeface="思源黑体旧字形 Normal" panose="020B0400000000000000" pitchFamily="34" charset="-128"/>
              <a:ea typeface="思源黑体旧字形 Normal" panose="020B0400000000000000" pitchFamily="34" charset="-128"/>
              <a:sym typeface="思源黑体旧字形 Normal" panose="020B0400000000000000" pitchFamily="34" charset="-128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450407" y="5136432"/>
            <a:ext cx="6120680" cy="1344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63930"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旧字形 Normal" panose="020B0400000000000000" pitchFamily="34" charset="-128"/>
                <a:ea typeface="思源黑体旧字形 Normal" panose="020B0400000000000000" pitchFamily="34" charset="-128"/>
                <a:cs typeface="Calibri" panose="020F0502020204030204" pitchFamily="34" charset="0"/>
                <a:sym typeface="思源黑体旧字形 Normal" panose="020B0400000000000000" pitchFamily="34" charset="-128"/>
              </a:rPr>
              <a:t>Lorem ipsum dolor sit amet, consectetuer adipiscing elit. Maecenas porttitor congue massa. </a:t>
            </a:r>
            <a:r>
              <a:rPr lang="en-US" altLang="zh-CN" sz="2000">
                <a:solidFill>
                  <a:schemeClr val="tx1">
                    <a:lumMod val="50000"/>
                    <a:lumOff val="50000"/>
                  </a:schemeClr>
                </a:solidFill>
                <a:latin typeface="思源黑体旧字形 Normal" panose="020B0400000000000000" pitchFamily="34" charset="-128"/>
                <a:ea typeface="思源黑体旧字形 Normal" panose="020B0400000000000000" pitchFamily="34" charset="-128"/>
                <a:cs typeface="Calibri" panose="020F0502020204030204" pitchFamily="34" charset="0"/>
                <a:sym typeface="思源黑体旧字形 Normal" panose="020B0400000000000000" pitchFamily="34" charset="-128"/>
              </a:rPr>
              <a:t>Fusce posuere </a:t>
            </a:r>
            <a:endParaRPr lang="zh-CN" altLang="en-US" sz="2000">
              <a:solidFill>
                <a:schemeClr val="tx1">
                  <a:lumMod val="50000"/>
                  <a:lumOff val="50000"/>
                </a:schemeClr>
              </a:solidFill>
              <a:latin typeface="思源黑体旧字形 Normal" panose="020B0400000000000000" pitchFamily="34" charset="-128"/>
              <a:ea typeface="思源黑体旧字形 Normal" panose="020B0400000000000000" pitchFamily="34" charset="-128"/>
              <a:cs typeface="Calibri" panose="020F0502020204030204" pitchFamily="34" charset="0"/>
              <a:sym typeface="思源黑体旧字形 Normal" panose="020B0400000000000000" pitchFamily="34" charset="-128"/>
            </a:endParaRPr>
          </a:p>
        </p:txBody>
      </p:sp>
      <p:sp>
        <p:nvSpPr>
          <p:cNvPr id="10" name="任意多边形: 形状 9"/>
          <p:cNvSpPr/>
          <p:nvPr/>
        </p:nvSpPr>
        <p:spPr>
          <a:xfrm rot="1264222">
            <a:off x="11599322" y="5730268"/>
            <a:ext cx="2030792" cy="1820490"/>
          </a:xfrm>
          <a:custGeom>
            <a:avLst/>
            <a:gdLst>
              <a:gd name="connsiteX0" fmla="*/ 389308 w 834029"/>
              <a:gd name="connsiteY0" fmla="*/ 3286 h 747660"/>
              <a:gd name="connsiteX1" fmla="*/ 489662 w 834029"/>
              <a:gd name="connsiteY1" fmla="*/ 36938 h 747660"/>
              <a:gd name="connsiteX2" fmla="*/ 495679 w 834029"/>
              <a:gd name="connsiteY2" fmla="*/ 49054 h 747660"/>
              <a:gd name="connsiteX3" fmla="*/ 499119 w 834029"/>
              <a:gd name="connsiteY3" fmla="*/ 47181 h 747660"/>
              <a:gd name="connsiteX4" fmla="*/ 810823 w 834029"/>
              <a:gd name="connsiteY4" fmla="*/ 584601 h 747660"/>
              <a:gd name="connsiteX5" fmla="*/ 808713 w 834029"/>
              <a:gd name="connsiteY5" fmla="*/ 586594 h 747660"/>
              <a:gd name="connsiteX6" fmla="*/ 813828 w 834029"/>
              <a:gd name="connsiteY6" fmla="*/ 591043 h 747660"/>
              <a:gd name="connsiteX7" fmla="*/ 830743 w 834029"/>
              <a:gd name="connsiteY7" fmla="*/ 625096 h 747660"/>
              <a:gd name="connsiteX8" fmla="*/ 763038 w 834029"/>
              <a:gd name="connsiteY8" fmla="*/ 742364 h 747660"/>
              <a:gd name="connsiteX9" fmla="*/ 732018 w 834029"/>
              <a:gd name="connsiteY9" fmla="*/ 744308 h 747660"/>
              <a:gd name="connsiteX10" fmla="*/ 732086 w 834029"/>
              <a:gd name="connsiteY10" fmla="*/ 747660 h 747660"/>
              <a:gd name="connsiteX11" fmla="*/ 95078 w 834029"/>
              <a:gd name="connsiteY11" fmla="*/ 747660 h 747660"/>
              <a:gd name="connsiteX12" fmla="*/ 94883 w 834029"/>
              <a:gd name="connsiteY12" fmla="*/ 741915 h 747660"/>
              <a:gd name="connsiteX13" fmla="*/ 82607 w 834029"/>
              <a:gd name="connsiteY13" fmla="*/ 742684 h 747660"/>
              <a:gd name="connsiteX14" fmla="*/ 3286 w 834029"/>
              <a:gd name="connsiteY14" fmla="*/ 672601 h 747660"/>
              <a:gd name="connsiteX15" fmla="*/ 12851 w 834029"/>
              <a:gd name="connsiteY15" fmla="*/ 599945 h 747660"/>
              <a:gd name="connsiteX16" fmla="*/ 15134 w 834029"/>
              <a:gd name="connsiteY16" fmla="*/ 597320 h 747660"/>
              <a:gd name="connsiteX17" fmla="*/ 14216 w 834029"/>
              <a:gd name="connsiteY17" fmla="*/ 596755 h 747660"/>
              <a:gd name="connsiteX18" fmla="*/ 329149 w 834029"/>
              <a:gd name="connsiteY18" fmla="*/ 53768 h 747660"/>
              <a:gd name="connsiteX19" fmla="*/ 331168 w 834029"/>
              <a:gd name="connsiteY19" fmla="*/ 47898 h 747660"/>
              <a:gd name="connsiteX20" fmla="*/ 335326 w 834029"/>
              <a:gd name="connsiteY20" fmla="*/ 43117 h 747660"/>
              <a:gd name="connsiteX21" fmla="*/ 336345 w 834029"/>
              <a:gd name="connsiteY21" fmla="*/ 41360 h 747660"/>
              <a:gd name="connsiteX22" fmla="*/ 336717 w 834029"/>
              <a:gd name="connsiteY22" fmla="*/ 41517 h 747660"/>
              <a:gd name="connsiteX23" fmla="*/ 355255 w 834029"/>
              <a:gd name="connsiteY23" fmla="*/ 20200 h 747660"/>
              <a:gd name="connsiteX24" fmla="*/ 389308 w 834029"/>
              <a:gd name="connsiteY24" fmla="*/ 3286 h 74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834029" h="747660">
                <a:moveTo>
                  <a:pt x="389308" y="3286"/>
                </a:moveTo>
                <a:cubicBezTo>
                  <a:pt x="427617" y="-6979"/>
                  <a:pt x="466727" y="7505"/>
                  <a:pt x="489662" y="36938"/>
                </a:cubicBezTo>
                <a:lnTo>
                  <a:pt x="495679" y="49054"/>
                </a:lnTo>
                <a:lnTo>
                  <a:pt x="499119" y="47181"/>
                </a:lnTo>
                <a:lnTo>
                  <a:pt x="810823" y="584601"/>
                </a:lnTo>
                <a:lnTo>
                  <a:pt x="808713" y="586594"/>
                </a:lnTo>
                <a:lnTo>
                  <a:pt x="813828" y="591043"/>
                </a:lnTo>
                <a:cubicBezTo>
                  <a:pt x="821473" y="600854"/>
                  <a:pt x="827321" y="612326"/>
                  <a:pt x="830743" y="625096"/>
                </a:cubicBezTo>
                <a:cubicBezTo>
                  <a:pt x="844429" y="676175"/>
                  <a:pt x="814117" y="728677"/>
                  <a:pt x="763038" y="742364"/>
                </a:cubicBezTo>
                <a:lnTo>
                  <a:pt x="732018" y="744308"/>
                </a:lnTo>
                <a:lnTo>
                  <a:pt x="732086" y="747660"/>
                </a:lnTo>
                <a:lnTo>
                  <a:pt x="95078" y="747660"/>
                </a:lnTo>
                <a:lnTo>
                  <a:pt x="94883" y="741915"/>
                </a:lnTo>
                <a:lnTo>
                  <a:pt x="82607" y="742684"/>
                </a:lnTo>
                <a:cubicBezTo>
                  <a:pt x="45650" y="737538"/>
                  <a:pt x="13551" y="710911"/>
                  <a:pt x="3286" y="672601"/>
                </a:cubicBezTo>
                <a:cubicBezTo>
                  <a:pt x="-3557" y="647062"/>
                  <a:pt x="599" y="621166"/>
                  <a:pt x="12851" y="599945"/>
                </a:cubicBezTo>
                <a:lnTo>
                  <a:pt x="15134" y="597320"/>
                </a:lnTo>
                <a:lnTo>
                  <a:pt x="14216" y="596755"/>
                </a:lnTo>
                <a:lnTo>
                  <a:pt x="329149" y="53768"/>
                </a:lnTo>
                <a:lnTo>
                  <a:pt x="331168" y="47898"/>
                </a:lnTo>
                <a:lnTo>
                  <a:pt x="335326" y="43117"/>
                </a:lnTo>
                <a:lnTo>
                  <a:pt x="336345" y="41360"/>
                </a:lnTo>
                <a:lnTo>
                  <a:pt x="336717" y="41517"/>
                </a:lnTo>
                <a:lnTo>
                  <a:pt x="355255" y="20200"/>
                </a:lnTo>
                <a:cubicBezTo>
                  <a:pt x="365066" y="12555"/>
                  <a:pt x="376538" y="6708"/>
                  <a:pt x="389308" y="3286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3930" fontAlgn="auto">
              <a:spcBef>
                <a:spcPts val="0"/>
              </a:spcBef>
              <a:spcAft>
                <a:spcPts val="0"/>
              </a:spcAft>
            </a:pPr>
            <a:endParaRPr lang="zh-CN" altLang="en-US" sz="1900">
              <a:solidFill>
                <a:prstClr val="white"/>
              </a:solidFill>
              <a:latin typeface="思源黑体旧字形 Normal" panose="020B0400000000000000" pitchFamily="34" charset="-128"/>
              <a:ea typeface="思源黑体旧字形 Normal" panose="020B0400000000000000" pitchFamily="34" charset="-128"/>
              <a:sym typeface="思源黑体旧字形 Normal" panose="020B0400000000000000" pitchFamily="34" charset="-128"/>
            </a:endParaRPr>
          </a:p>
        </p:txBody>
      </p:sp>
    </p:spTree>
  </p:cSld>
  <p:clrMapOvr>
    <a:masterClrMapping/>
  </p:clrMapOvr>
  <p:transition spd="slow" advClick="0" advTm="200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24"/>
          <p:cNvGrpSpPr/>
          <p:nvPr/>
        </p:nvGrpSpPr>
        <p:grpSpPr>
          <a:xfrm rot="9900000">
            <a:off x="7629043" y="4823250"/>
            <a:ext cx="951441" cy="813426"/>
            <a:chOff x="2208213" y="4308475"/>
            <a:chExt cx="1313851" cy="1123184"/>
          </a:xfrm>
          <a:solidFill>
            <a:schemeClr val="accent4"/>
          </a:solidFill>
        </p:grpSpPr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200">
                <a:ln>
                  <a:solidFill>
                    <a:schemeClr val="bg2"/>
                  </a:solidFill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  <p:sp>
          <p:nvSpPr>
            <p:cNvPr id="20" name="Freeform 31"/>
            <p:cNvSpPr/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200">
                <a:ln>
                  <a:solidFill>
                    <a:schemeClr val="bg2"/>
                  </a:solidFill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 rot="17100000">
            <a:off x="4190465" y="4774458"/>
            <a:ext cx="951515" cy="813366"/>
            <a:chOff x="2208213" y="4308475"/>
            <a:chExt cx="1313851" cy="1123184"/>
          </a:xfrm>
          <a:solidFill>
            <a:srgbClr val="F7D73A"/>
          </a:solidFill>
        </p:grpSpPr>
        <p:sp>
          <p:nvSpPr>
            <p:cNvPr id="22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200">
                <a:ln>
                  <a:solidFill>
                    <a:schemeClr val="bg2"/>
                  </a:solidFill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  <p:sp>
          <p:nvSpPr>
            <p:cNvPr id="23" name="Freeform 31"/>
            <p:cNvSpPr/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200">
                <a:ln>
                  <a:solidFill>
                    <a:schemeClr val="bg2"/>
                  </a:solidFill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</p:grpSp>
      <p:grpSp>
        <p:nvGrpSpPr>
          <p:cNvPr id="24" name="Group 18"/>
          <p:cNvGrpSpPr/>
          <p:nvPr/>
        </p:nvGrpSpPr>
        <p:grpSpPr>
          <a:xfrm flipH="1">
            <a:off x="7539987" y="2225534"/>
            <a:ext cx="951440" cy="813426"/>
            <a:chOff x="2208213" y="4308475"/>
            <a:chExt cx="1313851" cy="1123184"/>
          </a:xfrm>
          <a:solidFill>
            <a:srgbClr val="68CAFB"/>
          </a:solidFill>
        </p:grpSpPr>
        <p:sp>
          <p:nvSpPr>
            <p:cNvPr id="25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200">
                <a:ln>
                  <a:solidFill>
                    <a:schemeClr val="bg2"/>
                  </a:solidFill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  <p:sp>
          <p:nvSpPr>
            <p:cNvPr id="40" name="Freeform 31"/>
            <p:cNvSpPr/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200">
                <a:ln>
                  <a:solidFill>
                    <a:schemeClr val="bg2"/>
                  </a:solidFill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</p:grpSp>
      <p:grpSp>
        <p:nvGrpSpPr>
          <p:cNvPr id="41" name="Group 14"/>
          <p:cNvGrpSpPr/>
          <p:nvPr/>
        </p:nvGrpSpPr>
        <p:grpSpPr>
          <a:xfrm>
            <a:off x="4270893" y="2209659"/>
            <a:ext cx="951441" cy="813426"/>
            <a:chOff x="2208213" y="4308475"/>
            <a:chExt cx="1313851" cy="1123184"/>
          </a:xfrm>
          <a:solidFill>
            <a:srgbClr val="F7D73A"/>
          </a:solidFill>
        </p:grpSpPr>
        <p:sp>
          <p:nvSpPr>
            <p:cNvPr id="42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200">
                <a:ln>
                  <a:solidFill>
                    <a:schemeClr val="bg2"/>
                  </a:solidFill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  <p:sp>
          <p:nvSpPr>
            <p:cNvPr id="2" name="Freeform 31"/>
            <p:cNvSpPr/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200">
                <a:ln>
                  <a:solidFill>
                    <a:schemeClr val="bg2"/>
                  </a:solidFill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</p:grpSp>
      <p:sp>
        <p:nvSpPr>
          <p:cNvPr id="3" name="Text Placeholder 7"/>
          <p:cNvSpPr txBox="1"/>
          <p:nvPr/>
        </p:nvSpPr>
        <p:spPr>
          <a:xfrm>
            <a:off x="4271180" y="2297343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5" b="1" kern="1200">
                <a:ln>
                  <a:noFill/>
                </a:ln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2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rPr>
              <a:t>01</a:t>
            </a:r>
            <a:endParaRPr lang="es-ES_tradnl" sz="2000" b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  <p:sp>
        <p:nvSpPr>
          <p:cNvPr id="45" name="Text Placeholder 2"/>
          <p:cNvSpPr txBox="1"/>
          <p:nvPr/>
        </p:nvSpPr>
        <p:spPr>
          <a:xfrm>
            <a:off x="1211580" y="2253615"/>
            <a:ext cx="2826385" cy="11074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rPr>
              <a:t>点击添加相关标题文字，点击添加相关标题文字，点击添加相关标题文点击添加相关标题文字，点击添加相关标题文字，点击添加相关标题文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旧字形 Normal" panose="020B0400000000000000" pitchFamily="34" charset="-128"/>
            </a:endParaRPr>
          </a:p>
        </p:txBody>
      </p:sp>
      <p:sp>
        <p:nvSpPr>
          <p:cNvPr id="46" name="Text Placeholder 7"/>
          <p:cNvSpPr txBox="1"/>
          <p:nvPr/>
        </p:nvSpPr>
        <p:spPr>
          <a:xfrm>
            <a:off x="4229660" y="5059910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2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rPr>
              <a:t>03</a:t>
            </a:r>
            <a:endParaRPr lang="es-ES_tradnl" sz="2000" b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  <p:sp>
        <p:nvSpPr>
          <p:cNvPr id="5" name="Text Placeholder 7"/>
          <p:cNvSpPr txBox="1"/>
          <p:nvPr/>
        </p:nvSpPr>
        <p:spPr>
          <a:xfrm>
            <a:off x="7866868" y="2297343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2000" b="0" dirty="0"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rPr>
              <a:t>02</a:t>
            </a:r>
            <a:endParaRPr lang="es-ES_tradnl" sz="2000" b="0" dirty="0">
              <a:latin typeface="微软雅黑" panose="020B0503020204020204" pitchFamily="34" charset="-122"/>
              <a:ea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  <p:sp>
        <p:nvSpPr>
          <p:cNvPr id="50" name="Text Placeholder 7"/>
          <p:cNvSpPr txBox="1"/>
          <p:nvPr/>
        </p:nvSpPr>
        <p:spPr>
          <a:xfrm>
            <a:off x="7949808" y="5026645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2000" b="0" dirty="0"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rPr>
              <a:t>04</a:t>
            </a:r>
            <a:endParaRPr lang="es-ES_tradnl" sz="2000" b="0" dirty="0">
              <a:latin typeface="微软雅黑" panose="020B0503020204020204" pitchFamily="34" charset="-122"/>
              <a:ea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  <p:sp>
        <p:nvSpPr>
          <p:cNvPr id="52" name="Shape 1719"/>
          <p:cNvSpPr/>
          <p:nvPr/>
        </p:nvSpPr>
        <p:spPr>
          <a:xfrm>
            <a:off x="4813270" y="3603849"/>
            <a:ext cx="1558843" cy="1870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44" y="21600"/>
                </a:moveTo>
                <a:lnTo>
                  <a:pt x="17863" y="16372"/>
                </a:lnTo>
                <a:lnTo>
                  <a:pt x="21600" y="11064"/>
                </a:lnTo>
                <a:cubicBezTo>
                  <a:pt x="16705" y="10632"/>
                  <a:pt x="12832" y="7246"/>
                  <a:pt x="12619" y="3093"/>
                </a:cubicBezTo>
                <a:lnTo>
                  <a:pt x="6294" y="0"/>
                </a:lnTo>
                <a:lnTo>
                  <a:pt x="0" y="3080"/>
                </a:lnTo>
                <a:cubicBezTo>
                  <a:pt x="216" y="13022"/>
                  <a:pt x="9708" y="21118"/>
                  <a:pt x="21544" y="21600"/>
                </a:cubicBezTo>
                <a:close/>
              </a:path>
            </a:pathLst>
          </a:custGeom>
          <a:solidFill>
            <a:srgbClr val="F7D73A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47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900">
              <a:latin typeface="微软雅黑" panose="020B0503020204020204" pitchFamily="34" charset="-122"/>
              <a:ea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  <p:sp>
        <p:nvSpPr>
          <p:cNvPr id="53" name="Shape 1720"/>
          <p:cNvSpPr/>
          <p:nvPr/>
        </p:nvSpPr>
        <p:spPr>
          <a:xfrm>
            <a:off x="6184072" y="3917497"/>
            <a:ext cx="1870348" cy="15590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305"/>
                </a:moveTo>
                <a:lnTo>
                  <a:pt x="3079" y="21600"/>
                </a:lnTo>
                <a:cubicBezTo>
                  <a:pt x="13022" y="21383"/>
                  <a:pt x="21117" y="11891"/>
                  <a:pt x="21600" y="57"/>
                </a:cubicBezTo>
                <a:lnTo>
                  <a:pt x="16372" y="3738"/>
                </a:lnTo>
                <a:lnTo>
                  <a:pt x="11063" y="0"/>
                </a:lnTo>
                <a:cubicBezTo>
                  <a:pt x="10631" y="4895"/>
                  <a:pt x="7245" y="8768"/>
                  <a:pt x="3093" y="8981"/>
                </a:cubicBezTo>
                <a:cubicBezTo>
                  <a:pt x="3093" y="8981"/>
                  <a:pt x="0" y="15305"/>
                  <a:pt x="0" y="1530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47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900">
              <a:latin typeface="微软雅黑" panose="020B0503020204020204" pitchFamily="34" charset="-122"/>
              <a:ea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  <p:sp>
        <p:nvSpPr>
          <p:cNvPr id="54" name="Shape 1721"/>
          <p:cNvSpPr/>
          <p:nvPr/>
        </p:nvSpPr>
        <p:spPr>
          <a:xfrm>
            <a:off x="6486067" y="2250391"/>
            <a:ext cx="1558843" cy="1870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8521"/>
                </a:moveTo>
                <a:cubicBezTo>
                  <a:pt x="21384" y="8578"/>
                  <a:pt x="11891" y="483"/>
                  <a:pt x="56" y="0"/>
                </a:cubicBezTo>
                <a:lnTo>
                  <a:pt x="3737" y="5228"/>
                </a:lnTo>
                <a:lnTo>
                  <a:pt x="0" y="10536"/>
                </a:lnTo>
                <a:cubicBezTo>
                  <a:pt x="4895" y="10968"/>
                  <a:pt x="8767" y="14353"/>
                  <a:pt x="8981" y="18507"/>
                </a:cubicBezTo>
                <a:lnTo>
                  <a:pt x="15305" y="21600"/>
                </a:lnTo>
                <a:cubicBezTo>
                  <a:pt x="15305" y="21600"/>
                  <a:pt x="21600" y="18521"/>
                  <a:pt x="21600" y="18521"/>
                </a:cubicBezTo>
                <a:close/>
              </a:path>
            </a:pathLst>
          </a:custGeom>
          <a:solidFill>
            <a:srgbClr val="68CAFB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47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900">
              <a:latin typeface="微软雅黑" panose="020B0503020204020204" pitchFamily="34" charset="-122"/>
              <a:ea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  <p:sp>
        <p:nvSpPr>
          <p:cNvPr id="55" name="Shape 1722"/>
          <p:cNvSpPr/>
          <p:nvPr/>
        </p:nvSpPr>
        <p:spPr>
          <a:xfrm>
            <a:off x="4813269" y="2250393"/>
            <a:ext cx="1870348" cy="15589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6294"/>
                </a:moveTo>
                <a:lnTo>
                  <a:pt x="18521" y="0"/>
                </a:lnTo>
                <a:cubicBezTo>
                  <a:pt x="8577" y="216"/>
                  <a:pt x="483" y="9708"/>
                  <a:pt x="0" y="21544"/>
                </a:cubicBezTo>
                <a:lnTo>
                  <a:pt x="5227" y="17863"/>
                </a:lnTo>
                <a:lnTo>
                  <a:pt x="10537" y="21600"/>
                </a:lnTo>
                <a:cubicBezTo>
                  <a:pt x="10969" y="16705"/>
                  <a:pt x="14354" y="12832"/>
                  <a:pt x="18507" y="12619"/>
                </a:cubicBezTo>
                <a:cubicBezTo>
                  <a:pt x="18507" y="12619"/>
                  <a:pt x="21600" y="6294"/>
                  <a:pt x="21600" y="6294"/>
                </a:cubicBezTo>
                <a:close/>
              </a:path>
            </a:pathLst>
          </a:custGeom>
          <a:solidFill>
            <a:srgbClr val="F7D73A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47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900">
              <a:latin typeface="微软雅黑" panose="020B0503020204020204" pitchFamily="34" charset="-122"/>
              <a:ea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  <p:sp>
        <p:nvSpPr>
          <p:cNvPr id="6" name="Text Placeholder 7"/>
          <p:cNvSpPr txBox="1"/>
          <p:nvPr/>
        </p:nvSpPr>
        <p:spPr>
          <a:xfrm>
            <a:off x="5477402" y="2675799"/>
            <a:ext cx="503766" cy="677727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70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rPr>
              <a:t>文字内容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  <p:sp>
        <p:nvSpPr>
          <p:cNvPr id="7" name="Text Placeholder 7"/>
          <p:cNvSpPr txBox="1"/>
          <p:nvPr/>
        </p:nvSpPr>
        <p:spPr>
          <a:xfrm>
            <a:off x="5232833" y="4147905"/>
            <a:ext cx="503766" cy="677727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70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rPr>
              <a:t>文字内容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  <p:sp>
        <p:nvSpPr>
          <p:cNvPr id="8" name="Text Placeholder 7"/>
          <p:cNvSpPr txBox="1"/>
          <p:nvPr/>
        </p:nvSpPr>
        <p:spPr>
          <a:xfrm>
            <a:off x="7135534" y="2965707"/>
            <a:ext cx="508825" cy="679618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70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rPr>
              <a:t>文字内容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  <p:sp>
        <p:nvSpPr>
          <p:cNvPr id="9" name="Text Placeholder 7"/>
          <p:cNvSpPr txBox="1"/>
          <p:nvPr/>
        </p:nvSpPr>
        <p:spPr>
          <a:xfrm>
            <a:off x="6891542" y="4380291"/>
            <a:ext cx="508825" cy="679618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70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rPr>
              <a:t>文字内容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  <p:sp>
        <p:nvSpPr>
          <p:cNvPr id="26" name="Text Placeholder 2"/>
          <p:cNvSpPr txBox="1"/>
          <p:nvPr/>
        </p:nvSpPr>
        <p:spPr>
          <a:xfrm>
            <a:off x="1210945" y="4973955"/>
            <a:ext cx="2826385" cy="11074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rPr>
              <a:t>点击添加相关标题文字，点击添加相关标题文字，点击添加相关标题文点击添加相关标题文字，点击添加相关标题文字，点击添加相关标题文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旧字形 Normal" panose="020B0400000000000000" pitchFamily="34" charset="-128"/>
            </a:endParaRPr>
          </a:p>
        </p:txBody>
      </p:sp>
      <p:sp>
        <p:nvSpPr>
          <p:cNvPr id="27" name="Text Placeholder 2"/>
          <p:cNvSpPr txBox="1"/>
          <p:nvPr/>
        </p:nvSpPr>
        <p:spPr>
          <a:xfrm>
            <a:off x="8741410" y="2161540"/>
            <a:ext cx="2826385" cy="11074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rPr>
              <a:t>点击添加相关标题文字，点击添加相关标题文字，点击添加相关标题文点击添加相关标题文字，点击添加相关标题文字，点击添加相关标题文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旧字形 Normal" panose="020B0400000000000000" pitchFamily="34" charset="-128"/>
            </a:endParaRPr>
          </a:p>
        </p:txBody>
      </p:sp>
      <p:sp>
        <p:nvSpPr>
          <p:cNvPr id="28" name="Text Placeholder 2"/>
          <p:cNvSpPr txBox="1"/>
          <p:nvPr/>
        </p:nvSpPr>
        <p:spPr>
          <a:xfrm>
            <a:off x="8741410" y="4955540"/>
            <a:ext cx="2826385" cy="11074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rPr>
              <a:t>点击添加相关标题文字，点击添加相关标题文字，点击添加相关标题文点击添加相关标题文字，点击添加相关标题文字，点击添加相关标题文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旧字形 Normal" panose="020B0400000000000000" pitchFamily="34" charset="-128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0" y="0"/>
            <a:ext cx="5891282" cy="907057"/>
            <a:chOff x="0" y="0"/>
            <a:chExt cx="5891282" cy="907057"/>
          </a:xfrm>
        </p:grpSpPr>
        <p:grpSp>
          <p:nvGrpSpPr>
            <p:cNvPr id="10" name="组合 9"/>
            <p:cNvGrpSpPr/>
            <p:nvPr/>
          </p:nvGrpSpPr>
          <p:grpSpPr>
            <a:xfrm>
              <a:off x="0" y="0"/>
              <a:ext cx="1157698" cy="907057"/>
              <a:chOff x="236687" y="0"/>
              <a:chExt cx="1157698" cy="907057"/>
            </a:xfrm>
          </p:grpSpPr>
          <p:sp>
            <p:nvSpPr>
              <p:cNvPr id="11" name="平行四边形 10"/>
              <p:cNvSpPr/>
              <p:nvPr/>
            </p:nvSpPr>
            <p:spPr>
              <a:xfrm>
                <a:off x="236687" y="0"/>
                <a:ext cx="946768" cy="907057"/>
              </a:xfrm>
              <a:prstGeom prst="parallelogram">
                <a:avLst>
                  <a:gd name="adj" fmla="val 51772"/>
                </a:avLst>
              </a:prstGeom>
              <a:solidFill>
                <a:srgbClr val="F7D7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endParaRPr>
              </a:p>
            </p:txBody>
          </p:sp>
          <p:sp>
            <p:nvSpPr>
              <p:cNvPr id="12" name="平行四边形 11"/>
              <p:cNvSpPr/>
              <p:nvPr/>
            </p:nvSpPr>
            <p:spPr>
              <a:xfrm>
                <a:off x="295208" y="0"/>
                <a:ext cx="360880" cy="342346"/>
              </a:xfrm>
              <a:prstGeom prst="parallelogram">
                <a:avLst>
                  <a:gd name="adj" fmla="val 51772"/>
                </a:avLst>
              </a:prstGeom>
              <a:solidFill>
                <a:srgbClr val="F7D7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endParaRPr>
              </a:p>
            </p:txBody>
          </p:sp>
          <p:sp>
            <p:nvSpPr>
              <p:cNvPr id="13" name="平行四边形 12"/>
              <p:cNvSpPr/>
              <p:nvPr/>
            </p:nvSpPr>
            <p:spPr>
              <a:xfrm rot="20798008">
                <a:off x="845494" y="27657"/>
                <a:ext cx="548891" cy="520701"/>
              </a:xfrm>
              <a:prstGeom prst="parallelogram">
                <a:avLst>
                  <a:gd name="adj" fmla="val 89821"/>
                </a:avLst>
              </a:prstGeom>
              <a:solidFill>
                <a:srgbClr val="F7D7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endParaRPr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221896" y="69264"/>
              <a:ext cx="360880" cy="76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4400"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rPr>
                <a:t>4</a:t>
              </a:r>
              <a:endParaRPr lang="en-US" altLang="zh-CN" sz="4400"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005289" y="171173"/>
              <a:ext cx="3295317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zh-CN" sz="20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rPr>
                <a:t>输入标题内容</a:t>
              </a:r>
              <a:endParaRPr lang="zh-CN" altLang="zh-CN" sz="2000" b="1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290" y="575070"/>
              <a:ext cx="4885992" cy="27321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050" dirty="0">
                  <a:solidFill>
                    <a:prstClr val="white">
                      <a:lumMod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rPr>
                <a:t>print the presentation and make it into a film to be used in a wider field</a:t>
              </a:r>
              <a:endPara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</p:grpSp>
    </p:spTree>
  </p:cSld>
  <p:clrMapOvr>
    <a:masterClrMapping/>
  </p:clrMapOvr>
  <p:transition spd="slow" advClick="0" advTm="200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5891282" cy="907057"/>
            <a:chOff x="0" y="0"/>
            <a:chExt cx="5891282" cy="907057"/>
          </a:xfrm>
        </p:grpSpPr>
        <p:grpSp>
          <p:nvGrpSpPr>
            <p:cNvPr id="10" name="组合 9"/>
            <p:cNvGrpSpPr/>
            <p:nvPr/>
          </p:nvGrpSpPr>
          <p:grpSpPr>
            <a:xfrm>
              <a:off x="0" y="0"/>
              <a:ext cx="1157698" cy="907057"/>
              <a:chOff x="236687" y="0"/>
              <a:chExt cx="1157698" cy="907057"/>
            </a:xfrm>
          </p:grpSpPr>
          <p:sp>
            <p:nvSpPr>
              <p:cNvPr id="11" name="平行四边形 10"/>
              <p:cNvSpPr/>
              <p:nvPr/>
            </p:nvSpPr>
            <p:spPr>
              <a:xfrm>
                <a:off x="236687" y="0"/>
                <a:ext cx="946768" cy="907057"/>
              </a:xfrm>
              <a:prstGeom prst="parallelogram">
                <a:avLst>
                  <a:gd name="adj" fmla="val 51772"/>
                </a:avLst>
              </a:prstGeom>
              <a:solidFill>
                <a:srgbClr val="F7D7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endParaRPr>
              </a:p>
            </p:txBody>
          </p:sp>
          <p:sp>
            <p:nvSpPr>
              <p:cNvPr id="12" name="平行四边形 11"/>
              <p:cNvSpPr/>
              <p:nvPr/>
            </p:nvSpPr>
            <p:spPr>
              <a:xfrm>
                <a:off x="295208" y="0"/>
                <a:ext cx="360880" cy="342346"/>
              </a:xfrm>
              <a:prstGeom prst="parallelogram">
                <a:avLst>
                  <a:gd name="adj" fmla="val 51772"/>
                </a:avLst>
              </a:prstGeom>
              <a:solidFill>
                <a:srgbClr val="F7D7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endParaRPr>
              </a:p>
            </p:txBody>
          </p:sp>
          <p:sp>
            <p:nvSpPr>
              <p:cNvPr id="13" name="平行四边形 12"/>
              <p:cNvSpPr/>
              <p:nvPr/>
            </p:nvSpPr>
            <p:spPr>
              <a:xfrm rot="20798008">
                <a:off x="845494" y="27657"/>
                <a:ext cx="548891" cy="520701"/>
              </a:xfrm>
              <a:prstGeom prst="parallelogram">
                <a:avLst>
                  <a:gd name="adj" fmla="val 89821"/>
                </a:avLst>
              </a:prstGeom>
              <a:solidFill>
                <a:srgbClr val="F7D7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endParaRPr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221896" y="69264"/>
              <a:ext cx="360880" cy="76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4400"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rPr>
                <a:t>4</a:t>
              </a:r>
              <a:endParaRPr lang="en-US" altLang="zh-CN" sz="4400"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005289" y="171173"/>
              <a:ext cx="3295317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zh-CN" sz="20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rPr>
                <a:t>输入标题内容</a:t>
              </a:r>
              <a:endParaRPr lang="zh-CN" altLang="zh-CN" sz="2000" b="1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1005290" y="575070"/>
              <a:ext cx="4885992" cy="27321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050" dirty="0">
                  <a:solidFill>
                    <a:prstClr val="white">
                      <a:lumMod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rPr>
                <a:t>print the presentation and make it into a film to be used in a wider field</a:t>
              </a:r>
              <a:endPara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33375" y="2520950"/>
            <a:ext cx="12207240" cy="3338269"/>
            <a:chOff x="997" y="3925"/>
            <a:chExt cx="17227" cy="4711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997" y="6262"/>
              <a:ext cx="17205" cy="0"/>
            </a:xfrm>
            <a:prstGeom prst="line">
              <a:avLst/>
            </a:prstGeom>
            <a:ln>
              <a:solidFill>
                <a:srgbClr val="654E5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椭圆 4"/>
            <p:cNvSpPr/>
            <p:nvPr/>
          </p:nvSpPr>
          <p:spPr>
            <a:xfrm>
              <a:off x="1841" y="6186"/>
              <a:ext cx="200" cy="200"/>
            </a:xfrm>
            <a:prstGeom prst="ellipse">
              <a:avLst/>
            </a:prstGeom>
            <a:solidFill>
              <a:srgbClr val="654E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矩形标注 5"/>
            <p:cNvSpPr/>
            <p:nvPr/>
          </p:nvSpPr>
          <p:spPr>
            <a:xfrm>
              <a:off x="1017" y="3925"/>
              <a:ext cx="3142" cy="1793"/>
            </a:xfrm>
            <a:prstGeom prst="wedgeRectCallout">
              <a:avLst/>
            </a:prstGeom>
            <a:solidFill>
              <a:srgbClr val="68CA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165" y="4134"/>
              <a:ext cx="2403" cy="5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/>
              <a:r>
                <a:rPr lang="zh-CN" altLang="en-US" sz="1800" b="1">
                  <a:solidFill>
                    <a:srgbClr val="64595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sz="1800" b="1">
                <a:solidFill>
                  <a:srgbClr val="64595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165" y="4666"/>
              <a:ext cx="2817" cy="7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>
                <a:lnSpc>
                  <a:spcPct val="110000"/>
                </a:lnSpc>
              </a:pPr>
              <a:r>
                <a:rPr lang="zh-CN" altLang="en-US" sz="1200">
                  <a:solidFill>
                    <a:srgbClr val="64595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Like pearls, raindrops sprinkle on the river,</a:t>
              </a:r>
              <a:endParaRPr lang="zh-CN" altLang="en-US" sz="1200">
                <a:solidFill>
                  <a:srgbClr val="64595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5357" y="6186"/>
              <a:ext cx="200" cy="200"/>
            </a:xfrm>
            <a:prstGeom prst="ellipse">
              <a:avLst/>
            </a:prstGeom>
            <a:solidFill>
              <a:srgbClr val="654E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矩形标注 17"/>
            <p:cNvSpPr/>
            <p:nvPr/>
          </p:nvSpPr>
          <p:spPr>
            <a:xfrm flipV="1">
              <a:off x="4533" y="6843"/>
              <a:ext cx="3142" cy="1793"/>
            </a:xfrm>
            <a:prstGeom prst="wedgeRectCallout">
              <a:avLst/>
            </a:prstGeom>
            <a:solidFill>
              <a:srgbClr val="F8D8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4681" y="7052"/>
              <a:ext cx="2403" cy="5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/>
              <a:r>
                <a:rPr lang="zh-CN" altLang="en-US" sz="1800" b="1">
                  <a:solidFill>
                    <a:srgbClr val="64595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sz="1800" b="1">
                <a:solidFill>
                  <a:srgbClr val="64595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4681" y="7584"/>
              <a:ext cx="2817" cy="7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>
                <a:lnSpc>
                  <a:spcPct val="110000"/>
                </a:lnSpc>
              </a:pPr>
              <a:r>
                <a:rPr lang="zh-CN" altLang="en-US" sz="1200">
                  <a:solidFill>
                    <a:srgbClr val="64595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Like pearls, raindrops sprinkle on the river,</a:t>
              </a:r>
              <a:endParaRPr lang="zh-CN" altLang="en-US" sz="1200">
                <a:solidFill>
                  <a:srgbClr val="64595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8873" y="6186"/>
              <a:ext cx="200" cy="200"/>
            </a:xfrm>
            <a:prstGeom prst="ellipse">
              <a:avLst/>
            </a:prstGeom>
            <a:solidFill>
              <a:srgbClr val="654E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矩形标注 22"/>
            <p:cNvSpPr/>
            <p:nvPr/>
          </p:nvSpPr>
          <p:spPr>
            <a:xfrm>
              <a:off x="8049" y="3925"/>
              <a:ext cx="3142" cy="1793"/>
            </a:xfrm>
            <a:prstGeom prst="wedgeRectCallout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197" y="4134"/>
              <a:ext cx="2403" cy="5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/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8197" y="4666"/>
              <a:ext cx="2817" cy="7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>
                <a:lnSpc>
                  <a:spcPct val="110000"/>
                </a:lnSpc>
              </a:pP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Like pearls, raindrops sprinkle on the river,</a:t>
              </a:r>
              <a:endPara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12389" y="6186"/>
              <a:ext cx="200" cy="200"/>
            </a:xfrm>
            <a:prstGeom prst="ellipse">
              <a:avLst/>
            </a:prstGeom>
            <a:solidFill>
              <a:srgbClr val="654E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15906" y="6186"/>
              <a:ext cx="200" cy="200"/>
            </a:xfrm>
            <a:prstGeom prst="ellipse">
              <a:avLst/>
            </a:prstGeom>
            <a:solidFill>
              <a:srgbClr val="654E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矩形标注 27"/>
            <p:cNvSpPr/>
            <p:nvPr/>
          </p:nvSpPr>
          <p:spPr>
            <a:xfrm>
              <a:off x="15082" y="3925"/>
              <a:ext cx="3142" cy="1793"/>
            </a:xfrm>
            <a:prstGeom prst="wedgeRectCallout">
              <a:avLst/>
            </a:prstGeom>
            <a:solidFill>
              <a:srgbClr val="F8D8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5230" y="4134"/>
              <a:ext cx="2403" cy="5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/>
              <a:r>
                <a:rPr lang="zh-CN" altLang="en-US" sz="1800" b="1">
                  <a:solidFill>
                    <a:srgbClr val="64595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sz="1800" b="1">
                <a:solidFill>
                  <a:srgbClr val="64595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5230" y="4666"/>
              <a:ext cx="2817" cy="7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>
                <a:lnSpc>
                  <a:spcPct val="110000"/>
                </a:lnSpc>
              </a:pPr>
              <a:r>
                <a:rPr lang="zh-CN" altLang="en-US" sz="1200">
                  <a:solidFill>
                    <a:srgbClr val="64595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Like pearls, raindrops sprinkle on the river,</a:t>
              </a:r>
              <a:endParaRPr lang="zh-CN" altLang="en-US" sz="1200">
                <a:solidFill>
                  <a:srgbClr val="64595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矩形标注 30"/>
            <p:cNvSpPr/>
            <p:nvPr/>
          </p:nvSpPr>
          <p:spPr>
            <a:xfrm flipV="1">
              <a:off x="11565" y="6843"/>
              <a:ext cx="3142" cy="1793"/>
            </a:xfrm>
            <a:prstGeom prst="wedgeRectCallout">
              <a:avLst/>
            </a:prstGeom>
            <a:solidFill>
              <a:srgbClr val="68CA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1713" y="7052"/>
              <a:ext cx="2403" cy="5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/>
              <a:r>
                <a:rPr lang="zh-CN" altLang="en-US" sz="1800" b="1">
                  <a:solidFill>
                    <a:srgbClr val="64595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sz="1800" b="1">
                <a:solidFill>
                  <a:srgbClr val="64595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1713" y="7584"/>
              <a:ext cx="2817" cy="7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>
                <a:lnSpc>
                  <a:spcPct val="110000"/>
                </a:lnSpc>
              </a:pPr>
              <a:r>
                <a:rPr lang="zh-CN" altLang="en-US" sz="1200">
                  <a:solidFill>
                    <a:srgbClr val="64595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Like pearls, raindrops sprinkle on the river,</a:t>
              </a:r>
              <a:endParaRPr lang="zh-CN" altLang="en-US" sz="1200">
                <a:solidFill>
                  <a:srgbClr val="64595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165" y="6477"/>
              <a:ext cx="1530" cy="3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1200" b="1">
                  <a:solidFill>
                    <a:srgbClr val="64595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20XX</a:t>
              </a:r>
              <a:endParaRPr lang="en-US" altLang="zh-CN" sz="1200" b="1">
                <a:solidFill>
                  <a:srgbClr val="64595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208" y="6477"/>
              <a:ext cx="1530" cy="3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1200" b="1">
                  <a:solidFill>
                    <a:srgbClr val="64595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20XX</a:t>
              </a:r>
              <a:endParaRPr lang="en-US" altLang="zh-CN" sz="1200" b="1">
                <a:solidFill>
                  <a:srgbClr val="64595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5241" y="6477"/>
              <a:ext cx="1530" cy="3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1200" b="1">
                  <a:solidFill>
                    <a:srgbClr val="64595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20XX</a:t>
              </a:r>
              <a:endParaRPr lang="en-US" altLang="zh-CN" sz="1200" b="1">
                <a:solidFill>
                  <a:srgbClr val="64595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1724" y="5555"/>
              <a:ext cx="1530" cy="3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1200" b="1">
                  <a:solidFill>
                    <a:srgbClr val="64595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20XX</a:t>
              </a:r>
              <a:endParaRPr lang="en-US" altLang="zh-CN" sz="1200" b="1">
                <a:solidFill>
                  <a:srgbClr val="64595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4692" y="5555"/>
              <a:ext cx="1530" cy="3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1200" b="1">
                  <a:solidFill>
                    <a:srgbClr val="64595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20XX</a:t>
              </a:r>
              <a:endParaRPr lang="en-US" altLang="zh-CN" sz="1200" b="1">
                <a:solidFill>
                  <a:srgbClr val="64595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Click="0" advTm="200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/>
          <p:cNvSpPr/>
          <p:nvPr/>
        </p:nvSpPr>
        <p:spPr>
          <a:xfrm>
            <a:off x="5023987" y="1765611"/>
            <a:ext cx="489569" cy="546684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思源黑体旧字形 Normal" panose="020B0400000000000000" pitchFamily="34" charset="-128"/>
              <a:ea typeface="思源黑体旧字形 Normal" panose="020B0400000000000000" pitchFamily="34" charset="-128"/>
              <a:cs typeface="+mn-ea"/>
              <a:sym typeface="思源黑体旧字形 Normal" panose="020B0400000000000000" pitchFamily="34" charset="-128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5023989" y="2379507"/>
            <a:ext cx="3451700" cy="543268"/>
            <a:chOff x="5128064" y="2256183"/>
            <a:chExt cx="3273083" cy="515155"/>
          </a:xfrm>
          <a:solidFill>
            <a:srgbClr val="F7D73A"/>
          </a:solidFill>
        </p:grpSpPr>
        <p:sp>
          <p:nvSpPr>
            <p:cNvPr id="4" name="Pentagon 3"/>
            <p:cNvSpPr/>
            <p:nvPr/>
          </p:nvSpPr>
          <p:spPr>
            <a:xfrm>
              <a:off x="5128064" y="2256184"/>
              <a:ext cx="3273083" cy="515154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黑体旧字形 Normal" panose="020B0400000000000000" pitchFamily="34" charset="-128"/>
                </a:rPr>
                <a:t>请替换文字内容</a:t>
              </a:r>
              <a:endPara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128064" y="2256183"/>
              <a:ext cx="464234" cy="51515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023989" y="3264225"/>
            <a:ext cx="3451700" cy="543268"/>
            <a:chOff x="5128064" y="3095119"/>
            <a:chExt cx="3273083" cy="515155"/>
          </a:xfrm>
          <a:solidFill>
            <a:srgbClr val="68CAFB"/>
          </a:solidFill>
        </p:grpSpPr>
        <p:sp>
          <p:nvSpPr>
            <p:cNvPr id="6" name="Pentagon 5"/>
            <p:cNvSpPr/>
            <p:nvPr/>
          </p:nvSpPr>
          <p:spPr>
            <a:xfrm>
              <a:off x="5128064" y="3095119"/>
              <a:ext cx="3273083" cy="515154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黑体旧字形 Normal" panose="020B0400000000000000" pitchFamily="34" charset="-128"/>
                </a:rPr>
                <a:t>请替换文字内容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128064" y="3095119"/>
              <a:ext cx="464234" cy="51515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023989" y="4148941"/>
            <a:ext cx="3451700" cy="543268"/>
            <a:chOff x="5128064" y="3934054"/>
            <a:chExt cx="3273083" cy="515155"/>
          </a:xfrm>
          <a:solidFill>
            <a:srgbClr val="F7D73A"/>
          </a:solidFill>
        </p:grpSpPr>
        <p:sp>
          <p:nvSpPr>
            <p:cNvPr id="7" name="Pentagon 6"/>
            <p:cNvSpPr/>
            <p:nvPr/>
          </p:nvSpPr>
          <p:spPr>
            <a:xfrm>
              <a:off x="5128064" y="3934054"/>
              <a:ext cx="3273083" cy="515154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黑体旧字形 Normal" panose="020B0400000000000000" pitchFamily="34" charset="-128"/>
                </a:rPr>
                <a:t>请替换文字内容</a:t>
              </a:r>
              <a:endPara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128064" y="3934054"/>
              <a:ext cx="464234" cy="51515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023988" y="5033658"/>
            <a:ext cx="3451701" cy="543269"/>
            <a:chOff x="5128064" y="4772988"/>
            <a:chExt cx="3273084" cy="515156"/>
          </a:xfrm>
        </p:grpSpPr>
        <p:sp>
          <p:nvSpPr>
            <p:cNvPr id="8" name="Pentagon 7"/>
            <p:cNvSpPr/>
            <p:nvPr/>
          </p:nvSpPr>
          <p:spPr>
            <a:xfrm>
              <a:off x="5128065" y="4772990"/>
              <a:ext cx="3273083" cy="515154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黑体旧字形 Normal" panose="020B0400000000000000" pitchFamily="34" charset="-128"/>
                </a:rPr>
                <a:t>请替换文字内容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128064" y="4772988"/>
              <a:ext cx="464234" cy="515155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8672692" y="2378640"/>
            <a:ext cx="3276709" cy="993542"/>
            <a:chOff x="8451509" y="2034687"/>
            <a:chExt cx="4196827" cy="942124"/>
          </a:xfrm>
        </p:grpSpPr>
        <p:sp>
          <p:nvSpPr>
            <p:cNvPr id="13" name="TextBox 12"/>
            <p:cNvSpPr txBox="1"/>
            <p:nvPr/>
          </p:nvSpPr>
          <p:spPr>
            <a:xfrm>
              <a:off x="8451509" y="2034687"/>
              <a:ext cx="1698194" cy="4016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黑体旧字形 Normal" panose="020B0400000000000000" pitchFamily="34" charset="-128"/>
                </a:rPr>
                <a:t>请输入文本</a:t>
              </a:r>
              <a:endPara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8508022" y="2365039"/>
              <a:ext cx="4140314" cy="6117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黑体旧字形 Normal" panose="020B0400000000000000" pitchFamily="34" charset="-128"/>
                </a:rPr>
                <a:t>点击添加相关标题文字，点击添加相关标题文字，点击添加相关标题文字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956767" y="2379505"/>
            <a:ext cx="4064898" cy="3352608"/>
            <a:chOff x="689317" y="2256183"/>
            <a:chExt cx="3854548" cy="3179117"/>
          </a:xfrm>
        </p:grpSpPr>
        <p:sp>
          <p:nvSpPr>
            <p:cNvPr id="28" name="Rectangle 27"/>
            <p:cNvSpPr/>
            <p:nvPr/>
          </p:nvSpPr>
          <p:spPr>
            <a:xfrm>
              <a:off x="689317" y="2256183"/>
              <a:ext cx="3854548" cy="30319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103992" y="2777120"/>
              <a:ext cx="1455026" cy="401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黑体旧字形 Normal" panose="020B0400000000000000" pitchFamily="34" charset="-128"/>
                </a:rPr>
                <a:t>请输入文本</a:t>
              </a:r>
              <a:endPara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129140" y="3077845"/>
              <a:ext cx="3004396" cy="13120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黑体旧字形 Normal" panose="020B0400000000000000" pitchFamily="34" charset="-128"/>
                </a:rPr>
                <a:t>点击添加相关标题文字，点击添加相关标题文字，点击添加相关标题文字，点击添加相关标题文字，点击添加相关标题文字。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129140" y="4123237"/>
              <a:ext cx="3004396" cy="13120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黑体旧字形 Normal" panose="020B0400000000000000" pitchFamily="34" charset="-128"/>
                </a:rPr>
                <a:t>点击添加相关标题文字，点击添加相关标题文字，点击添加相关标题文字，点击添加相关标题文字，点击添加相关标题文字。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endParaRPr>
            </a:p>
          </p:txBody>
        </p:sp>
      </p:grpSp>
      <p:grpSp>
        <p:nvGrpSpPr>
          <p:cNvPr id="47" name="Group 14"/>
          <p:cNvGrpSpPr/>
          <p:nvPr/>
        </p:nvGrpSpPr>
        <p:grpSpPr>
          <a:xfrm>
            <a:off x="8672692" y="3264225"/>
            <a:ext cx="3276709" cy="993542"/>
            <a:chOff x="8451509" y="2034687"/>
            <a:chExt cx="4196827" cy="942124"/>
          </a:xfrm>
        </p:grpSpPr>
        <p:sp>
          <p:nvSpPr>
            <p:cNvPr id="48" name="TextBox 12"/>
            <p:cNvSpPr txBox="1"/>
            <p:nvPr/>
          </p:nvSpPr>
          <p:spPr>
            <a:xfrm>
              <a:off x="8451509" y="2034687"/>
              <a:ext cx="1698194" cy="4016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黑体旧字形 Normal" panose="020B0400000000000000" pitchFamily="34" charset="-128"/>
                </a:rPr>
                <a:t>请输入文本</a:t>
              </a:r>
              <a:endPara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endParaRPr>
            </a:p>
          </p:txBody>
        </p:sp>
        <p:sp>
          <p:nvSpPr>
            <p:cNvPr id="49" name="Rectangle 13"/>
            <p:cNvSpPr/>
            <p:nvPr/>
          </p:nvSpPr>
          <p:spPr>
            <a:xfrm>
              <a:off x="8508022" y="2365039"/>
              <a:ext cx="4140314" cy="6117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黑体旧字形 Normal" panose="020B0400000000000000" pitchFamily="34" charset="-128"/>
                </a:rPr>
                <a:t>点击添加相关标题文字，点击添加相关标题文字，点击添加相关标题文字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endParaRPr>
            </a:p>
          </p:txBody>
        </p:sp>
      </p:grpSp>
      <p:grpSp>
        <p:nvGrpSpPr>
          <p:cNvPr id="50" name="Group 14"/>
          <p:cNvGrpSpPr/>
          <p:nvPr/>
        </p:nvGrpSpPr>
        <p:grpSpPr>
          <a:xfrm>
            <a:off x="8672693" y="4149810"/>
            <a:ext cx="3348717" cy="993542"/>
            <a:chOff x="8451509" y="2034687"/>
            <a:chExt cx="4289055" cy="942124"/>
          </a:xfrm>
        </p:grpSpPr>
        <p:sp>
          <p:nvSpPr>
            <p:cNvPr id="51" name="TextBox 12"/>
            <p:cNvSpPr txBox="1"/>
            <p:nvPr/>
          </p:nvSpPr>
          <p:spPr>
            <a:xfrm>
              <a:off x="8451509" y="2034687"/>
              <a:ext cx="1698194" cy="4016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黑体旧字形 Normal" panose="020B0400000000000000" pitchFamily="34" charset="-128"/>
                </a:rPr>
                <a:t>请输入文本</a:t>
              </a:r>
              <a:endPara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endParaRPr>
            </a:p>
          </p:txBody>
        </p:sp>
        <p:sp>
          <p:nvSpPr>
            <p:cNvPr id="52" name="Rectangle 13"/>
            <p:cNvSpPr/>
            <p:nvPr/>
          </p:nvSpPr>
          <p:spPr>
            <a:xfrm>
              <a:off x="8508022" y="2365039"/>
              <a:ext cx="4232542" cy="6117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黑体旧字形 Normal" panose="020B0400000000000000" pitchFamily="34" charset="-128"/>
                </a:rPr>
                <a:t>点击添加相关标题文字，点击添加相关标题文字，点击添加相关标题文字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endParaRPr>
            </a:p>
          </p:txBody>
        </p:sp>
      </p:grpSp>
      <p:grpSp>
        <p:nvGrpSpPr>
          <p:cNvPr id="53" name="Group 14"/>
          <p:cNvGrpSpPr/>
          <p:nvPr/>
        </p:nvGrpSpPr>
        <p:grpSpPr>
          <a:xfrm>
            <a:off x="8672692" y="5033658"/>
            <a:ext cx="3276709" cy="993542"/>
            <a:chOff x="8451509" y="2034687"/>
            <a:chExt cx="4196827" cy="942124"/>
          </a:xfrm>
        </p:grpSpPr>
        <p:sp>
          <p:nvSpPr>
            <p:cNvPr id="54" name="TextBox 12"/>
            <p:cNvSpPr txBox="1"/>
            <p:nvPr/>
          </p:nvSpPr>
          <p:spPr>
            <a:xfrm>
              <a:off x="8451509" y="2034687"/>
              <a:ext cx="1698194" cy="4016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黑体旧字形 Normal" panose="020B0400000000000000" pitchFamily="34" charset="-128"/>
                </a:rPr>
                <a:t>请输入文本</a:t>
              </a:r>
              <a:endPara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endParaRPr>
            </a:p>
          </p:txBody>
        </p:sp>
        <p:sp>
          <p:nvSpPr>
            <p:cNvPr id="55" name="Rectangle 13"/>
            <p:cNvSpPr/>
            <p:nvPr/>
          </p:nvSpPr>
          <p:spPr>
            <a:xfrm>
              <a:off x="8508022" y="2365039"/>
              <a:ext cx="4140314" cy="6117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黑体旧字形 Normal" panose="020B0400000000000000" pitchFamily="34" charset="-128"/>
                </a:rPr>
                <a:t>点击添加相关标题文字，点击添加相关标题文字，点击添加相关标题文字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0" y="0"/>
            <a:ext cx="5891282" cy="907057"/>
            <a:chOff x="0" y="0"/>
            <a:chExt cx="5891282" cy="907057"/>
          </a:xfrm>
        </p:grpSpPr>
        <p:grpSp>
          <p:nvGrpSpPr>
            <p:cNvPr id="3" name="组合 2"/>
            <p:cNvGrpSpPr/>
            <p:nvPr/>
          </p:nvGrpSpPr>
          <p:grpSpPr>
            <a:xfrm>
              <a:off x="0" y="0"/>
              <a:ext cx="1157698" cy="907057"/>
              <a:chOff x="236687" y="0"/>
              <a:chExt cx="1157698" cy="907057"/>
            </a:xfrm>
          </p:grpSpPr>
          <p:sp>
            <p:nvSpPr>
              <p:cNvPr id="16" name="平行四边形 15"/>
              <p:cNvSpPr/>
              <p:nvPr/>
            </p:nvSpPr>
            <p:spPr>
              <a:xfrm>
                <a:off x="236687" y="0"/>
                <a:ext cx="946768" cy="907057"/>
              </a:xfrm>
              <a:prstGeom prst="parallelogram">
                <a:avLst>
                  <a:gd name="adj" fmla="val 51772"/>
                </a:avLst>
              </a:prstGeom>
              <a:solidFill>
                <a:srgbClr val="F7D7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endParaRPr>
              </a:p>
            </p:txBody>
          </p:sp>
          <p:sp>
            <p:nvSpPr>
              <p:cNvPr id="17" name="平行四边形 16"/>
              <p:cNvSpPr/>
              <p:nvPr/>
            </p:nvSpPr>
            <p:spPr>
              <a:xfrm>
                <a:off x="295208" y="0"/>
                <a:ext cx="360880" cy="342346"/>
              </a:xfrm>
              <a:prstGeom prst="parallelogram">
                <a:avLst>
                  <a:gd name="adj" fmla="val 51772"/>
                </a:avLst>
              </a:prstGeom>
              <a:solidFill>
                <a:srgbClr val="F7D7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endParaRPr>
              </a:p>
            </p:txBody>
          </p:sp>
          <p:sp>
            <p:nvSpPr>
              <p:cNvPr id="18" name="平行四边形 17"/>
              <p:cNvSpPr/>
              <p:nvPr/>
            </p:nvSpPr>
            <p:spPr>
              <a:xfrm rot="20798008">
                <a:off x="845494" y="27657"/>
                <a:ext cx="548891" cy="520701"/>
              </a:xfrm>
              <a:prstGeom prst="parallelogram">
                <a:avLst>
                  <a:gd name="adj" fmla="val 89821"/>
                </a:avLst>
              </a:prstGeom>
              <a:solidFill>
                <a:srgbClr val="F7D7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endParaRPr>
              </a:p>
            </p:txBody>
          </p:sp>
        </p:grpSp>
        <p:sp>
          <p:nvSpPr>
            <p:cNvPr id="19" name="文本框 18"/>
            <p:cNvSpPr txBox="1"/>
            <p:nvPr/>
          </p:nvSpPr>
          <p:spPr>
            <a:xfrm>
              <a:off x="221896" y="69264"/>
              <a:ext cx="360880" cy="76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4400"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rPr>
                <a:t>4</a:t>
              </a:r>
              <a:endParaRPr lang="en-US" altLang="zh-CN" sz="4400"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005289" y="171173"/>
              <a:ext cx="3295317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zh-CN" sz="20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rPr>
                <a:t>输入标题内容</a:t>
              </a:r>
              <a:endParaRPr lang="zh-CN" altLang="zh-CN" sz="2000" b="1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005290" y="575070"/>
              <a:ext cx="4885992" cy="27321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050" dirty="0">
                  <a:solidFill>
                    <a:prstClr val="white">
                      <a:lumMod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rPr>
                <a:t>print the presentation and make it into a film to be used in a wider field</a:t>
              </a:r>
              <a:endPara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</p:grpSp>
    </p:spTree>
  </p:cSld>
  <p:clrMapOvr>
    <a:masterClrMapping/>
  </p:clrMapOvr>
  <p:transition spd="slow" advClick="0" advTm="200">
    <p:pull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寒假校园招聘易拉宝 (5)"/>
          <p:cNvPicPr>
            <a:picLocks noChangeAspect="1"/>
          </p:cNvPicPr>
          <p:nvPr/>
        </p:nvPicPr>
        <p:blipFill>
          <a:blip r:embed="rId1"/>
          <a:srcRect t="20920" b="57106"/>
          <a:stretch>
            <a:fillRect/>
          </a:stretch>
        </p:blipFill>
        <p:spPr>
          <a:xfrm>
            <a:off x="0" y="-17145"/>
            <a:ext cx="12858750" cy="7266940"/>
          </a:xfrm>
          <a:prstGeom prst="rect">
            <a:avLst/>
          </a:prstGeom>
        </p:spPr>
      </p:pic>
      <p:sp>
        <p:nvSpPr>
          <p:cNvPr id="69" name="矩形: 圆角 68"/>
          <p:cNvSpPr/>
          <p:nvPr/>
        </p:nvSpPr>
        <p:spPr>
          <a:xfrm>
            <a:off x="448772" y="5163368"/>
            <a:ext cx="1750325" cy="582690"/>
          </a:xfrm>
          <a:prstGeom prst="roundRect">
            <a:avLst>
              <a:gd name="adj" fmla="val 50000"/>
            </a:avLst>
          </a:prstGeom>
          <a:solidFill>
            <a:srgbClr val="F7D7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3930" fontAlgn="auto">
              <a:spcBef>
                <a:spcPts val="0"/>
              </a:spcBef>
              <a:spcAft>
                <a:spcPts val="0"/>
              </a:spcAft>
            </a:pPr>
            <a:endParaRPr lang="zh-CN" altLang="en-US" sz="1900">
              <a:solidFill>
                <a:prstClr val="white"/>
              </a:solidFill>
              <a:latin typeface="思源黑体旧字形 Normal" panose="020B0400000000000000" pitchFamily="34" charset="-128"/>
              <a:ea typeface="思源黑体旧字形 Normal" panose="020B0400000000000000" pitchFamily="34" charset="-128"/>
              <a:sym typeface="思源黑体旧字形 Normal" panose="020B0400000000000000" pitchFamily="34" charset="-128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546289" y="5279362"/>
            <a:ext cx="1594816" cy="350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defTabSz="96393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685">
                <a:solidFill>
                  <a:srgbClr val="2D2D2D"/>
                </a:solidFill>
                <a:latin typeface="思源黑体旧字形 Normal" panose="020B0400000000000000" pitchFamily="34" charset="-128"/>
                <a:ea typeface="思源黑体旧字形 Normal" panose="020B0400000000000000" pitchFamily="34" charset="-128"/>
                <a:cs typeface="Calibri" panose="020F0502020204030204" pitchFamily="34" charset="0"/>
                <a:sym typeface="思源黑体旧字形 Normal" panose="020B0400000000000000" pitchFamily="34" charset="-128"/>
              </a:rPr>
              <a:t>汇报人：</a:t>
            </a:r>
            <a:r>
              <a:rPr lang="en-US" altLang="zh-CN" sz="1685">
                <a:solidFill>
                  <a:srgbClr val="2D2D2D"/>
                </a:solidFill>
                <a:latin typeface="思源黑体旧字形 Normal" panose="020B0400000000000000" pitchFamily="34" charset="-128"/>
                <a:ea typeface="思源黑体旧字形 Normal" panose="020B0400000000000000" pitchFamily="34" charset="-128"/>
                <a:cs typeface="Calibri" panose="020F0502020204030204" pitchFamily="34" charset="0"/>
                <a:sym typeface="思源黑体旧字形 Normal" panose="020B0400000000000000" pitchFamily="34" charset="-128"/>
              </a:rPr>
              <a:t>CN</a:t>
            </a:r>
            <a:endParaRPr lang="en-US" altLang="zh-CN" sz="1685">
              <a:solidFill>
                <a:srgbClr val="2D2D2D"/>
              </a:solidFill>
              <a:latin typeface="思源黑体旧字形 Normal" panose="020B0400000000000000" pitchFamily="34" charset="-128"/>
              <a:ea typeface="思源黑体旧字形 Normal" panose="020B0400000000000000" pitchFamily="34" charset="-128"/>
              <a:cs typeface="Calibri" panose="020F0502020204030204" pitchFamily="34" charset="0"/>
              <a:sym typeface="思源黑体旧字形 Normal" panose="020B0400000000000000" pitchFamily="34" charset="-128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1817231" y="2533008"/>
            <a:ext cx="642912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defTabSz="96393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5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旧字形 Normal" panose="020B0400000000000000" pitchFamily="34" charset="-128"/>
              </a:rPr>
              <a:t>感谢您的聆听</a:t>
            </a:r>
            <a:endParaRPr lang="zh-CN" altLang="en-US" sz="5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1869416" y="3750844"/>
            <a:ext cx="6365089" cy="667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63930"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思源黑体旧字形 Normal" panose="020B0400000000000000" pitchFamily="34" charset="-128"/>
              </a:rPr>
              <a:t>Lorem ipsum dolor sit amet, consectetuer adipiscing elit. Maecenas porttitor congue massa. 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思源黑体旧字形 Normal" panose="020B0400000000000000" pitchFamily="34" charset="-128"/>
              </a:rPr>
              <a:t>Fusce posuere 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思源黑体旧字形 Normal" panose="020B0400000000000000" pitchFamily="34" charset="-128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869267" y="1334176"/>
            <a:ext cx="2751349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7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rPr>
              <a:t>20</a:t>
            </a:r>
            <a:r>
              <a:rPr lang="en-US" sz="7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rPr>
              <a:t>20</a:t>
            </a:r>
            <a:endParaRPr lang="en-US" sz="7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987074" y="3671565"/>
            <a:ext cx="938565" cy="0"/>
          </a:xfrm>
          <a:prstGeom prst="line">
            <a:avLst/>
          </a:prstGeom>
          <a:ln w="57150">
            <a:solidFill>
              <a:srgbClr val="2D2D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悠扬婉转充满希望的钢琴节奏背景乐_1分38秒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fade in="5000.000000" out="5000.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925945" y="-1606238"/>
            <a:ext cx="609600" cy="609600"/>
          </a:xfrm>
          <a:prstGeom prst="rect">
            <a:avLst/>
          </a:prstGeom>
        </p:spPr>
      </p:pic>
      <p:pic>
        <p:nvPicPr>
          <p:cNvPr id="14" name="图片 13" descr="log0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590" y="175260"/>
            <a:ext cx="2390775" cy="542925"/>
          </a:xfrm>
          <a:prstGeom prst="rect">
            <a:avLst/>
          </a:prstGeom>
        </p:spPr>
      </p:pic>
    </p:spTree>
  </p:cSld>
  <p:clrMapOvr>
    <a:masterClrMapping/>
  </p:clrMapOvr>
  <p:transition spd="slow" advClick="0" advTm="2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69" grpId="0" bldLvl="0" animBg="1"/>
      <p:bldP spid="70" grpId="0"/>
      <p:bldP spid="71" grpId="0"/>
      <p:bldP spid="83" grpId="0"/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839065" cy="7232015"/>
          </a:xfrm>
          <a:prstGeom prst="rect">
            <a:avLst/>
          </a:prstGeom>
        </p:spPr>
      </p:pic>
    </p:spTree>
  </p:cSld>
  <p:clrMapOvr>
    <a:masterClrMapping/>
  </p:clrMapOvr>
  <p:transition spd="slow" advClick="0" advTm="200">
    <p:pull/>
  </p:transition>
</p:sld>
</file>

<file path=ppt/tags/tag1.xml><?xml version="1.0" encoding="utf-8"?>
<p:tagLst xmlns:p="http://schemas.openxmlformats.org/presentationml/2006/main">
  <p:tag name="MH" val="20161022203851"/>
  <p:tag name="MH_LIBRARY" val="GRAPHIC"/>
  <p:tag name="MH_TYPE" val="Other"/>
  <p:tag name="MH_ORDER" val="1"/>
</p:tagLst>
</file>

<file path=ppt/tags/tag2.xml><?xml version="1.0" encoding="utf-8"?>
<p:tagLst xmlns:p="http://schemas.openxmlformats.org/presentationml/2006/main">
  <p:tag name="MH" val="20161022203851"/>
  <p:tag name="MH_LIBRARY" val="GRAPHIC"/>
  <p:tag name="MH_TYPE" val="Other"/>
  <p:tag name="MH_ORDER" val="1"/>
</p:tagLst>
</file>

<file path=ppt/tags/tag3.xml><?xml version="1.0" encoding="utf-8"?>
<p:tagLst xmlns:p="http://schemas.openxmlformats.org/presentationml/2006/main">
  <p:tag name="MH" val="20161022203851"/>
  <p:tag name="MH_LIBRARY" val="GRAPHIC"/>
  <p:tag name="MH_TYPE" val="Other"/>
  <p:tag name="MH_ORDER" val="1"/>
</p:tagLst>
</file>

<file path=ppt/tags/tag4.xml><?xml version="1.0" encoding="utf-8"?>
<p:tagLst xmlns:p="http://schemas.openxmlformats.org/presentationml/2006/main">
  <p:tag name="MH" val="20161022203851"/>
  <p:tag name="MH_LIBRARY" val="GRAPHIC"/>
  <p:tag name="MH_TYPE" val="Other"/>
  <p:tag name="MH_ORDER" val="1"/>
</p:tagLst>
</file>

<file path=ppt/theme/theme1.xml><?xml version="1.0" encoding="utf-8"?>
<a:theme xmlns:a="http://schemas.openxmlformats.org/drawingml/2006/main" name="Office Theme">
  <a:themeElements>
    <a:clrScheme name="自定义 17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30000"/>
      </a:accent1>
      <a:accent2>
        <a:srgbClr val="3A3838"/>
      </a:accent2>
      <a:accent3>
        <a:srgbClr val="B30000"/>
      </a:accent3>
      <a:accent4>
        <a:srgbClr val="3A3838"/>
      </a:accent4>
      <a:accent5>
        <a:srgbClr val="B30000"/>
      </a:accent5>
      <a:accent6>
        <a:srgbClr val="3A3838"/>
      </a:accent6>
      <a:hlink>
        <a:srgbClr val="B30000"/>
      </a:hlink>
      <a:folHlink>
        <a:srgbClr val="3A3838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黄色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4511</Words>
  <Application>WPS 演示</Application>
  <PresentationFormat>自定义</PresentationFormat>
  <Paragraphs>388</Paragraphs>
  <Slides>20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25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47" baseType="lpstr">
      <vt:lpstr>Arial</vt:lpstr>
      <vt:lpstr>宋体</vt:lpstr>
      <vt:lpstr>Wingdings</vt:lpstr>
      <vt:lpstr>Calibri</vt:lpstr>
      <vt:lpstr>思源黑体旧字形 Normal</vt:lpstr>
      <vt:lpstr>黑体</vt:lpstr>
      <vt:lpstr>微软雅黑</vt:lpstr>
      <vt:lpstr>Agency FB</vt:lpstr>
      <vt:lpstr>Times New Roman</vt:lpstr>
      <vt:lpstr>Arial Unicode MS</vt:lpstr>
      <vt:lpstr>Batang</vt:lpstr>
      <vt:lpstr>Century Gothic</vt:lpstr>
      <vt:lpstr>Helvetica-Roman-SemiB</vt:lpstr>
      <vt:lpstr>Segoe Print</vt:lpstr>
      <vt:lpstr>SimSun-ExtB</vt:lpstr>
      <vt:lpstr>汉仪晓波花月圆W</vt:lpstr>
      <vt:lpstr>等线 Light</vt:lpstr>
      <vt:lpstr>等线</vt:lpstr>
      <vt:lpstr>华康圆体W3(P)</vt:lpstr>
      <vt:lpstr>League Gothic Regular</vt:lpstr>
      <vt:lpstr>Lato Regular</vt:lpstr>
      <vt:lpstr>Gill Sans</vt:lpstr>
      <vt:lpstr>FontAwesome</vt:lpstr>
      <vt:lpstr>Calibri Light</vt:lpstr>
      <vt:lpstr>Gill Sans MT</vt:lpstr>
      <vt:lpstr>Office Theme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</dc:title>
  <dc:creator/>
  <cp:keywords>1</cp:keywords>
  <dc:description>http://www.ypppt.com/</dc:description>
  <cp:lastModifiedBy>拉普耶鲁</cp:lastModifiedBy>
  <cp:revision>7</cp:revision>
  <dcterms:created xsi:type="dcterms:W3CDTF">2016-12-22T15:35:00Z</dcterms:created>
  <dcterms:modified xsi:type="dcterms:W3CDTF">2020-09-16T02:14:52Z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2052-11.1.0.9999</vt:lpwstr>
  </property>
</Properties>
</file>