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57" r:id="rId3"/>
    <p:sldId id="258" r:id="rId4"/>
    <p:sldId id="259" r:id="rId5"/>
    <p:sldId id="270" r:id="rId6"/>
    <p:sldId id="265" r:id="rId7"/>
    <p:sldId id="260" r:id="rId8"/>
    <p:sldId id="288" r:id="rId9"/>
    <p:sldId id="263" r:id="rId10"/>
    <p:sldId id="261" r:id="rId11"/>
    <p:sldId id="264" r:id="rId12"/>
    <p:sldId id="289" r:id="rId13"/>
    <p:sldId id="266" r:id="rId14"/>
    <p:sldId id="271" r:id="rId15"/>
    <p:sldId id="267" r:id="rId16"/>
    <p:sldId id="290" r:id="rId17"/>
    <p:sldId id="273" r:id="rId18"/>
    <p:sldId id="275" r:id="rId19"/>
    <p:sldId id="279" r:id="rId20"/>
    <p:sldId id="291" r:id="rId21"/>
    <p:sldId id="256" r:id="rId22"/>
  </p:sldIdLst>
  <p:sldSz cx="12192000" cy="6858000"/>
  <p:notesSz cx="6858000" cy="9144000"/>
  <p:embeddedFontLst>
    <p:embeddedFont>
      <p:font typeface="站酷快乐体2016修订版" panose="02010600030101010101" charset="0"/>
      <p:regular r:id="rId27"/>
    </p:embeddedFont>
    <p:embeddedFont>
      <p:font typeface="等线" panose="02010600030101010101" charset="0"/>
      <p:regular r:id="rId28"/>
      <p:bold r:id="rId29"/>
    </p:embeddedFont>
    <p:embeddedFont>
      <p:font typeface="胖橘猫老师" charset="-122"/>
      <p:regular r:id="rId30"/>
    </p:embeddedFont>
    <p:embeddedFont>
      <p:font typeface="字心坊萌喵体" charset="-122"/>
      <p:regular r:id="rId3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2A4"/>
    <a:srgbClr val="BBE59D"/>
    <a:srgbClr val="FFAFE2"/>
    <a:srgbClr val="5C421E"/>
    <a:srgbClr val="ADBF79"/>
    <a:srgbClr val="C18737"/>
    <a:srgbClr val="FFFAE4"/>
    <a:srgbClr val="CD9953"/>
    <a:srgbClr val="FCD17F"/>
    <a:srgbClr val="C996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35" autoAdjust="0"/>
    <p:restoredTop sz="94660"/>
  </p:normalViewPr>
  <p:slideViewPr>
    <p:cSldViewPr snapToGrid="0">
      <p:cViewPr>
        <p:scale>
          <a:sx n="50" d="100"/>
          <a:sy n="50" d="100"/>
        </p:scale>
        <p:origin x="1910"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2E2EBB-C39E-4709-B078-ED38C4F043C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43FE61-AD3B-49EA-BEFE-A00830111D7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0" Type="http://schemas.openxmlformats.org/officeDocument/2006/relationships/slideLayout" Target="../slideLayouts/slideLayout4.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emf"/><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8.emf"/><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9.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0.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1.emf"/><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12.png"/><Relationship Id="rId2" Type="http://schemas.openxmlformats.org/officeDocument/2006/relationships/tags" Target="../tags/tag9.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jpeg"/><Relationship Id="rId1" Type="http://schemas.openxmlformats.org/officeDocument/2006/relationships/image" Target="../media/image13.emf"/></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智力开发早教益智托管幼儿培训教育看护班海报DM单宣传"/>
          <p:cNvPicPr>
            <a:picLocks noChangeAspect="1"/>
          </p:cNvPicPr>
          <p:nvPr/>
        </p:nvPicPr>
        <p:blipFill>
          <a:blip r:embed="rId1"/>
          <a:srcRect b="58003"/>
          <a:stretch>
            <a:fillRect/>
          </a:stretch>
        </p:blipFill>
        <p:spPr>
          <a:xfrm>
            <a:off x="0" y="0"/>
            <a:ext cx="12256770" cy="6875780"/>
          </a:xfrm>
          <a:prstGeom prst="rect">
            <a:avLst/>
          </a:prstGeom>
        </p:spPr>
      </p:pic>
      <p:pic>
        <p:nvPicPr>
          <p:cNvPr id="12" name="图片 11" descr="六一儿童节"/>
          <p:cNvPicPr>
            <a:picLocks noChangeAspect="1"/>
          </p:cNvPicPr>
          <p:nvPr/>
        </p:nvPicPr>
        <p:blipFill>
          <a:blip r:embed="rId2"/>
          <a:srcRect t="23422" b="23266"/>
          <a:stretch>
            <a:fillRect/>
          </a:stretch>
        </p:blipFill>
        <p:spPr>
          <a:xfrm>
            <a:off x="1445895" y="932180"/>
            <a:ext cx="9364980" cy="4993005"/>
          </a:xfrm>
          <a:prstGeom prst="rect">
            <a:avLst/>
          </a:prstGeom>
        </p:spPr>
      </p:pic>
      <p:sp>
        <p:nvSpPr>
          <p:cNvPr id="50" name="文本框 49"/>
          <p:cNvSpPr txBox="1"/>
          <p:nvPr/>
        </p:nvSpPr>
        <p:spPr>
          <a:xfrm>
            <a:off x="2369248" y="5810219"/>
            <a:ext cx="7223634" cy="368300"/>
          </a:xfrm>
          <a:prstGeom prst="rect">
            <a:avLst/>
          </a:prstGeom>
          <a:noFill/>
        </p:spPr>
        <p:txBody>
          <a:bodyPr wrap="square" rtlCol="0">
            <a:spAutoFit/>
          </a:bodyPr>
          <a:p>
            <a:pPr algn="ctr"/>
            <a:r>
              <a:rPr lang="en-US" altLang="zh-CN">
                <a:solidFill>
                  <a:schemeClr val="tx1">
                    <a:lumMod val="75000"/>
                    <a:lumOff val="25000"/>
                  </a:schemeClr>
                </a:solidFill>
                <a:latin typeface="胖橘猫老师" charset="-122"/>
                <a:ea typeface="胖橘猫老师" charset="-122"/>
              </a:rPr>
              <a:t>EDUCATION AND TEACHING TEMPLATE</a:t>
            </a:r>
            <a:endParaRPr lang="en-US" altLang="zh-CN">
              <a:solidFill>
                <a:schemeClr val="tx1">
                  <a:lumMod val="75000"/>
                  <a:lumOff val="25000"/>
                </a:schemeClr>
              </a:solidFill>
              <a:latin typeface="胖橘猫老师" charset="-122"/>
              <a:ea typeface="胖橘猫老师" charset="-122"/>
            </a:endParaRPr>
          </a:p>
        </p:txBody>
      </p:sp>
      <p:sp>
        <p:nvSpPr>
          <p:cNvPr id="51" name="文本框 50"/>
          <p:cNvSpPr txBox="1"/>
          <p:nvPr/>
        </p:nvSpPr>
        <p:spPr>
          <a:xfrm>
            <a:off x="4590926" y="6272165"/>
            <a:ext cx="2780295" cy="368300"/>
          </a:xfrm>
          <a:prstGeom prst="rect">
            <a:avLst/>
          </a:prstGeom>
          <a:noFill/>
        </p:spPr>
        <p:txBody>
          <a:bodyPr wrap="square" rtlCol="0">
            <a:spAutoFit/>
          </a:bodyPr>
          <a:p>
            <a:pPr algn="ctr"/>
            <a:r>
              <a:rPr lang="zh-CN" altLang="en-US">
                <a:solidFill>
                  <a:schemeClr val="tx1">
                    <a:lumMod val="75000"/>
                    <a:lumOff val="25000"/>
                  </a:schemeClr>
                </a:solidFill>
                <a:latin typeface="胖橘猫老师" charset="-122"/>
                <a:ea typeface="胖橘猫老师" charset="-122"/>
                <a:cs typeface="胖橘猫老师" charset="-122"/>
              </a:rPr>
              <a:t>授课人：</a:t>
            </a:r>
            <a:r>
              <a:rPr lang="en-US" altLang="zh-CN">
                <a:solidFill>
                  <a:schemeClr val="tx1">
                    <a:lumMod val="75000"/>
                    <a:lumOff val="25000"/>
                  </a:schemeClr>
                </a:solidFill>
                <a:latin typeface="胖橘猫老师" charset="-122"/>
                <a:ea typeface="胖橘猫老师" charset="-122"/>
                <a:cs typeface="胖橘猫老师" charset="-122"/>
              </a:rPr>
              <a:t>xxx</a:t>
            </a:r>
            <a:endParaRPr lang="en-US" altLang="zh-CN">
              <a:solidFill>
                <a:schemeClr val="tx1">
                  <a:lumMod val="75000"/>
                  <a:lumOff val="25000"/>
                </a:schemeClr>
              </a:solidFill>
              <a:latin typeface="胖橘猫老师" charset="-122"/>
              <a:ea typeface="胖橘猫老师" charset="-122"/>
              <a:cs typeface="胖橘猫老师"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智力开发早教益智托管幼儿培训教育看护班海报DM单宣传"/>
          <p:cNvPicPr>
            <a:picLocks noChangeAspect="1"/>
          </p:cNvPicPr>
          <p:nvPr/>
        </p:nvPicPr>
        <p:blipFill>
          <a:blip r:embed="rId1"/>
          <a:srcRect b="58003"/>
          <a:stretch>
            <a:fillRect/>
          </a:stretch>
        </p:blipFill>
        <p:spPr>
          <a:xfrm>
            <a:off x="0" y="0"/>
            <a:ext cx="12256770" cy="6875780"/>
          </a:xfrm>
          <a:prstGeom prst="frame">
            <a:avLst/>
          </a:prstGeom>
        </p:spPr>
      </p:pic>
      <p:sp>
        <p:nvSpPr>
          <p:cNvPr id="3" name="文本框 2"/>
          <p:cNvSpPr txBox="1"/>
          <p:nvPr/>
        </p:nvSpPr>
        <p:spPr>
          <a:xfrm>
            <a:off x="3081500" y="1545066"/>
            <a:ext cx="5801233" cy="1014730"/>
          </a:xfrm>
          <a:prstGeom prst="rect">
            <a:avLst/>
          </a:prstGeom>
          <a:noFill/>
        </p:spPr>
        <p:txBody>
          <a:bodyPr wrap="square" rtlCol="0">
            <a:spAutoFit/>
          </a:bodyPr>
          <a:lstStyle/>
          <a:p>
            <a:pPr algn="ctr"/>
            <a:r>
              <a:rPr lang="zh-CN" altLang="en-US" sz="6000">
                <a:solidFill>
                  <a:srgbClr val="455267"/>
                </a:solidFill>
                <a:latin typeface="胖橘猫老师" charset="-122"/>
                <a:ea typeface="胖橘猫老师" charset="-122"/>
              </a:rPr>
              <a:t>目录</a:t>
            </a:r>
            <a:endParaRPr lang="zh-CN" altLang="en-US" sz="6000">
              <a:solidFill>
                <a:srgbClr val="455267"/>
              </a:solidFill>
              <a:latin typeface="胖橘猫老师" charset="-122"/>
              <a:ea typeface="胖橘猫老师" charset="-122"/>
            </a:endParaRPr>
          </a:p>
        </p:txBody>
      </p:sp>
      <p:grpSp>
        <p:nvGrpSpPr>
          <p:cNvPr id="4" name="组合 3"/>
          <p:cNvGrpSpPr/>
          <p:nvPr/>
        </p:nvGrpSpPr>
        <p:grpSpPr>
          <a:xfrm>
            <a:off x="1366787" y="3214585"/>
            <a:ext cx="2596621" cy="2285637"/>
            <a:chOff x="1484482" y="2661098"/>
            <a:chExt cx="2596621" cy="2285637"/>
          </a:xfrm>
        </p:grpSpPr>
        <p:sp>
          <p:nvSpPr>
            <p:cNvPr id="9" name="矩形 8"/>
            <p:cNvSpPr/>
            <p:nvPr/>
          </p:nvSpPr>
          <p:spPr>
            <a:xfrm>
              <a:off x="1484482" y="4040012"/>
              <a:ext cx="2596621" cy="906723"/>
            </a:xfrm>
            <a:prstGeom prst="rect">
              <a:avLst/>
            </a:prstGeom>
          </p:spPr>
          <p:txBody>
            <a:bodyPr wrap="square">
              <a:spAutoFit/>
            </a:bodyPr>
            <a:lstStyle/>
            <a:p>
              <a:pPr algn="ctr">
                <a:lnSpc>
                  <a:spcPct val="130000"/>
                </a:lnSpc>
              </a:pPr>
              <a:r>
                <a:rPr lang="zh-CN" altLang="en-US" sz="1400" dirty="0">
                  <a:solidFill>
                    <a:schemeClr val="tx1">
                      <a:lumMod val="65000"/>
                      <a:lumOff val="35000"/>
                    </a:schemeClr>
                  </a:solidFill>
                  <a:latin typeface="胖橘猫老师" charset="-122"/>
                  <a:ea typeface="胖橘猫老师" charset="-122"/>
                </a:rPr>
                <a:t>标题数字等都可以通过点击和重新输入进行更改。建议参考原模板的风格字体字号。</a:t>
              </a:r>
              <a:endParaRPr kumimoji="1" lang="zh-CN" altLang="en-US" sz="1400" dirty="0">
                <a:solidFill>
                  <a:schemeClr val="tx1">
                    <a:lumMod val="65000"/>
                    <a:lumOff val="35000"/>
                  </a:schemeClr>
                </a:solidFill>
                <a:latin typeface="胖橘猫老师" charset="-122"/>
                <a:ea typeface="胖橘猫老师" charset="-122"/>
              </a:endParaRPr>
            </a:p>
          </p:txBody>
        </p:sp>
        <p:sp>
          <p:nvSpPr>
            <p:cNvPr id="17" name="文本框 16"/>
            <p:cNvSpPr txBox="1"/>
            <p:nvPr/>
          </p:nvSpPr>
          <p:spPr>
            <a:xfrm>
              <a:off x="1669534" y="3521364"/>
              <a:ext cx="2226516" cy="512641"/>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sz="2400" b="0" dirty="0">
                  <a:solidFill>
                    <a:srgbClr val="455267"/>
                  </a:solidFill>
                  <a:latin typeface="胖橘猫老师" charset="-122"/>
                  <a:ea typeface="胖橘猫老师" charset="-122"/>
                </a:rPr>
                <a:t>填写标题文本</a:t>
              </a:r>
              <a:endParaRPr lang="zh-CN" altLang="en-US" sz="2400" b="0" dirty="0">
                <a:solidFill>
                  <a:srgbClr val="455267"/>
                </a:solidFill>
                <a:latin typeface="胖橘猫老师" charset="-122"/>
                <a:ea typeface="胖橘猫老师" charset="-122"/>
              </a:endParaRPr>
            </a:p>
          </p:txBody>
        </p:sp>
        <p:sp>
          <p:nvSpPr>
            <p:cNvPr id="18" name="文本框 17"/>
            <p:cNvSpPr txBox="1"/>
            <p:nvPr/>
          </p:nvSpPr>
          <p:spPr>
            <a:xfrm>
              <a:off x="1669534" y="2661098"/>
              <a:ext cx="2226516" cy="86286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en-US" altLang="zh-CN" sz="4400" dirty="0">
                  <a:solidFill>
                    <a:srgbClr val="455267"/>
                  </a:solidFill>
                  <a:latin typeface="胖橘猫老师" charset="-122"/>
                  <a:ea typeface="胖橘猫老师" charset="-122"/>
                </a:rPr>
                <a:t>01</a:t>
              </a:r>
              <a:endParaRPr lang="en-US" altLang="zh-CN" sz="4400" dirty="0">
                <a:solidFill>
                  <a:srgbClr val="455267"/>
                </a:solidFill>
                <a:latin typeface="胖橘猫老师" charset="-122"/>
                <a:ea typeface="胖橘猫老师" charset="-122"/>
              </a:endParaRPr>
            </a:p>
          </p:txBody>
        </p:sp>
      </p:grpSp>
      <p:grpSp>
        <p:nvGrpSpPr>
          <p:cNvPr id="10" name="组合 9"/>
          <p:cNvGrpSpPr/>
          <p:nvPr/>
        </p:nvGrpSpPr>
        <p:grpSpPr>
          <a:xfrm>
            <a:off x="4683805" y="3214585"/>
            <a:ext cx="2596621" cy="2285637"/>
            <a:chOff x="1484482" y="2661098"/>
            <a:chExt cx="2596621" cy="2285637"/>
          </a:xfrm>
        </p:grpSpPr>
        <p:sp>
          <p:nvSpPr>
            <p:cNvPr id="12" name="矩形 11"/>
            <p:cNvSpPr/>
            <p:nvPr/>
          </p:nvSpPr>
          <p:spPr>
            <a:xfrm>
              <a:off x="1484482" y="4040012"/>
              <a:ext cx="2596621" cy="906723"/>
            </a:xfrm>
            <a:prstGeom prst="rect">
              <a:avLst/>
            </a:prstGeom>
          </p:spPr>
          <p:txBody>
            <a:bodyPr wrap="square">
              <a:spAutoFit/>
            </a:bodyPr>
            <a:lstStyle/>
            <a:p>
              <a:pPr algn="ctr">
                <a:lnSpc>
                  <a:spcPct val="130000"/>
                </a:lnSpc>
              </a:pPr>
              <a:r>
                <a:rPr lang="zh-CN" altLang="en-US" sz="1400" dirty="0">
                  <a:solidFill>
                    <a:schemeClr val="tx1">
                      <a:lumMod val="65000"/>
                      <a:lumOff val="35000"/>
                    </a:schemeClr>
                  </a:solidFill>
                  <a:latin typeface="胖橘猫老师" charset="-122"/>
                  <a:ea typeface="胖橘猫老师" charset="-122"/>
                </a:rPr>
                <a:t>标题数字等都可以通过点击和重新输入进行更改。建议参考原模板的风格字体字号。</a:t>
              </a:r>
              <a:endParaRPr kumimoji="1" lang="zh-CN" altLang="en-US" sz="1400" dirty="0">
                <a:solidFill>
                  <a:schemeClr val="tx1">
                    <a:lumMod val="65000"/>
                    <a:lumOff val="35000"/>
                  </a:schemeClr>
                </a:solidFill>
                <a:latin typeface="胖橘猫老师" charset="-122"/>
                <a:ea typeface="胖橘猫老师" charset="-122"/>
              </a:endParaRPr>
            </a:p>
          </p:txBody>
        </p:sp>
        <p:sp>
          <p:nvSpPr>
            <p:cNvPr id="13" name="文本框 12"/>
            <p:cNvSpPr txBox="1"/>
            <p:nvPr/>
          </p:nvSpPr>
          <p:spPr>
            <a:xfrm>
              <a:off x="1669534" y="3521364"/>
              <a:ext cx="2226516" cy="512641"/>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sz="2400" b="0" dirty="0">
                  <a:solidFill>
                    <a:srgbClr val="455267"/>
                  </a:solidFill>
                  <a:latin typeface="胖橘猫老师" charset="-122"/>
                  <a:ea typeface="胖橘猫老师" charset="-122"/>
                </a:rPr>
                <a:t>填写标题文本</a:t>
              </a:r>
              <a:endParaRPr lang="zh-CN" altLang="en-US" sz="2400" b="0" dirty="0">
                <a:solidFill>
                  <a:srgbClr val="455267"/>
                </a:solidFill>
                <a:latin typeface="胖橘猫老师" charset="-122"/>
                <a:ea typeface="胖橘猫老师" charset="-122"/>
              </a:endParaRPr>
            </a:p>
          </p:txBody>
        </p:sp>
        <p:sp>
          <p:nvSpPr>
            <p:cNvPr id="22" name="文本框 21"/>
            <p:cNvSpPr txBox="1"/>
            <p:nvPr/>
          </p:nvSpPr>
          <p:spPr>
            <a:xfrm>
              <a:off x="1669534" y="2661098"/>
              <a:ext cx="2226516" cy="86286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en-US" altLang="zh-CN" sz="4400">
                  <a:solidFill>
                    <a:srgbClr val="455267"/>
                  </a:solidFill>
                  <a:latin typeface="胖橘猫老师" charset="-122"/>
                  <a:ea typeface="胖橘猫老师" charset="-122"/>
                </a:rPr>
                <a:t>02</a:t>
              </a:r>
              <a:endParaRPr lang="en-US" altLang="zh-CN" sz="4400" dirty="0">
                <a:solidFill>
                  <a:srgbClr val="455267"/>
                </a:solidFill>
                <a:latin typeface="胖橘猫老师" charset="-122"/>
                <a:ea typeface="胖橘猫老师" charset="-122"/>
              </a:endParaRPr>
            </a:p>
          </p:txBody>
        </p:sp>
      </p:grpSp>
      <p:grpSp>
        <p:nvGrpSpPr>
          <p:cNvPr id="25" name="组合 24"/>
          <p:cNvGrpSpPr/>
          <p:nvPr/>
        </p:nvGrpSpPr>
        <p:grpSpPr>
          <a:xfrm>
            <a:off x="8000823" y="3214585"/>
            <a:ext cx="2596621" cy="2285637"/>
            <a:chOff x="1484482" y="2661098"/>
            <a:chExt cx="2596621" cy="2285637"/>
          </a:xfrm>
        </p:grpSpPr>
        <p:sp>
          <p:nvSpPr>
            <p:cNvPr id="26" name="矩形 25"/>
            <p:cNvSpPr/>
            <p:nvPr/>
          </p:nvSpPr>
          <p:spPr>
            <a:xfrm>
              <a:off x="1484482" y="4040012"/>
              <a:ext cx="2596621" cy="906723"/>
            </a:xfrm>
            <a:prstGeom prst="rect">
              <a:avLst/>
            </a:prstGeom>
          </p:spPr>
          <p:txBody>
            <a:bodyPr wrap="square">
              <a:spAutoFit/>
            </a:bodyPr>
            <a:lstStyle/>
            <a:p>
              <a:pPr algn="ctr">
                <a:lnSpc>
                  <a:spcPct val="130000"/>
                </a:lnSpc>
              </a:pPr>
              <a:r>
                <a:rPr lang="zh-CN" altLang="en-US" sz="1400" dirty="0">
                  <a:solidFill>
                    <a:schemeClr val="tx1">
                      <a:lumMod val="65000"/>
                      <a:lumOff val="35000"/>
                    </a:schemeClr>
                  </a:solidFill>
                  <a:latin typeface="胖橘猫老师" charset="-122"/>
                  <a:ea typeface="胖橘猫老师" charset="-122"/>
                </a:rPr>
                <a:t>标题数字等都可以通过点击和重新输入进行更改。建议参考原模板的风格字体字号。</a:t>
              </a:r>
              <a:endParaRPr kumimoji="1" lang="zh-CN" altLang="en-US" sz="1400" dirty="0">
                <a:solidFill>
                  <a:schemeClr val="tx1">
                    <a:lumMod val="65000"/>
                    <a:lumOff val="35000"/>
                  </a:schemeClr>
                </a:solidFill>
                <a:latin typeface="胖橘猫老师" charset="-122"/>
                <a:ea typeface="胖橘猫老师" charset="-122"/>
              </a:endParaRPr>
            </a:p>
          </p:txBody>
        </p:sp>
        <p:sp>
          <p:nvSpPr>
            <p:cNvPr id="27" name="文本框 26"/>
            <p:cNvSpPr txBox="1"/>
            <p:nvPr/>
          </p:nvSpPr>
          <p:spPr>
            <a:xfrm>
              <a:off x="1669534" y="3521364"/>
              <a:ext cx="2226516" cy="512641"/>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sz="2400" b="0" dirty="0">
                  <a:solidFill>
                    <a:srgbClr val="455267"/>
                  </a:solidFill>
                  <a:latin typeface="胖橘猫老师" charset="-122"/>
                  <a:ea typeface="胖橘猫老师" charset="-122"/>
                </a:rPr>
                <a:t>填写标题文本</a:t>
              </a:r>
              <a:endParaRPr lang="zh-CN" altLang="en-US" sz="2400" b="0" dirty="0">
                <a:solidFill>
                  <a:srgbClr val="455267"/>
                </a:solidFill>
                <a:latin typeface="胖橘猫老师" charset="-122"/>
                <a:ea typeface="胖橘猫老师" charset="-122"/>
              </a:endParaRPr>
            </a:p>
          </p:txBody>
        </p:sp>
        <p:sp>
          <p:nvSpPr>
            <p:cNvPr id="28" name="文本框 27"/>
            <p:cNvSpPr txBox="1"/>
            <p:nvPr/>
          </p:nvSpPr>
          <p:spPr>
            <a:xfrm>
              <a:off x="1669534" y="2661098"/>
              <a:ext cx="2226516" cy="86286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en-US" altLang="zh-CN" sz="4400">
                  <a:solidFill>
                    <a:srgbClr val="455267"/>
                  </a:solidFill>
                  <a:latin typeface="胖橘猫老师" charset="-122"/>
                  <a:ea typeface="胖橘猫老师" charset="-122"/>
                </a:rPr>
                <a:t>03</a:t>
              </a:r>
              <a:endParaRPr lang="en-US" altLang="zh-CN" sz="4400" dirty="0">
                <a:solidFill>
                  <a:srgbClr val="455267"/>
                </a:solidFill>
                <a:latin typeface="胖橘猫老师" charset="-122"/>
                <a:ea typeface="胖橘猫老师"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智力开发早教益智托管幼儿培训教育看护班海报DM单宣传"/>
          <p:cNvPicPr>
            <a:picLocks noChangeAspect="1"/>
          </p:cNvPicPr>
          <p:nvPr/>
        </p:nvPicPr>
        <p:blipFill>
          <a:blip r:embed="rId1"/>
          <a:srcRect b="58003"/>
          <a:stretch>
            <a:fillRect/>
          </a:stretch>
        </p:blipFill>
        <p:spPr>
          <a:xfrm>
            <a:off x="0" y="0"/>
            <a:ext cx="12256770" cy="6875780"/>
          </a:xfrm>
          <a:prstGeom prst="rect">
            <a:avLst/>
          </a:prstGeom>
        </p:spPr>
      </p:pic>
      <p:sp>
        <p:nvSpPr>
          <p:cNvPr id="36" name="Oval 24"/>
          <p:cNvSpPr/>
          <p:nvPr/>
        </p:nvSpPr>
        <p:spPr>
          <a:xfrm>
            <a:off x="5565302" y="1973640"/>
            <a:ext cx="1010736" cy="1010735"/>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a:endParaRPr>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17" name="矩形 16"/>
          <p:cNvSpPr/>
          <p:nvPr/>
        </p:nvSpPr>
        <p:spPr>
          <a:xfrm>
            <a:off x="1962672" y="3733339"/>
            <a:ext cx="8266546" cy="1209675"/>
          </a:xfrm>
          <a:prstGeom prst="rect">
            <a:avLst/>
          </a:prstGeom>
        </p:spPr>
        <p:txBody>
          <a:bodyPr wrap="square">
            <a:spAutoFit/>
          </a:bodyPr>
          <a:lstStyle/>
          <a:p>
            <a:pPr algn="ctr">
              <a:lnSpc>
                <a:spcPct val="130000"/>
              </a:lnSpc>
            </a:pPr>
            <a:r>
              <a:rPr lang="zh-CN" altLang="en-US" sz="1400" dirty="0">
                <a:solidFill>
                  <a:schemeClr val="tx1">
                    <a:lumMod val="65000"/>
                    <a:lumOff val="35000"/>
                  </a:schemeClr>
                </a:solidFill>
                <a:latin typeface="胖橘猫老师" charset="-122"/>
                <a:ea typeface="胖橘猫老师" charset="-122"/>
              </a:rPr>
              <a:t>标题数字等都可以通过点击和重新输入进行更改，菜单开始栏设置中可以对标题数字等都可以通过点击和重新输入进行更改，菜单开始栏设置中可以对字体、行距、大小、间距等进行修改。建议参考原模板的风格字体字号字体、行距、大小、间距等进行修改。建议参考原模板的风格字体字号，建议参考原模板的风格字体字号字体、行距、大小、间距等进行修改。</a:t>
            </a:r>
            <a:endParaRPr lang="zh-CN" altLang="en-US" sz="1400" dirty="0">
              <a:solidFill>
                <a:schemeClr val="tx1">
                  <a:lumMod val="65000"/>
                  <a:lumOff val="35000"/>
                </a:schemeClr>
              </a:solidFill>
              <a:latin typeface="胖橘猫老师" charset="-122"/>
              <a:ea typeface="胖橘猫老师" charset="-122"/>
            </a:endParaRPr>
          </a:p>
        </p:txBody>
      </p:sp>
      <p:sp>
        <p:nvSpPr>
          <p:cNvPr id="18" name="文本框 17"/>
          <p:cNvSpPr txBox="1"/>
          <p:nvPr/>
        </p:nvSpPr>
        <p:spPr>
          <a:xfrm>
            <a:off x="4961099" y="3141136"/>
            <a:ext cx="2226516" cy="512641"/>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sz="2400" b="0" dirty="0">
                <a:solidFill>
                  <a:srgbClr val="455267"/>
                </a:solidFill>
                <a:latin typeface="胖橘猫老师" charset="-122"/>
                <a:ea typeface="胖橘猫老师" charset="-122"/>
              </a:rPr>
              <a:t>填写标题文本</a:t>
            </a:r>
            <a:endParaRPr lang="zh-CN" altLang="en-US" sz="2400" b="0" dirty="0">
              <a:solidFill>
                <a:srgbClr val="455267"/>
              </a:solidFill>
              <a:latin typeface="胖橘猫老师" charset="-122"/>
              <a:ea typeface="胖橘猫老师" charset="-122"/>
            </a:endParaRPr>
          </a:p>
        </p:txBody>
      </p:sp>
      <p:sp>
        <p:nvSpPr>
          <p:cNvPr id="19" name="文本框 18"/>
          <p:cNvSpPr txBox="1"/>
          <p:nvPr/>
        </p:nvSpPr>
        <p:spPr>
          <a:xfrm>
            <a:off x="4957623" y="1907749"/>
            <a:ext cx="2226516" cy="114300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en-US" altLang="zh-CN" sz="6000" b="0">
                <a:solidFill>
                  <a:srgbClr val="455267"/>
                </a:solidFill>
                <a:latin typeface="胖橘猫老师" charset="-122"/>
                <a:ea typeface="胖橘猫老师" charset="-122"/>
              </a:rPr>
              <a:t>01</a:t>
            </a:r>
            <a:endParaRPr lang="en-US" altLang="zh-CN" sz="6000" b="0" dirty="0">
              <a:solidFill>
                <a:srgbClr val="455267"/>
              </a:solidFill>
              <a:latin typeface="胖橘猫老师" charset="-122"/>
              <a:ea typeface="胖橘猫老师"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29870" y="241300"/>
            <a:ext cx="12698095" cy="7058660"/>
            <a:chOff x="342" y="380"/>
            <a:chExt cx="19997" cy="11116"/>
          </a:xfrm>
        </p:grpSpPr>
        <p:pic>
          <p:nvPicPr>
            <p:cNvPr id="3" name="图片 2" descr="智力开发早教益智托管幼儿培训教育看护班海报DM单宣传"/>
            <p:cNvPicPr>
              <a:picLocks noChangeAspect="1"/>
            </p:cNvPicPr>
            <p:nvPr/>
          </p:nvPicPr>
          <p:blipFill>
            <a:blip r:embed="rId1"/>
            <a:srcRect l="21951" t="14066" r="40908" b="58129"/>
            <a:stretch>
              <a:fillRect/>
            </a:stretch>
          </p:blipFill>
          <p:spPr>
            <a:xfrm>
              <a:off x="342" y="380"/>
              <a:ext cx="1573" cy="1573"/>
            </a:xfrm>
            <a:prstGeom prst="ellipse">
              <a:avLst/>
            </a:prstGeom>
          </p:spPr>
        </p:pic>
        <p:pic>
          <p:nvPicPr>
            <p:cNvPr id="4" name="图片 3" descr="智力开发早教益智托管幼儿培训教育看护班海报DM单宣传"/>
            <p:cNvPicPr>
              <a:picLocks noChangeAspect="1"/>
            </p:cNvPicPr>
            <p:nvPr/>
          </p:nvPicPr>
          <p:blipFill>
            <a:blip r:embed="rId1"/>
            <a:srcRect l="43889" t="22278" r="18970" b="49917"/>
            <a:stretch>
              <a:fillRect/>
            </a:stretch>
          </p:blipFill>
          <p:spPr>
            <a:xfrm>
              <a:off x="16888" y="8045"/>
              <a:ext cx="3451" cy="3451"/>
            </a:xfrm>
            <a:prstGeom prst="ellipse">
              <a:avLst/>
            </a:prstGeom>
          </p:spPr>
        </p:pic>
        <p:sp>
          <p:nvSpPr>
            <p:cNvPr id="5" name="文本框 4"/>
            <p:cNvSpPr txBox="1"/>
            <p:nvPr/>
          </p:nvSpPr>
          <p:spPr>
            <a:xfrm>
              <a:off x="1915" y="688"/>
              <a:ext cx="4459" cy="95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b="0" dirty="0">
                  <a:solidFill>
                    <a:srgbClr val="455267"/>
                  </a:solidFill>
                  <a:latin typeface="胖橘猫老师" charset="-122"/>
                  <a:ea typeface="胖橘猫老师" charset="-122"/>
                </a:rPr>
                <a:t>填写标题文本</a:t>
              </a:r>
              <a:endParaRPr lang="zh-CN" altLang="en-US" b="0" dirty="0">
                <a:solidFill>
                  <a:srgbClr val="455267"/>
                </a:solidFill>
                <a:latin typeface="胖橘猫老师" charset="-122"/>
                <a:ea typeface="胖橘猫老师" charset="-122"/>
              </a:endParaRPr>
            </a:p>
          </p:txBody>
        </p:sp>
      </p:grpSp>
      <p:grpSp>
        <p:nvGrpSpPr>
          <p:cNvPr id="7" name="组合 6"/>
          <p:cNvGrpSpPr/>
          <p:nvPr/>
        </p:nvGrpSpPr>
        <p:grpSpPr>
          <a:xfrm>
            <a:off x="6137388" y="1896110"/>
            <a:ext cx="5069405" cy="3605360"/>
            <a:chOff x="6209778" y="2047471"/>
            <a:chExt cx="5069405" cy="3605360"/>
          </a:xfrm>
        </p:grpSpPr>
        <p:sp>
          <p:nvSpPr>
            <p:cNvPr id="8" name="TextBox 76"/>
            <p:cNvSpPr txBox="1"/>
            <p:nvPr/>
          </p:nvSpPr>
          <p:spPr>
            <a:xfrm>
              <a:off x="6209778" y="2047471"/>
              <a:ext cx="2097381" cy="368300"/>
            </a:xfrm>
            <a:prstGeom prst="rect">
              <a:avLst/>
            </a:prstGeom>
            <a:noFill/>
          </p:spPr>
          <p:txBody>
            <a:bodyPr wrap="square" rtlCol="0">
              <a:spAutoFit/>
            </a:bodyPr>
            <a:lstStyle/>
            <a:p>
              <a:pPr marL="213995" indent="-213995">
                <a:buFont typeface="Wingdings" panose="05000000000000000000" pitchFamily="2" charset="2"/>
                <a:buChar char="u"/>
              </a:pPr>
              <a:r>
                <a:rPr lang="zh-CN" altLang="en-US" b="1" dirty="0">
                  <a:solidFill>
                    <a:schemeClr val="tx1">
                      <a:lumMod val="75000"/>
                      <a:lumOff val="25000"/>
                    </a:schemeClr>
                  </a:solidFill>
                  <a:latin typeface="字心坊萌喵体" charset="-122"/>
                  <a:ea typeface="字心坊萌喵体" charset="-122"/>
                  <a:sym typeface="Source Han Serif SC" panose="02020400000000000000" pitchFamily="18" charset="-122"/>
                </a:rPr>
                <a:t>添加标题</a:t>
              </a:r>
              <a:endParaRPr lang="zh-CN" altLang="en-US" b="1"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9" name="文本框 67"/>
            <p:cNvSpPr txBox="1"/>
            <p:nvPr/>
          </p:nvSpPr>
          <p:spPr>
            <a:xfrm>
              <a:off x="6209778" y="2378084"/>
              <a:ext cx="5069405" cy="570865"/>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字心坊萌喵体" charset="-122"/>
                  <a:ea typeface="字心坊萌喵体" charset="-122"/>
                  <a:cs typeface="+mn-ea"/>
                  <a:sym typeface="+mn-lt"/>
                </a:rPr>
                <a:t>正文内容，本段适应大段文字章节。如果文字较多的内容描述比较适合放在这里。</a:t>
              </a:r>
              <a:endParaRPr lang="zh-CN" altLang="en-US" sz="1200" dirty="0">
                <a:solidFill>
                  <a:schemeClr val="tx1">
                    <a:lumMod val="75000"/>
                    <a:lumOff val="25000"/>
                  </a:schemeClr>
                </a:solidFill>
                <a:latin typeface="字心坊萌喵体" charset="-122"/>
                <a:ea typeface="字心坊萌喵体" charset="-122"/>
                <a:cs typeface="+mn-ea"/>
                <a:sym typeface="+mn-lt"/>
              </a:endParaRPr>
            </a:p>
          </p:txBody>
        </p:sp>
        <p:sp>
          <p:nvSpPr>
            <p:cNvPr id="10" name="TextBox 76"/>
            <p:cNvSpPr txBox="1"/>
            <p:nvPr/>
          </p:nvSpPr>
          <p:spPr>
            <a:xfrm>
              <a:off x="6209778" y="3353594"/>
              <a:ext cx="2097381" cy="369332"/>
            </a:xfrm>
            <a:prstGeom prst="rect">
              <a:avLst/>
            </a:prstGeom>
            <a:noFill/>
          </p:spPr>
          <p:txBody>
            <a:bodyPr wrap="square" rtlCol="0">
              <a:spAutoFit/>
            </a:bodyPr>
            <a:lstStyle/>
            <a:p>
              <a:pPr marL="213995" indent="-213995">
                <a:buFont typeface="Wingdings" panose="05000000000000000000" pitchFamily="2" charset="2"/>
                <a:buChar char="u"/>
              </a:pPr>
              <a:r>
                <a:rPr lang="zh-CN" altLang="en-US" b="1" dirty="0">
                  <a:solidFill>
                    <a:schemeClr val="tx1">
                      <a:lumMod val="75000"/>
                      <a:lumOff val="25000"/>
                    </a:schemeClr>
                  </a:solidFill>
                  <a:latin typeface="字心坊萌喵体" charset="-122"/>
                  <a:ea typeface="字心坊萌喵体" charset="-122"/>
                  <a:sym typeface="Source Han Serif SC" panose="02020400000000000000" pitchFamily="18" charset="-122"/>
                </a:rPr>
                <a:t>添加标题</a:t>
              </a:r>
              <a:endParaRPr lang="zh-CN" altLang="en-US" b="1"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11" name="文本框 69"/>
            <p:cNvSpPr txBox="1"/>
            <p:nvPr/>
          </p:nvSpPr>
          <p:spPr>
            <a:xfrm>
              <a:off x="6209778" y="3684208"/>
              <a:ext cx="5069405" cy="570865"/>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字心坊萌喵体" charset="-122"/>
                  <a:ea typeface="字心坊萌喵体" charset="-122"/>
                  <a:cs typeface="+mn-ea"/>
                  <a:sym typeface="+mn-lt"/>
                </a:rPr>
                <a:t>正文内容，本段适应大段文字章节。如果文字较多的内容描述比较适合放在这里。</a:t>
              </a:r>
              <a:endParaRPr lang="zh-CN" altLang="en-US" sz="1200" dirty="0">
                <a:solidFill>
                  <a:schemeClr val="tx1">
                    <a:lumMod val="75000"/>
                    <a:lumOff val="25000"/>
                  </a:schemeClr>
                </a:solidFill>
                <a:latin typeface="字心坊萌喵体" charset="-122"/>
                <a:ea typeface="字心坊萌喵体" charset="-122"/>
                <a:cs typeface="+mn-ea"/>
                <a:sym typeface="+mn-lt"/>
              </a:endParaRPr>
            </a:p>
          </p:txBody>
        </p:sp>
        <p:sp>
          <p:nvSpPr>
            <p:cNvPr id="13" name="TextBox 76"/>
            <p:cNvSpPr txBox="1"/>
            <p:nvPr/>
          </p:nvSpPr>
          <p:spPr>
            <a:xfrm>
              <a:off x="6209778" y="4751352"/>
              <a:ext cx="2097381" cy="369332"/>
            </a:xfrm>
            <a:prstGeom prst="rect">
              <a:avLst/>
            </a:prstGeom>
            <a:noFill/>
          </p:spPr>
          <p:txBody>
            <a:bodyPr wrap="square" rtlCol="0">
              <a:spAutoFit/>
            </a:bodyPr>
            <a:lstStyle/>
            <a:p>
              <a:pPr marL="213995" indent="-213995">
                <a:buFont typeface="Wingdings" panose="05000000000000000000" pitchFamily="2" charset="2"/>
                <a:buChar char="u"/>
              </a:pPr>
              <a:r>
                <a:rPr lang="zh-CN" altLang="en-US" b="1" dirty="0">
                  <a:solidFill>
                    <a:schemeClr val="tx1">
                      <a:lumMod val="75000"/>
                      <a:lumOff val="25000"/>
                    </a:schemeClr>
                  </a:solidFill>
                  <a:latin typeface="字心坊萌喵体" charset="-122"/>
                  <a:ea typeface="字心坊萌喵体" charset="-122"/>
                  <a:sym typeface="Source Han Serif SC" panose="02020400000000000000" pitchFamily="18" charset="-122"/>
                </a:rPr>
                <a:t>添加标题</a:t>
              </a:r>
              <a:endParaRPr lang="zh-CN" altLang="en-US" b="1"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17" name="文本框 69"/>
            <p:cNvSpPr txBox="1"/>
            <p:nvPr/>
          </p:nvSpPr>
          <p:spPr>
            <a:xfrm>
              <a:off x="6209778" y="5081966"/>
              <a:ext cx="5069405" cy="570865"/>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字心坊萌喵体" charset="-122"/>
                  <a:ea typeface="字心坊萌喵体" charset="-122"/>
                  <a:cs typeface="+mn-ea"/>
                  <a:sym typeface="+mn-lt"/>
                </a:rPr>
                <a:t>正文内容，本段适应大段文字章节。如果文字较多的内容描述比较适合放在这里。</a:t>
              </a:r>
              <a:endParaRPr lang="zh-CN" altLang="en-US" sz="1200" dirty="0">
                <a:solidFill>
                  <a:schemeClr val="tx1">
                    <a:lumMod val="75000"/>
                    <a:lumOff val="25000"/>
                  </a:schemeClr>
                </a:solidFill>
                <a:latin typeface="字心坊萌喵体" charset="-122"/>
                <a:ea typeface="字心坊萌喵体" charset="-122"/>
                <a:cs typeface="+mn-ea"/>
                <a:sym typeface="+mn-lt"/>
              </a:endParaRPr>
            </a:p>
          </p:txBody>
        </p:sp>
      </p:grpSp>
      <p:grpSp>
        <p:nvGrpSpPr>
          <p:cNvPr id="18" name="组合 17"/>
          <p:cNvGrpSpPr/>
          <p:nvPr/>
        </p:nvGrpSpPr>
        <p:grpSpPr>
          <a:xfrm>
            <a:off x="952097" y="1888233"/>
            <a:ext cx="4001728" cy="3600000"/>
            <a:chOff x="1024487" y="2039594"/>
            <a:chExt cx="4001728" cy="3600000"/>
          </a:xfrm>
        </p:grpSpPr>
        <p:grpSp>
          <p:nvGrpSpPr>
            <p:cNvPr id="19" name="组合 18"/>
            <p:cNvGrpSpPr>
              <a:grpSpLocks noChangeAspect="1"/>
            </p:cNvGrpSpPr>
            <p:nvPr/>
          </p:nvGrpSpPr>
          <p:grpSpPr>
            <a:xfrm>
              <a:off x="1024487" y="2039594"/>
              <a:ext cx="4001728" cy="3600000"/>
              <a:chOff x="1024487" y="1810994"/>
              <a:chExt cx="4001728" cy="3600000"/>
            </a:xfrm>
          </p:grpSpPr>
          <p:grpSp>
            <p:nvGrpSpPr>
              <p:cNvPr id="20" name="组合 19"/>
              <p:cNvGrpSpPr/>
              <p:nvPr/>
            </p:nvGrpSpPr>
            <p:grpSpPr>
              <a:xfrm>
                <a:off x="3758471" y="2287552"/>
                <a:ext cx="1267744" cy="3123442"/>
                <a:chOff x="2994577" y="1497372"/>
                <a:chExt cx="1061829" cy="2616116"/>
              </a:xfrm>
            </p:grpSpPr>
            <p:sp>
              <p:nvSpPr>
                <p:cNvPr id="21" name="Oval 3"/>
                <p:cNvSpPr/>
                <p:nvPr/>
              </p:nvSpPr>
              <p:spPr>
                <a:xfrm>
                  <a:off x="3355641" y="3402372"/>
                  <a:ext cx="317234" cy="317234"/>
                </a:xfrm>
                <a:prstGeom prst="ellipse">
                  <a:avLst/>
                </a:prstGeom>
                <a:solidFill>
                  <a:srgbClr val="BBE59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none" lIns="0" tIns="0" rIns="0" bIns="36576" anchor="ctr" anchorCtr="0" forceAA="0" compatLnSpc="1">
                  <a:normAutofit lnSpcReduction="10000"/>
                </a:bodyPr>
                <a:lstStyle/>
                <a:p>
                  <a:pPr algn="ctr"/>
                  <a:r>
                    <a:rPr lang="en-US" sz="1600">
                      <a:solidFill>
                        <a:schemeClr val="tx1">
                          <a:lumMod val="75000"/>
                          <a:lumOff val="25000"/>
                        </a:schemeClr>
                      </a:solidFill>
                      <a:latin typeface="字心坊萌喵体" charset="-122"/>
                      <a:ea typeface="字心坊萌喵体" charset="-122"/>
                      <a:sym typeface="Source Han Serif SC" panose="02020400000000000000" pitchFamily="18" charset="-122"/>
                    </a:rPr>
                    <a:t>3</a:t>
                  </a:r>
                  <a:endParaRPr lang="en-US" sz="160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22" name="Oval 13"/>
                <p:cNvSpPr/>
                <p:nvPr/>
              </p:nvSpPr>
              <p:spPr>
                <a:xfrm>
                  <a:off x="3446717" y="2411541"/>
                  <a:ext cx="135082" cy="135082"/>
                </a:xfrm>
                <a:prstGeom prst="ellipse">
                  <a:avLst/>
                </a:prstGeom>
                <a:solidFill>
                  <a:srgbClr val="BBE59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cxnSp>
              <p:nvCxnSpPr>
                <p:cNvPr id="23" name="Straight Connector 18"/>
                <p:cNvCxnSpPr>
                  <a:stCxn id="21" idx="0"/>
                  <a:endCxn id="22" idx="4"/>
                </p:cNvCxnSpPr>
                <p:nvPr/>
              </p:nvCxnSpPr>
              <p:spPr>
                <a:xfrm flipV="1">
                  <a:off x="3514258" y="2546624"/>
                  <a:ext cx="0" cy="855749"/>
                </a:xfrm>
                <a:prstGeom prst="line">
                  <a:avLst/>
                </a:prstGeom>
                <a:ln w="6350" cmpd="sng">
                  <a:solidFill>
                    <a:schemeClr val="accent6">
                      <a:alpha val="40000"/>
                    </a:schemeClr>
                  </a:solidFill>
                </a:ln>
                <a:effectLst/>
              </p:spPr>
              <p:style>
                <a:lnRef idx="2">
                  <a:schemeClr val="accent1"/>
                </a:lnRef>
                <a:fillRef idx="0">
                  <a:schemeClr val="accent1"/>
                </a:fillRef>
                <a:effectRef idx="1">
                  <a:schemeClr val="accent1"/>
                </a:effectRef>
                <a:fontRef idx="minor">
                  <a:schemeClr val="tx1"/>
                </a:fontRef>
              </p:style>
            </p:cxnSp>
            <p:sp>
              <p:nvSpPr>
                <p:cNvPr id="24" name="Oval 25"/>
                <p:cNvSpPr/>
                <p:nvPr/>
              </p:nvSpPr>
              <p:spPr>
                <a:xfrm>
                  <a:off x="3090975" y="1497372"/>
                  <a:ext cx="846566" cy="846566"/>
                </a:xfrm>
                <a:prstGeom prst="ellipse">
                  <a:avLst/>
                </a:prstGeom>
                <a:solidFill>
                  <a:srgbClr val="BBE59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25" name="TextBox 32"/>
                <p:cNvSpPr txBox="1"/>
                <p:nvPr/>
              </p:nvSpPr>
              <p:spPr>
                <a:xfrm>
                  <a:off x="2994577" y="3859572"/>
                  <a:ext cx="1061829" cy="253916"/>
                </a:xfrm>
                <a:prstGeom prst="rect">
                  <a:avLst/>
                </a:prstGeom>
                <a:noFill/>
              </p:spPr>
              <p:txBody>
                <a:bodyPr wrap="none" anchor="ctr">
                  <a:normAutofit fontScale="92500" lnSpcReduction="10000"/>
                </a:bodyPr>
                <a:lstStyle/>
                <a:p>
                  <a:pPr algn="ctr"/>
                  <a:r>
                    <a:rPr lang="zh-CN" altLang="en-US" sz="1600" b="1" dirty="0">
                      <a:solidFill>
                        <a:schemeClr val="tx1">
                          <a:lumMod val="75000"/>
                          <a:lumOff val="25000"/>
                        </a:schemeClr>
                      </a:solidFill>
                      <a:latin typeface="字心坊萌喵体" charset="-122"/>
                      <a:ea typeface="字心坊萌喵体" charset="-122"/>
                      <a:sym typeface="Source Han Serif SC" panose="02020400000000000000" pitchFamily="18" charset="-122"/>
                    </a:rPr>
                    <a:t>标题文本预设</a:t>
                  </a:r>
                  <a:endParaRPr lang="zh-CN" altLang="en-US" sz="1600" b="1"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grpSp>
          <p:grpSp>
            <p:nvGrpSpPr>
              <p:cNvPr id="26" name="组合 25"/>
              <p:cNvGrpSpPr/>
              <p:nvPr/>
            </p:nvGrpSpPr>
            <p:grpSpPr>
              <a:xfrm>
                <a:off x="1024487" y="1810994"/>
                <a:ext cx="1511110" cy="3600000"/>
                <a:chOff x="704664" y="1098219"/>
                <a:chExt cx="1265666" cy="3015269"/>
              </a:xfrm>
            </p:grpSpPr>
            <p:sp>
              <p:nvSpPr>
                <p:cNvPr id="27" name="Oval 4"/>
                <p:cNvSpPr/>
                <p:nvPr/>
              </p:nvSpPr>
              <p:spPr>
                <a:xfrm>
                  <a:off x="1182475" y="3402372"/>
                  <a:ext cx="317234" cy="317234"/>
                </a:xfrm>
                <a:prstGeom prst="ellipse">
                  <a:avLst/>
                </a:prstGeom>
                <a:solidFill>
                  <a:srgbClr val="CD995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none" lIns="0" tIns="0" rIns="0" bIns="36576" anchor="ctr" anchorCtr="0" forceAA="0" compatLnSpc="1">
                  <a:normAutofit lnSpcReduction="10000"/>
                </a:bodyPr>
                <a:lstStyle/>
                <a:p>
                  <a:pPr algn="ctr"/>
                  <a:r>
                    <a:rPr lang="en-US" sz="1600">
                      <a:solidFill>
                        <a:schemeClr val="tx1">
                          <a:lumMod val="75000"/>
                          <a:lumOff val="25000"/>
                        </a:schemeClr>
                      </a:solidFill>
                      <a:latin typeface="字心坊萌喵体" charset="-122"/>
                      <a:ea typeface="字心坊萌喵体" charset="-122"/>
                      <a:sym typeface="Source Han Serif SC" panose="02020400000000000000" pitchFamily="18" charset="-122"/>
                    </a:rPr>
                    <a:t>1</a:t>
                  </a:r>
                  <a:endParaRPr lang="en-US" sz="160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28" name="Oval 9"/>
                <p:cNvSpPr/>
                <p:nvPr/>
              </p:nvSpPr>
              <p:spPr>
                <a:xfrm>
                  <a:off x="1273551" y="2411541"/>
                  <a:ext cx="135082" cy="135082"/>
                </a:xfrm>
                <a:prstGeom prst="ellipse">
                  <a:avLst/>
                </a:prstGeom>
                <a:solidFill>
                  <a:srgbClr val="CD995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cxnSp>
              <p:nvCxnSpPr>
                <p:cNvPr id="29" name="Straight Connector 10"/>
                <p:cNvCxnSpPr>
                  <a:stCxn id="27" idx="0"/>
                  <a:endCxn id="28" idx="4"/>
                </p:cNvCxnSpPr>
                <p:nvPr/>
              </p:nvCxnSpPr>
              <p:spPr>
                <a:xfrm flipV="1">
                  <a:off x="1341091" y="2546624"/>
                  <a:ext cx="0" cy="855749"/>
                </a:xfrm>
                <a:prstGeom prst="line">
                  <a:avLst/>
                </a:prstGeom>
                <a:ln w="6350" cmpd="sng">
                  <a:solidFill>
                    <a:srgbClr val="C18737">
                      <a:alpha val="40000"/>
                    </a:srgbClr>
                  </a:solidFill>
                </a:ln>
                <a:effectLst/>
              </p:spPr>
              <p:style>
                <a:lnRef idx="2">
                  <a:schemeClr val="accent1"/>
                </a:lnRef>
                <a:fillRef idx="0">
                  <a:schemeClr val="accent1"/>
                </a:fillRef>
                <a:effectRef idx="1">
                  <a:schemeClr val="accent1"/>
                </a:effectRef>
                <a:fontRef idx="minor">
                  <a:schemeClr val="tx1"/>
                </a:fontRef>
              </p:style>
            </p:cxnSp>
            <p:sp>
              <p:nvSpPr>
                <p:cNvPr id="30" name="Oval 23"/>
                <p:cNvSpPr/>
                <p:nvPr/>
              </p:nvSpPr>
              <p:spPr>
                <a:xfrm>
                  <a:off x="704664" y="1098219"/>
                  <a:ext cx="1265666" cy="1265666"/>
                </a:xfrm>
                <a:prstGeom prst="ellipse">
                  <a:avLst/>
                </a:prstGeom>
                <a:solidFill>
                  <a:srgbClr val="CD995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31" name="TextBox 30"/>
                <p:cNvSpPr txBox="1"/>
                <p:nvPr/>
              </p:nvSpPr>
              <p:spPr>
                <a:xfrm>
                  <a:off x="810177" y="3859572"/>
                  <a:ext cx="1061829" cy="253916"/>
                </a:xfrm>
                <a:prstGeom prst="rect">
                  <a:avLst/>
                </a:prstGeom>
                <a:noFill/>
              </p:spPr>
              <p:txBody>
                <a:bodyPr wrap="none" anchor="ctr">
                  <a:normAutofit fontScale="92500" lnSpcReduction="10000"/>
                </a:bodyPr>
                <a:lstStyle/>
                <a:p>
                  <a:pPr algn="ctr"/>
                  <a:r>
                    <a:rPr lang="zh-CN" altLang="en-US" sz="1600" b="1" dirty="0">
                      <a:solidFill>
                        <a:schemeClr val="tx1">
                          <a:lumMod val="75000"/>
                          <a:lumOff val="25000"/>
                        </a:schemeClr>
                      </a:solidFill>
                      <a:latin typeface="字心坊萌喵体" charset="-122"/>
                      <a:ea typeface="字心坊萌喵体" charset="-122"/>
                      <a:sym typeface="Source Han Serif SC" panose="02020400000000000000" pitchFamily="18" charset="-122"/>
                    </a:rPr>
                    <a:t>标题文本预设</a:t>
                  </a:r>
                  <a:endParaRPr lang="zh-CN" altLang="en-US" sz="1600" b="1"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grpSp>
          <p:grpSp>
            <p:nvGrpSpPr>
              <p:cNvPr id="32" name="组合 31"/>
              <p:cNvGrpSpPr/>
              <p:nvPr/>
            </p:nvGrpSpPr>
            <p:grpSpPr>
              <a:xfrm>
                <a:off x="2436271" y="2946691"/>
                <a:ext cx="1267744" cy="2464303"/>
                <a:chOff x="1887137" y="2049450"/>
                <a:chExt cx="1061829" cy="2064038"/>
              </a:xfrm>
            </p:grpSpPr>
            <p:sp>
              <p:nvSpPr>
                <p:cNvPr id="33" name="Oval 2"/>
                <p:cNvSpPr/>
                <p:nvPr/>
              </p:nvSpPr>
              <p:spPr>
                <a:xfrm>
                  <a:off x="2269057" y="3402372"/>
                  <a:ext cx="317234" cy="317234"/>
                </a:xfrm>
                <a:prstGeom prst="ellipse">
                  <a:avLst/>
                </a:prstGeom>
                <a:solidFill>
                  <a:srgbClr val="FFAFE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none" lIns="0" tIns="0" rIns="0" bIns="36576" anchor="ctr" anchorCtr="0" forceAA="0" compatLnSpc="1">
                  <a:normAutofit lnSpcReduction="10000"/>
                </a:bodyPr>
                <a:lstStyle/>
                <a:p>
                  <a:pPr algn="ctr"/>
                  <a:r>
                    <a:rPr lang="en-US" sz="1600">
                      <a:solidFill>
                        <a:schemeClr val="tx1">
                          <a:lumMod val="75000"/>
                          <a:lumOff val="25000"/>
                        </a:schemeClr>
                      </a:solidFill>
                      <a:latin typeface="字心坊萌喵体" charset="-122"/>
                      <a:ea typeface="字心坊萌喵体" charset="-122"/>
                      <a:sym typeface="Source Han Serif SC" panose="02020400000000000000" pitchFamily="18" charset="-122"/>
                    </a:rPr>
                    <a:t>2</a:t>
                  </a:r>
                  <a:endParaRPr lang="en-US" sz="160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34" name="Oval 11"/>
                <p:cNvSpPr/>
                <p:nvPr/>
              </p:nvSpPr>
              <p:spPr>
                <a:xfrm>
                  <a:off x="2360134" y="2962491"/>
                  <a:ext cx="135082" cy="135082"/>
                </a:xfrm>
                <a:prstGeom prst="ellipse">
                  <a:avLst/>
                </a:prstGeom>
                <a:solidFill>
                  <a:srgbClr val="FFAFE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cxnSp>
              <p:nvCxnSpPr>
                <p:cNvPr id="35" name="Straight Connector 12"/>
                <p:cNvCxnSpPr>
                  <a:stCxn id="33" idx="0"/>
                  <a:endCxn id="34" idx="4"/>
                </p:cNvCxnSpPr>
                <p:nvPr/>
              </p:nvCxnSpPr>
              <p:spPr>
                <a:xfrm flipV="1">
                  <a:off x="2427675" y="3097572"/>
                  <a:ext cx="0" cy="304800"/>
                </a:xfrm>
                <a:prstGeom prst="line">
                  <a:avLst/>
                </a:prstGeom>
                <a:ln w="6350" cmpd="sng">
                  <a:solidFill>
                    <a:srgbClr val="FFAFE2">
                      <a:alpha val="40000"/>
                    </a:srgbClr>
                  </a:solidFill>
                </a:ln>
                <a:effectLst/>
              </p:spPr>
              <p:style>
                <a:lnRef idx="2">
                  <a:schemeClr val="accent1"/>
                </a:lnRef>
                <a:fillRef idx="0">
                  <a:schemeClr val="accent1"/>
                </a:fillRef>
                <a:effectRef idx="1">
                  <a:schemeClr val="accent1"/>
                </a:effectRef>
                <a:fontRef idx="minor">
                  <a:schemeClr val="tx1"/>
                </a:fontRef>
              </p:style>
            </p:cxnSp>
            <p:sp>
              <p:nvSpPr>
                <p:cNvPr id="36" name="Oval 24"/>
                <p:cNvSpPr/>
                <p:nvPr/>
              </p:nvSpPr>
              <p:spPr>
                <a:xfrm>
                  <a:off x="1991173" y="2049450"/>
                  <a:ext cx="846566" cy="846566"/>
                </a:xfrm>
                <a:prstGeom prst="ellipse">
                  <a:avLst/>
                </a:prstGeom>
                <a:solidFill>
                  <a:srgbClr val="FFAFE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37" name="TextBox 31"/>
                <p:cNvSpPr txBox="1"/>
                <p:nvPr/>
              </p:nvSpPr>
              <p:spPr>
                <a:xfrm>
                  <a:off x="1887137" y="3859572"/>
                  <a:ext cx="1061829" cy="253916"/>
                </a:xfrm>
                <a:prstGeom prst="rect">
                  <a:avLst/>
                </a:prstGeom>
                <a:noFill/>
              </p:spPr>
              <p:txBody>
                <a:bodyPr wrap="none" anchor="ctr">
                  <a:normAutofit fontScale="92500" lnSpcReduction="10000"/>
                </a:bodyPr>
                <a:lstStyle/>
                <a:p>
                  <a:pPr algn="ctr"/>
                  <a:r>
                    <a:rPr lang="zh-CN" altLang="en-US" sz="1600" b="1" dirty="0">
                      <a:solidFill>
                        <a:schemeClr val="tx1">
                          <a:lumMod val="75000"/>
                          <a:lumOff val="25000"/>
                        </a:schemeClr>
                      </a:solidFill>
                      <a:latin typeface="字心坊萌喵体" charset="-122"/>
                      <a:ea typeface="字心坊萌喵体" charset="-122"/>
                      <a:sym typeface="Source Han Serif SC" panose="02020400000000000000" pitchFamily="18" charset="-122"/>
                    </a:rPr>
                    <a:t>标题文本预设</a:t>
                  </a:r>
                  <a:endParaRPr lang="zh-CN" altLang="en-US" sz="1600" b="1"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grpSp>
        </p:grpSp>
        <p:sp>
          <p:nvSpPr>
            <p:cNvPr id="38" name="Freeform 13"/>
            <p:cNvSpPr>
              <a:spLocks noEditPoints="1"/>
            </p:cNvSpPr>
            <p:nvPr/>
          </p:nvSpPr>
          <p:spPr bwMode="auto">
            <a:xfrm>
              <a:off x="1421946" y="2412024"/>
              <a:ext cx="716192" cy="712970"/>
            </a:xfrm>
            <a:custGeom>
              <a:avLst/>
              <a:gdLst>
                <a:gd name="T0" fmla="*/ 99 w 285"/>
                <a:gd name="T1" fmla="*/ 198 h 285"/>
                <a:gd name="T2" fmla="*/ 63 w 285"/>
                <a:gd name="T3" fmla="*/ 261 h 285"/>
                <a:gd name="T4" fmla="*/ 0 w 285"/>
                <a:gd name="T5" fmla="*/ 142 h 285"/>
                <a:gd name="T6" fmla="*/ 133 w 285"/>
                <a:gd name="T7" fmla="*/ 0 h 285"/>
                <a:gd name="T8" fmla="*/ 133 w 285"/>
                <a:gd name="T9" fmla="*/ 71 h 285"/>
                <a:gd name="T10" fmla="*/ 71 w 285"/>
                <a:gd name="T11" fmla="*/ 142 h 285"/>
                <a:gd name="T12" fmla="*/ 99 w 285"/>
                <a:gd name="T13" fmla="*/ 198 h 285"/>
                <a:gd name="T14" fmla="*/ 99 w 285"/>
                <a:gd name="T15" fmla="*/ 198 h 285"/>
                <a:gd name="T16" fmla="*/ 199 w 285"/>
                <a:gd name="T17" fmla="*/ 99 h 285"/>
                <a:gd name="T18" fmla="*/ 199 w 285"/>
                <a:gd name="T19" fmla="*/ 99 h 285"/>
                <a:gd name="T20" fmla="*/ 261 w 285"/>
                <a:gd name="T21" fmla="*/ 63 h 285"/>
                <a:gd name="T22" fmla="*/ 151 w 285"/>
                <a:gd name="T23" fmla="*/ 0 h 285"/>
                <a:gd name="T24" fmla="*/ 151 w 285"/>
                <a:gd name="T25" fmla="*/ 71 h 285"/>
                <a:gd name="T26" fmla="*/ 199 w 285"/>
                <a:gd name="T27" fmla="*/ 99 h 285"/>
                <a:gd name="T28" fmla="*/ 270 w 285"/>
                <a:gd name="T29" fmla="*/ 78 h 285"/>
                <a:gd name="T30" fmla="*/ 270 w 285"/>
                <a:gd name="T31" fmla="*/ 78 h 285"/>
                <a:gd name="T32" fmla="*/ 208 w 285"/>
                <a:gd name="T33" fmla="*/ 114 h 285"/>
                <a:gd name="T34" fmla="*/ 214 w 285"/>
                <a:gd name="T35" fmla="*/ 142 h 285"/>
                <a:gd name="T36" fmla="*/ 142 w 285"/>
                <a:gd name="T37" fmla="*/ 213 h 285"/>
                <a:gd name="T38" fmla="*/ 115 w 285"/>
                <a:gd name="T39" fmla="*/ 208 h 285"/>
                <a:gd name="T40" fmla="*/ 79 w 285"/>
                <a:gd name="T41" fmla="*/ 269 h 285"/>
                <a:gd name="T42" fmla="*/ 142 w 285"/>
                <a:gd name="T43" fmla="*/ 285 h 285"/>
                <a:gd name="T44" fmla="*/ 285 w 285"/>
                <a:gd name="T45" fmla="*/ 142 h 285"/>
                <a:gd name="T46" fmla="*/ 270 w 285"/>
                <a:gd name="T47" fmla="*/ 7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5" h="285">
                  <a:moveTo>
                    <a:pt x="99" y="198"/>
                  </a:moveTo>
                  <a:cubicBezTo>
                    <a:pt x="63" y="261"/>
                    <a:pt x="63" y="261"/>
                    <a:pt x="63" y="261"/>
                  </a:cubicBezTo>
                  <a:cubicBezTo>
                    <a:pt x="25" y="235"/>
                    <a:pt x="0" y="191"/>
                    <a:pt x="0" y="142"/>
                  </a:cubicBezTo>
                  <a:cubicBezTo>
                    <a:pt x="0" y="66"/>
                    <a:pt x="59" y="4"/>
                    <a:pt x="133" y="0"/>
                  </a:cubicBezTo>
                  <a:cubicBezTo>
                    <a:pt x="133" y="71"/>
                    <a:pt x="133" y="71"/>
                    <a:pt x="133" y="71"/>
                  </a:cubicBezTo>
                  <a:cubicBezTo>
                    <a:pt x="98" y="76"/>
                    <a:pt x="71" y="106"/>
                    <a:pt x="71" y="142"/>
                  </a:cubicBezTo>
                  <a:cubicBezTo>
                    <a:pt x="71" y="165"/>
                    <a:pt x="82" y="185"/>
                    <a:pt x="99" y="198"/>
                  </a:cubicBezTo>
                  <a:cubicBezTo>
                    <a:pt x="99" y="198"/>
                    <a:pt x="99" y="198"/>
                    <a:pt x="99" y="198"/>
                  </a:cubicBezTo>
                  <a:close/>
                  <a:moveTo>
                    <a:pt x="199" y="99"/>
                  </a:moveTo>
                  <a:cubicBezTo>
                    <a:pt x="199" y="99"/>
                    <a:pt x="199" y="99"/>
                    <a:pt x="199" y="99"/>
                  </a:cubicBezTo>
                  <a:cubicBezTo>
                    <a:pt x="261" y="63"/>
                    <a:pt x="261" y="63"/>
                    <a:pt x="261" y="63"/>
                  </a:cubicBezTo>
                  <a:cubicBezTo>
                    <a:pt x="237" y="27"/>
                    <a:pt x="197" y="2"/>
                    <a:pt x="151" y="0"/>
                  </a:cubicBezTo>
                  <a:cubicBezTo>
                    <a:pt x="151" y="71"/>
                    <a:pt x="151" y="71"/>
                    <a:pt x="151" y="71"/>
                  </a:cubicBezTo>
                  <a:cubicBezTo>
                    <a:pt x="171" y="74"/>
                    <a:pt x="188" y="84"/>
                    <a:pt x="199" y="99"/>
                  </a:cubicBezTo>
                  <a:close/>
                  <a:moveTo>
                    <a:pt x="270" y="78"/>
                  </a:moveTo>
                  <a:cubicBezTo>
                    <a:pt x="270" y="78"/>
                    <a:pt x="270" y="78"/>
                    <a:pt x="270" y="78"/>
                  </a:cubicBezTo>
                  <a:cubicBezTo>
                    <a:pt x="208" y="114"/>
                    <a:pt x="208" y="114"/>
                    <a:pt x="208" y="114"/>
                  </a:cubicBezTo>
                  <a:cubicBezTo>
                    <a:pt x="212" y="123"/>
                    <a:pt x="214" y="132"/>
                    <a:pt x="214" y="142"/>
                  </a:cubicBezTo>
                  <a:cubicBezTo>
                    <a:pt x="214" y="181"/>
                    <a:pt x="182" y="213"/>
                    <a:pt x="142" y="213"/>
                  </a:cubicBezTo>
                  <a:cubicBezTo>
                    <a:pt x="133" y="213"/>
                    <a:pt x="123" y="211"/>
                    <a:pt x="115" y="208"/>
                  </a:cubicBezTo>
                  <a:cubicBezTo>
                    <a:pt x="79" y="269"/>
                    <a:pt x="79" y="269"/>
                    <a:pt x="79" y="269"/>
                  </a:cubicBezTo>
                  <a:cubicBezTo>
                    <a:pt x="98" y="279"/>
                    <a:pt x="120" y="285"/>
                    <a:pt x="142" y="285"/>
                  </a:cubicBezTo>
                  <a:cubicBezTo>
                    <a:pt x="221" y="285"/>
                    <a:pt x="285" y="221"/>
                    <a:pt x="285" y="142"/>
                  </a:cubicBezTo>
                  <a:cubicBezTo>
                    <a:pt x="285" y="119"/>
                    <a:pt x="280" y="97"/>
                    <a:pt x="270" y="78"/>
                  </a:cubicBezTo>
                  <a:close/>
                </a:path>
              </a:pathLst>
            </a:custGeom>
            <a:solidFill>
              <a:schemeClr val="bg1"/>
            </a:solidFill>
            <a:ln>
              <a:noFill/>
            </a:ln>
          </p:spPr>
          <p:txBody>
            <a:bodyPr vert="horz" wrap="square" lIns="68464" tIns="34232" rIns="68464" bIns="34232" numCol="1" anchor="t" anchorCtr="0" compatLnSpc="1"/>
            <a:lstStyle/>
            <a:p>
              <a:endParaRPr lang="zh-CN" altLang="en-US" sz="1050"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39" name="Freeform 13"/>
            <p:cNvSpPr>
              <a:spLocks noEditPoints="1"/>
            </p:cNvSpPr>
            <p:nvPr/>
          </p:nvSpPr>
          <p:spPr bwMode="auto">
            <a:xfrm>
              <a:off x="2847262" y="3454922"/>
              <a:ext cx="468742" cy="466633"/>
            </a:xfrm>
            <a:custGeom>
              <a:avLst/>
              <a:gdLst>
                <a:gd name="T0" fmla="*/ 99 w 285"/>
                <a:gd name="T1" fmla="*/ 198 h 285"/>
                <a:gd name="T2" fmla="*/ 63 w 285"/>
                <a:gd name="T3" fmla="*/ 261 h 285"/>
                <a:gd name="T4" fmla="*/ 0 w 285"/>
                <a:gd name="T5" fmla="*/ 142 h 285"/>
                <a:gd name="T6" fmla="*/ 133 w 285"/>
                <a:gd name="T7" fmla="*/ 0 h 285"/>
                <a:gd name="T8" fmla="*/ 133 w 285"/>
                <a:gd name="T9" fmla="*/ 71 h 285"/>
                <a:gd name="T10" fmla="*/ 71 w 285"/>
                <a:gd name="T11" fmla="*/ 142 h 285"/>
                <a:gd name="T12" fmla="*/ 99 w 285"/>
                <a:gd name="T13" fmla="*/ 198 h 285"/>
                <a:gd name="T14" fmla="*/ 99 w 285"/>
                <a:gd name="T15" fmla="*/ 198 h 285"/>
                <a:gd name="T16" fmla="*/ 199 w 285"/>
                <a:gd name="T17" fmla="*/ 99 h 285"/>
                <a:gd name="T18" fmla="*/ 199 w 285"/>
                <a:gd name="T19" fmla="*/ 99 h 285"/>
                <a:gd name="T20" fmla="*/ 261 w 285"/>
                <a:gd name="T21" fmla="*/ 63 h 285"/>
                <a:gd name="T22" fmla="*/ 151 w 285"/>
                <a:gd name="T23" fmla="*/ 0 h 285"/>
                <a:gd name="T24" fmla="*/ 151 w 285"/>
                <a:gd name="T25" fmla="*/ 71 h 285"/>
                <a:gd name="T26" fmla="*/ 199 w 285"/>
                <a:gd name="T27" fmla="*/ 99 h 285"/>
                <a:gd name="T28" fmla="*/ 270 w 285"/>
                <a:gd name="T29" fmla="*/ 78 h 285"/>
                <a:gd name="T30" fmla="*/ 270 w 285"/>
                <a:gd name="T31" fmla="*/ 78 h 285"/>
                <a:gd name="T32" fmla="*/ 208 w 285"/>
                <a:gd name="T33" fmla="*/ 114 h 285"/>
                <a:gd name="T34" fmla="*/ 214 w 285"/>
                <a:gd name="T35" fmla="*/ 142 h 285"/>
                <a:gd name="T36" fmla="*/ 142 w 285"/>
                <a:gd name="T37" fmla="*/ 213 h 285"/>
                <a:gd name="T38" fmla="*/ 115 w 285"/>
                <a:gd name="T39" fmla="*/ 208 h 285"/>
                <a:gd name="T40" fmla="*/ 79 w 285"/>
                <a:gd name="T41" fmla="*/ 269 h 285"/>
                <a:gd name="T42" fmla="*/ 142 w 285"/>
                <a:gd name="T43" fmla="*/ 285 h 285"/>
                <a:gd name="T44" fmla="*/ 285 w 285"/>
                <a:gd name="T45" fmla="*/ 142 h 285"/>
                <a:gd name="T46" fmla="*/ 270 w 285"/>
                <a:gd name="T47" fmla="*/ 7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5" h="285">
                  <a:moveTo>
                    <a:pt x="99" y="198"/>
                  </a:moveTo>
                  <a:cubicBezTo>
                    <a:pt x="63" y="261"/>
                    <a:pt x="63" y="261"/>
                    <a:pt x="63" y="261"/>
                  </a:cubicBezTo>
                  <a:cubicBezTo>
                    <a:pt x="25" y="235"/>
                    <a:pt x="0" y="191"/>
                    <a:pt x="0" y="142"/>
                  </a:cubicBezTo>
                  <a:cubicBezTo>
                    <a:pt x="0" y="66"/>
                    <a:pt x="59" y="4"/>
                    <a:pt x="133" y="0"/>
                  </a:cubicBezTo>
                  <a:cubicBezTo>
                    <a:pt x="133" y="71"/>
                    <a:pt x="133" y="71"/>
                    <a:pt x="133" y="71"/>
                  </a:cubicBezTo>
                  <a:cubicBezTo>
                    <a:pt x="98" y="76"/>
                    <a:pt x="71" y="106"/>
                    <a:pt x="71" y="142"/>
                  </a:cubicBezTo>
                  <a:cubicBezTo>
                    <a:pt x="71" y="165"/>
                    <a:pt x="82" y="185"/>
                    <a:pt x="99" y="198"/>
                  </a:cubicBezTo>
                  <a:cubicBezTo>
                    <a:pt x="99" y="198"/>
                    <a:pt x="99" y="198"/>
                    <a:pt x="99" y="198"/>
                  </a:cubicBezTo>
                  <a:close/>
                  <a:moveTo>
                    <a:pt x="199" y="99"/>
                  </a:moveTo>
                  <a:cubicBezTo>
                    <a:pt x="199" y="99"/>
                    <a:pt x="199" y="99"/>
                    <a:pt x="199" y="99"/>
                  </a:cubicBezTo>
                  <a:cubicBezTo>
                    <a:pt x="261" y="63"/>
                    <a:pt x="261" y="63"/>
                    <a:pt x="261" y="63"/>
                  </a:cubicBezTo>
                  <a:cubicBezTo>
                    <a:pt x="237" y="27"/>
                    <a:pt x="197" y="2"/>
                    <a:pt x="151" y="0"/>
                  </a:cubicBezTo>
                  <a:cubicBezTo>
                    <a:pt x="151" y="71"/>
                    <a:pt x="151" y="71"/>
                    <a:pt x="151" y="71"/>
                  </a:cubicBezTo>
                  <a:cubicBezTo>
                    <a:pt x="171" y="74"/>
                    <a:pt x="188" y="84"/>
                    <a:pt x="199" y="99"/>
                  </a:cubicBezTo>
                  <a:close/>
                  <a:moveTo>
                    <a:pt x="270" y="78"/>
                  </a:moveTo>
                  <a:cubicBezTo>
                    <a:pt x="270" y="78"/>
                    <a:pt x="270" y="78"/>
                    <a:pt x="270" y="78"/>
                  </a:cubicBezTo>
                  <a:cubicBezTo>
                    <a:pt x="208" y="114"/>
                    <a:pt x="208" y="114"/>
                    <a:pt x="208" y="114"/>
                  </a:cubicBezTo>
                  <a:cubicBezTo>
                    <a:pt x="212" y="123"/>
                    <a:pt x="214" y="132"/>
                    <a:pt x="214" y="142"/>
                  </a:cubicBezTo>
                  <a:cubicBezTo>
                    <a:pt x="214" y="181"/>
                    <a:pt x="182" y="213"/>
                    <a:pt x="142" y="213"/>
                  </a:cubicBezTo>
                  <a:cubicBezTo>
                    <a:pt x="133" y="213"/>
                    <a:pt x="123" y="211"/>
                    <a:pt x="115" y="208"/>
                  </a:cubicBezTo>
                  <a:cubicBezTo>
                    <a:pt x="79" y="269"/>
                    <a:pt x="79" y="269"/>
                    <a:pt x="79" y="269"/>
                  </a:cubicBezTo>
                  <a:cubicBezTo>
                    <a:pt x="98" y="279"/>
                    <a:pt x="120" y="285"/>
                    <a:pt x="142" y="285"/>
                  </a:cubicBezTo>
                  <a:cubicBezTo>
                    <a:pt x="221" y="285"/>
                    <a:pt x="285" y="221"/>
                    <a:pt x="285" y="142"/>
                  </a:cubicBezTo>
                  <a:cubicBezTo>
                    <a:pt x="285" y="119"/>
                    <a:pt x="280" y="97"/>
                    <a:pt x="270" y="78"/>
                  </a:cubicBezTo>
                  <a:close/>
                </a:path>
              </a:pathLst>
            </a:custGeom>
            <a:solidFill>
              <a:schemeClr val="bg1"/>
            </a:solidFill>
            <a:ln>
              <a:noFill/>
            </a:ln>
          </p:spPr>
          <p:txBody>
            <a:bodyPr vert="horz" wrap="square" lIns="68464" tIns="34232" rIns="68464" bIns="34232" numCol="1" anchor="t" anchorCtr="0" compatLnSpc="1"/>
            <a:lstStyle/>
            <a:p>
              <a:endParaRPr lang="zh-CN" altLang="en-US" sz="1050"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40" name="Freeform 13"/>
            <p:cNvSpPr>
              <a:spLocks noEditPoints="1"/>
            </p:cNvSpPr>
            <p:nvPr/>
          </p:nvSpPr>
          <p:spPr bwMode="auto">
            <a:xfrm>
              <a:off x="4144560" y="2795148"/>
              <a:ext cx="468742" cy="466633"/>
            </a:xfrm>
            <a:custGeom>
              <a:avLst/>
              <a:gdLst>
                <a:gd name="T0" fmla="*/ 99 w 285"/>
                <a:gd name="T1" fmla="*/ 198 h 285"/>
                <a:gd name="T2" fmla="*/ 63 w 285"/>
                <a:gd name="T3" fmla="*/ 261 h 285"/>
                <a:gd name="T4" fmla="*/ 0 w 285"/>
                <a:gd name="T5" fmla="*/ 142 h 285"/>
                <a:gd name="T6" fmla="*/ 133 w 285"/>
                <a:gd name="T7" fmla="*/ 0 h 285"/>
                <a:gd name="T8" fmla="*/ 133 w 285"/>
                <a:gd name="T9" fmla="*/ 71 h 285"/>
                <a:gd name="T10" fmla="*/ 71 w 285"/>
                <a:gd name="T11" fmla="*/ 142 h 285"/>
                <a:gd name="T12" fmla="*/ 99 w 285"/>
                <a:gd name="T13" fmla="*/ 198 h 285"/>
                <a:gd name="T14" fmla="*/ 99 w 285"/>
                <a:gd name="T15" fmla="*/ 198 h 285"/>
                <a:gd name="T16" fmla="*/ 199 w 285"/>
                <a:gd name="T17" fmla="*/ 99 h 285"/>
                <a:gd name="T18" fmla="*/ 199 w 285"/>
                <a:gd name="T19" fmla="*/ 99 h 285"/>
                <a:gd name="T20" fmla="*/ 261 w 285"/>
                <a:gd name="T21" fmla="*/ 63 h 285"/>
                <a:gd name="T22" fmla="*/ 151 w 285"/>
                <a:gd name="T23" fmla="*/ 0 h 285"/>
                <a:gd name="T24" fmla="*/ 151 w 285"/>
                <a:gd name="T25" fmla="*/ 71 h 285"/>
                <a:gd name="T26" fmla="*/ 199 w 285"/>
                <a:gd name="T27" fmla="*/ 99 h 285"/>
                <a:gd name="T28" fmla="*/ 270 w 285"/>
                <a:gd name="T29" fmla="*/ 78 h 285"/>
                <a:gd name="T30" fmla="*/ 270 w 285"/>
                <a:gd name="T31" fmla="*/ 78 h 285"/>
                <a:gd name="T32" fmla="*/ 208 w 285"/>
                <a:gd name="T33" fmla="*/ 114 h 285"/>
                <a:gd name="T34" fmla="*/ 214 w 285"/>
                <a:gd name="T35" fmla="*/ 142 h 285"/>
                <a:gd name="T36" fmla="*/ 142 w 285"/>
                <a:gd name="T37" fmla="*/ 213 h 285"/>
                <a:gd name="T38" fmla="*/ 115 w 285"/>
                <a:gd name="T39" fmla="*/ 208 h 285"/>
                <a:gd name="T40" fmla="*/ 79 w 285"/>
                <a:gd name="T41" fmla="*/ 269 h 285"/>
                <a:gd name="T42" fmla="*/ 142 w 285"/>
                <a:gd name="T43" fmla="*/ 285 h 285"/>
                <a:gd name="T44" fmla="*/ 285 w 285"/>
                <a:gd name="T45" fmla="*/ 142 h 285"/>
                <a:gd name="T46" fmla="*/ 270 w 285"/>
                <a:gd name="T47" fmla="*/ 7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5" h="285">
                  <a:moveTo>
                    <a:pt x="99" y="198"/>
                  </a:moveTo>
                  <a:cubicBezTo>
                    <a:pt x="63" y="261"/>
                    <a:pt x="63" y="261"/>
                    <a:pt x="63" y="261"/>
                  </a:cubicBezTo>
                  <a:cubicBezTo>
                    <a:pt x="25" y="235"/>
                    <a:pt x="0" y="191"/>
                    <a:pt x="0" y="142"/>
                  </a:cubicBezTo>
                  <a:cubicBezTo>
                    <a:pt x="0" y="66"/>
                    <a:pt x="59" y="4"/>
                    <a:pt x="133" y="0"/>
                  </a:cubicBezTo>
                  <a:cubicBezTo>
                    <a:pt x="133" y="71"/>
                    <a:pt x="133" y="71"/>
                    <a:pt x="133" y="71"/>
                  </a:cubicBezTo>
                  <a:cubicBezTo>
                    <a:pt x="98" y="76"/>
                    <a:pt x="71" y="106"/>
                    <a:pt x="71" y="142"/>
                  </a:cubicBezTo>
                  <a:cubicBezTo>
                    <a:pt x="71" y="165"/>
                    <a:pt x="82" y="185"/>
                    <a:pt x="99" y="198"/>
                  </a:cubicBezTo>
                  <a:cubicBezTo>
                    <a:pt x="99" y="198"/>
                    <a:pt x="99" y="198"/>
                    <a:pt x="99" y="198"/>
                  </a:cubicBezTo>
                  <a:close/>
                  <a:moveTo>
                    <a:pt x="199" y="99"/>
                  </a:moveTo>
                  <a:cubicBezTo>
                    <a:pt x="199" y="99"/>
                    <a:pt x="199" y="99"/>
                    <a:pt x="199" y="99"/>
                  </a:cubicBezTo>
                  <a:cubicBezTo>
                    <a:pt x="261" y="63"/>
                    <a:pt x="261" y="63"/>
                    <a:pt x="261" y="63"/>
                  </a:cubicBezTo>
                  <a:cubicBezTo>
                    <a:pt x="237" y="27"/>
                    <a:pt x="197" y="2"/>
                    <a:pt x="151" y="0"/>
                  </a:cubicBezTo>
                  <a:cubicBezTo>
                    <a:pt x="151" y="71"/>
                    <a:pt x="151" y="71"/>
                    <a:pt x="151" y="71"/>
                  </a:cubicBezTo>
                  <a:cubicBezTo>
                    <a:pt x="171" y="74"/>
                    <a:pt x="188" y="84"/>
                    <a:pt x="199" y="99"/>
                  </a:cubicBezTo>
                  <a:close/>
                  <a:moveTo>
                    <a:pt x="270" y="78"/>
                  </a:moveTo>
                  <a:cubicBezTo>
                    <a:pt x="270" y="78"/>
                    <a:pt x="270" y="78"/>
                    <a:pt x="270" y="78"/>
                  </a:cubicBezTo>
                  <a:cubicBezTo>
                    <a:pt x="208" y="114"/>
                    <a:pt x="208" y="114"/>
                    <a:pt x="208" y="114"/>
                  </a:cubicBezTo>
                  <a:cubicBezTo>
                    <a:pt x="212" y="123"/>
                    <a:pt x="214" y="132"/>
                    <a:pt x="214" y="142"/>
                  </a:cubicBezTo>
                  <a:cubicBezTo>
                    <a:pt x="214" y="181"/>
                    <a:pt x="182" y="213"/>
                    <a:pt x="142" y="213"/>
                  </a:cubicBezTo>
                  <a:cubicBezTo>
                    <a:pt x="133" y="213"/>
                    <a:pt x="123" y="211"/>
                    <a:pt x="115" y="208"/>
                  </a:cubicBezTo>
                  <a:cubicBezTo>
                    <a:pt x="79" y="269"/>
                    <a:pt x="79" y="269"/>
                    <a:pt x="79" y="269"/>
                  </a:cubicBezTo>
                  <a:cubicBezTo>
                    <a:pt x="98" y="279"/>
                    <a:pt x="120" y="285"/>
                    <a:pt x="142" y="285"/>
                  </a:cubicBezTo>
                  <a:cubicBezTo>
                    <a:pt x="221" y="285"/>
                    <a:pt x="285" y="221"/>
                    <a:pt x="285" y="142"/>
                  </a:cubicBezTo>
                  <a:cubicBezTo>
                    <a:pt x="285" y="119"/>
                    <a:pt x="280" y="97"/>
                    <a:pt x="270" y="78"/>
                  </a:cubicBezTo>
                  <a:close/>
                </a:path>
              </a:pathLst>
            </a:custGeom>
            <a:solidFill>
              <a:schemeClr val="bg1"/>
            </a:solidFill>
            <a:ln>
              <a:noFill/>
            </a:ln>
          </p:spPr>
          <p:txBody>
            <a:bodyPr vert="horz" wrap="square" lIns="68464" tIns="34232" rIns="68464" bIns="34232" numCol="1" anchor="t" anchorCtr="0" compatLnSpc="1"/>
            <a:lstStyle/>
            <a:p>
              <a:endParaRPr lang="zh-CN" altLang="en-US" sz="1050"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29870" y="241300"/>
            <a:ext cx="12698095" cy="7058660"/>
            <a:chOff x="342" y="380"/>
            <a:chExt cx="19997" cy="11116"/>
          </a:xfrm>
        </p:grpSpPr>
        <p:pic>
          <p:nvPicPr>
            <p:cNvPr id="16" name="图片 15" descr="智力开发早教益智托管幼儿培训教育看护班海报DM单宣传"/>
            <p:cNvPicPr>
              <a:picLocks noChangeAspect="1"/>
            </p:cNvPicPr>
            <p:nvPr/>
          </p:nvPicPr>
          <p:blipFill>
            <a:blip r:embed="rId1"/>
            <a:srcRect l="21951" t="14066" r="40908" b="58129"/>
            <a:stretch>
              <a:fillRect/>
            </a:stretch>
          </p:blipFill>
          <p:spPr>
            <a:xfrm>
              <a:off x="342" y="380"/>
              <a:ext cx="1573" cy="1573"/>
            </a:xfrm>
            <a:prstGeom prst="ellipse">
              <a:avLst/>
            </a:prstGeom>
          </p:spPr>
        </p:pic>
        <p:pic>
          <p:nvPicPr>
            <p:cNvPr id="17" name="图片 16" descr="智力开发早教益智托管幼儿培训教育看护班海报DM单宣传"/>
            <p:cNvPicPr>
              <a:picLocks noChangeAspect="1"/>
            </p:cNvPicPr>
            <p:nvPr/>
          </p:nvPicPr>
          <p:blipFill>
            <a:blip r:embed="rId1"/>
            <a:srcRect l="43889" t="22278" r="18970" b="49917"/>
            <a:stretch>
              <a:fillRect/>
            </a:stretch>
          </p:blipFill>
          <p:spPr>
            <a:xfrm>
              <a:off x="16888" y="8045"/>
              <a:ext cx="3451" cy="3451"/>
            </a:xfrm>
            <a:prstGeom prst="ellipse">
              <a:avLst/>
            </a:prstGeom>
          </p:spPr>
        </p:pic>
        <p:sp>
          <p:nvSpPr>
            <p:cNvPr id="21" name="文本框 20"/>
            <p:cNvSpPr txBox="1"/>
            <p:nvPr/>
          </p:nvSpPr>
          <p:spPr>
            <a:xfrm>
              <a:off x="1915" y="688"/>
              <a:ext cx="4459" cy="95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b="0" dirty="0">
                  <a:solidFill>
                    <a:srgbClr val="455267"/>
                  </a:solidFill>
                  <a:latin typeface="胖橘猫老师" charset="-122"/>
                  <a:ea typeface="胖橘猫老师" charset="-122"/>
                </a:rPr>
                <a:t>填写标题文本</a:t>
              </a:r>
              <a:endParaRPr lang="zh-CN" altLang="en-US" b="0" dirty="0">
                <a:solidFill>
                  <a:srgbClr val="455267"/>
                </a:solidFill>
                <a:latin typeface="胖橘猫老师" charset="-122"/>
                <a:ea typeface="胖橘猫老师" charset="-122"/>
              </a:endParaRPr>
            </a:p>
          </p:txBody>
        </p:sp>
      </p:grpSp>
      <p:pic>
        <p:nvPicPr>
          <p:cNvPr id="10" name="图片 9" descr="D:\图图图\22.png22"/>
          <p:cNvPicPr>
            <a:picLocks noChangeAspect="1"/>
          </p:cNvPicPr>
          <p:nvPr/>
        </p:nvPicPr>
        <p:blipFill rotWithShape="1">
          <a:blip r:embed="rId2"/>
          <a:srcRect l="37322" t="70254" r="16738" b="8155"/>
          <a:stretch>
            <a:fillRect/>
          </a:stretch>
        </p:blipFill>
        <p:spPr>
          <a:xfrm>
            <a:off x="901700" y="2865755"/>
            <a:ext cx="4340860" cy="3060700"/>
          </a:xfrm>
          <a:prstGeom prst="rect">
            <a:avLst/>
          </a:prstGeom>
        </p:spPr>
      </p:pic>
      <p:sp>
        <p:nvSpPr>
          <p:cNvPr id="12" name="矩形 11"/>
          <p:cNvSpPr>
            <a:spLocks noChangeArrowheads="1"/>
          </p:cNvSpPr>
          <p:nvPr/>
        </p:nvSpPr>
        <p:spPr bwMode="auto">
          <a:xfrm>
            <a:off x="786317" y="1646215"/>
            <a:ext cx="10620000" cy="1370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l">
              <a:lnSpc>
                <a:spcPct val="130000"/>
              </a:lnSpc>
            </a:pPr>
            <a:r>
              <a:rPr lang="zh-CN" altLang="en-US" sz="1600" dirty="0">
                <a:solidFill>
                  <a:schemeClr val="tx1">
                    <a:lumMod val="75000"/>
                    <a:lumOff val="25000"/>
                  </a:schemeClr>
                </a:solidFill>
                <a:latin typeface="字心坊萌喵体" charset="-122"/>
                <a:ea typeface="字心坊萌喵体" charset="-122"/>
                <a:sym typeface="+mn-ea"/>
              </a:rPr>
              <a:t>标题数字等都可以通过点击和重新输入进行</a:t>
            </a:r>
            <a:r>
              <a:rPr lang="zh-CN" altLang="en-US" sz="1600">
                <a:solidFill>
                  <a:schemeClr val="tx1">
                    <a:lumMod val="75000"/>
                    <a:lumOff val="25000"/>
                  </a:schemeClr>
                </a:solidFill>
                <a:latin typeface="字心坊萌喵体" charset="-122"/>
                <a:ea typeface="字心坊萌喵体" charset="-122"/>
                <a:sym typeface="+mn-ea"/>
              </a:rPr>
              <a:t>更改。建议参考原模板的风格字体字号。</a:t>
            </a:r>
            <a:r>
              <a:rPr lang="zh-CN" altLang="en-US" sz="1600" dirty="0">
                <a:solidFill>
                  <a:schemeClr val="tx1">
                    <a:lumMod val="75000"/>
                    <a:lumOff val="25000"/>
                  </a:schemeClr>
                </a:solidFill>
                <a:latin typeface="字心坊萌喵体" charset="-122"/>
                <a:ea typeface="字心坊萌喵体" charset="-122"/>
                <a:sym typeface="+mn-ea"/>
              </a:rPr>
              <a:t>标题数字等都可以通过点击和重新输入进行</a:t>
            </a:r>
            <a:r>
              <a:rPr lang="zh-CN" altLang="en-US" sz="1600">
                <a:solidFill>
                  <a:schemeClr val="tx1">
                    <a:lumMod val="75000"/>
                    <a:lumOff val="25000"/>
                  </a:schemeClr>
                </a:solidFill>
                <a:latin typeface="字心坊萌喵体" charset="-122"/>
                <a:ea typeface="字心坊萌喵体" charset="-122"/>
                <a:sym typeface="+mn-ea"/>
              </a:rPr>
              <a:t>更改。建议参考原模板的风格字体字号。</a:t>
            </a:r>
            <a:r>
              <a:rPr lang="zh-CN" altLang="en-US" sz="1600" dirty="0">
                <a:solidFill>
                  <a:schemeClr val="tx1">
                    <a:lumMod val="75000"/>
                    <a:lumOff val="25000"/>
                  </a:schemeClr>
                </a:solidFill>
                <a:latin typeface="字心坊萌喵体" charset="-122"/>
                <a:ea typeface="字心坊萌喵体" charset="-122"/>
                <a:sym typeface="+mn-ea"/>
              </a:rPr>
              <a:t>标题数字等都可以通过点击和重新输入进行</a:t>
            </a:r>
            <a:r>
              <a:rPr lang="zh-CN" altLang="en-US" sz="1600">
                <a:solidFill>
                  <a:schemeClr val="tx1">
                    <a:lumMod val="75000"/>
                    <a:lumOff val="25000"/>
                  </a:schemeClr>
                </a:solidFill>
                <a:latin typeface="字心坊萌喵体" charset="-122"/>
                <a:ea typeface="字心坊萌喵体" charset="-122"/>
                <a:sym typeface="+mn-ea"/>
              </a:rPr>
              <a:t>更改。建议参考原模板的风格字体字号。</a:t>
            </a:r>
            <a:endParaRPr lang="zh-CN" altLang="en-US" sz="1600" dirty="0">
              <a:solidFill>
                <a:schemeClr val="tx1">
                  <a:lumMod val="75000"/>
                  <a:lumOff val="25000"/>
                </a:schemeClr>
              </a:solidFill>
              <a:latin typeface="字心坊萌喵体" charset="-122"/>
              <a:ea typeface="字心坊萌喵体" charset="-122"/>
            </a:endParaRPr>
          </a:p>
          <a:p>
            <a:pPr algn="l">
              <a:lnSpc>
                <a:spcPct val="130000"/>
              </a:lnSpc>
            </a:pPr>
            <a:endParaRPr lang="zh-CN" altLang="en-US" sz="1600" dirty="0">
              <a:solidFill>
                <a:schemeClr val="tx1">
                  <a:lumMod val="75000"/>
                  <a:lumOff val="25000"/>
                </a:schemeClr>
              </a:solidFill>
              <a:latin typeface="字心坊萌喵体" charset="-122"/>
              <a:ea typeface="字心坊萌喵体" charset="-122"/>
            </a:endParaRPr>
          </a:p>
        </p:txBody>
      </p:sp>
      <p:grpSp>
        <p:nvGrpSpPr>
          <p:cNvPr id="27" name="组合 26"/>
          <p:cNvGrpSpPr/>
          <p:nvPr/>
        </p:nvGrpSpPr>
        <p:grpSpPr>
          <a:xfrm>
            <a:off x="5639117" y="2865547"/>
            <a:ext cx="5719194" cy="3457806"/>
            <a:chOff x="5716587" y="2863126"/>
            <a:chExt cx="5719194" cy="3457806"/>
          </a:xfrm>
        </p:grpSpPr>
        <p:sp>
          <p:nvSpPr>
            <p:cNvPr id="13" name="矩形 47"/>
            <p:cNvSpPr>
              <a:spLocks noChangeArrowheads="1"/>
            </p:cNvSpPr>
            <p:nvPr/>
          </p:nvSpPr>
          <p:spPr bwMode="auto">
            <a:xfrm>
              <a:off x="5716587" y="3414783"/>
              <a:ext cx="5719194" cy="1185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p>
              <a:pPr algn="l">
                <a:lnSpc>
                  <a:spcPct val="130000"/>
                </a:lnSpc>
              </a:pPr>
              <a:r>
                <a:rPr lang="zh-CN" altLang="en-US" sz="1400" dirty="0">
                  <a:solidFill>
                    <a:schemeClr val="tx1">
                      <a:lumMod val="75000"/>
                      <a:lumOff val="25000"/>
                    </a:schemeClr>
                  </a:solidFill>
                  <a:latin typeface="字心坊萌喵体" charset="-122"/>
                  <a:ea typeface="字心坊萌喵体" charset="-122"/>
                  <a:sym typeface="+mn-ea"/>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sym typeface="+mn-ea"/>
                </a:rPr>
                <a:t>更改。建议参考原模板的风格字体字号。</a:t>
              </a:r>
              <a:r>
                <a:rPr lang="zh-CN" altLang="en-US" sz="1400" dirty="0">
                  <a:solidFill>
                    <a:schemeClr val="tx1">
                      <a:lumMod val="75000"/>
                      <a:lumOff val="25000"/>
                    </a:schemeClr>
                  </a:solidFill>
                  <a:latin typeface="字心坊萌喵体" charset="-122"/>
                  <a:ea typeface="字心坊萌喵体" charset="-122"/>
                  <a:sym typeface="+mn-ea"/>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sym typeface="+mn-ea"/>
                </a:rPr>
                <a:t>更改。建议参考原模板的风格字体字号。</a:t>
              </a:r>
              <a:endParaRPr lang="zh-CN" altLang="en-US" sz="1400" dirty="0">
                <a:solidFill>
                  <a:schemeClr val="tx1">
                    <a:lumMod val="75000"/>
                    <a:lumOff val="25000"/>
                  </a:schemeClr>
                </a:solidFill>
                <a:latin typeface="字心坊萌喵体" charset="-122"/>
                <a:ea typeface="字心坊萌喵体" charset="-122"/>
              </a:endParaRPr>
            </a:p>
            <a:p>
              <a:pPr algn="l">
                <a:lnSpc>
                  <a:spcPct val="130000"/>
                </a:lnSpc>
              </a:pPr>
              <a:endParaRPr lang="zh-CN" altLang="en-US" sz="1400" dirty="0">
                <a:solidFill>
                  <a:schemeClr val="tx1">
                    <a:lumMod val="75000"/>
                    <a:lumOff val="25000"/>
                  </a:schemeClr>
                </a:solidFill>
                <a:latin typeface="字心坊萌喵体" charset="-122"/>
                <a:ea typeface="字心坊萌喵体" charset="-122"/>
                <a:sym typeface="微软雅黑" panose="020B0503020204020204" charset="-122"/>
              </a:endParaRPr>
            </a:p>
          </p:txBody>
        </p:sp>
        <p:sp>
          <p:nvSpPr>
            <p:cNvPr id="14" name="矩形 3"/>
            <p:cNvSpPr>
              <a:spLocks noChangeArrowheads="1"/>
            </p:cNvSpPr>
            <p:nvPr/>
          </p:nvSpPr>
          <p:spPr bwMode="auto">
            <a:xfrm>
              <a:off x="5733110" y="2863126"/>
              <a:ext cx="850219"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p>
              <a:pPr algn="just">
                <a:spcBef>
                  <a:spcPct val="0"/>
                </a:spcBef>
                <a:buFont typeface="Arial" panose="020B0604020202020204" pitchFamily="34" charset="0"/>
                <a:buNone/>
              </a:pPr>
              <a:r>
                <a:rPr lang="zh-CN" altLang="en-US" b="1" dirty="0" smtClean="0">
                  <a:solidFill>
                    <a:schemeClr val="tx1">
                      <a:lumMod val="65000"/>
                      <a:lumOff val="35000"/>
                    </a:schemeClr>
                  </a:solidFill>
                  <a:latin typeface="+mn-ea"/>
                  <a:ea typeface="+mn-ea"/>
                  <a:cs typeface="Arial" panose="020B0604020202020204" pitchFamily="34" charset="0"/>
                </a:rPr>
                <a:t>小标题</a:t>
              </a:r>
              <a:endParaRPr lang="zh-CN" altLang="en-US" b="1" dirty="0">
                <a:solidFill>
                  <a:schemeClr val="tx1">
                    <a:lumMod val="65000"/>
                    <a:lumOff val="35000"/>
                  </a:schemeClr>
                </a:solidFill>
                <a:latin typeface="+mn-ea"/>
                <a:ea typeface="+mn-ea"/>
                <a:cs typeface="Arial" panose="020B0604020202020204" pitchFamily="34" charset="0"/>
              </a:endParaRPr>
            </a:p>
          </p:txBody>
        </p:sp>
        <p:sp>
          <p:nvSpPr>
            <p:cNvPr id="30" name="矩形 29"/>
            <p:cNvSpPr/>
            <p:nvPr/>
          </p:nvSpPr>
          <p:spPr>
            <a:xfrm>
              <a:off x="5792233" y="3324077"/>
              <a:ext cx="599800" cy="40500"/>
            </a:xfrm>
            <a:prstGeom prst="rect">
              <a:avLst/>
            </a:prstGeom>
            <a:solidFill>
              <a:srgbClr val="FFAFE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p>
              <a:pPr algn="just"/>
              <a:endParaRPr lang="zh-CN" altLang="en-US" sz="1600">
                <a:solidFill>
                  <a:schemeClr val="tx1">
                    <a:lumMod val="65000"/>
                    <a:lumOff val="35000"/>
                  </a:schemeClr>
                </a:solidFill>
                <a:latin typeface="+mn-ea"/>
              </a:endParaRPr>
            </a:p>
          </p:txBody>
        </p:sp>
        <p:sp>
          <p:nvSpPr>
            <p:cNvPr id="31" name="矩形 30"/>
            <p:cNvSpPr/>
            <p:nvPr/>
          </p:nvSpPr>
          <p:spPr>
            <a:xfrm>
              <a:off x="6407083" y="3324077"/>
              <a:ext cx="1215000" cy="40500"/>
            </a:xfrm>
            <a:prstGeom prst="rect">
              <a:avLst/>
            </a:prstGeom>
            <a:solidFill>
              <a:srgbClr val="FFAFE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p>
              <a:pPr algn="just"/>
              <a:endParaRPr lang="zh-CN" altLang="en-US" sz="1600">
                <a:solidFill>
                  <a:schemeClr val="tx1">
                    <a:lumMod val="65000"/>
                    <a:lumOff val="35000"/>
                  </a:schemeClr>
                </a:solidFill>
                <a:latin typeface="+mn-ea"/>
              </a:endParaRPr>
            </a:p>
          </p:txBody>
        </p:sp>
        <p:sp>
          <p:nvSpPr>
            <p:cNvPr id="32" name="矩形 47"/>
            <p:cNvSpPr>
              <a:spLocks noChangeArrowheads="1"/>
            </p:cNvSpPr>
            <p:nvPr/>
          </p:nvSpPr>
          <p:spPr bwMode="auto">
            <a:xfrm>
              <a:off x="5716587" y="5135387"/>
              <a:ext cx="5719194" cy="1185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p>
              <a:pPr algn="l">
                <a:lnSpc>
                  <a:spcPct val="130000"/>
                </a:lnSpc>
              </a:pPr>
              <a:r>
                <a:rPr lang="zh-CN" altLang="en-US" sz="1400" dirty="0">
                  <a:solidFill>
                    <a:schemeClr val="tx1">
                      <a:lumMod val="75000"/>
                      <a:lumOff val="25000"/>
                    </a:schemeClr>
                  </a:solidFill>
                  <a:latin typeface="字心坊萌喵体" charset="-122"/>
                  <a:ea typeface="字心坊萌喵体" charset="-122"/>
                  <a:sym typeface="+mn-ea"/>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sym typeface="+mn-ea"/>
                </a:rPr>
                <a:t>更改。建议参考原模板的风格字体字号。</a:t>
              </a:r>
              <a:r>
                <a:rPr lang="zh-CN" altLang="en-US" sz="1400" dirty="0">
                  <a:solidFill>
                    <a:schemeClr val="tx1">
                      <a:lumMod val="75000"/>
                      <a:lumOff val="25000"/>
                    </a:schemeClr>
                  </a:solidFill>
                  <a:latin typeface="字心坊萌喵体" charset="-122"/>
                  <a:ea typeface="字心坊萌喵体" charset="-122"/>
                  <a:sym typeface="+mn-ea"/>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sym typeface="+mn-ea"/>
                </a:rPr>
                <a:t>更改。建议参考原模板的风格字体字号。</a:t>
              </a:r>
              <a:endParaRPr lang="zh-CN" altLang="en-US" sz="1400" dirty="0">
                <a:solidFill>
                  <a:schemeClr val="tx1">
                    <a:lumMod val="75000"/>
                    <a:lumOff val="25000"/>
                  </a:schemeClr>
                </a:solidFill>
                <a:latin typeface="字心坊萌喵体" charset="-122"/>
                <a:ea typeface="字心坊萌喵体" charset="-122"/>
              </a:endParaRPr>
            </a:p>
            <a:p>
              <a:pPr algn="l">
                <a:lnSpc>
                  <a:spcPct val="130000"/>
                </a:lnSpc>
              </a:pPr>
              <a:endParaRPr lang="zh-CN" altLang="en-US" sz="1400" dirty="0">
                <a:solidFill>
                  <a:schemeClr val="tx1">
                    <a:lumMod val="75000"/>
                    <a:lumOff val="25000"/>
                  </a:schemeClr>
                </a:solidFill>
                <a:latin typeface="字心坊萌喵体" charset="-122"/>
                <a:ea typeface="字心坊萌喵体" charset="-122"/>
                <a:sym typeface="微软雅黑" panose="020B0503020204020204" charset="-122"/>
              </a:endParaRPr>
            </a:p>
          </p:txBody>
        </p:sp>
        <p:sp>
          <p:nvSpPr>
            <p:cNvPr id="33" name="矩形 3"/>
            <p:cNvSpPr>
              <a:spLocks noChangeArrowheads="1"/>
            </p:cNvSpPr>
            <p:nvPr/>
          </p:nvSpPr>
          <p:spPr bwMode="auto">
            <a:xfrm>
              <a:off x="5733110" y="4583730"/>
              <a:ext cx="850219"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p>
              <a:pPr algn="just">
                <a:spcBef>
                  <a:spcPct val="0"/>
                </a:spcBef>
                <a:buFont typeface="Arial" panose="020B0604020202020204" pitchFamily="34" charset="0"/>
                <a:buNone/>
              </a:pPr>
              <a:r>
                <a:rPr lang="zh-CN" altLang="en-US" b="1" dirty="0" smtClean="0">
                  <a:solidFill>
                    <a:schemeClr val="tx1">
                      <a:lumMod val="65000"/>
                      <a:lumOff val="35000"/>
                    </a:schemeClr>
                  </a:solidFill>
                  <a:latin typeface="+mn-ea"/>
                  <a:ea typeface="+mn-ea"/>
                  <a:cs typeface="Arial" panose="020B0604020202020204" pitchFamily="34" charset="0"/>
                </a:rPr>
                <a:t>小标题</a:t>
              </a:r>
              <a:endParaRPr lang="zh-CN" altLang="en-US" b="1" dirty="0">
                <a:solidFill>
                  <a:schemeClr val="tx1">
                    <a:lumMod val="65000"/>
                    <a:lumOff val="35000"/>
                  </a:schemeClr>
                </a:solidFill>
                <a:latin typeface="+mn-ea"/>
                <a:ea typeface="+mn-ea"/>
                <a:cs typeface="Arial" panose="020B0604020202020204" pitchFamily="34" charset="0"/>
              </a:endParaRPr>
            </a:p>
          </p:txBody>
        </p:sp>
        <p:sp>
          <p:nvSpPr>
            <p:cNvPr id="34" name="矩形 33"/>
            <p:cNvSpPr/>
            <p:nvPr/>
          </p:nvSpPr>
          <p:spPr>
            <a:xfrm>
              <a:off x="5792233" y="5044681"/>
              <a:ext cx="599800" cy="40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p>
              <a:pPr algn="just"/>
              <a:endParaRPr lang="zh-CN" altLang="en-US" sz="1600">
                <a:solidFill>
                  <a:schemeClr val="tx1">
                    <a:lumMod val="65000"/>
                    <a:lumOff val="35000"/>
                  </a:schemeClr>
                </a:solidFill>
                <a:latin typeface="+mn-ea"/>
              </a:endParaRPr>
            </a:p>
          </p:txBody>
        </p:sp>
        <p:sp>
          <p:nvSpPr>
            <p:cNvPr id="35" name="矩形 34"/>
            <p:cNvSpPr/>
            <p:nvPr/>
          </p:nvSpPr>
          <p:spPr>
            <a:xfrm>
              <a:off x="6407083" y="5044681"/>
              <a:ext cx="1215000" cy="40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p>
              <a:pPr algn="just"/>
              <a:endParaRPr lang="zh-CN" altLang="en-US" sz="1600">
                <a:solidFill>
                  <a:schemeClr val="tx1">
                    <a:lumMod val="65000"/>
                    <a:lumOff val="35000"/>
                  </a:schemeClr>
                </a:solidFill>
                <a:latin typeface="+mn-ea"/>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29870" y="241300"/>
            <a:ext cx="12698095" cy="7058660"/>
            <a:chOff x="342" y="380"/>
            <a:chExt cx="19997" cy="11116"/>
          </a:xfrm>
        </p:grpSpPr>
        <p:pic>
          <p:nvPicPr>
            <p:cNvPr id="4" name="图片 3" descr="智力开发早教益智托管幼儿培训教育看护班海报DM单宣传"/>
            <p:cNvPicPr>
              <a:picLocks noChangeAspect="1"/>
            </p:cNvPicPr>
            <p:nvPr/>
          </p:nvPicPr>
          <p:blipFill>
            <a:blip r:embed="rId1"/>
            <a:srcRect l="21951" t="14066" r="40908" b="58129"/>
            <a:stretch>
              <a:fillRect/>
            </a:stretch>
          </p:blipFill>
          <p:spPr>
            <a:xfrm>
              <a:off x="342" y="380"/>
              <a:ext cx="1573" cy="1573"/>
            </a:xfrm>
            <a:prstGeom prst="ellipse">
              <a:avLst/>
            </a:prstGeom>
          </p:spPr>
        </p:pic>
        <p:pic>
          <p:nvPicPr>
            <p:cNvPr id="5" name="图片 4" descr="智力开发早教益智托管幼儿培训教育看护班海报DM单宣传"/>
            <p:cNvPicPr>
              <a:picLocks noChangeAspect="1"/>
            </p:cNvPicPr>
            <p:nvPr/>
          </p:nvPicPr>
          <p:blipFill>
            <a:blip r:embed="rId1"/>
            <a:srcRect l="43889" t="22278" r="18970" b="49917"/>
            <a:stretch>
              <a:fillRect/>
            </a:stretch>
          </p:blipFill>
          <p:spPr>
            <a:xfrm>
              <a:off x="16888" y="8045"/>
              <a:ext cx="3451" cy="3451"/>
            </a:xfrm>
            <a:prstGeom prst="ellipse">
              <a:avLst/>
            </a:prstGeom>
          </p:spPr>
        </p:pic>
        <p:sp>
          <p:nvSpPr>
            <p:cNvPr id="10" name="文本框 9"/>
            <p:cNvSpPr txBox="1"/>
            <p:nvPr/>
          </p:nvSpPr>
          <p:spPr>
            <a:xfrm>
              <a:off x="1915" y="688"/>
              <a:ext cx="4459" cy="95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b="0" dirty="0">
                  <a:solidFill>
                    <a:srgbClr val="455267"/>
                  </a:solidFill>
                  <a:latin typeface="胖橘猫老师" charset="-122"/>
                  <a:ea typeface="胖橘猫老师" charset="-122"/>
                </a:rPr>
                <a:t>填写标题文本</a:t>
              </a:r>
              <a:endParaRPr lang="zh-CN" altLang="en-US" b="0" dirty="0">
                <a:solidFill>
                  <a:srgbClr val="455267"/>
                </a:solidFill>
                <a:latin typeface="胖橘猫老师" charset="-122"/>
                <a:ea typeface="胖橘猫老师" charset="-122"/>
              </a:endParaRPr>
            </a:p>
          </p:txBody>
        </p:sp>
      </p:grpSp>
      <p:grpSp>
        <p:nvGrpSpPr>
          <p:cNvPr id="78" name="组合 77"/>
          <p:cNvGrpSpPr>
            <a:grpSpLocks noChangeAspect="1"/>
          </p:cNvGrpSpPr>
          <p:nvPr/>
        </p:nvGrpSpPr>
        <p:grpSpPr>
          <a:xfrm>
            <a:off x="930587" y="1905788"/>
            <a:ext cx="10080000" cy="3386573"/>
            <a:chOff x="1504590" y="2068993"/>
            <a:chExt cx="9041273" cy="3037590"/>
          </a:xfrm>
        </p:grpSpPr>
        <p:sp>
          <p:nvSpPr>
            <p:cNvPr id="79" name="12"/>
            <p:cNvSpPr/>
            <p:nvPr>
              <p:custDataLst>
                <p:tags r:id="rId2"/>
              </p:custDataLst>
            </p:nvPr>
          </p:nvSpPr>
          <p:spPr>
            <a:xfrm>
              <a:off x="8231743" y="2068993"/>
              <a:ext cx="2314120" cy="390615"/>
            </a:xfrm>
            <a:prstGeom prst="rect">
              <a:avLst/>
            </a:prstGeom>
            <a:solidFill>
              <a:srgbClr val="BBE59D"/>
            </a:solidFill>
            <a:ln>
              <a:no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p>
              <a:pPr algn="ctr">
                <a:defRPr/>
              </a:pPr>
              <a:r>
                <a:rPr lang="en-US" altLang="zh-CN" sz="2000" dirty="0">
                  <a:solidFill>
                    <a:schemeClr val="tx1">
                      <a:lumMod val="75000"/>
                      <a:lumOff val="25000"/>
                    </a:schemeClr>
                  </a:solidFill>
                  <a:latin typeface="字心坊萌喵体" charset="-122"/>
                  <a:ea typeface="字心坊萌喵体" charset="-122"/>
                </a:rPr>
                <a:t> </a:t>
              </a:r>
              <a:r>
                <a:rPr lang="en-US" altLang="zh-CN" sz="2000" dirty="0" smtClean="0">
                  <a:solidFill>
                    <a:schemeClr val="tx1">
                      <a:lumMod val="75000"/>
                      <a:lumOff val="25000"/>
                    </a:schemeClr>
                  </a:solidFill>
                  <a:latin typeface="字心坊萌喵体" charset="-122"/>
                  <a:ea typeface="字心坊萌喵体" charset="-122"/>
                </a:rPr>
                <a:t>TITLE</a:t>
              </a:r>
              <a:endParaRPr lang="en-US" altLang="zh-CN" sz="2000" dirty="0" smtClean="0">
                <a:solidFill>
                  <a:schemeClr val="tx1">
                    <a:lumMod val="75000"/>
                    <a:lumOff val="25000"/>
                  </a:schemeClr>
                </a:solidFill>
                <a:latin typeface="字心坊萌喵体" charset="-122"/>
                <a:ea typeface="字心坊萌喵体" charset="-122"/>
              </a:endParaRPr>
            </a:p>
          </p:txBody>
        </p:sp>
        <p:sp>
          <p:nvSpPr>
            <p:cNvPr id="80" name="1"/>
            <p:cNvSpPr/>
            <p:nvPr>
              <p:custDataLst>
                <p:tags r:id="rId3"/>
              </p:custDataLst>
            </p:nvPr>
          </p:nvSpPr>
          <p:spPr>
            <a:xfrm>
              <a:off x="1504590" y="2075344"/>
              <a:ext cx="5374630" cy="401730"/>
            </a:xfrm>
            <a:prstGeom prst="rect">
              <a:avLst/>
            </a:prstGeom>
          </p:spPr>
          <p:txBody>
            <a:bodyPr lIns="108878" tIns="54439" rIns="108878" bIns="54439" anchor="ctr">
              <a:noAutofit/>
            </a:bodyPr>
            <a:p>
              <a:pPr>
                <a:lnSpc>
                  <a:spcPct val="120000"/>
                </a:lnSpc>
                <a:defRPr/>
              </a:pPr>
              <a:r>
                <a:rPr lang="zh-CN" altLang="en-US" sz="1200" dirty="0">
                  <a:solidFill>
                    <a:schemeClr val="tx1">
                      <a:lumMod val="75000"/>
                      <a:lumOff val="25000"/>
                    </a:schemeClr>
                  </a:solidFill>
                  <a:latin typeface="字心坊萌喵体" charset="-122"/>
                  <a:ea typeface="字心坊萌喵体" charset="-122"/>
                  <a:cs typeface="字心坊萌喵体" charset="-122"/>
                  <a:sym typeface="+mn-lt"/>
                </a:rPr>
                <a:t>正文内容，本段适应大段文字章节。如果文字较多的内容描述比较适合放在这里。正文内容，本段适应大段文字章节。如果文字较多的内容描述比较适合放在这里。</a:t>
              </a:r>
              <a:endParaRPr lang="zh-CN" altLang="en-US" sz="1200" dirty="0">
                <a:solidFill>
                  <a:schemeClr val="tx1">
                    <a:lumMod val="75000"/>
                    <a:lumOff val="25000"/>
                  </a:schemeClr>
                </a:solidFill>
                <a:latin typeface="字心坊萌喵体" charset="-122"/>
                <a:ea typeface="字心坊萌喵体" charset="-122"/>
                <a:cs typeface="字心坊萌喵体" charset="-122"/>
                <a:sym typeface="+mn-lt"/>
              </a:endParaRPr>
            </a:p>
          </p:txBody>
        </p:sp>
        <p:sp>
          <p:nvSpPr>
            <p:cNvPr id="81" name="22"/>
            <p:cNvSpPr/>
            <p:nvPr>
              <p:custDataLst>
                <p:tags r:id="rId4"/>
              </p:custDataLst>
            </p:nvPr>
          </p:nvSpPr>
          <p:spPr>
            <a:xfrm>
              <a:off x="8231743" y="2945496"/>
              <a:ext cx="2314120" cy="390615"/>
            </a:xfrm>
            <a:prstGeom prst="rect">
              <a:avLst/>
            </a:prstGeom>
            <a:solidFill>
              <a:srgbClr val="FFAFE2"/>
            </a:solidFill>
            <a:ln>
              <a:no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p>
              <a:pPr algn="ctr">
                <a:defRPr/>
              </a:pPr>
              <a:r>
                <a:rPr lang="en-US" altLang="zh-CN" sz="2000" dirty="0">
                  <a:solidFill>
                    <a:schemeClr val="tx1">
                      <a:lumMod val="75000"/>
                      <a:lumOff val="25000"/>
                    </a:schemeClr>
                  </a:solidFill>
                  <a:latin typeface="字心坊萌喵体" charset="-122"/>
                  <a:ea typeface="字心坊萌喵体" charset="-122"/>
                </a:rPr>
                <a:t> </a:t>
              </a:r>
              <a:r>
                <a:rPr lang="en-US" altLang="zh-CN" sz="2000" dirty="0" smtClean="0">
                  <a:solidFill>
                    <a:schemeClr val="tx1">
                      <a:lumMod val="75000"/>
                      <a:lumOff val="25000"/>
                    </a:schemeClr>
                  </a:solidFill>
                  <a:latin typeface="字心坊萌喵体" charset="-122"/>
                  <a:ea typeface="字心坊萌喵体" charset="-122"/>
                </a:rPr>
                <a:t>TITLE</a:t>
              </a:r>
              <a:endParaRPr lang="en-US" altLang="zh-CN" sz="2000" dirty="0" smtClean="0">
                <a:solidFill>
                  <a:schemeClr val="tx1">
                    <a:lumMod val="75000"/>
                    <a:lumOff val="25000"/>
                  </a:schemeClr>
                </a:solidFill>
                <a:latin typeface="字心坊萌喵体" charset="-122"/>
                <a:ea typeface="字心坊萌喵体" charset="-122"/>
              </a:endParaRPr>
            </a:p>
          </p:txBody>
        </p:sp>
        <p:sp>
          <p:nvSpPr>
            <p:cNvPr id="82" name="2"/>
            <p:cNvSpPr/>
            <p:nvPr>
              <p:custDataLst>
                <p:tags r:id="rId5"/>
              </p:custDataLst>
            </p:nvPr>
          </p:nvSpPr>
          <p:spPr>
            <a:xfrm>
              <a:off x="1504590" y="2951847"/>
              <a:ext cx="5374630" cy="401730"/>
            </a:xfrm>
            <a:prstGeom prst="rect">
              <a:avLst/>
            </a:prstGeom>
          </p:spPr>
          <p:txBody>
            <a:bodyPr lIns="108878" tIns="54439" rIns="108878" bIns="54439" anchor="ctr">
              <a:noAutofit/>
            </a:bodyPr>
            <a:p>
              <a:pPr>
                <a:lnSpc>
                  <a:spcPct val="120000"/>
                </a:lnSpc>
                <a:defRPr/>
              </a:pPr>
              <a:r>
                <a:rPr lang="zh-CN" altLang="en-US" sz="1200" dirty="0">
                  <a:solidFill>
                    <a:schemeClr val="tx1">
                      <a:lumMod val="75000"/>
                      <a:lumOff val="25000"/>
                    </a:schemeClr>
                  </a:solidFill>
                  <a:latin typeface="字心坊萌喵体" charset="-122"/>
                  <a:ea typeface="字心坊萌喵体" charset="-122"/>
                  <a:cs typeface="字心坊萌喵体" charset="-122"/>
                  <a:sym typeface="+mn-lt"/>
                </a:rPr>
                <a:t>正文内容，本段适应大段文字章节。如果文字较多的内容描述比较适合放在这里。正文内容，本段适应大段文字章节。如果文字较多的内容描述比较适合放在这里。</a:t>
              </a:r>
              <a:endParaRPr lang="zh-CN" altLang="en-US" sz="1200" dirty="0">
                <a:solidFill>
                  <a:schemeClr val="tx1">
                    <a:lumMod val="75000"/>
                    <a:lumOff val="25000"/>
                  </a:schemeClr>
                </a:solidFill>
                <a:latin typeface="字心坊萌喵体" charset="-122"/>
                <a:ea typeface="字心坊萌喵体" charset="-122"/>
                <a:cs typeface="字心坊萌喵体" charset="-122"/>
                <a:sym typeface="+mn-lt"/>
              </a:endParaRPr>
            </a:p>
          </p:txBody>
        </p:sp>
        <p:sp>
          <p:nvSpPr>
            <p:cNvPr id="83" name="31"/>
            <p:cNvSpPr/>
            <p:nvPr>
              <p:custDataLst>
                <p:tags r:id="rId6"/>
              </p:custDataLst>
            </p:nvPr>
          </p:nvSpPr>
          <p:spPr>
            <a:xfrm>
              <a:off x="8231743" y="3821999"/>
              <a:ext cx="2314120" cy="390615"/>
            </a:xfrm>
            <a:prstGeom prst="rect">
              <a:avLst/>
            </a:prstGeom>
            <a:solidFill>
              <a:srgbClr val="CD9953"/>
            </a:solidFill>
            <a:ln>
              <a:no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p>
              <a:pPr algn="ctr">
                <a:defRPr/>
              </a:pPr>
              <a:r>
                <a:rPr lang="en-US" altLang="zh-CN" sz="2000" dirty="0">
                  <a:solidFill>
                    <a:schemeClr val="tx1">
                      <a:lumMod val="75000"/>
                      <a:lumOff val="25000"/>
                    </a:schemeClr>
                  </a:solidFill>
                  <a:latin typeface="字心坊萌喵体" charset="-122"/>
                  <a:ea typeface="字心坊萌喵体" charset="-122"/>
                </a:rPr>
                <a:t> </a:t>
              </a:r>
              <a:r>
                <a:rPr lang="en-US" altLang="zh-CN" sz="2000" dirty="0" smtClean="0">
                  <a:solidFill>
                    <a:schemeClr val="tx1">
                      <a:lumMod val="75000"/>
                      <a:lumOff val="25000"/>
                    </a:schemeClr>
                  </a:solidFill>
                  <a:latin typeface="字心坊萌喵体" charset="-122"/>
                  <a:ea typeface="字心坊萌喵体" charset="-122"/>
                </a:rPr>
                <a:t>TITLE</a:t>
              </a:r>
              <a:endParaRPr lang="en-US" altLang="zh-CN" sz="2000" dirty="0" smtClean="0">
                <a:solidFill>
                  <a:schemeClr val="tx1">
                    <a:lumMod val="75000"/>
                    <a:lumOff val="25000"/>
                  </a:schemeClr>
                </a:solidFill>
                <a:latin typeface="字心坊萌喵体" charset="-122"/>
                <a:ea typeface="字心坊萌喵体" charset="-122"/>
              </a:endParaRPr>
            </a:p>
          </p:txBody>
        </p:sp>
        <p:sp>
          <p:nvSpPr>
            <p:cNvPr id="84" name="3"/>
            <p:cNvSpPr/>
            <p:nvPr>
              <p:custDataLst>
                <p:tags r:id="rId7"/>
              </p:custDataLst>
            </p:nvPr>
          </p:nvSpPr>
          <p:spPr>
            <a:xfrm>
              <a:off x="1504590" y="3828350"/>
              <a:ext cx="5374630" cy="401730"/>
            </a:xfrm>
            <a:prstGeom prst="rect">
              <a:avLst/>
            </a:prstGeom>
          </p:spPr>
          <p:txBody>
            <a:bodyPr lIns="108878" tIns="54439" rIns="108878" bIns="54439" anchor="ctr">
              <a:noAutofit/>
            </a:bodyPr>
            <a:p>
              <a:pPr>
                <a:lnSpc>
                  <a:spcPct val="120000"/>
                </a:lnSpc>
                <a:defRPr/>
              </a:pPr>
              <a:r>
                <a:rPr lang="zh-CN" altLang="en-US" sz="1200" dirty="0">
                  <a:solidFill>
                    <a:schemeClr val="tx1">
                      <a:lumMod val="75000"/>
                      <a:lumOff val="25000"/>
                    </a:schemeClr>
                  </a:solidFill>
                  <a:latin typeface="字心坊萌喵体" charset="-122"/>
                  <a:ea typeface="字心坊萌喵体" charset="-122"/>
                  <a:cs typeface="字心坊萌喵体" charset="-122"/>
                  <a:sym typeface="+mn-lt"/>
                </a:rPr>
                <a:t>正文内容，本段适应大段文字章节。如果文字较多的内容描述比较适合放在这里。正文内容，本段适应大段文字章节。如果文字较多的内容描述比较适合放在这里。</a:t>
              </a:r>
              <a:endParaRPr lang="zh-CN" altLang="en-US" sz="1200" dirty="0">
                <a:solidFill>
                  <a:schemeClr val="tx1">
                    <a:lumMod val="75000"/>
                    <a:lumOff val="25000"/>
                  </a:schemeClr>
                </a:solidFill>
                <a:latin typeface="字心坊萌喵体" charset="-122"/>
                <a:ea typeface="字心坊萌喵体" charset="-122"/>
                <a:cs typeface="字心坊萌喵体" charset="-122"/>
                <a:sym typeface="+mn-lt"/>
              </a:endParaRPr>
            </a:p>
          </p:txBody>
        </p:sp>
        <p:sp>
          <p:nvSpPr>
            <p:cNvPr id="85" name="41"/>
            <p:cNvSpPr/>
            <p:nvPr>
              <p:custDataLst>
                <p:tags r:id="rId8"/>
              </p:custDataLst>
            </p:nvPr>
          </p:nvSpPr>
          <p:spPr>
            <a:xfrm>
              <a:off x="8231743" y="4704766"/>
              <a:ext cx="2314120" cy="390615"/>
            </a:xfrm>
            <a:prstGeom prst="rect">
              <a:avLst/>
            </a:prstGeom>
            <a:solidFill>
              <a:srgbClr val="F8F2A4"/>
            </a:solidFill>
            <a:ln>
              <a:no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anchor="ctr"/>
            <a:p>
              <a:pPr algn="ctr">
                <a:defRPr/>
              </a:pPr>
              <a:r>
                <a:rPr lang="en-US" altLang="zh-CN" sz="2000" dirty="0">
                  <a:solidFill>
                    <a:schemeClr val="tx1">
                      <a:lumMod val="75000"/>
                      <a:lumOff val="25000"/>
                    </a:schemeClr>
                  </a:solidFill>
                  <a:latin typeface="字心坊萌喵体" charset="-122"/>
                  <a:ea typeface="字心坊萌喵体" charset="-122"/>
                </a:rPr>
                <a:t> </a:t>
              </a:r>
              <a:r>
                <a:rPr lang="en-US" altLang="zh-CN" sz="2000" dirty="0" smtClean="0">
                  <a:solidFill>
                    <a:schemeClr val="tx1">
                      <a:lumMod val="75000"/>
                      <a:lumOff val="25000"/>
                    </a:schemeClr>
                  </a:solidFill>
                  <a:latin typeface="字心坊萌喵体" charset="-122"/>
                  <a:ea typeface="字心坊萌喵体" charset="-122"/>
                </a:rPr>
                <a:t>TITLE</a:t>
              </a:r>
              <a:endParaRPr lang="en-US" altLang="zh-CN" sz="2000" dirty="0" smtClean="0">
                <a:solidFill>
                  <a:schemeClr val="tx1">
                    <a:lumMod val="75000"/>
                    <a:lumOff val="25000"/>
                  </a:schemeClr>
                </a:solidFill>
                <a:latin typeface="字心坊萌喵体" charset="-122"/>
                <a:ea typeface="字心坊萌喵体" charset="-122"/>
              </a:endParaRPr>
            </a:p>
          </p:txBody>
        </p:sp>
        <p:sp>
          <p:nvSpPr>
            <p:cNvPr id="86" name="4"/>
            <p:cNvSpPr/>
            <p:nvPr>
              <p:custDataLst>
                <p:tags r:id="rId9"/>
              </p:custDataLst>
            </p:nvPr>
          </p:nvSpPr>
          <p:spPr>
            <a:xfrm>
              <a:off x="1504590" y="4704853"/>
              <a:ext cx="5374630" cy="401730"/>
            </a:xfrm>
            <a:prstGeom prst="rect">
              <a:avLst/>
            </a:prstGeom>
          </p:spPr>
          <p:txBody>
            <a:bodyPr lIns="108878" tIns="54439" rIns="108878" bIns="54439" anchor="ctr">
              <a:noAutofit/>
            </a:bodyPr>
            <a:p>
              <a:pPr>
                <a:lnSpc>
                  <a:spcPct val="120000"/>
                </a:lnSpc>
                <a:defRPr/>
              </a:pPr>
              <a:r>
                <a:rPr lang="zh-CN" altLang="en-US" sz="1200" dirty="0">
                  <a:solidFill>
                    <a:schemeClr val="tx1">
                      <a:lumMod val="75000"/>
                      <a:lumOff val="25000"/>
                    </a:schemeClr>
                  </a:solidFill>
                  <a:latin typeface="字心坊萌喵体" charset="-122"/>
                  <a:ea typeface="字心坊萌喵体" charset="-122"/>
                  <a:cs typeface="字心坊萌喵体" charset="-122"/>
                  <a:sym typeface="+mn-lt"/>
                </a:rPr>
                <a:t>正文内容，本段适应大段文字章节。如果文字较多的内容描述比较适合放在这里。</a:t>
              </a:r>
              <a:endParaRPr lang="zh-CN" altLang="en-US" sz="1200" dirty="0">
                <a:solidFill>
                  <a:schemeClr val="tx1">
                    <a:lumMod val="75000"/>
                    <a:lumOff val="25000"/>
                  </a:schemeClr>
                </a:solidFill>
                <a:latin typeface="字心坊萌喵体" charset="-122"/>
                <a:ea typeface="字心坊萌喵体" charset="-122"/>
                <a:cs typeface="字心坊萌喵体" charset="-122"/>
                <a:sym typeface="+mn-lt"/>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智力开发早教益智托管幼儿培训教育看护班海报DM单宣传"/>
          <p:cNvPicPr>
            <a:picLocks noChangeAspect="1"/>
          </p:cNvPicPr>
          <p:nvPr/>
        </p:nvPicPr>
        <p:blipFill>
          <a:blip r:embed="rId1"/>
          <a:srcRect b="58003"/>
          <a:stretch>
            <a:fillRect/>
          </a:stretch>
        </p:blipFill>
        <p:spPr>
          <a:xfrm>
            <a:off x="0" y="0"/>
            <a:ext cx="12256770" cy="6875780"/>
          </a:xfrm>
          <a:prstGeom prst="rect">
            <a:avLst/>
          </a:prstGeom>
        </p:spPr>
      </p:pic>
      <p:sp>
        <p:nvSpPr>
          <p:cNvPr id="36" name="Oval 24"/>
          <p:cNvSpPr/>
          <p:nvPr/>
        </p:nvSpPr>
        <p:spPr>
          <a:xfrm>
            <a:off x="5565302" y="1973640"/>
            <a:ext cx="1010736" cy="1010735"/>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a:endParaRPr>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17" name="矩形 16"/>
          <p:cNvSpPr/>
          <p:nvPr/>
        </p:nvSpPr>
        <p:spPr>
          <a:xfrm>
            <a:off x="1962672" y="3733339"/>
            <a:ext cx="8266546" cy="1209675"/>
          </a:xfrm>
          <a:prstGeom prst="rect">
            <a:avLst/>
          </a:prstGeom>
        </p:spPr>
        <p:txBody>
          <a:bodyPr wrap="square">
            <a:spAutoFit/>
          </a:bodyPr>
          <a:lstStyle/>
          <a:p>
            <a:pPr algn="ctr">
              <a:lnSpc>
                <a:spcPct val="130000"/>
              </a:lnSpc>
            </a:pPr>
            <a:r>
              <a:rPr lang="zh-CN" altLang="en-US" sz="1400" dirty="0">
                <a:solidFill>
                  <a:schemeClr val="tx1">
                    <a:lumMod val="65000"/>
                    <a:lumOff val="35000"/>
                  </a:schemeClr>
                </a:solidFill>
                <a:latin typeface="胖橘猫老师" charset="-122"/>
                <a:ea typeface="胖橘猫老师" charset="-122"/>
              </a:rPr>
              <a:t>标题数字等都可以通过点击和重新输入进行更改，菜单开始栏设置中可以对标题数字等都可以通过点击和重新输入进行更改，菜单开始栏设置中可以对字体、行距、大小、间距等进行修改。建议参考原模板的风格字体字号字体、行距、大小、间距等进行修改。建议参考原模板的风格字体字号，建议参考原模板的风格字体字号字体、行距、大小、间距等进行修改。</a:t>
            </a:r>
            <a:endParaRPr lang="zh-CN" altLang="en-US" sz="1400" dirty="0">
              <a:solidFill>
                <a:schemeClr val="tx1">
                  <a:lumMod val="65000"/>
                  <a:lumOff val="35000"/>
                </a:schemeClr>
              </a:solidFill>
              <a:latin typeface="胖橘猫老师" charset="-122"/>
              <a:ea typeface="胖橘猫老师" charset="-122"/>
            </a:endParaRPr>
          </a:p>
        </p:txBody>
      </p:sp>
      <p:sp>
        <p:nvSpPr>
          <p:cNvPr id="18" name="文本框 17"/>
          <p:cNvSpPr txBox="1"/>
          <p:nvPr/>
        </p:nvSpPr>
        <p:spPr>
          <a:xfrm>
            <a:off x="4961099" y="3141136"/>
            <a:ext cx="2226516" cy="512641"/>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sz="2400" b="0" dirty="0">
                <a:solidFill>
                  <a:srgbClr val="455267"/>
                </a:solidFill>
                <a:latin typeface="胖橘猫老师" charset="-122"/>
                <a:ea typeface="胖橘猫老师" charset="-122"/>
              </a:rPr>
              <a:t>填写标题文本</a:t>
            </a:r>
            <a:endParaRPr lang="zh-CN" altLang="en-US" sz="2400" b="0" dirty="0">
              <a:solidFill>
                <a:srgbClr val="455267"/>
              </a:solidFill>
              <a:latin typeface="胖橘猫老师" charset="-122"/>
              <a:ea typeface="胖橘猫老师" charset="-122"/>
            </a:endParaRPr>
          </a:p>
        </p:txBody>
      </p:sp>
      <p:sp>
        <p:nvSpPr>
          <p:cNvPr id="19" name="文本框 18"/>
          <p:cNvSpPr txBox="1"/>
          <p:nvPr/>
        </p:nvSpPr>
        <p:spPr>
          <a:xfrm>
            <a:off x="4957623" y="1907749"/>
            <a:ext cx="2226516" cy="1198880"/>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en-US" altLang="zh-CN" sz="6000" b="0">
                <a:solidFill>
                  <a:srgbClr val="455267"/>
                </a:solidFill>
                <a:latin typeface="胖橘猫老师" charset="-122"/>
                <a:ea typeface="胖橘猫老师" charset="-122"/>
              </a:rPr>
              <a:t>02</a:t>
            </a:r>
            <a:endParaRPr lang="en-US" altLang="zh-CN" sz="6000" b="0" dirty="0">
              <a:solidFill>
                <a:srgbClr val="455267"/>
              </a:solidFill>
              <a:latin typeface="胖橘猫老师" charset="-122"/>
              <a:ea typeface="胖橘猫老师"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29870" y="241300"/>
            <a:ext cx="12698095" cy="7058660"/>
            <a:chOff x="342" y="380"/>
            <a:chExt cx="19997" cy="11116"/>
          </a:xfrm>
        </p:grpSpPr>
        <p:pic>
          <p:nvPicPr>
            <p:cNvPr id="9" name="图片 8" descr="智力开发早教益智托管幼儿培训教育看护班海报DM单宣传"/>
            <p:cNvPicPr>
              <a:picLocks noChangeAspect="1"/>
            </p:cNvPicPr>
            <p:nvPr/>
          </p:nvPicPr>
          <p:blipFill>
            <a:blip r:embed="rId1"/>
            <a:srcRect l="21951" t="14066" r="40908" b="58129"/>
            <a:stretch>
              <a:fillRect/>
            </a:stretch>
          </p:blipFill>
          <p:spPr>
            <a:xfrm>
              <a:off x="342" y="380"/>
              <a:ext cx="1573" cy="1573"/>
            </a:xfrm>
            <a:prstGeom prst="ellipse">
              <a:avLst/>
            </a:prstGeom>
          </p:spPr>
        </p:pic>
        <p:pic>
          <p:nvPicPr>
            <p:cNvPr id="13" name="图片 12" descr="智力开发早教益智托管幼儿培训教育看护班海报DM单宣传"/>
            <p:cNvPicPr>
              <a:picLocks noChangeAspect="1"/>
            </p:cNvPicPr>
            <p:nvPr/>
          </p:nvPicPr>
          <p:blipFill>
            <a:blip r:embed="rId1"/>
            <a:srcRect l="43889" t="22278" r="18970" b="49917"/>
            <a:stretch>
              <a:fillRect/>
            </a:stretch>
          </p:blipFill>
          <p:spPr>
            <a:xfrm>
              <a:off x="16888" y="8045"/>
              <a:ext cx="3451" cy="3451"/>
            </a:xfrm>
            <a:prstGeom prst="ellipse">
              <a:avLst/>
            </a:prstGeom>
          </p:spPr>
        </p:pic>
        <p:sp>
          <p:nvSpPr>
            <p:cNvPr id="14" name="文本框 13"/>
            <p:cNvSpPr txBox="1"/>
            <p:nvPr/>
          </p:nvSpPr>
          <p:spPr>
            <a:xfrm>
              <a:off x="1915" y="688"/>
              <a:ext cx="4459" cy="95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b="0" dirty="0">
                  <a:solidFill>
                    <a:srgbClr val="455267"/>
                  </a:solidFill>
                  <a:latin typeface="胖橘猫老师" charset="-122"/>
                  <a:ea typeface="胖橘猫老师" charset="-122"/>
                </a:rPr>
                <a:t>填写标题文本</a:t>
              </a:r>
              <a:endParaRPr lang="zh-CN" altLang="en-US" b="0" dirty="0">
                <a:solidFill>
                  <a:srgbClr val="455267"/>
                </a:solidFill>
                <a:latin typeface="胖橘猫老师" charset="-122"/>
                <a:ea typeface="胖橘猫老师" charset="-122"/>
              </a:endParaRPr>
            </a:p>
          </p:txBody>
        </p:sp>
      </p:grpSp>
      <p:sp>
        <p:nvSpPr>
          <p:cNvPr id="3" name="文本框 2"/>
          <p:cNvSpPr txBox="1"/>
          <p:nvPr/>
        </p:nvSpPr>
        <p:spPr>
          <a:xfrm>
            <a:off x="1376819" y="2961203"/>
            <a:ext cx="3053667" cy="1886585"/>
          </a:xfrm>
          <a:prstGeom prst="rect">
            <a:avLst/>
          </a:prstGeom>
          <a:noFill/>
        </p:spPr>
        <p:txBody>
          <a:bodyPr wrap="square" rtlCol="0">
            <a:spAutoFit/>
          </a:bodyPr>
          <a:lstStyle/>
          <a:p>
            <a:pPr>
              <a:lnSpc>
                <a:spcPts val="2000"/>
              </a:lnSpc>
            </a:pPr>
            <a:r>
              <a:rPr lang="zh-CN" altLang="en-US" sz="1600" dirty="0">
                <a:solidFill>
                  <a:schemeClr val="tx1">
                    <a:lumMod val="75000"/>
                    <a:lumOff val="25000"/>
                  </a:schemeClr>
                </a:solidFill>
                <a:latin typeface="字心坊萌喵体" charset="-122"/>
                <a:ea typeface="字心坊萌喵体" charset="-122"/>
                <a:cs typeface="字心坊萌喵体" charset="-122"/>
                <a:sym typeface="+mn-lt"/>
              </a:rPr>
              <a:t>正文内容，本段适应大段文字章节。如果文字较多的内容描述比较适合放在这里。</a:t>
            </a:r>
            <a:br>
              <a:rPr lang="en-US" altLang="zh-CN" sz="1600" dirty="0">
                <a:solidFill>
                  <a:schemeClr val="tx1">
                    <a:lumMod val="75000"/>
                    <a:lumOff val="25000"/>
                  </a:schemeClr>
                </a:solidFill>
                <a:latin typeface="字心坊萌喵体" charset="-122"/>
                <a:ea typeface="字心坊萌喵体" charset="-122"/>
                <a:cs typeface="字心坊萌喵体" charset="-122"/>
                <a:sym typeface="+mn-lt"/>
              </a:rPr>
            </a:br>
            <a:endParaRPr lang="en-US" altLang="zh-CN" sz="1600" dirty="0">
              <a:solidFill>
                <a:schemeClr val="tx1">
                  <a:lumMod val="75000"/>
                  <a:lumOff val="25000"/>
                </a:schemeClr>
              </a:solidFill>
              <a:latin typeface="字心坊萌喵体" charset="-122"/>
              <a:ea typeface="字心坊萌喵体" charset="-122"/>
              <a:cs typeface="字心坊萌喵体" charset="-122"/>
              <a:sym typeface="+mn-lt"/>
            </a:endParaRPr>
          </a:p>
          <a:p>
            <a:pPr>
              <a:lnSpc>
                <a:spcPts val="2000"/>
              </a:lnSpc>
            </a:pPr>
            <a:r>
              <a:rPr lang="zh-CN" altLang="en-US" sz="1600" dirty="0">
                <a:solidFill>
                  <a:schemeClr val="tx1">
                    <a:lumMod val="75000"/>
                    <a:lumOff val="25000"/>
                  </a:schemeClr>
                </a:solidFill>
                <a:latin typeface="字心坊萌喵体" charset="-122"/>
                <a:ea typeface="字心坊萌喵体" charset="-122"/>
                <a:cs typeface="字心坊萌喵体" charset="-122"/>
                <a:sym typeface="+mn-lt"/>
              </a:rPr>
              <a:t>请您在此修改您的内容，或者将内容粘贴到记事本后，复制到此段落中。</a:t>
            </a:r>
            <a:endParaRPr lang="zh-CN" altLang="en-US" sz="1600" dirty="0">
              <a:solidFill>
                <a:schemeClr val="tx1">
                  <a:lumMod val="75000"/>
                  <a:lumOff val="25000"/>
                </a:schemeClr>
              </a:solidFill>
              <a:latin typeface="字心坊萌喵体" charset="-122"/>
              <a:ea typeface="字心坊萌喵体" charset="-122"/>
              <a:cs typeface="字心坊萌喵体" charset="-122"/>
              <a:sym typeface="+mn-lt"/>
            </a:endParaRPr>
          </a:p>
        </p:txBody>
      </p:sp>
      <p:pic>
        <p:nvPicPr>
          <p:cNvPr id="15" name="图片 14"/>
          <p:cNvPicPr>
            <a:picLocks noChangeAspect="1"/>
          </p:cNvPicPr>
          <p:nvPr/>
        </p:nvPicPr>
        <p:blipFill>
          <a:blip r:embed="rId2"/>
          <a:stretch>
            <a:fillRect/>
          </a:stretch>
        </p:blipFill>
        <p:spPr>
          <a:xfrm>
            <a:off x="8654507" y="4662920"/>
            <a:ext cx="2742837" cy="515936"/>
          </a:xfrm>
          <a:prstGeom prst="rect">
            <a:avLst/>
          </a:prstGeom>
        </p:spPr>
      </p:pic>
      <p:sp>
        <p:nvSpPr>
          <p:cNvPr id="18" name="文本框 17"/>
          <p:cNvSpPr txBox="1"/>
          <p:nvPr/>
        </p:nvSpPr>
        <p:spPr>
          <a:xfrm>
            <a:off x="8927934" y="2339619"/>
            <a:ext cx="1563248" cy="523220"/>
          </a:xfrm>
          <a:prstGeom prst="rect">
            <a:avLst/>
          </a:prstGeom>
          <a:noFill/>
        </p:spPr>
        <p:txBody>
          <a:bodyPr wrap="none" rtlCol="0">
            <a:spAutoFit/>
          </a:bodyPr>
          <a:lstStyle/>
          <a:p>
            <a:r>
              <a:rPr lang="en-US" altLang="zh-CN" sz="2800" dirty="0">
                <a:solidFill>
                  <a:schemeClr val="bg1"/>
                </a:solidFill>
                <a:cs typeface="+mn-ea"/>
                <a:sym typeface="+mn-lt"/>
              </a:rPr>
              <a:t>Study</a:t>
            </a:r>
            <a:r>
              <a:rPr lang="zh-CN" altLang="en-US" sz="2800" dirty="0">
                <a:solidFill>
                  <a:schemeClr val="bg1"/>
                </a:solidFill>
                <a:cs typeface="+mn-ea"/>
                <a:sym typeface="+mn-lt"/>
              </a:rPr>
              <a:t>！</a:t>
            </a:r>
            <a:endParaRPr lang="zh-CN" altLang="en-US" dirty="0">
              <a:solidFill>
                <a:schemeClr val="bg1"/>
              </a:solidFill>
              <a:cs typeface="+mn-ea"/>
              <a:sym typeface="+mn-lt"/>
            </a:endParaRPr>
          </a:p>
        </p:txBody>
      </p:sp>
      <p:pic>
        <p:nvPicPr>
          <p:cNvPr id="19" name="图片 18"/>
          <p:cNvPicPr>
            <a:picLocks noChangeAspect="1"/>
          </p:cNvPicPr>
          <p:nvPr/>
        </p:nvPicPr>
        <p:blipFill>
          <a:blip r:embed="rId3"/>
          <a:stretch>
            <a:fillRect/>
          </a:stretch>
        </p:blipFill>
        <p:spPr>
          <a:xfrm>
            <a:off x="9644245" y="1895020"/>
            <a:ext cx="2282987" cy="1288783"/>
          </a:xfrm>
          <a:prstGeom prst="rect">
            <a:avLst/>
          </a:prstGeom>
        </p:spPr>
      </p:pic>
      <p:sp>
        <p:nvSpPr>
          <p:cNvPr id="21" name="文本框 20"/>
          <p:cNvSpPr txBox="1"/>
          <p:nvPr/>
        </p:nvSpPr>
        <p:spPr>
          <a:xfrm>
            <a:off x="5048321" y="2268050"/>
            <a:ext cx="3053667" cy="1886585"/>
          </a:xfrm>
          <a:prstGeom prst="rect">
            <a:avLst/>
          </a:prstGeom>
          <a:noFill/>
        </p:spPr>
        <p:txBody>
          <a:bodyPr wrap="square" rtlCol="0">
            <a:spAutoFit/>
          </a:bodyPr>
          <a:lstStyle/>
          <a:p>
            <a:pPr>
              <a:lnSpc>
                <a:spcPts val="2000"/>
              </a:lnSpc>
            </a:pPr>
            <a:r>
              <a:rPr lang="zh-CN" altLang="en-US" sz="1600" dirty="0">
                <a:solidFill>
                  <a:schemeClr val="tx1">
                    <a:lumMod val="75000"/>
                    <a:lumOff val="25000"/>
                  </a:schemeClr>
                </a:solidFill>
                <a:latin typeface="字心坊萌喵体" charset="-122"/>
                <a:ea typeface="字心坊萌喵体" charset="-122"/>
                <a:cs typeface="字心坊萌喵体" charset="-122"/>
                <a:sym typeface="+mn-lt"/>
              </a:rPr>
              <a:t>正文内容，本段适应大段文字章节。如果文字较多的内容描述比较适合放在这里。</a:t>
            </a:r>
            <a:br>
              <a:rPr lang="en-US" altLang="zh-CN" sz="1600" dirty="0">
                <a:solidFill>
                  <a:schemeClr val="tx1">
                    <a:lumMod val="75000"/>
                    <a:lumOff val="25000"/>
                  </a:schemeClr>
                </a:solidFill>
                <a:latin typeface="字心坊萌喵体" charset="-122"/>
                <a:ea typeface="字心坊萌喵体" charset="-122"/>
                <a:cs typeface="字心坊萌喵体" charset="-122"/>
                <a:sym typeface="+mn-lt"/>
              </a:rPr>
            </a:br>
            <a:endParaRPr lang="en-US" altLang="zh-CN" sz="1600" dirty="0">
              <a:solidFill>
                <a:schemeClr val="tx1">
                  <a:lumMod val="75000"/>
                  <a:lumOff val="25000"/>
                </a:schemeClr>
              </a:solidFill>
              <a:latin typeface="字心坊萌喵体" charset="-122"/>
              <a:ea typeface="字心坊萌喵体" charset="-122"/>
              <a:cs typeface="字心坊萌喵体" charset="-122"/>
              <a:sym typeface="+mn-lt"/>
            </a:endParaRPr>
          </a:p>
          <a:p>
            <a:pPr>
              <a:lnSpc>
                <a:spcPts val="2000"/>
              </a:lnSpc>
            </a:pPr>
            <a:r>
              <a:rPr lang="zh-CN" altLang="en-US" sz="1600" dirty="0">
                <a:solidFill>
                  <a:schemeClr val="tx1">
                    <a:lumMod val="75000"/>
                    <a:lumOff val="25000"/>
                  </a:schemeClr>
                </a:solidFill>
                <a:latin typeface="字心坊萌喵体" charset="-122"/>
                <a:ea typeface="字心坊萌喵体" charset="-122"/>
                <a:cs typeface="字心坊萌喵体" charset="-122"/>
                <a:sym typeface="+mn-lt"/>
              </a:rPr>
              <a:t>请您在此修改您的内容，或者将内容粘贴到记事本后，复制到此段落中。</a:t>
            </a:r>
            <a:endParaRPr lang="zh-CN" altLang="en-US" sz="1600" dirty="0">
              <a:solidFill>
                <a:schemeClr val="tx1">
                  <a:lumMod val="75000"/>
                  <a:lumOff val="25000"/>
                </a:schemeClr>
              </a:solidFill>
              <a:latin typeface="字心坊萌喵体" charset="-122"/>
              <a:ea typeface="字心坊萌喵体" charset="-122"/>
              <a:cs typeface="字心坊萌喵体" charset="-122"/>
              <a:sym typeface="+mn-lt"/>
            </a:endParaRPr>
          </a:p>
        </p:txBody>
      </p:sp>
      <p:pic>
        <p:nvPicPr>
          <p:cNvPr id="22" name="图片 21"/>
          <p:cNvPicPr>
            <a:picLocks noChangeAspect="1"/>
          </p:cNvPicPr>
          <p:nvPr/>
        </p:nvPicPr>
        <p:blipFill>
          <a:blip r:embed="rId4"/>
          <a:stretch>
            <a:fillRect/>
          </a:stretch>
        </p:blipFill>
        <p:spPr>
          <a:xfrm>
            <a:off x="4733557" y="4662920"/>
            <a:ext cx="258281" cy="178000"/>
          </a:xfrm>
          <a:prstGeom prst="rect">
            <a:avLst/>
          </a:prstGeom>
        </p:spPr>
      </p:pic>
      <p:pic>
        <p:nvPicPr>
          <p:cNvPr id="23" name="图片 22"/>
          <p:cNvPicPr>
            <a:picLocks noChangeAspect="1"/>
          </p:cNvPicPr>
          <p:nvPr/>
        </p:nvPicPr>
        <p:blipFill>
          <a:blip r:embed="rId4"/>
          <a:stretch>
            <a:fillRect/>
          </a:stretch>
        </p:blipFill>
        <p:spPr>
          <a:xfrm>
            <a:off x="8354192" y="3916482"/>
            <a:ext cx="258281" cy="178000"/>
          </a:xfrm>
          <a:prstGeom prst="rect">
            <a:avLst/>
          </a:prstGeom>
        </p:spPr>
      </p:pic>
      <p:pic>
        <p:nvPicPr>
          <p:cNvPr id="55" name="图片 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6280" y="2102485"/>
            <a:ext cx="3378200" cy="3378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29870" y="241300"/>
            <a:ext cx="12698095" cy="7058660"/>
            <a:chOff x="342" y="380"/>
            <a:chExt cx="19997" cy="11116"/>
          </a:xfrm>
        </p:grpSpPr>
        <p:pic>
          <p:nvPicPr>
            <p:cNvPr id="4" name="图片 3" descr="智力开发早教益智托管幼儿培训教育看护班海报DM单宣传"/>
            <p:cNvPicPr>
              <a:picLocks noChangeAspect="1"/>
            </p:cNvPicPr>
            <p:nvPr/>
          </p:nvPicPr>
          <p:blipFill>
            <a:blip r:embed="rId1"/>
            <a:srcRect l="21951" t="14066" r="40908" b="58129"/>
            <a:stretch>
              <a:fillRect/>
            </a:stretch>
          </p:blipFill>
          <p:spPr>
            <a:xfrm>
              <a:off x="342" y="380"/>
              <a:ext cx="1573" cy="1573"/>
            </a:xfrm>
            <a:prstGeom prst="ellipse">
              <a:avLst/>
            </a:prstGeom>
          </p:spPr>
        </p:pic>
        <p:pic>
          <p:nvPicPr>
            <p:cNvPr id="5" name="图片 4" descr="智力开发早教益智托管幼儿培训教育看护班海报DM单宣传"/>
            <p:cNvPicPr>
              <a:picLocks noChangeAspect="1"/>
            </p:cNvPicPr>
            <p:nvPr/>
          </p:nvPicPr>
          <p:blipFill>
            <a:blip r:embed="rId1"/>
            <a:srcRect l="43889" t="22278" r="18970" b="49917"/>
            <a:stretch>
              <a:fillRect/>
            </a:stretch>
          </p:blipFill>
          <p:spPr>
            <a:xfrm>
              <a:off x="16888" y="8045"/>
              <a:ext cx="3451" cy="3451"/>
            </a:xfrm>
            <a:prstGeom prst="ellipse">
              <a:avLst/>
            </a:prstGeom>
          </p:spPr>
        </p:pic>
        <p:sp>
          <p:nvSpPr>
            <p:cNvPr id="2" name="文本框 1"/>
            <p:cNvSpPr txBox="1"/>
            <p:nvPr/>
          </p:nvSpPr>
          <p:spPr>
            <a:xfrm>
              <a:off x="1915" y="688"/>
              <a:ext cx="4459" cy="95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b="0" dirty="0">
                  <a:solidFill>
                    <a:srgbClr val="455267"/>
                  </a:solidFill>
                  <a:latin typeface="胖橘猫老师" charset="-122"/>
                  <a:ea typeface="胖橘猫老师" charset="-122"/>
                </a:rPr>
                <a:t>填写标题文本</a:t>
              </a:r>
              <a:endParaRPr lang="zh-CN" altLang="en-US" b="0" dirty="0">
                <a:solidFill>
                  <a:srgbClr val="455267"/>
                </a:solidFill>
                <a:latin typeface="胖橘猫老师" charset="-122"/>
                <a:ea typeface="胖橘猫老师" charset="-122"/>
              </a:endParaRPr>
            </a:p>
          </p:txBody>
        </p:sp>
      </p:grpSp>
      <p:sp>
        <p:nvSpPr>
          <p:cNvPr id="9" name="文本框 8"/>
          <p:cNvSpPr txBox="1"/>
          <p:nvPr/>
        </p:nvSpPr>
        <p:spPr>
          <a:xfrm>
            <a:off x="7188371" y="2247459"/>
            <a:ext cx="1706880" cy="398780"/>
          </a:xfrm>
          <a:prstGeom prst="rect">
            <a:avLst/>
          </a:prstGeom>
          <a:noFill/>
        </p:spPr>
        <p:txBody>
          <a:bodyPr wrap="none" rtlCol="0">
            <a:spAutoFit/>
          </a:bodyPr>
          <a:lstStyle/>
          <a:p>
            <a:r>
              <a:rPr lang="zh-CN" altLang="zh-CN" sz="2000" dirty="0">
                <a:solidFill>
                  <a:schemeClr val="tx1">
                    <a:lumMod val="75000"/>
                    <a:lumOff val="25000"/>
                  </a:schemeClr>
                </a:solidFill>
                <a:latin typeface="字心坊萌喵体" charset="-122"/>
                <a:ea typeface="字心坊萌喵体" charset="-122"/>
                <a:cs typeface="+mn-ea"/>
                <a:sym typeface="+mn-lt"/>
              </a:rPr>
              <a:t>输入标题内容</a:t>
            </a:r>
            <a:endParaRPr lang="zh-CN" altLang="zh-CN" sz="2000" dirty="0">
              <a:solidFill>
                <a:schemeClr val="tx1">
                  <a:lumMod val="75000"/>
                  <a:lumOff val="25000"/>
                </a:schemeClr>
              </a:solidFill>
              <a:latin typeface="字心坊萌喵体" charset="-122"/>
              <a:ea typeface="字心坊萌喵体" charset="-122"/>
              <a:cs typeface="+mn-ea"/>
              <a:sym typeface="+mn-lt"/>
            </a:endParaRPr>
          </a:p>
        </p:txBody>
      </p:sp>
      <p:sp>
        <p:nvSpPr>
          <p:cNvPr id="10" name="文本框 9"/>
          <p:cNvSpPr txBox="1"/>
          <p:nvPr/>
        </p:nvSpPr>
        <p:spPr>
          <a:xfrm>
            <a:off x="7200094" y="2586240"/>
            <a:ext cx="3262432" cy="338554"/>
          </a:xfrm>
          <a:prstGeom prst="rect">
            <a:avLst/>
          </a:prstGeom>
          <a:noFill/>
        </p:spPr>
        <p:txBody>
          <a:bodyPr wrap="none" rtlCol="0">
            <a:spAutoFit/>
          </a:bodyPr>
          <a:lstStyle/>
          <a:p>
            <a:r>
              <a:rPr lang="zh-CN" altLang="en-US" sz="1600" dirty="0">
                <a:solidFill>
                  <a:schemeClr val="tx1">
                    <a:lumMod val="75000"/>
                    <a:lumOff val="25000"/>
                  </a:schemeClr>
                </a:solidFill>
                <a:latin typeface="字心坊萌喵体" charset="-122"/>
                <a:ea typeface="字心坊萌喵体" charset="-122"/>
                <a:cs typeface="+mn-ea"/>
                <a:sym typeface="+mn-lt"/>
              </a:rPr>
              <a:t>项目描述，单击此处添加简短说明</a:t>
            </a:r>
            <a:endParaRPr lang="zh-CN" altLang="en-US" sz="1600" dirty="0">
              <a:solidFill>
                <a:schemeClr val="tx1">
                  <a:lumMod val="75000"/>
                  <a:lumOff val="25000"/>
                </a:schemeClr>
              </a:solidFill>
              <a:latin typeface="字心坊萌喵体" charset="-122"/>
              <a:ea typeface="字心坊萌喵体" charset="-122"/>
              <a:cs typeface="+mn-ea"/>
              <a:sym typeface="+mn-lt"/>
            </a:endParaRPr>
          </a:p>
        </p:txBody>
      </p:sp>
      <p:sp>
        <p:nvSpPr>
          <p:cNvPr id="16" name="文本框 15"/>
          <p:cNvSpPr txBox="1"/>
          <p:nvPr/>
        </p:nvSpPr>
        <p:spPr>
          <a:xfrm>
            <a:off x="7188371" y="3330484"/>
            <a:ext cx="1706880" cy="398780"/>
          </a:xfrm>
          <a:prstGeom prst="rect">
            <a:avLst/>
          </a:prstGeom>
          <a:noFill/>
        </p:spPr>
        <p:txBody>
          <a:bodyPr wrap="none" rtlCol="0">
            <a:spAutoFit/>
          </a:bodyPr>
          <a:lstStyle/>
          <a:p>
            <a:pPr algn="l"/>
            <a:r>
              <a:rPr lang="zh-CN" altLang="zh-CN" sz="2000" dirty="0">
                <a:solidFill>
                  <a:schemeClr val="tx1">
                    <a:lumMod val="75000"/>
                    <a:lumOff val="25000"/>
                  </a:schemeClr>
                </a:solidFill>
                <a:latin typeface="字心坊萌喵体" charset="-122"/>
                <a:ea typeface="字心坊萌喵体" charset="-122"/>
                <a:cs typeface="+mn-ea"/>
                <a:sym typeface="+mn-lt"/>
              </a:rPr>
              <a:t>输入标题内容</a:t>
            </a:r>
            <a:endParaRPr lang="zh-CN" altLang="en-US" sz="2000" dirty="0">
              <a:solidFill>
                <a:schemeClr val="tx1">
                  <a:lumMod val="75000"/>
                  <a:lumOff val="25000"/>
                </a:schemeClr>
              </a:solidFill>
              <a:latin typeface="字心坊萌喵体" charset="-122"/>
              <a:ea typeface="字心坊萌喵体" charset="-122"/>
              <a:cs typeface="+mn-ea"/>
              <a:sym typeface="+mn-lt"/>
            </a:endParaRPr>
          </a:p>
        </p:txBody>
      </p:sp>
      <p:sp>
        <p:nvSpPr>
          <p:cNvPr id="17" name="文本框 16"/>
          <p:cNvSpPr txBox="1"/>
          <p:nvPr/>
        </p:nvSpPr>
        <p:spPr>
          <a:xfrm>
            <a:off x="7200094" y="3669265"/>
            <a:ext cx="3262432" cy="338554"/>
          </a:xfrm>
          <a:prstGeom prst="rect">
            <a:avLst/>
          </a:prstGeom>
          <a:noFill/>
        </p:spPr>
        <p:txBody>
          <a:bodyPr wrap="none" rtlCol="0">
            <a:spAutoFit/>
          </a:bodyPr>
          <a:lstStyle/>
          <a:p>
            <a:r>
              <a:rPr lang="zh-CN" altLang="en-US" sz="1600" dirty="0">
                <a:solidFill>
                  <a:schemeClr val="tx1">
                    <a:lumMod val="75000"/>
                    <a:lumOff val="25000"/>
                  </a:schemeClr>
                </a:solidFill>
                <a:latin typeface="字心坊萌喵体" charset="-122"/>
                <a:ea typeface="字心坊萌喵体" charset="-122"/>
                <a:cs typeface="+mn-ea"/>
                <a:sym typeface="+mn-lt"/>
              </a:rPr>
              <a:t>项目描述，单击此处添加简短说明</a:t>
            </a:r>
            <a:endParaRPr lang="zh-CN" altLang="en-US" sz="1600" dirty="0">
              <a:solidFill>
                <a:schemeClr val="tx1">
                  <a:lumMod val="75000"/>
                  <a:lumOff val="25000"/>
                </a:schemeClr>
              </a:solidFill>
              <a:latin typeface="字心坊萌喵体" charset="-122"/>
              <a:ea typeface="字心坊萌喵体" charset="-122"/>
              <a:cs typeface="+mn-ea"/>
              <a:sym typeface="+mn-lt"/>
            </a:endParaRPr>
          </a:p>
        </p:txBody>
      </p:sp>
      <p:pic>
        <p:nvPicPr>
          <p:cNvPr id="25" name="图片 24"/>
          <p:cNvPicPr>
            <a:picLocks noChangeAspect="1"/>
          </p:cNvPicPr>
          <p:nvPr/>
        </p:nvPicPr>
        <p:blipFill>
          <a:blip r:embed="rId2"/>
          <a:stretch>
            <a:fillRect/>
          </a:stretch>
        </p:blipFill>
        <p:spPr>
          <a:xfrm>
            <a:off x="6456605" y="2262571"/>
            <a:ext cx="507656" cy="676400"/>
          </a:xfrm>
          <a:prstGeom prst="rect">
            <a:avLst/>
          </a:prstGeom>
        </p:spPr>
      </p:pic>
      <p:pic>
        <p:nvPicPr>
          <p:cNvPr id="26" name="图片 25"/>
          <p:cNvPicPr>
            <a:picLocks noChangeAspect="1"/>
          </p:cNvPicPr>
          <p:nvPr/>
        </p:nvPicPr>
        <p:blipFill>
          <a:blip r:embed="rId2"/>
          <a:stretch>
            <a:fillRect/>
          </a:stretch>
        </p:blipFill>
        <p:spPr>
          <a:xfrm>
            <a:off x="6456605" y="3330484"/>
            <a:ext cx="507656" cy="676400"/>
          </a:xfrm>
          <a:prstGeom prst="rect">
            <a:avLst/>
          </a:prstGeom>
        </p:spPr>
      </p:pic>
      <p:sp>
        <p:nvSpPr>
          <p:cNvPr id="27" name="文本框 26"/>
          <p:cNvSpPr txBox="1"/>
          <p:nvPr/>
        </p:nvSpPr>
        <p:spPr>
          <a:xfrm>
            <a:off x="7176648" y="4397155"/>
            <a:ext cx="1706880" cy="398780"/>
          </a:xfrm>
          <a:prstGeom prst="rect">
            <a:avLst/>
          </a:prstGeom>
          <a:noFill/>
        </p:spPr>
        <p:txBody>
          <a:bodyPr wrap="none" rtlCol="0">
            <a:spAutoFit/>
          </a:bodyPr>
          <a:lstStyle/>
          <a:p>
            <a:pPr algn="l"/>
            <a:r>
              <a:rPr lang="zh-CN" altLang="zh-CN" sz="2000" dirty="0">
                <a:solidFill>
                  <a:schemeClr val="tx1">
                    <a:lumMod val="75000"/>
                    <a:lumOff val="25000"/>
                  </a:schemeClr>
                </a:solidFill>
                <a:latin typeface="字心坊萌喵体" charset="-122"/>
                <a:ea typeface="字心坊萌喵体" charset="-122"/>
                <a:cs typeface="+mn-ea"/>
                <a:sym typeface="+mn-lt"/>
              </a:rPr>
              <a:t>输入标题内容</a:t>
            </a:r>
            <a:endParaRPr lang="zh-CN" altLang="en-US" sz="2000" dirty="0">
              <a:solidFill>
                <a:schemeClr val="tx1">
                  <a:lumMod val="75000"/>
                  <a:lumOff val="25000"/>
                </a:schemeClr>
              </a:solidFill>
              <a:latin typeface="字心坊萌喵体" charset="-122"/>
              <a:ea typeface="字心坊萌喵体" charset="-122"/>
              <a:cs typeface="+mn-ea"/>
              <a:sym typeface="+mn-lt"/>
            </a:endParaRPr>
          </a:p>
        </p:txBody>
      </p:sp>
      <p:sp>
        <p:nvSpPr>
          <p:cNvPr id="28" name="文本框 27"/>
          <p:cNvSpPr txBox="1"/>
          <p:nvPr/>
        </p:nvSpPr>
        <p:spPr>
          <a:xfrm>
            <a:off x="7188371" y="4735936"/>
            <a:ext cx="3262432" cy="338554"/>
          </a:xfrm>
          <a:prstGeom prst="rect">
            <a:avLst/>
          </a:prstGeom>
          <a:noFill/>
        </p:spPr>
        <p:txBody>
          <a:bodyPr wrap="none" rtlCol="0">
            <a:spAutoFit/>
          </a:bodyPr>
          <a:lstStyle/>
          <a:p>
            <a:r>
              <a:rPr lang="zh-CN" altLang="en-US" sz="1600" dirty="0">
                <a:solidFill>
                  <a:schemeClr val="tx1">
                    <a:lumMod val="75000"/>
                    <a:lumOff val="25000"/>
                  </a:schemeClr>
                </a:solidFill>
                <a:latin typeface="字心坊萌喵体" charset="-122"/>
                <a:ea typeface="字心坊萌喵体" charset="-122"/>
                <a:cs typeface="+mn-ea"/>
                <a:sym typeface="+mn-lt"/>
              </a:rPr>
              <a:t>项目描述，单击此处添加简短说明</a:t>
            </a:r>
            <a:endParaRPr lang="zh-CN" altLang="en-US" sz="1600" dirty="0">
              <a:solidFill>
                <a:schemeClr val="tx1">
                  <a:lumMod val="75000"/>
                  <a:lumOff val="25000"/>
                </a:schemeClr>
              </a:solidFill>
              <a:latin typeface="字心坊萌喵体" charset="-122"/>
              <a:ea typeface="字心坊萌喵体" charset="-122"/>
              <a:cs typeface="+mn-ea"/>
              <a:sym typeface="+mn-lt"/>
            </a:endParaRPr>
          </a:p>
        </p:txBody>
      </p:sp>
      <p:pic>
        <p:nvPicPr>
          <p:cNvPr id="29" name="图片 28"/>
          <p:cNvPicPr>
            <a:picLocks noChangeAspect="1"/>
          </p:cNvPicPr>
          <p:nvPr/>
        </p:nvPicPr>
        <p:blipFill>
          <a:blip r:embed="rId2"/>
          <a:stretch>
            <a:fillRect/>
          </a:stretch>
        </p:blipFill>
        <p:spPr>
          <a:xfrm>
            <a:off x="6444882" y="4397155"/>
            <a:ext cx="507656" cy="676400"/>
          </a:xfrm>
          <a:prstGeom prst="rect">
            <a:avLst/>
          </a:prstGeom>
        </p:spPr>
      </p:pic>
      <p:sp>
        <p:nvSpPr>
          <p:cNvPr id="30" name="文本框 29"/>
          <p:cNvSpPr txBox="1"/>
          <p:nvPr/>
        </p:nvSpPr>
        <p:spPr>
          <a:xfrm>
            <a:off x="1529219" y="2982688"/>
            <a:ext cx="3914613" cy="2144177"/>
          </a:xfrm>
          <a:prstGeom prst="rect">
            <a:avLst/>
          </a:prstGeom>
          <a:noFill/>
        </p:spPr>
        <p:txBody>
          <a:bodyPr wrap="square" rtlCol="0">
            <a:spAutoFit/>
          </a:bodyPr>
          <a:lstStyle/>
          <a:p>
            <a:pPr>
              <a:lnSpc>
                <a:spcPts val="2000"/>
              </a:lnSpc>
            </a:pPr>
            <a:r>
              <a:rPr lang="zh-CN" altLang="en-US" sz="1600" dirty="0">
                <a:solidFill>
                  <a:schemeClr val="tx1">
                    <a:lumMod val="75000"/>
                    <a:lumOff val="25000"/>
                  </a:schemeClr>
                </a:solidFill>
                <a:latin typeface="字心坊萌喵体" charset="-122"/>
                <a:ea typeface="字心坊萌喵体" charset="-122"/>
                <a:cs typeface="字心坊萌喵体" charset="-122"/>
                <a:sym typeface="+mn-lt"/>
              </a:rPr>
              <a:t>正文内容，本段适应大段文字章节。如果文字较多的内容描述比较适合放在这里。</a:t>
            </a:r>
            <a:br>
              <a:rPr lang="en-US" altLang="zh-CN" sz="1600" dirty="0">
                <a:solidFill>
                  <a:schemeClr val="tx1">
                    <a:lumMod val="75000"/>
                    <a:lumOff val="25000"/>
                  </a:schemeClr>
                </a:solidFill>
                <a:latin typeface="字心坊萌喵体" charset="-122"/>
                <a:ea typeface="字心坊萌喵体" charset="-122"/>
                <a:cs typeface="字心坊萌喵体" charset="-122"/>
                <a:sym typeface="+mn-lt"/>
              </a:rPr>
            </a:br>
            <a:endParaRPr lang="en-US" altLang="zh-CN" sz="1600" dirty="0">
              <a:solidFill>
                <a:schemeClr val="tx1">
                  <a:lumMod val="75000"/>
                  <a:lumOff val="25000"/>
                </a:schemeClr>
              </a:solidFill>
              <a:latin typeface="字心坊萌喵体" charset="-122"/>
              <a:ea typeface="字心坊萌喵体" charset="-122"/>
              <a:cs typeface="字心坊萌喵体" charset="-122"/>
              <a:sym typeface="+mn-lt"/>
            </a:endParaRPr>
          </a:p>
          <a:p>
            <a:pPr>
              <a:lnSpc>
                <a:spcPts val="2000"/>
              </a:lnSpc>
            </a:pPr>
            <a:r>
              <a:rPr lang="zh-CN" altLang="en-US" sz="1600" dirty="0">
                <a:solidFill>
                  <a:schemeClr val="tx1">
                    <a:lumMod val="75000"/>
                    <a:lumOff val="25000"/>
                  </a:schemeClr>
                </a:solidFill>
                <a:latin typeface="字心坊萌喵体" charset="-122"/>
                <a:ea typeface="字心坊萌喵体" charset="-122"/>
                <a:cs typeface="字心坊萌喵体" charset="-122"/>
                <a:sym typeface="+mn-lt"/>
              </a:rPr>
              <a:t>请您在此修改您的内容，或者将内容粘贴到记事本后，复制到此段落中。</a:t>
            </a:r>
            <a:endParaRPr lang="en-US" altLang="zh-CN" sz="1600" dirty="0">
              <a:solidFill>
                <a:schemeClr val="tx1">
                  <a:lumMod val="75000"/>
                  <a:lumOff val="25000"/>
                </a:schemeClr>
              </a:solidFill>
              <a:latin typeface="字心坊萌喵体" charset="-122"/>
              <a:ea typeface="字心坊萌喵体" charset="-122"/>
              <a:cs typeface="字心坊萌喵体" charset="-122"/>
              <a:sym typeface="+mn-lt"/>
            </a:endParaRPr>
          </a:p>
          <a:p>
            <a:pPr>
              <a:lnSpc>
                <a:spcPts val="2000"/>
              </a:lnSpc>
            </a:pPr>
            <a:endParaRPr lang="en-US" altLang="zh-CN" sz="1600" dirty="0">
              <a:solidFill>
                <a:schemeClr val="tx1">
                  <a:lumMod val="75000"/>
                  <a:lumOff val="25000"/>
                </a:schemeClr>
              </a:solidFill>
              <a:latin typeface="字心坊萌喵体" charset="-122"/>
              <a:ea typeface="字心坊萌喵体" charset="-122"/>
              <a:cs typeface="字心坊萌喵体" charset="-122"/>
              <a:sym typeface="+mn-lt"/>
            </a:endParaRPr>
          </a:p>
          <a:p>
            <a:pPr>
              <a:lnSpc>
                <a:spcPts val="2000"/>
              </a:lnSpc>
            </a:pPr>
            <a:r>
              <a:rPr lang="zh-CN" altLang="en-US" sz="1600" dirty="0">
                <a:solidFill>
                  <a:schemeClr val="tx1">
                    <a:lumMod val="75000"/>
                    <a:lumOff val="25000"/>
                  </a:schemeClr>
                </a:solidFill>
                <a:latin typeface="字心坊萌喵体" charset="-122"/>
                <a:ea typeface="字心坊萌喵体" charset="-122"/>
                <a:cs typeface="字心坊萌喵体" charset="-122"/>
                <a:sym typeface="+mn-lt"/>
              </a:rPr>
              <a:t>如果文字过多，您可右键修改“段落”调节合适的行间距。</a:t>
            </a:r>
            <a:endParaRPr lang="zh-CN" altLang="en-US" sz="1600" dirty="0">
              <a:solidFill>
                <a:schemeClr val="tx1">
                  <a:lumMod val="75000"/>
                  <a:lumOff val="25000"/>
                </a:schemeClr>
              </a:solidFill>
              <a:latin typeface="字心坊萌喵体" charset="-122"/>
              <a:ea typeface="字心坊萌喵体" charset="-122"/>
              <a:cs typeface="字心坊萌喵体" charset="-122"/>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29870" y="241300"/>
            <a:ext cx="12698095" cy="7058660"/>
            <a:chOff x="342" y="380"/>
            <a:chExt cx="19997" cy="11116"/>
          </a:xfrm>
        </p:grpSpPr>
        <p:pic>
          <p:nvPicPr>
            <p:cNvPr id="8" name="图片 7" descr="智力开发早教益智托管幼儿培训教育看护班海报DM单宣传"/>
            <p:cNvPicPr>
              <a:picLocks noChangeAspect="1"/>
            </p:cNvPicPr>
            <p:nvPr/>
          </p:nvPicPr>
          <p:blipFill>
            <a:blip r:embed="rId1"/>
            <a:srcRect l="21951" t="14066" r="40908" b="58129"/>
            <a:stretch>
              <a:fillRect/>
            </a:stretch>
          </p:blipFill>
          <p:spPr>
            <a:xfrm>
              <a:off x="342" y="380"/>
              <a:ext cx="1573" cy="1573"/>
            </a:xfrm>
            <a:prstGeom prst="ellipse">
              <a:avLst/>
            </a:prstGeom>
          </p:spPr>
        </p:pic>
        <p:pic>
          <p:nvPicPr>
            <p:cNvPr id="9" name="图片 8" descr="智力开发早教益智托管幼儿培训教育看护班海报DM单宣传"/>
            <p:cNvPicPr>
              <a:picLocks noChangeAspect="1"/>
            </p:cNvPicPr>
            <p:nvPr/>
          </p:nvPicPr>
          <p:blipFill>
            <a:blip r:embed="rId1"/>
            <a:srcRect l="43889" t="22278" r="18970" b="49917"/>
            <a:stretch>
              <a:fillRect/>
            </a:stretch>
          </p:blipFill>
          <p:spPr>
            <a:xfrm>
              <a:off x="16888" y="8045"/>
              <a:ext cx="3451" cy="3451"/>
            </a:xfrm>
            <a:prstGeom prst="ellipse">
              <a:avLst/>
            </a:prstGeom>
          </p:spPr>
        </p:pic>
        <p:sp>
          <p:nvSpPr>
            <p:cNvPr id="10" name="文本框 9"/>
            <p:cNvSpPr txBox="1"/>
            <p:nvPr/>
          </p:nvSpPr>
          <p:spPr>
            <a:xfrm>
              <a:off x="1915" y="688"/>
              <a:ext cx="4459" cy="95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b="0" dirty="0">
                  <a:solidFill>
                    <a:srgbClr val="455267"/>
                  </a:solidFill>
                  <a:latin typeface="胖橘猫老师" charset="-122"/>
                  <a:ea typeface="胖橘猫老师" charset="-122"/>
                </a:rPr>
                <a:t>填写标题文本</a:t>
              </a:r>
              <a:endParaRPr lang="zh-CN" altLang="en-US" b="0" dirty="0">
                <a:solidFill>
                  <a:srgbClr val="455267"/>
                </a:solidFill>
                <a:latin typeface="胖橘猫老师" charset="-122"/>
                <a:ea typeface="胖橘猫老师" charset="-122"/>
              </a:endParaRPr>
            </a:p>
          </p:txBody>
        </p:sp>
      </p:grpSp>
      <p:sp>
        <p:nvSpPr>
          <p:cNvPr id="11" name="矩形 10"/>
          <p:cNvSpPr/>
          <p:nvPr/>
        </p:nvSpPr>
        <p:spPr>
          <a:xfrm>
            <a:off x="4532030" y="4542968"/>
            <a:ext cx="3449920" cy="368300"/>
          </a:xfrm>
          <a:prstGeom prst="rect">
            <a:avLst/>
          </a:prstGeom>
          <a:noFill/>
        </p:spPr>
        <p:txBody>
          <a:bodyPr wrap="square" rtlCol="0">
            <a:spAutoFit/>
          </a:bodyPr>
          <a:p>
            <a:pPr algn="dist"/>
            <a:r>
              <a:rPr lang="zh-CN" altLang="en-US">
                <a:solidFill>
                  <a:schemeClr val="tx1">
                    <a:lumMod val="75000"/>
                    <a:lumOff val="25000"/>
                  </a:schemeClr>
                </a:solidFill>
                <a:latin typeface="字心坊萌喵体" charset="-122"/>
                <a:ea typeface="字心坊萌喵体" charset="-122"/>
              </a:rPr>
              <a:t>点击在此输入文本内容</a:t>
            </a:r>
            <a:endParaRPr lang="zh-CN" altLang="en-US" dirty="0">
              <a:solidFill>
                <a:schemeClr val="tx1">
                  <a:lumMod val="75000"/>
                  <a:lumOff val="25000"/>
                </a:schemeClr>
              </a:solidFill>
              <a:latin typeface="字心坊萌喵体" charset="-122"/>
              <a:ea typeface="字心坊萌喵体" charset="-122"/>
            </a:endParaRPr>
          </a:p>
        </p:txBody>
      </p:sp>
      <p:sp>
        <p:nvSpPr>
          <p:cNvPr id="12" name="矩形 11"/>
          <p:cNvSpPr/>
          <p:nvPr/>
        </p:nvSpPr>
        <p:spPr>
          <a:xfrm>
            <a:off x="4239604" y="4903410"/>
            <a:ext cx="4034772" cy="626646"/>
          </a:xfrm>
          <a:prstGeom prst="rect">
            <a:avLst/>
          </a:prstGeom>
        </p:spPr>
        <p:txBody>
          <a:bodyPr wrap="square">
            <a:spAutoFit/>
          </a:bodyPr>
          <a:p>
            <a:pPr algn="ctr">
              <a:lnSpc>
                <a:spcPct val="130000"/>
              </a:lnSpc>
            </a:pPr>
            <a:r>
              <a:rPr lang="zh-CN" altLang="en-US" sz="1400" dirty="0">
                <a:solidFill>
                  <a:schemeClr val="tx1">
                    <a:lumMod val="75000"/>
                    <a:lumOff val="25000"/>
                  </a:schemeClr>
                </a:solidFill>
                <a:latin typeface="字心坊萌喵体" charset="-122"/>
                <a:ea typeface="字心坊萌喵体" charset="-122"/>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rPr>
              <a:t>更改。建议参考原模板的风格字体字号。</a:t>
            </a:r>
            <a:endParaRPr lang="zh-CN" altLang="en-US" sz="1400" dirty="0">
              <a:solidFill>
                <a:schemeClr val="tx1">
                  <a:lumMod val="75000"/>
                  <a:lumOff val="25000"/>
                </a:schemeClr>
              </a:solidFill>
              <a:latin typeface="字心坊萌喵体" charset="-122"/>
              <a:ea typeface="字心坊萌喵体" charset="-122"/>
            </a:endParaRPr>
          </a:p>
        </p:txBody>
      </p:sp>
      <p:sp>
        <p:nvSpPr>
          <p:cNvPr id="13" name="矩形 12"/>
          <p:cNvSpPr/>
          <p:nvPr/>
        </p:nvSpPr>
        <p:spPr>
          <a:xfrm>
            <a:off x="8932538" y="3195554"/>
            <a:ext cx="2105960" cy="369332"/>
          </a:xfrm>
          <a:prstGeom prst="rect">
            <a:avLst/>
          </a:prstGeom>
          <a:noFill/>
        </p:spPr>
        <p:txBody>
          <a:bodyPr wrap="square" rtlCol="0">
            <a:spAutoFit/>
          </a:bodyPr>
          <a:p>
            <a:pPr algn="dist"/>
            <a:r>
              <a:rPr lang="zh-CN" altLang="en-US" dirty="0">
                <a:solidFill>
                  <a:schemeClr val="tx1">
                    <a:lumMod val="75000"/>
                    <a:lumOff val="25000"/>
                  </a:schemeClr>
                </a:solidFill>
                <a:latin typeface="字心坊萌喵体" charset="-122"/>
                <a:ea typeface="字心坊萌喵体" charset="-122"/>
              </a:rPr>
              <a:t>添加文本信息</a:t>
            </a:r>
            <a:endParaRPr lang="zh-CN" altLang="en-US" dirty="0">
              <a:solidFill>
                <a:schemeClr val="tx1">
                  <a:lumMod val="75000"/>
                  <a:lumOff val="25000"/>
                </a:schemeClr>
              </a:solidFill>
              <a:latin typeface="字心坊萌喵体" charset="-122"/>
              <a:ea typeface="字心坊萌喵体" charset="-122"/>
            </a:endParaRPr>
          </a:p>
        </p:txBody>
      </p:sp>
      <p:sp>
        <p:nvSpPr>
          <p:cNvPr id="14" name="矩形 13"/>
          <p:cNvSpPr/>
          <p:nvPr/>
        </p:nvSpPr>
        <p:spPr>
          <a:xfrm>
            <a:off x="8591552" y="3522263"/>
            <a:ext cx="2912736" cy="906723"/>
          </a:xfrm>
          <a:prstGeom prst="rect">
            <a:avLst/>
          </a:prstGeom>
        </p:spPr>
        <p:txBody>
          <a:bodyPr wrap="square">
            <a:spAutoFit/>
          </a:bodyPr>
          <a:p>
            <a:pPr algn="ctr">
              <a:lnSpc>
                <a:spcPct val="130000"/>
              </a:lnSpc>
            </a:pPr>
            <a:r>
              <a:rPr lang="zh-CN" altLang="en-US" sz="1400" dirty="0">
                <a:solidFill>
                  <a:schemeClr val="tx1">
                    <a:lumMod val="75000"/>
                    <a:lumOff val="25000"/>
                  </a:schemeClr>
                </a:solidFill>
                <a:latin typeface="字心坊萌喵体" charset="-122"/>
                <a:ea typeface="字心坊萌喵体" charset="-122"/>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rPr>
              <a:t>更改。建议参考原模板的风格字体字号。</a:t>
            </a:r>
            <a:endParaRPr lang="zh-CN" altLang="en-US" sz="1400" dirty="0">
              <a:solidFill>
                <a:schemeClr val="tx1">
                  <a:lumMod val="75000"/>
                  <a:lumOff val="25000"/>
                </a:schemeClr>
              </a:solidFill>
              <a:latin typeface="字心坊萌喵体" charset="-122"/>
              <a:ea typeface="字心坊萌喵体" charset="-122"/>
            </a:endParaRPr>
          </a:p>
        </p:txBody>
      </p:sp>
      <p:sp>
        <p:nvSpPr>
          <p:cNvPr id="15" name="矩形 14"/>
          <p:cNvSpPr/>
          <p:nvPr/>
        </p:nvSpPr>
        <p:spPr>
          <a:xfrm>
            <a:off x="1216350" y="3195554"/>
            <a:ext cx="2105960" cy="369332"/>
          </a:xfrm>
          <a:prstGeom prst="rect">
            <a:avLst/>
          </a:prstGeom>
          <a:noFill/>
        </p:spPr>
        <p:txBody>
          <a:bodyPr wrap="square" rtlCol="0">
            <a:spAutoFit/>
          </a:bodyPr>
          <a:p>
            <a:pPr algn="dist"/>
            <a:r>
              <a:rPr lang="zh-CN" altLang="en-US" dirty="0">
                <a:solidFill>
                  <a:schemeClr val="tx1">
                    <a:lumMod val="75000"/>
                    <a:lumOff val="25000"/>
                  </a:schemeClr>
                </a:solidFill>
                <a:latin typeface="字心坊萌喵体" charset="-122"/>
                <a:ea typeface="字心坊萌喵体" charset="-122"/>
              </a:rPr>
              <a:t>添加文本信息</a:t>
            </a:r>
            <a:endParaRPr lang="zh-CN" altLang="en-US" dirty="0">
              <a:solidFill>
                <a:schemeClr val="tx1">
                  <a:lumMod val="75000"/>
                  <a:lumOff val="25000"/>
                </a:schemeClr>
              </a:solidFill>
              <a:latin typeface="字心坊萌喵体" charset="-122"/>
              <a:ea typeface="字心坊萌喵体" charset="-122"/>
            </a:endParaRPr>
          </a:p>
        </p:txBody>
      </p:sp>
      <p:sp>
        <p:nvSpPr>
          <p:cNvPr id="16" name="矩形 15"/>
          <p:cNvSpPr/>
          <p:nvPr/>
        </p:nvSpPr>
        <p:spPr>
          <a:xfrm>
            <a:off x="875364" y="3522263"/>
            <a:ext cx="2912736" cy="906723"/>
          </a:xfrm>
          <a:prstGeom prst="rect">
            <a:avLst/>
          </a:prstGeom>
        </p:spPr>
        <p:txBody>
          <a:bodyPr wrap="square">
            <a:spAutoFit/>
          </a:bodyPr>
          <a:p>
            <a:pPr algn="ctr">
              <a:lnSpc>
                <a:spcPct val="130000"/>
              </a:lnSpc>
            </a:pPr>
            <a:r>
              <a:rPr lang="zh-CN" altLang="en-US" sz="1400" dirty="0">
                <a:solidFill>
                  <a:schemeClr val="tx1">
                    <a:lumMod val="75000"/>
                    <a:lumOff val="25000"/>
                  </a:schemeClr>
                </a:solidFill>
                <a:latin typeface="字心坊萌喵体" charset="-122"/>
                <a:ea typeface="字心坊萌喵体" charset="-122"/>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rPr>
              <a:t>更改。建议参考原模板的风格字体字号。</a:t>
            </a:r>
            <a:endParaRPr lang="zh-CN" altLang="en-US" sz="1400" dirty="0">
              <a:solidFill>
                <a:schemeClr val="tx1">
                  <a:lumMod val="75000"/>
                  <a:lumOff val="25000"/>
                </a:schemeClr>
              </a:solidFill>
              <a:latin typeface="字心坊萌喵体" charset="-122"/>
              <a:ea typeface="字心坊萌喵体" charset="-122"/>
            </a:endParaRPr>
          </a:p>
        </p:txBody>
      </p:sp>
      <p:pic>
        <p:nvPicPr>
          <p:cNvPr id="21" name="图片 20" descr="各种动物可爱卡通头像可商用"/>
          <p:cNvPicPr>
            <a:picLocks noChangeAspect="1"/>
          </p:cNvPicPr>
          <p:nvPr/>
        </p:nvPicPr>
        <p:blipFill>
          <a:blip r:embed="rId2"/>
          <a:srcRect l="50523" t="62854" r="3435" b="6010"/>
          <a:stretch>
            <a:fillRect/>
          </a:stretch>
        </p:blipFill>
        <p:spPr>
          <a:xfrm>
            <a:off x="1228725" y="1240155"/>
            <a:ext cx="2035175" cy="1840230"/>
          </a:xfrm>
          <a:prstGeom prst="rect">
            <a:avLst/>
          </a:prstGeom>
        </p:spPr>
      </p:pic>
      <p:pic>
        <p:nvPicPr>
          <p:cNvPr id="22" name="图片 21" descr="各种动物可爱卡通头像可商用"/>
          <p:cNvPicPr>
            <a:picLocks noChangeAspect="1"/>
          </p:cNvPicPr>
          <p:nvPr/>
        </p:nvPicPr>
        <p:blipFill>
          <a:blip r:embed="rId2"/>
          <a:srcRect l="50523" t="62854" r="3435" b="6010"/>
          <a:stretch>
            <a:fillRect/>
          </a:stretch>
        </p:blipFill>
        <p:spPr>
          <a:xfrm>
            <a:off x="5078730" y="2702560"/>
            <a:ext cx="2035175" cy="1840230"/>
          </a:xfrm>
          <a:prstGeom prst="rect">
            <a:avLst/>
          </a:prstGeom>
        </p:spPr>
      </p:pic>
      <p:pic>
        <p:nvPicPr>
          <p:cNvPr id="23" name="图片 22" descr="各种动物可爱卡通头像可商用"/>
          <p:cNvPicPr>
            <a:picLocks noChangeAspect="1"/>
          </p:cNvPicPr>
          <p:nvPr/>
        </p:nvPicPr>
        <p:blipFill>
          <a:blip r:embed="rId2"/>
          <a:srcRect l="50523" t="62854" r="3435" b="6010"/>
          <a:stretch>
            <a:fillRect/>
          </a:stretch>
        </p:blipFill>
        <p:spPr>
          <a:xfrm>
            <a:off x="9030335" y="1240155"/>
            <a:ext cx="2035175" cy="184023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智力开发早教益智托管幼儿培训教育看护班海报DM单宣传"/>
          <p:cNvPicPr>
            <a:picLocks noChangeAspect="1"/>
          </p:cNvPicPr>
          <p:nvPr/>
        </p:nvPicPr>
        <p:blipFill>
          <a:blip r:embed="rId1"/>
          <a:srcRect b="58003"/>
          <a:stretch>
            <a:fillRect/>
          </a:stretch>
        </p:blipFill>
        <p:spPr>
          <a:xfrm>
            <a:off x="-57785" y="0"/>
            <a:ext cx="12256770" cy="6875780"/>
          </a:xfrm>
          <a:prstGeom prst="rect">
            <a:avLst/>
          </a:prstGeom>
        </p:spPr>
      </p:pic>
      <p:sp>
        <p:nvSpPr>
          <p:cNvPr id="36" name="Oval 24"/>
          <p:cNvSpPr/>
          <p:nvPr/>
        </p:nvSpPr>
        <p:spPr>
          <a:xfrm>
            <a:off x="5565302" y="1973640"/>
            <a:ext cx="1010736" cy="1010735"/>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a:endParaRPr>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17" name="矩形 16"/>
          <p:cNvSpPr/>
          <p:nvPr/>
        </p:nvSpPr>
        <p:spPr>
          <a:xfrm>
            <a:off x="1962672" y="3733339"/>
            <a:ext cx="8266546" cy="1209675"/>
          </a:xfrm>
          <a:prstGeom prst="rect">
            <a:avLst/>
          </a:prstGeom>
        </p:spPr>
        <p:txBody>
          <a:bodyPr wrap="square">
            <a:spAutoFit/>
          </a:bodyPr>
          <a:lstStyle/>
          <a:p>
            <a:pPr algn="ctr">
              <a:lnSpc>
                <a:spcPct val="130000"/>
              </a:lnSpc>
            </a:pPr>
            <a:r>
              <a:rPr lang="zh-CN" altLang="en-US" sz="1400" dirty="0">
                <a:solidFill>
                  <a:schemeClr val="tx1">
                    <a:lumMod val="65000"/>
                    <a:lumOff val="35000"/>
                  </a:schemeClr>
                </a:solidFill>
                <a:latin typeface="胖橘猫老师" charset="-122"/>
                <a:ea typeface="胖橘猫老师" charset="-122"/>
              </a:rPr>
              <a:t>标题数字等都可以通过点击和重新输入进行更改，菜单开始栏设置中可以对标题数字等都可以通过点击和重新输入进行更改，菜单开始栏设置中可以对字体、行距、大小、间距等进行修改。建议参考原模板的风格字体字号字体、行距、大小、间距等进行修改。建议参考原模板的风格字体字号，建议参考原模板的风格字体字号字体、行距、大小、间距等进行修改。</a:t>
            </a:r>
            <a:endParaRPr lang="zh-CN" altLang="en-US" sz="1400" dirty="0">
              <a:solidFill>
                <a:schemeClr val="tx1">
                  <a:lumMod val="65000"/>
                  <a:lumOff val="35000"/>
                </a:schemeClr>
              </a:solidFill>
              <a:latin typeface="胖橘猫老师" charset="-122"/>
              <a:ea typeface="胖橘猫老师" charset="-122"/>
            </a:endParaRPr>
          </a:p>
        </p:txBody>
      </p:sp>
      <p:sp>
        <p:nvSpPr>
          <p:cNvPr id="18" name="文本框 17"/>
          <p:cNvSpPr txBox="1"/>
          <p:nvPr/>
        </p:nvSpPr>
        <p:spPr>
          <a:xfrm>
            <a:off x="4961099" y="3141136"/>
            <a:ext cx="2226516" cy="512641"/>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sz="2400" b="0" dirty="0">
                <a:solidFill>
                  <a:srgbClr val="455267"/>
                </a:solidFill>
                <a:latin typeface="胖橘猫老师" charset="-122"/>
                <a:ea typeface="胖橘猫老师" charset="-122"/>
              </a:rPr>
              <a:t>填写标题文本</a:t>
            </a:r>
            <a:endParaRPr lang="zh-CN" altLang="en-US" sz="2400" b="0" dirty="0">
              <a:solidFill>
                <a:srgbClr val="455267"/>
              </a:solidFill>
              <a:latin typeface="胖橘猫老师" charset="-122"/>
              <a:ea typeface="胖橘猫老师" charset="-122"/>
            </a:endParaRPr>
          </a:p>
        </p:txBody>
      </p:sp>
      <p:sp>
        <p:nvSpPr>
          <p:cNvPr id="19" name="文本框 18"/>
          <p:cNvSpPr txBox="1"/>
          <p:nvPr/>
        </p:nvSpPr>
        <p:spPr>
          <a:xfrm>
            <a:off x="4957623" y="1907749"/>
            <a:ext cx="2226516" cy="1198880"/>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en-US" altLang="zh-CN" sz="6000" b="0">
                <a:solidFill>
                  <a:srgbClr val="455267"/>
                </a:solidFill>
                <a:latin typeface="胖橘猫老师" charset="-122"/>
                <a:ea typeface="胖橘猫老师" charset="-122"/>
              </a:rPr>
              <a:t>03</a:t>
            </a:r>
            <a:endParaRPr lang="en-US" altLang="zh-CN" sz="6000" b="0" dirty="0">
              <a:solidFill>
                <a:srgbClr val="455267"/>
              </a:solidFill>
              <a:latin typeface="胖橘猫老师" charset="-122"/>
              <a:ea typeface="胖橘猫老师"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9870" y="241300"/>
            <a:ext cx="12698095" cy="7058660"/>
            <a:chOff x="342" y="380"/>
            <a:chExt cx="19997" cy="11116"/>
          </a:xfrm>
        </p:grpSpPr>
        <p:pic>
          <p:nvPicPr>
            <p:cNvPr id="3" name="图片 2" descr="智力开发早教益智托管幼儿培训教育看护班海报DM单宣传"/>
            <p:cNvPicPr>
              <a:picLocks noChangeAspect="1"/>
            </p:cNvPicPr>
            <p:nvPr/>
          </p:nvPicPr>
          <p:blipFill>
            <a:blip r:embed="rId1"/>
            <a:srcRect l="21951" t="14066" r="40908" b="58129"/>
            <a:stretch>
              <a:fillRect/>
            </a:stretch>
          </p:blipFill>
          <p:spPr>
            <a:xfrm>
              <a:off x="342" y="380"/>
              <a:ext cx="1573" cy="1573"/>
            </a:xfrm>
            <a:prstGeom prst="ellipse">
              <a:avLst/>
            </a:prstGeom>
          </p:spPr>
        </p:pic>
        <p:pic>
          <p:nvPicPr>
            <p:cNvPr id="4" name="图片 3" descr="智力开发早教益智托管幼儿培训教育看护班海报DM单宣传"/>
            <p:cNvPicPr>
              <a:picLocks noChangeAspect="1"/>
            </p:cNvPicPr>
            <p:nvPr/>
          </p:nvPicPr>
          <p:blipFill>
            <a:blip r:embed="rId1"/>
            <a:srcRect l="43889" t="22278" r="18970" b="49917"/>
            <a:stretch>
              <a:fillRect/>
            </a:stretch>
          </p:blipFill>
          <p:spPr>
            <a:xfrm>
              <a:off x="16888" y="8045"/>
              <a:ext cx="3451" cy="3451"/>
            </a:xfrm>
            <a:prstGeom prst="ellipse">
              <a:avLst/>
            </a:prstGeom>
          </p:spPr>
        </p:pic>
        <p:sp>
          <p:nvSpPr>
            <p:cNvPr id="10" name="文本框 9"/>
            <p:cNvSpPr txBox="1"/>
            <p:nvPr/>
          </p:nvSpPr>
          <p:spPr>
            <a:xfrm>
              <a:off x="1915" y="688"/>
              <a:ext cx="4459" cy="95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b="0" dirty="0">
                  <a:solidFill>
                    <a:srgbClr val="455267"/>
                  </a:solidFill>
                  <a:latin typeface="胖橘猫老师" charset="-122"/>
                  <a:ea typeface="胖橘猫老师" charset="-122"/>
                </a:rPr>
                <a:t>填写标题文本</a:t>
              </a:r>
              <a:endParaRPr lang="zh-CN" altLang="en-US" b="0" dirty="0">
                <a:solidFill>
                  <a:srgbClr val="455267"/>
                </a:solidFill>
                <a:latin typeface="胖橘猫老师" charset="-122"/>
                <a:ea typeface="胖橘猫老师" charset="-122"/>
              </a:endParaRPr>
            </a:p>
          </p:txBody>
        </p:sp>
      </p:grpSp>
      <p:sp>
        <p:nvSpPr>
          <p:cNvPr id="5" name="弧形 4"/>
          <p:cNvSpPr/>
          <p:nvPr/>
        </p:nvSpPr>
        <p:spPr>
          <a:xfrm>
            <a:off x="1417979" y="1966803"/>
            <a:ext cx="3938163" cy="4031574"/>
          </a:xfrm>
          <a:prstGeom prst="arc">
            <a:avLst>
              <a:gd name="adj1" fmla="val 17363815"/>
              <a:gd name="adj2" fmla="val 4038809"/>
            </a:avLst>
          </a:prstGeom>
          <a:ln>
            <a:solidFill>
              <a:srgbClr val="45526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lumOff val="25000"/>
                </a:schemeClr>
              </a:solidFill>
              <a:latin typeface="字心坊萌喵体" charset="-122"/>
              <a:ea typeface="字心坊萌喵体" charset="-122"/>
            </a:endParaRPr>
          </a:p>
        </p:txBody>
      </p:sp>
      <p:sp>
        <p:nvSpPr>
          <p:cNvPr id="7" name="椭圆 6"/>
          <p:cNvSpPr/>
          <p:nvPr/>
        </p:nvSpPr>
        <p:spPr>
          <a:xfrm>
            <a:off x="4597908" y="2381073"/>
            <a:ext cx="618717" cy="618717"/>
          </a:xfrm>
          <a:prstGeom prst="ellipse">
            <a:avLst/>
          </a:prstGeom>
          <a:solidFill>
            <a:srgbClr val="FFAF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字心坊萌喵体" charset="-122"/>
              <a:ea typeface="字心坊萌喵体" charset="-122"/>
            </a:endParaRPr>
          </a:p>
        </p:txBody>
      </p:sp>
      <p:sp>
        <p:nvSpPr>
          <p:cNvPr id="11" name="椭圆 10"/>
          <p:cNvSpPr/>
          <p:nvPr/>
        </p:nvSpPr>
        <p:spPr>
          <a:xfrm>
            <a:off x="5004123" y="3262004"/>
            <a:ext cx="618717" cy="618717"/>
          </a:xfrm>
          <a:prstGeom prst="ellipse">
            <a:avLst/>
          </a:prstGeom>
          <a:solidFill>
            <a:srgbClr val="BBE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字心坊萌喵体" charset="-122"/>
              <a:ea typeface="字心坊萌喵体" charset="-122"/>
            </a:endParaRPr>
          </a:p>
        </p:txBody>
      </p:sp>
      <p:sp>
        <p:nvSpPr>
          <p:cNvPr id="12" name="椭圆 11"/>
          <p:cNvSpPr/>
          <p:nvPr/>
        </p:nvSpPr>
        <p:spPr>
          <a:xfrm>
            <a:off x="4966022" y="4239694"/>
            <a:ext cx="618717" cy="618717"/>
          </a:xfrm>
          <a:prstGeom prst="ellipse">
            <a:avLst/>
          </a:prstGeom>
          <a:solidFill>
            <a:srgbClr val="FCD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字心坊萌喵体" charset="-122"/>
              <a:ea typeface="字心坊萌喵体" charset="-122"/>
            </a:endParaRPr>
          </a:p>
        </p:txBody>
      </p:sp>
      <p:sp>
        <p:nvSpPr>
          <p:cNvPr id="15" name="椭圆 14"/>
          <p:cNvSpPr/>
          <p:nvPr/>
        </p:nvSpPr>
        <p:spPr>
          <a:xfrm>
            <a:off x="4425097" y="5119270"/>
            <a:ext cx="618717" cy="618717"/>
          </a:xfrm>
          <a:prstGeom prst="ellipse">
            <a:avLst/>
          </a:prstGeom>
          <a:solidFill>
            <a:srgbClr val="F8F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字心坊萌喵体" charset="-122"/>
              <a:ea typeface="字心坊萌喵体" charset="-122"/>
            </a:endParaRPr>
          </a:p>
        </p:txBody>
      </p:sp>
      <p:sp>
        <p:nvSpPr>
          <p:cNvPr id="16" name="文本框 15"/>
          <p:cNvSpPr txBox="1"/>
          <p:nvPr/>
        </p:nvSpPr>
        <p:spPr>
          <a:xfrm>
            <a:off x="5271445" y="2122793"/>
            <a:ext cx="2107233" cy="400110"/>
          </a:xfrm>
          <a:prstGeom prst="rect">
            <a:avLst/>
          </a:prstGeom>
          <a:noFill/>
        </p:spPr>
        <p:txBody>
          <a:bodyPr wrap="square" rtlCol="0">
            <a:spAutoFit/>
          </a:bodyPr>
          <a:lstStyle/>
          <a:p>
            <a:r>
              <a:rPr lang="zh-CN" altLang="en-US" sz="2000">
                <a:ln w="6350">
                  <a:noFill/>
                </a:ln>
                <a:solidFill>
                  <a:schemeClr val="tx1">
                    <a:lumMod val="75000"/>
                    <a:lumOff val="25000"/>
                  </a:schemeClr>
                </a:solidFill>
                <a:latin typeface="字心坊萌喵体" charset="-122"/>
                <a:ea typeface="字心坊萌喵体" charset="-122"/>
              </a:rPr>
              <a:t>点击输入文字</a:t>
            </a:r>
            <a:endParaRPr lang="zh-CN" altLang="en-US" sz="2000" dirty="0">
              <a:ln w="6350">
                <a:noFill/>
              </a:ln>
              <a:solidFill>
                <a:schemeClr val="tx1">
                  <a:lumMod val="75000"/>
                  <a:lumOff val="25000"/>
                </a:schemeClr>
              </a:solidFill>
              <a:latin typeface="字心坊萌喵体" charset="-122"/>
              <a:ea typeface="字心坊萌喵体" charset="-122"/>
            </a:endParaRPr>
          </a:p>
        </p:txBody>
      </p:sp>
      <p:sp>
        <p:nvSpPr>
          <p:cNvPr id="17" name="文本框 16"/>
          <p:cNvSpPr txBox="1"/>
          <p:nvPr/>
        </p:nvSpPr>
        <p:spPr>
          <a:xfrm>
            <a:off x="5630425" y="3078569"/>
            <a:ext cx="2107233" cy="400110"/>
          </a:xfrm>
          <a:prstGeom prst="rect">
            <a:avLst/>
          </a:prstGeom>
          <a:noFill/>
        </p:spPr>
        <p:txBody>
          <a:bodyPr wrap="square" rtlCol="0">
            <a:spAutoFit/>
          </a:bodyPr>
          <a:lstStyle/>
          <a:p>
            <a:r>
              <a:rPr lang="zh-CN" altLang="en-US" sz="2000">
                <a:ln w="6350">
                  <a:noFill/>
                </a:ln>
                <a:solidFill>
                  <a:schemeClr val="tx1">
                    <a:lumMod val="75000"/>
                    <a:lumOff val="25000"/>
                  </a:schemeClr>
                </a:solidFill>
                <a:latin typeface="字心坊萌喵体" charset="-122"/>
                <a:ea typeface="字心坊萌喵体" charset="-122"/>
              </a:rPr>
              <a:t>点击输入文字</a:t>
            </a:r>
            <a:endParaRPr lang="zh-CN" altLang="en-US" sz="2000" dirty="0">
              <a:ln w="6350">
                <a:noFill/>
              </a:ln>
              <a:solidFill>
                <a:schemeClr val="tx1">
                  <a:lumMod val="75000"/>
                  <a:lumOff val="25000"/>
                </a:schemeClr>
              </a:solidFill>
              <a:latin typeface="字心坊萌喵体" charset="-122"/>
              <a:ea typeface="字心坊萌喵体" charset="-122"/>
            </a:endParaRPr>
          </a:p>
        </p:txBody>
      </p:sp>
      <p:sp>
        <p:nvSpPr>
          <p:cNvPr id="20" name="文本框 19"/>
          <p:cNvSpPr txBox="1"/>
          <p:nvPr/>
        </p:nvSpPr>
        <p:spPr>
          <a:xfrm>
            <a:off x="5718089" y="4091916"/>
            <a:ext cx="2107233" cy="400110"/>
          </a:xfrm>
          <a:prstGeom prst="rect">
            <a:avLst/>
          </a:prstGeom>
          <a:noFill/>
        </p:spPr>
        <p:txBody>
          <a:bodyPr wrap="square" rtlCol="0">
            <a:spAutoFit/>
          </a:bodyPr>
          <a:lstStyle/>
          <a:p>
            <a:r>
              <a:rPr lang="zh-CN" altLang="en-US" sz="2000">
                <a:ln w="6350">
                  <a:noFill/>
                </a:ln>
                <a:solidFill>
                  <a:schemeClr val="tx1">
                    <a:lumMod val="75000"/>
                    <a:lumOff val="25000"/>
                  </a:schemeClr>
                </a:solidFill>
                <a:latin typeface="字心坊萌喵体" charset="-122"/>
                <a:ea typeface="字心坊萌喵体" charset="-122"/>
              </a:rPr>
              <a:t>点击输入文字</a:t>
            </a:r>
            <a:endParaRPr lang="zh-CN" altLang="en-US" sz="2000" dirty="0">
              <a:ln w="6350">
                <a:noFill/>
              </a:ln>
              <a:solidFill>
                <a:schemeClr val="tx1">
                  <a:lumMod val="75000"/>
                  <a:lumOff val="25000"/>
                </a:schemeClr>
              </a:solidFill>
              <a:latin typeface="字心坊萌喵体" charset="-122"/>
              <a:ea typeface="字心坊萌喵体" charset="-122"/>
            </a:endParaRPr>
          </a:p>
        </p:txBody>
      </p:sp>
      <p:sp>
        <p:nvSpPr>
          <p:cNvPr id="21" name="文本框 20"/>
          <p:cNvSpPr txBox="1"/>
          <p:nvPr/>
        </p:nvSpPr>
        <p:spPr>
          <a:xfrm>
            <a:off x="5043814" y="5058466"/>
            <a:ext cx="2107233" cy="400110"/>
          </a:xfrm>
          <a:prstGeom prst="rect">
            <a:avLst/>
          </a:prstGeom>
          <a:noFill/>
        </p:spPr>
        <p:txBody>
          <a:bodyPr wrap="square" rtlCol="0">
            <a:spAutoFit/>
          </a:bodyPr>
          <a:lstStyle/>
          <a:p>
            <a:r>
              <a:rPr lang="zh-CN" altLang="en-US" sz="2000">
                <a:ln w="6350">
                  <a:noFill/>
                </a:ln>
                <a:solidFill>
                  <a:schemeClr val="tx1">
                    <a:lumMod val="75000"/>
                    <a:lumOff val="25000"/>
                  </a:schemeClr>
                </a:solidFill>
                <a:latin typeface="字心坊萌喵体" charset="-122"/>
                <a:ea typeface="字心坊萌喵体" charset="-122"/>
              </a:rPr>
              <a:t>点击输入文字</a:t>
            </a:r>
            <a:endParaRPr lang="zh-CN" altLang="en-US" sz="2000" dirty="0">
              <a:ln w="6350">
                <a:noFill/>
              </a:ln>
              <a:solidFill>
                <a:schemeClr val="tx1">
                  <a:lumMod val="75000"/>
                  <a:lumOff val="25000"/>
                </a:schemeClr>
              </a:solidFill>
              <a:latin typeface="字心坊萌喵体" charset="-122"/>
              <a:ea typeface="字心坊萌喵体" charset="-122"/>
            </a:endParaRPr>
          </a:p>
        </p:txBody>
      </p:sp>
      <p:sp>
        <p:nvSpPr>
          <p:cNvPr id="22" name="文本框 21"/>
          <p:cNvSpPr txBox="1"/>
          <p:nvPr/>
        </p:nvSpPr>
        <p:spPr>
          <a:xfrm>
            <a:off x="4472537" y="2416983"/>
            <a:ext cx="883605" cy="523220"/>
          </a:xfrm>
          <a:prstGeom prst="rect">
            <a:avLst/>
          </a:prstGeom>
          <a:noFill/>
        </p:spPr>
        <p:txBody>
          <a:bodyPr wrap="square" rtlCol="0">
            <a:spAutoFit/>
          </a:bodyPr>
          <a:lstStyle>
            <a:defPPr>
              <a:defRPr lang="zh-CN"/>
            </a:defPPr>
            <a:lvl1pPr algn="ctr">
              <a:defRPr sz="2000">
                <a:ln w="6350">
                  <a:noFill/>
                </a:ln>
                <a:solidFill>
                  <a:srgbClr val="333F50"/>
                </a:solidFill>
                <a:latin typeface="汉仪太极体简" panose="02010604000101010101" pitchFamily="2" charset="-122"/>
                <a:ea typeface="汉仪太极体简" panose="02010604000101010101" pitchFamily="2" charset="-122"/>
              </a:defRPr>
            </a:lvl1pPr>
          </a:lstStyle>
          <a:p>
            <a:r>
              <a:rPr lang="en-US" altLang="zh-CN" sz="2800" dirty="0">
                <a:solidFill>
                  <a:schemeClr val="tx1">
                    <a:lumMod val="75000"/>
                    <a:lumOff val="25000"/>
                  </a:schemeClr>
                </a:solidFill>
                <a:latin typeface="字心坊萌喵体" charset="-122"/>
                <a:ea typeface="字心坊萌喵体" charset="-122"/>
              </a:rPr>
              <a:t>01</a:t>
            </a:r>
            <a:endParaRPr lang="en-US" altLang="zh-CN" sz="2800" dirty="0">
              <a:solidFill>
                <a:schemeClr val="tx1">
                  <a:lumMod val="75000"/>
                  <a:lumOff val="25000"/>
                </a:schemeClr>
              </a:solidFill>
              <a:latin typeface="字心坊萌喵体" charset="-122"/>
              <a:ea typeface="字心坊萌喵体" charset="-122"/>
            </a:endParaRPr>
          </a:p>
        </p:txBody>
      </p:sp>
      <p:sp>
        <p:nvSpPr>
          <p:cNvPr id="23" name="文本框 22"/>
          <p:cNvSpPr txBox="1"/>
          <p:nvPr/>
        </p:nvSpPr>
        <p:spPr>
          <a:xfrm>
            <a:off x="4871678" y="3274470"/>
            <a:ext cx="883605" cy="523220"/>
          </a:xfrm>
          <a:prstGeom prst="rect">
            <a:avLst/>
          </a:prstGeom>
          <a:noFill/>
        </p:spPr>
        <p:txBody>
          <a:bodyPr wrap="square" rtlCol="0">
            <a:spAutoFit/>
          </a:bodyPr>
          <a:lstStyle>
            <a:defPPr>
              <a:defRPr lang="zh-CN"/>
            </a:defPPr>
            <a:lvl1pPr algn="ctr">
              <a:defRPr sz="2000">
                <a:ln w="6350">
                  <a:noFill/>
                </a:ln>
                <a:solidFill>
                  <a:srgbClr val="333F50"/>
                </a:solidFill>
                <a:latin typeface="汉仪太极体简" panose="02010604000101010101" pitchFamily="2" charset="-122"/>
                <a:ea typeface="汉仪太极体简" panose="02010604000101010101" pitchFamily="2" charset="-122"/>
              </a:defRPr>
            </a:lvl1pPr>
          </a:lstStyle>
          <a:p>
            <a:r>
              <a:rPr lang="en-US" altLang="zh-CN" sz="2800" dirty="0">
                <a:solidFill>
                  <a:schemeClr val="tx1">
                    <a:lumMod val="75000"/>
                    <a:lumOff val="25000"/>
                  </a:schemeClr>
                </a:solidFill>
                <a:latin typeface="字心坊萌喵体" charset="-122"/>
                <a:ea typeface="字心坊萌喵体" charset="-122"/>
              </a:rPr>
              <a:t>02</a:t>
            </a:r>
            <a:endParaRPr lang="en-US" altLang="zh-CN" sz="2800" dirty="0">
              <a:solidFill>
                <a:schemeClr val="tx1">
                  <a:lumMod val="75000"/>
                  <a:lumOff val="25000"/>
                </a:schemeClr>
              </a:solidFill>
              <a:latin typeface="字心坊萌喵体" charset="-122"/>
              <a:ea typeface="字心坊萌喵体" charset="-122"/>
            </a:endParaRPr>
          </a:p>
        </p:txBody>
      </p:sp>
      <p:sp>
        <p:nvSpPr>
          <p:cNvPr id="27" name="文本框 26"/>
          <p:cNvSpPr txBox="1"/>
          <p:nvPr/>
        </p:nvSpPr>
        <p:spPr>
          <a:xfrm>
            <a:off x="4871677" y="4266860"/>
            <a:ext cx="883605" cy="523220"/>
          </a:xfrm>
          <a:prstGeom prst="rect">
            <a:avLst/>
          </a:prstGeom>
          <a:noFill/>
        </p:spPr>
        <p:txBody>
          <a:bodyPr wrap="square" rtlCol="0">
            <a:spAutoFit/>
          </a:bodyPr>
          <a:lstStyle>
            <a:defPPr>
              <a:defRPr lang="zh-CN"/>
            </a:defPPr>
            <a:lvl1pPr algn="ctr">
              <a:defRPr sz="2000">
                <a:ln w="6350">
                  <a:noFill/>
                </a:ln>
                <a:solidFill>
                  <a:srgbClr val="333F50"/>
                </a:solidFill>
                <a:latin typeface="汉仪太极体简" panose="02010604000101010101" pitchFamily="2" charset="-122"/>
                <a:ea typeface="汉仪太极体简" panose="02010604000101010101" pitchFamily="2" charset="-122"/>
              </a:defRPr>
            </a:lvl1pPr>
          </a:lstStyle>
          <a:p>
            <a:r>
              <a:rPr lang="en-US" altLang="zh-CN" sz="2800" dirty="0">
                <a:solidFill>
                  <a:schemeClr val="tx1">
                    <a:lumMod val="75000"/>
                    <a:lumOff val="25000"/>
                  </a:schemeClr>
                </a:solidFill>
                <a:latin typeface="字心坊萌喵体" charset="-122"/>
                <a:ea typeface="字心坊萌喵体" charset="-122"/>
              </a:rPr>
              <a:t>03</a:t>
            </a:r>
            <a:endParaRPr lang="en-US" altLang="zh-CN" sz="2800" dirty="0">
              <a:solidFill>
                <a:schemeClr val="tx1">
                  <a:lumMod val="75000"/>
                  <a:lumOff val="25000"/>
                </a:schemeClr>
              </a:solidFill>
              <a:latin typeface="字心坊萌喵体" charset="-122"/>
              <a:ea typeface="字心坊萌喵体" charset="-122"/>
            </a:endParaRPr>
          </a:p>
        </p:txBody>
      </p:sp>
      <p:sp>
        <p:nvSpPr>
          <p:cNvPr id="28" name="文本框 27"/>
          <p:cNvSpPr txBox="1"/>
          <p:nvPr/>
        </p:nvSpPr>
        <p:spPr>
          <a:xfrm>
            <a:off x="4290225" y="5154274"/>
            <a:ext cx="883605" cy="523220"/>
          </a:xfrm>
          <a:prstGeom prst="rect">
            <a:avLst/>
          </a:prstGeom>
          <a:noFill/>
        </p:spPr>
        <p:txBody>
          <a:bodyPr wrap="square" rtlCol="0">
            <a:spAutoFit/>
          </a:bodyPr>
          <a:lstStyle>
            <a:defPPr>
              <a:defRPr lang="zh-CN"/>
            </a:defPPr>
            <a:lvl1pPr algn="ctr">
              <a:defRPr sz="2000">
                <a:ln w="6350">
                  <a:noFill/>
                </a:ln>
                <a:solidFill>
                  <a:srgbClr val="333F50"/>
                </a:solidFill>
                <a:latin typeface="汉仪太极体简" panose="02010604000101010101" pitchFamily="2" charset="-122"/>
                <a:ea typeface="汉仪太极体简" panose="02010604000101010101" pitchFamily="2" charset="-122"/>
              </a:defRPr>
            </a:lvl1pPr>
          </a:lstStyle>
          <a:p>
            <a:r>
              <a:rPr lang="en-US" altLang="zh-CN" sz="2800" dirty="0">
                <a:solidFill>
                  <a:schemeClr val="tx1">
                    <a:lumMod val="75000"/>
                    <a:lumOff val="25000"/>
                  </a:schemeClr>
                </a:solidFill>
                <a:latin typeface="字心坊萌喵体" charset="-122"/>
                <a:ea typeface="字心坊萌喵体" charset="-122"/>
              </a:rPr>
              <a:t>04</a:t>
            </a:r>
            <a:endParaRPr lang="en-US" altLang="zh-CN" sz="2800" dirty="0">
              <a:solidFill>
                <a:schemeClr val="tx1">
                  <a:lumMod val="75000"/>
                  <a:lumOff val="25000"/>
                </a:schemeClr>
              </a:solidFill>
              <a:latin typeface="字心坊萌喵体" charset="-122"/>
              <a:ea typeface="字心坊萌喵体" charset="-122"/>
            </a:endParaRPr>
          </a:p>
        </p:txBody>
      </p:sp>
      <p:sp>
        <p:nvSpPr>
          <p:cNvPr id="29" name="矩形 28"/>
          <p:cNvSpPr/>
          <p:nvPr/>
        </p:nvSpPr>
        <p:spPr>
          <a:xfrm>
            <a:off x="5356142" y="2410947"/>
            <a:ext cx="5330908" cy="626646"/>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字心坊萌喵体" charset="-122"/>
                <a:ea typeface="字心坊萌喵体" charset="-122"/>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rPr>
              <a:t>更改。建议参考原模板的风格字体字号。</a:t>
            </a:r>
            <a:endParaRPr lang="zh-CN" altLang="en-US" sz="1400" dirty="0">
              <a:solidFill>
                <a:schemeClr val="tx1">
                  <a:lumMod val="75000"/>
                  <a:lumOff val="25000"/>
                </a:schemeClr>
              </a:solidFill>
              <a:latin typeface="字心坊萌喵体" charset="-122"/>
              <a:ea typeface="字心坊萌喵体" charset="-122"/>
            </a:endParaRPr>
          </a:p>
        </p:txBody>
      </p:sp>
      <p:sp>
        <p:nvSpPr>
          <p:cNvPr id="30" name="矩形 29"/>
          <p:cNvSpPr/>
          <p:nvPr/>
        </p:nvSpPr>
        <p:spPr>
          <a:xfrm>
            <a:off x="5679084" y="4378758"/>
            <a:ext cx="5330908" cy="626646"/>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字心坊萌喵体" charset="-122"/>
                <a:ea typeface="字心坊萌喵体" charset="-122"/>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rPr>
              <a:t>更改。建议参考原模板的风格字体字号。</a:t>
            </a:r>
            <a:endParaRPr lang="zh-CN" altLang="en-US" sz="1400" dirty="0">
              <a:solidFill>
                <a:schemeClr val="tx1">
                  <a:lumMod val="75000"/>
                  <a:lumOff val="25000"/>
                </a:schemeClr>
              </a:solidFill>
              <a:latin typeface="字心坊萌喵体" charset="-122"/>
              <a:ea typeface="字心坊萌喵体" charset="-122"/>
            </a:endParaRPr>
          </a:p>
        </p:txBody>
      </p:sp>
      <p:sp>
        <p:nvSpPr>
          <p:cNvPr id="31" name="矩形 30"/>
          <p:cNvSpPr/>
          <p:nvPr/>
        </p:nvSpPr>
        <p:spPr>
          <a:xfrm>
            <a:off x="5630425" y="3376897"/>
            <a:ext cx="5330908" cy="626646"/>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字心坊萌喵体" charset="-122"/>
                <a:ea typeface="字心坊萌喵体" charset="-122"/>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rPr>
              <a:t>更改。建议参考原模板的风格字体字号。</a:t>
            </a:r>
            <a:endParaRPr lang="zh-CN" altLang="en-US" sz="1400" dirty="0">
              <a:solidFill>
                <a:schemeClr val="tx1">
                  <a:lumMod val="75000"/>
                  <a:lumOff val="25000"/>
                </a:schemeClr>
              </a:solidFill>
              <a:latin typeface="字心坊萌喵体" charset="-122"/>
              <a:ea typeface="字心坊萌喵体" charset="-122"/>
            </a:endParaRPr>
          </a:p>
        </p:txBody>
      </p:sp>
      <p:sp>
        <p:nvSpPr>
          <p:cNvPr id="32" name="矩形 31"/>
          <p:cNvSpPr/>
          <p:nvPr/>
        </p:nvSpPr>
        <p:spPr>
          <a:xfrm>
            <a:off x="5072204" y="5380619"/>
            <a:ext cx="5330908" cy="626646"/>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字心坊萌喵体" charset="-122"/>
                <a:ea typeface="字心坊萌喵体" charset="-122"/>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rPr>
              <a:t>更改。建议参考原模板的风格字体字号。</a:t>
            </a:r>
            <a:endParaRPr lang="zh-CN" altLang="en-US" sz="1400" dirty="0">
              <a:solidFill>
                <a:schemeClr val="tx1">
                  <a:lumMod val="75000"/>
                  <a:lumOff val="25000"/>
                </a:schemeClr>
              </a:solidFill>
              <a:latin typeface="字心坊萌喵体" charset="-122"/>
              <a:ea typeface="字心坊萌喵体" charset="-122"/>
            </a:endParaRPr>
          </a:p>
        </p:txBody>
      </p:sp>
      <p:pic>
        <p:nvPicPr>
          <p:cNvPr id="40" name="图片 39" descr="图片1 (3)"/>
          <p:cNvPicPr>
            <a:picLocks noChangeAspect="1"/>
          </p:cNvPicPr>
          <p:nvPr/>
        </p:nvPicPr>
        <p:blipFill>
          <a:blip r:embed="rId2"/>
          <a:srcRect l="12500" t="23498" r="12500" b="23498"/>
          <a:stretch>
            <a:fillRect/>
          </a:stretch>
        </p:blipFill>
        <p:spPr>
          <a:xfrm rot="2700000">
            <a:off x="1498759" y="2837339"/>
            <a:ext cx="2290763" cy="2290763"/>
          </a:xfrm>
          <a:prstGeom prst="round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9870" y="241300"/>
            <a:ext cx="12698095" cy="7058660"/>
            <a:chOff x="342" y="380"/>
            <a:chExt cx="19997" cy="11116"/>
          </a:xfrm>
        </p:grpSpPr>
        <p:pic>
          <p:nvPicPr>
            <p:cNvPr id="3" name="图片 2" descr="智力开发早教益智托管幼儿培训教育看护班海报DM单宣传"/>
            <p:cNvPicPr>
              <a:picLocks noChangeAspect="1"/>
            </p:cNvPicPr>
            <p:nvPr/>
          </p:nvPicPr>
          <p:blipFill>
            <a:blip r:embed="rId1"/>
            <a:srcRect l="21951" t="14066" r="40908" b="58129"/>
            <a:stretch>
              <a:fillRect/>
            </a:stretch>
          </p:blipFill>
          <p:spPr>
            <a:xfrm>
              <a:off x="342" y="380"/>
              <a:ext cx="1573" cy="1573"/>
            </a:xfrm>
            <a:prstGeom prst="ellipse">
              <a:avLst/>
            </a:prstGeom>
          </p:spPr>
        </p:pic>
        <p:pic>
          <p:nvPicPr>
            <p:cNvPr id="8" name="图片 7" descr="智力开发早教益智托管幼儿培训教育看护班海报DM单宣传"/>
            <p:cNvPicPr>
              <a:picLocks noChangeAspect="1"/>
            </p:cNvPicPr>
            <p:nvPr/>
          </p:nvPicPr>
          <p:blipFill>
            <a:blip r:embed="rId1"/>
            <a:srcRect l="43889" t="22278" r="18970" b="49917"/>
            <a:stretch>
              <a:fillRect/>
            </a:stretch>
          </p:blipFill>
          <p:spPr>
            <a:xfrm>
              <a:off x="16888" y="8045"/>
              <a:ext cx="3451" cy="3451"/>
            </a:xfrm>
            <a:prstGeom prst="ellipse">
              <a:avLst/>
            </a:prstGeom>
          </p:spPr>
        </p:pic>
        <p:sp>
          <p:nvSpPr>
            <p:cNvPr id="10" name="文本框 9"/>
            <p:cNvSpPr txBox="1"/>
            <p:nvPr/>
          </p:nvSpPr>
          <p:spPr>
            <a:xfrm>
              <a:off x="1915" y="688"/>
              <a:ext cx="4459" cy="95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b="0" dirty="0">
                  <a:solidFill>
                    <a:srgbClr val="455267"/>
                  </a:solidFill>
                  <a:latin typeface="胖橘猫老师" charset="-122"/>
                  <a:ea typeface="胖橘猫老师" charset="-122"/>
                </a:rPr>
                <a:t>填写标题文本</a:t>
              </a:r>
              <a:endParaRPr lang="zh-CN" altLang="en-US" b="0" dirty="0">
                <a:solidFill>
                  <a:srgbClr val="455267"/>
                </a:solidFill>
                <a:latin typeface="胖橘猫老师" charset="-122"/>
                <a:ea typeface="胖橘猫老师" charset="-122"/>
              </a:endParaRPr>
            </a:p>
          </p:txBody>
        </p:sp>
      </p:grpSp>
      <p:cxnSp>
        <p:nvCxnSpPr>
          <p:cNvPr id="4" name="直接连接符 3"/>
          <p:cNvCxnSpPr/>
          <p:nvPr/>
        </p:nvCxnSpPr>
        <p:spPr>
          <a:xfrm>
            <a:off x="7419525" y="2258587"/>
            <a:ext cx="0" cy="2654975"/>
          </a:xfrm>
          <a:prstGeom prst="line">
            <a:avLst/>
          </a:prstGeom>
          <a:ln>
            <a:solidFill>
              <a:srgbClr val="C9965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7417568" y="2257780"/>
            <a:ext cx="288000" cy="3392"/>
          </a:xfrm>
          <a:prstGeom prst="line">
            <a:avLst/>
          </a:prstGeom>
          <a:ln>
            <a:solidFill>
              <a:srgbClr val="C99651"/>
            </a:solidFill>
          </a:ln>
        </p:spPr>
        <p:style>
          <a:lnRef idx="1">
            <a:schemeClr val="accent3"/>
          </a:lnRef>
          <a:fillRef idx="0">
            <a:schemeClr val="accent3"/>
          </a:fillRef>
          <a:effectRef idx="0">
            <a:schemeClr val="accent3"/>
          </a:effectRef>
          <a:fontRef idx="minor">
            <a:schemeClr val="tx1"/>
          </a:fontRef>
        </p:style>
      </p:cxnSp>
      <p:cxnSp>
        <p:nvCxnSpPr>
          <p:cNvPr id="6" name="直接连接符 5"/>
          <p:cNvCxnSpPr/>
          <p:nvPr/>
        </p:nvCxnSpPr>
        <p:spPr>
          <a:xfrm>
            <a:off x="7159550" y="3605195"/>
            <a:ext cx="592695" cy="0"/>
          </a:xfrm>
          <a:prstGeom prst="line">
            <a:avLst/>
          </a:prstGeom>
          <a:ln>
            <a:solidFill>
              <a:srgbClr val="C99651"/>
            </a:solidFill>
          </a:ln>
        </p:spPr>
        <p:style>
          <a:lnRef idx="1">
            <a:schemeClr val="accent3"/>
          </a:lnRef>
          <a:fillRef idx="0">
            <a:schemeClr val="accent3"/>
          </a:fillRef>
          <a:effectRef idx="0">
            <a:schemeClr val="accent3"/>
          </a:effectRef>
          <a:fontRef idx="minor">
            <a:schemeClr val="tx1"/>
          </a:fontRef>
        </p:style>
      </p:cxnSp>
      <p:cxnSp>
        <p:nvCxnSpPr>
          <p:cNvPr id="7" name="直接连接符 6"/>
          <p:cNvCxnSpPr/>
          <p:nvPr/>
        </p:nvCxnSpPr>
        <p:spPr>
          <a:xfrm>
            <a:off x="7417420" y="4909854"/>
            <a:ext cx="288000" cy="3392"/>
          </a:xfrm>
          <a:prstGeom prst="line">
            <a:avLst/>
          </a:prstGeom>
          <a:ln>
            <a:solidFill>
              <a:srgbClr val="C99651"/>
            </a:solidFill>
          </a:ln>
        </p:spPr>
        <p:style>
          <a:lnRef idx="1">
            <a:schemeClr val="accent3"/>
          </a:lnRef>
          <a:fillRef idx="0">
            <a:schemeClr val="accent3"/>
          </a:fillRef>
          <a:effectRef idx="0">
            <a:schemeClr val="accent3"/>
          </a:effectRef>
          <a:fontRef idx="minor">
            <a:schemeClr val="tx1"/>
          </a:fontRef>
        </p:style>
      </p:cxnSp>
      <p:sp>
        <p:nvSpPr>
          <p:cNvPr id="14" name="文本框 13"/>
          <p:cNvSpPr txBox="1"/>
          <p:nvPr/>
        </p:nvSpPr>
        <p:spPr>
          <a:xfrm>
            <a:off x="8434819" y="1943439"/>
            <a:ext cx="1706880" cy="398780"/>
          </a:xfrm>
          <a:prstGeom prst="rect">
            <a:avLst/>
          </a:prstGeom>
          <a:noFill/>
        </p:spPr>
        <p:txBody>
          <a:bodyPr wrap="none" rtlCol="0">
            <a:spAutoFit/>
          </a:bodyPr>
          <a:lstStyle/>
          <a:p>
            <a:pPr algn="l"/>
            <a:r>
              <a:rPr lang="zh-CN" altLang="en-US" sz="2000">
                <a:ln w="6350">
                  <a:noFill/>
                </a:ln>
                <a:solidFill>
                  <a:schemeClr val="tx1">
                    <a:lumMod val="75000"/>
                    <a:lumOff val="25000"/>
                  </a:schemeClr>
                </a:solidFill>
                <a:latin typeface="字心坊萌喵体" charset="-122"/>
                <a:ea typeface="字心坊萌喵体" charset="-122"/>
                <a:sym typeface="+mn-ea"/>
              </a:rPr>
              <a:t>点击输入文字</a:t>
            </a:r>
            <a:endParaRPr lang="zh-CN" altLang="en-US" sz="2000" dirty="0">
              <a:solidFill>
                <a:schemeClr val="tx1">
                  <a:lumMod val="75000"/>
                  <a:lumOff val="25000"/>
                </a:schemeClr>
              </a:solidFill>
              <a:latin typeface="字心坊萌喵体" charset="-122"/>
              <a:ea typeface="字心坊萌喵体" charset="-122"/>
              <a:cs typeface="+mn-ea"/>
              <a:sym typeface="+mn-lt"/>
            </a:endParaRPr>
          </a:p>
        </p:txBody>
      </p:sp>
      <p:sp>
        <p:nvSpPr>
          <p:cNvPr id="15" name="文本框 14"/>
          <p:cNvSpPr txBox="1"/>
          <p:nvPr/>
        </p:nvSpPr>
        <p:spPr>
          <a:xfrm>
            <a:off x="8459871" y="2305132"/>
            <a:ext cx="3070860" cy="347345"/>
          </a:xfrm>
          <a:prstGeom prst="rect">
            <a:avLst/>
          </a:prstGeom>
          <a:noFill/>
        </p:spPr>
        <p:txBody>
          <a:bodyPr wrap="none" rtlCol="0">
            <a:spAutoFit/>
          </a:bodyPr>
          <a:lstStyle/>
          <a:p>
            <a:pPr algn="l">
              <a:lnSpc>
                <a:spcPts val="2000"/>
              </a:lnSpc>
            </a:pPr>
            <a:r>
              <a:rPr lang="zh-CN" altLang="en-US" sz="1600" dirty="0">
                <a:solidFill>
                  <a:schemeClr val="tx1">
                    <a:lumMod val="75000"/>
                    <a:lumOff val="25000"/>
                  </a:schemeClr>
                </a:solidFill>
                <a:latin typeface="字心坊萌喵体" charset="-122"/>
                <a:ea typeface="字心坊萌喵体" charset="-122"/>
                <a:cs typeface="+mn-ea"/>
                <a:sym typeface="+mn-lt"/>
              </a:rPr>
              <a:t>请在此修改内容</a:t>
            </a:r>
            <a:r>
              <a:rPr lang="en-US" altLang="zh-CN" sz="1600" dirty="0">
                <a:solidFill>
                  <a:schemeClr val="tx1">
                    <a:lumMod val="75000"/>
                    <a:lumOff val="25000"/>
                  </a:schemeClr>
                </a:solidFill>
                <a:latin typeface="字心坊萌喵体" charset="-122"/>
                <a:ea typeface="字心坊萌喵体" charset="-122"/>
                <a:cs typeface="+mn-ea"/>
                <a:sym typeface="+mn-lt"/>
              </a:rPr>
              <a:t>,</a:t>
            </a:r>
            <a:r>
              <a:rPr lang="zh-CN" altLang="en-US" sz="1600" dirty="0">
                <a:solidFill>
                  <a:schemeClr val="tx1">
                    <a:lumMod val="75000"/>
                    <a:lumOff val="25000"/>
                  </a:schemeClr>
                </a:solidFill>
                <a:latin typeface="字心坊萌喵体" charset="-122"/>
                <a:ea typeface="字心坊萌喵体" charset="-122"/>
                <a:cs typeface="+mn-ea"/>
                <a:sym typeface="+mn-lt"/>
              </a:rPr>
              <a:t>请在此修改内容</a:t>
            </a:r>
            <a:endParaRPr lang="zh-CN" altLang="en-US" sz="1600" dirty="0">
              <a:solidFill>
                <a:schemeClr val="tx1">
                  <a:lumMod val="75000"/>
                  <a:lumOff val="25000"/>
                </a:schemeClr>
              </a:solidFill>
              <a:latin typeface="字心坊萌喵体" charset="-122"/>
              <a:ea typeface="字心坊萌喵体" charset="-122"/>
              <a:cs typeface="+mn-ea"/>
              <a:sym typeface="+mn-lt"/>
            </a:endParaRPr>
          </a:p>
        </p:txBody>
      </p:sp>
      <p:sp>
        <p:nvSpPr>
          <p:cNvPr id="16" name="文本框 15"/>
          <p:cNvSpPr txBox="1"/>
          <p:nvPr/>
        </p:nvSpPr>
        <p:spPr>
          <a:xfrm>
            <a:off x="8434819" y="3235590"/>
            <a:ext cx="1706880" cy="398780"/>
          </a:xfrm>
          <a:prstGeom prst="rect">
            <a:avLst/>
          </a:prstGeom>
          <a:noFill/>
        </p:spPr>
        <p:txBody>
          <a:bodyPr wrap="none" rtlCol="0">
            <a:spAutoFit/>
          </a:bodyPr>
          <a:lstStyle/>
          <a:p>
            <a:pPr algn="l"/>
            <a:r>
              <a:rPr lang="zh-CN" altLang="en-US" sz="2000">
                <a:ln w="6350">
                  <a:noFill/>
                </a:ln>
                <a:solidFill>
                  <a:schemeClr val="tx1">
                    <a:lumMod val="75000"/>
                    <a:lumOff val="25000"/>
                  </a:schemeClr>
                </a:solidFill>
                <a:latin typeface="字心坊萌喵体" charset="-122"/>
                <a:ea typeface="字心坊萌喵体" charset="-122"/>
                <a:sym typeface="+mn-ea"/>
              </a:rPr>
              <a:t>点击输入文字</a:t>
            </a:r>
            <a:endParaRPr lang="zh-CN" altLang="en-US" sz="2000" dirty="0">
              <a:solidFill>
                <a:schemeClr val="tx1">
                  <a:lumMod val="75000"/>
                  <a:lumOff val="25000"/>
                </a:schemeClr>
              </a:solidFill>
              <a:latin typeface="字心坊萌喵体" charset="-122"/>
              <a:ea typeface="字心坊萌喵体" charset="-122"/>
              <a:cs typeface="+mn-ea"/>
              <a:sym typeface="+mn-lt"/>
            </a:endParaRPr>
          </a:p>
        </p:txBody>
      </p:sp>
      <p:sp>
        <p:nvSpPr>
          <p:cNvPr id="17" name="文本框 16"/>
          <p:cNvSpPr txBox="1"/>
          <p:nvPr/>
        </p:nvSpPr>
        <p:spPr>
          <a:xfrm>
            <a:off x="8459871" y="3597283"/>
            <a:ext cx="3070860" cy="347345"/>
          </a:xfrm>
          <a:prstGeom prst="rect">
            <a:avLst/>
          </a:prstGeom>
          <a:noFill/>
        </p:spPr>
        <p:txBody>
          <a:bodyPr wrap="none" rtlCol="0">
            <a:spAutoFit/>
          </a:bodyPr>
          <a:lstStyle/>
          <a:p>
            <a:pPr algn="l">
              <a:lnSpc>
                <a:spcPts val="2000"/>
              </a:lnSpc>
            </a:pPr>
            <a:r>
              <a:rPr lang="zh-CN" altLang="en-US" sz="1600" dirty="0">
                <a:solidFill>
                  <a:schemeClr val="tx1">
                    <a:lumMod val="75000"/>
                    <a:lumOff val="25000"/>
                  </a:schemeClr>
                </a:solidFill>
                <a:latin typeface="字心坊萌喵体" charset="-122"/>
                <a:ea typeface="字心坊萌喵体" charset="-122"/>
                <a:cs typeface="+mn-ea"/>
                <a:sym typeface="+mn-lt"/>
              </a:rPr>
              <a:t>请在此修改内容</a:t>
            </a:r>
            <a:r>
              <a:rPr lang="en-US" altLang="zh-CN" sz="1600" dirty="0">
                <a:solidFill>
                  <a:schemeClr val="tx1">
                    <a:lumMod val="75000"/>
                    <a:lumOff val="25000"/>
                  </a:schemeClr>
                </a:solidFill>
                <a:latin typeface="字心坊萌喵体" charset="-122"/>
                <a:ea typeface="字心坊萌喵体" charset="-122"/>
                <a:cs typeface="+mn-ea"/>
                <a:sym typeface="+mn-lt"/>
              </a:rPr>
              <a:t>,</a:t>
            </a:r>
            <a:r>
              <a:rPr lang="zh-CN" altLang="en-US" sz="1600" dirty="0">
                <a:solidFill>
                  <a:schemeClr val="tx1">
                    <a:lumMod val="75000"/>
                    <a:lumOff val="25000"/>
                  </a:schemeClr>
                </a:solidFill>
                <a:latin typeface="字心坊萌喵体" charset="-122"/>
                <a:ea typeface="字心坊萌喵体" charset="-122"/>
                <a:cs typeface="+mn-ea"/>
                <a:sym typeface="+mn-lt"/>
              </a:rPr>
              <a:t>请在此修改内容</a:t>
            </a:r>
            <a:endParaRPr lang="zh-CN" altLang="en-US" sz="1600" dirty="0">
              <a:solidFill>
                <a:schemeClr val="tx1">
                  <a:lumMod val="75000"/>
                  <a:lumOff val="25000"/>
                </a:schemeClr>
              </a:solidFill>
              <a:latin typeface="字心坊萌喵体" charset="-122"/>
              <a:ea typeface="字心坊萌喵体" charset="-122"/>
              <a:cs typeface="+mn-ea"/>
              <a:sym typeface="+mn-lt"/>
            </a:endParaRPr>
          </a:p>
        </p:txBody>
      </p:sp>
      <p:sp>
        <p:nvSpPr>
          <p:cNvPr id="18" name="文本框 17"/>
          <p:cNvSpPr txBox="1"/>
          <p:nvPr/>
        </p:nvSpPr>
        <p:spPr>
          <a:xfrm>
            <a:off x="8434819" y="4527742"/>
            <a:ext cx="1706880" cy="398780"/>
          </a:xfrm>
          <a:prstGeom prst="rect">
            <a:avLst/>
          </a:prstGeom>
          <a:noFill/>
        </p:spPr>
        <p:txBody>
          <a:bodyPr wrap="none" rtlCol="0">
            <a:spAutoFit/>
          </a:bodyPr>
          <a:lstStyle/>
          <a:p>
            <a:pPr algn="l"/>
            <a:r>
              <a:rPr lang="zh-CN" altLang="en-US" sz="2000">
                <a:ln w="6350">
                  <a:noFill/>
                </a:ln>
                <a:solidFill>
                  <a:schemeClr val="tx1">
                    <a:lumMod val="75000"/>
                    <a:lumOff val="25000"/>
                  </a:schemeClr>
                </a:solidFill>
                <a:latin typeface="字心坊萌喵体" charset="-122"/>
                <a:ea typeface="字心坊萌喵体" charset="-122"/>
                <a:sym typeface="+mn-ea"/>
              </a:rPr>
              <a:t>点击输入文字</a:t>
            </a:r>
            <a:endParaRPr lang="zh-CN" altLang="en-US" sz="2000" dirty="0">
              <a:solidFill>
                <a:schemeClr val="tx1">
                  <a:lumMod val="75000"/>
                  <a:lumOff val="25000"/>
                </a:schemeClr>
              </a:solidFill>
              <a:latin typeface="字心坊萌喵体" charset="-122"/>
              <a:ea typeface="字心坊萌喵体" charset="-122"/>
              <a:cs typeface="+mn-ea"/>
              <a:sym typeface="+mn-lt"/>
            </a:endParaRPr>
          </a:p>
        </p:txBody>
      </p:sp>
      <p:sp>
        <p:nvSpPr>
          <p:cNvPr id="19" name="文本框 18"/>
          <p:cNvSpPr txBox="1"/>
          <p:nvPr/>
        </p:nvSpPr>
        <p:spPr>
          <a:xfrm>
            <a:off x="8459871" y="4889435"/>
            <a:ext cx="3070860" cy="347345"/>
          </a:xfrm>
          <a:prstGeom prst="rect">
            <a:avLst/>
          </a:prstGeom>
          <a:noFill/>
        </p:spPr>
        <p:txBody>
          <a:bodyPr wrap="none" rtlCol="0">
            <a:spAutoFit/>
          </a:bodyPr>
          <a:lstStyle/>
          <a:p>
            <a:pPr algn="l">
              <a:lnSpc>
                <a:spcPts val="2000"/>
              </a:lnSpc>
            </a:pPr>
            <a:r>
              <a:rPr lang="zh-CN" altLang="en-US" sz="1600" dirty="0">
                <a:solidFill>
                  <a:schemeClr val="tx1">
                    <a:lumMod val="75000"/>
                    <a:lumOff val="25000"/>
                  </a:schemeClr>
                </a:solidFill>
                <a:latin typeface="字心坊萌喵体" charset="-122"/>
                <a:ea typeface="字心坊萌喵体" charset="-122"/>
                <a:cs typeface="+mn-ea"/>
                <a:sym typeface="+mn-lt"/>
              </a:rPr>
              <a:t>请在此修改内容</a:t>
            </a:r>
            <a:r>
              <a:rPr lang="en-US" altLang="zh-CN" sz="1600" dirty="0">
                <a:solidFill>
                  <a:schemeClr val="tx1">
                    <a:lumMod val="75000"/>
                    <a:lumOff val="25000"/>
                  </a:schemeClr>
                </a:solidFill>
                <a:latin typeface="字心坊萌喵体" charset="-122"/>
                <a:ea typeface="字心坊萌喵体" charset="-122"/>
                <a:cs typeface="+mn-ea"/>
                <a:sym typeface="+mn-lt"/>
              </a:rPr>
              <a:t>,</a:t>
            </a:r>
            <a:r>
              <a:rPr lang="zh-CN" altLang="en-US" sz="1600" dirty="0">
                <a:solidFill>
                  <a:schemeClr val="tx1">
                    <a:lumMod val="75000"/>
                    <a:lumOff val="25000"/>
                  </a:schemeClr>
                </a:solidFill>
                <a:latin typeface="字心坊萌喵体" charset="-122"/>
                <a:ea typeface="字心坊萌喵体" charset="-122"/>
                <a:cs typeface="+mn-ea"/>
                <a:sym typeface="+mn-lt"/>
              </a:rPr>
              <a:t>请在此修改内容</a:t>
            </a:r>
            <a:endParaRPr lang="en-US" altLang="zh-CN" sz="1600" dirty="0">
              <a:solidFill>
                <a:schemeClr val="tx1">
                  <a:lumMod val="75000"/>
                  <a:lumOff val="25000"/>
                </a:schemeClr>
              </a:solidFill>
              <a:latin typeface="字心坊萌喵体" charset="-122"/>
              <a:ea typeface="字心坊萌喵体" charset="-122"/>
              <a:cs typeface="+mn-ea"/>
              <a:sym typeface="+mn-lt"/>
            </a:endParaRPr>
          </a:p>
        </p:txBody>
      </p:sp>
      <p:sp>
        <p:nvSpPr>
          <p:cNvPr id="23" name="文本框 22"/>
          <p:cNvSpPr txBox="1"/>
          <p:nvPr/>
        </p:nvSpPr>
        <p:spPr>
          <a:xfrm>
            <a:off x="970419" y="2717463"/>
            <a:ext cx="3626691" cy="2373022"/>
          </a:xfrm>
          <a:prstGeom prst="rect">
            <a:avLst/>
          </a:prstGeom>
          <a:noFill/>
        </p:spPr>
        <p:txBody>
          <a:bodyPr wrap="square" rtlCol="0">
            <a:spAutoFit/>
          </a:bodyPr>
          <a:lstStyle/>
          <a:p>
            <a:pPr>
              <a:lnSpc>
                <a:spcPts val="2000"/>
              </a:lnSpc>
            </a:pPr>
            <a:r>
              <a:rPr lang="zh-CN" altLang="en-US" sz="1600" dirty="0">
                <a:solidFill>
                  <a:schemeClr val="tx1">
                    <a:lumMod val="75000"/>
                    <a:lumOff val="25000"/>
                  </a:schemeClr>
                </a:solidFill>
                <a:latin typeface="字心坊萌喵体" charset="-122"/>
                <a:ea typeface="字心坊萌喵体" charset="-122"/>
                <a:cs typeface="字心坊萌喵体" charset="-122"/>
                <a:sym typeface="+mn-lt"/>
              </a:rPr>
              <a:t>正文内容，本段适应大段文字章节。如果文字较多的内容描述比较适合放在这里。</a:t>
            </a:r>
            <a:br>
              <a:rPr lang="en-US" altLang="zh-CN" sz="1600" dirty="0">
                <a:solidFill>
                  <a:schemeClr val="tx1">
                    <a:lumMod val="75000"/>
                    <a:lumOff val="25000"/>
                  </a:schemeClr>
                </a:solidFill>
                <a:latin typeface="字心坊萌喵体" charset="-122"/>
                <a:ea typeface="字心坊萌喵体" charset="-122"/>
                <a:cs typeface="字心坊萌喵体" charset="-122"/>
                <a:sym typeface="+mn-lt"/>
              </a:rPr>
            </a:br>
            <a:endParaRPr lang="en-US" altLang="zh-CN" sz="1600" dirty="0">
              <a:solidFill>
                <a:schemeClr val="tx1">
                  <a:lumMod val="75000"/>
                  <a:lumOff val="25000"/>
                </a:schemeClr>
              </a:solidFill>
              <a:latin typeface="字心坊萌喵体" charset="-122"/>
              <a:ea typeface="字心坊萌喵体" charset="-122"/>
              <a:cs typeface="字心坊萌喵体" charset="-122"/>
              <a:sym typeface="+mn-lt"/>
            </a:endParaRPr>
          </a:p>
          <a:p>
            <a:pPr>
              <a:lnSpc>
                <a:spcPts val="2000"/>
              </a:lnSpc>
            </a:pPr>
            <a:r>
              <a:rPr lang="zh-CN" altLang="en-US" sz="1600" dirty="0">
                <a:solidFill>
                  <a:schemeClr val="tx1">
                    <a:lumMod val="75000"/>
                    <a:lumOff val="25000"/>
                  </a:schemeClr>
                </a:solidFill>
                <a:latin typeface="字心坊萌喵体" charset="-122"/>
                <a:ea typeface="字心坊萌喵体" charset="-122"/>
                <a:cs typeface="字心坊萌喵体" charset="-122"/>
                <a:sym typeface="+mn-lt"/>
              </a:rPr>
              <a:t>请您在此修改您的内容，或者将内容粘贴到记事本后，复制到此段落中。</a:t>
            </a:r>
            <a:endParaRPr lang="en-US" altLang="zh-CN" sz="1600" dirty="0">
              <a:solidFill>
                <a:schemeClr val="tx1">
                  <a:lumMod val="75000"/>
                  <a:lumOff val="25000"/>
                </a:schemeClr>
              </a:solidFill>
              <a:latin typeface="字心坊萌喵体" charset="-122"/>
              <a:ea typeface="字心坊萌喵体" charset="-122"/>
              <a:cs typeface="字心坊萌喵体" charset="-122"/>
              <a:sym typeface="+mn-lt"/>
            </a:endParaRPr>
          </a:p>
          <a:p>
            <a:pPr>
              <a:lnSpc>
                <a:spcPts val="2000"/>
              </a:lnSpc>
            </a:pPr>
            <a:endParaRPr lang="en-US" altLang="zh-CN" sz="1600" dirty="0">
              <a:solidFill>
                <a:schemeClr val="tx1">
                  <a:lumMod val="75000"/>
                  <a:lumOff val="25000"/>
                </a:schemeClr>
              </a:solidFill>
              <a:latin typeface="字心坊萌喵体" charset="-122"/>
              <a:ea typeface="字心坊萌喵体" charset="-122"/>
              <a:cs typeface="字心坊萌喵体" charset="-122"/>
              <a:sym typeface="+mn-lt"/>
            </a:endParaRPr>
          </a:p>
          <a:p>
            <a:pPr>
              <a:lnSpc>
                <a:spcPts val="2000"/>
              </a:lnSpc>
            </a:pPr>
            <a:r>
              <a:rPr lang="zh-CN" altLang="en-US" sz="1600" dirty="0">
                <a:solidFill>
                  <a:schemeClr val="tx1">
                    <a:lumMod val="75000"/>
                    <a:lumOff val="25000"/>
                  </a:schemeClr>
                </a:solidFill>
                <a:latin typeface="字心坊萌喵体" charset="-122"/>
                <a:ea typeface="字心坊萌喵体" charset="-122"/>
                <a:cs typeface="字心坊萌喵体" charset="-122"/>
                <a:sym typeface="+mn-lt"/>
              </a:rPr>
              <a:t>如果文字过多，您可右键修改“段落”调节合适的行间距。</a:t>
            </a:r>
            <a:endParaRPr lang="zh-CN" altLang="en-US" sz="1600" dirty="0">
              <a:solidFill>
                <a:schemeClr val="tx1">
                  <a:lumMod val="75000"/>
                  <a:lumOff val="25000"/>
                </a:schemeClr>
              </a:solidFill>
              <a:latin typeface="字心坊萌喵体" charset="-122"/>
              <a:ea typeface="字心坊萌喵体" charset="-122"/>
              <a:cs typeface="字心坊萌喵体" charset="-122"/>
              <a:sym typeface="+mn-lt"/>
            </a:endParaRPr>
          </a:p>
        </p:txBody>
      </p:sp>
      <p:pic>
        <p:nvPicPr>
          <p:cNvPr id="36" name="图片 35"/>
          <p:cNvPicPr>
            <a:picLocks noChangeAspect="1"/>
          </p:cNvPicPr>
          <p:nvPr/>
        </p:nvPicPr>
        <p:blipFill>
          <a:blip r:embed="rId2"/>
          <a:stretch>
            <a:fillRect/>
          </a:stretch>
        </p:blipFill>
        <p:spPr>
          <a:xfrm>
            <a:off x="5316160" y="2690598"/>
            <a:ext cx="1216619" cy="183685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9870" y="241300"/>
            <a:ext cx="12698095" cy="7058660"/>
            <a:chOff x="342" y="380"/>
            <a:chExt cx="19997" cy="11116"/>
          </a:xfrm>
        </p:grpSpPr>
        <p:pic>
          <p:nvPicPr>
            <p:cNvPr id="3" name="图片 2" descr="智力开发早教益智托管幼儿培训教育看护班海报DM单宣传"/>
            <p:cNvPicPr>
              <a:picLocks noChangeAspect="1"/>
            </p:cNvPicPr>
            <p:nvPr/>
          </p:nvPicPr>
          <p:blipFill>
            <a:blip r:embed="rId1"/>
            <a:srcRect l="21951" t="14066" r="40908" b="58129"/>
            <a:stretch>
              <a:fillRect/>
            </a:stretch>
          </p:blipFill>
          <p:spPr>
            <a:xfrm>
              <a:off x="342" y="380"/>
              <a:ext cx="1573" cy="1573"/>
            </a:xfrm>
            <a:prstGeom prst="ellipse">
              <a:avLst/>
            </a:prstGeom>
          </p:spPr>
        </p:pic>
        <p:pic>
          <p:nvPicPr>
            <p:cNvPr id="4" name="图片 3" descr="智力开发早教益智托管幼儿培训教育看护班海报DM单宣传"/>
            <p:cNvPicPr>
              <a:picLocks noChangeAspect="1"/>
            </p:cNvPicPr>
            <p:nvPr/>
          </p:nvPicPr>
          <p:blipFill>
            <a:blip r:embed="rId1"/>
            <a:srcRect l="43889" t="22278" r="18970" b="49917"/>
            <a:stretch>
              <a:fillRect/>
            </a:stretch>
          </p:blipFill>
          <p:spPr>
            <a:xfrm>
              <a:off x="16888" y="8045"/>
              <a:ext cx="3451" cy="3451"/>
            </a:xfrm>
            <a:prstGeom prst="ellipse">
              <a:avLst/>
            </a:prstGeom>
          </p:spPr>
        </p:pic>
        <p:sp>
          <p:nvSpPr>
            <p:cNvPr id="10" name="文本框 9"/>
            <p:cNvSpPr txBox="1"/>
            <p:nvPr/>
          </p:nvSpPr>
          <p:spPr>
            <a:xfrm>
              <a:off x="1915" y="688"/>
              <a:ext cx="4459" cy="95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b="0" dirty="0">
                  <a:solidFill>
                    <a:srgbClr val="455267"/>
                  </a:solidFill>
                  <a:latin typeface="胖橘猫老师" charset="-122"/>
                  <a:ea typeface="胖橘猫老师" charset="-122"/>
                </a:rPr>
                <a:t>填写标题文本</a:t>
              </a:r>
              <a:endParaRPr lang="zh-CN" altLang="en-US" b="0" dirty="0">
                <a:solidFill>
                  <a:srgbClr val="455267"/>
                </a:solidFill>
                <a:latin typeface="胖橘猫老师" charset="-122"/>
                <a:ea typeface="胖橘猫老师" charset="-122"/>
              </a:endParaRPr>
            </a:p>
          </p:txBody>
        </p:sp>
      </p:grpSp>
      <p:sp>
        <p:nvSpPr>
          <p:cNvPr id="5" name="图文框 4"/>
          <p:cNvSpPr/>
          <p:nvPr/>
        </p:nvSpPr>
        <p:spPr>
          <a:xfrm>
            <a:off x="4275743" y="2082350"/>
            <a:ext cx="7038637" cy="3142148"/>
          </a:xfrm>
          <a:prstGeom prst="frame">
            <a:avLst>
              <a:gd name="adj1" fmla="val 3295"/>
            </a:avLst>
          </a:prstGeom>
          <a:solidFill>
            <a:srgbClr val="FFAF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字心坊萌喵体" charset="-122"/>
              <a:ea typeface="字心坊萌喵体" charset="-122"/>
            </a:endParaRPr>
          </a:p>
        </p:txBody>
      </p:sp>
      <p:sp>
        <p:nvSpPr>
          <p:cNvPr id="6" name="矩形 5"/>
          <p:cNvSpPr/>
          <p:nvPr/>
        </p:nvSpPr>
        <p:spPr>
          <a:xfrm>
            <a:off x="5895009" y="3395197"/>
            <a:ext cx="4962510" cy="906723"/>
          </a:xfrm>
          <a:prstGeom prst="rect">
            <a:avLst/>
          </a:prstGeom>
        </p:spPr>
        <p:txBody>
          <a:bodyPr wrap="square">
            <a:spAutoFit/>
          </a:bodyPr>
          <a:p>
            <a:pPr>
              <a:lnSpc>
                <a:spcPct val="130000"/>
              </a:lnSpc>
            </a:pPr>
            <a:r>
              <a:rPr lang="zh-CN" altLang="en-US" sz="1400">
                <a:solidFill>
                  <a:schemeClr val="tx1">
                    <a:lumMod val="75000"/>
                    <a:lumOff val="25000"/>
                  </a:schemeClr>
                </a:solidFill>
                <a:latin typeface="字心坊萌喵体" charset="-122"/>
                <a:ea typeface="字心坊萌喵体" charset="-122"/>
              </a:rPr>
              <a:t>点击在此输入文本内容。</a:t>
            </a:r>
            <a:r>
              <a:rPr lang="zh-CN" altLang="en-US" sz="1400" dirty="0">
                <a:solidFill>
                  <a:schemeClr val="tx1">
                    <a:lumMod val="75000"/>
                    <a:lumOff val="25000"/>
                  </a:schemeClr>
                </a:solidFill>
                <a:latin typeface="字心坊萌喵体" charset="-122"/>
                <a:ea typeface="字心坊萌喵体" charset="-122"/>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rPr>
              <a:t>更改，菜单开始栏设置中可以对字体、行距、大小、间距等</a:t>
            </a:r>
            <a:r>
              <a:rPr lang="zh-CN" altLang="en-US" sz="1400" dirty="0">
                <a:solidFill>
                  <a:schemeClr val="tx1">
                    <a:lumMod val="75000"/>
                    <a:lumOff val="25000"/>
                  </a:schemeClr>
                </a:solidFill>
                <a:latin typeface="字心坊萌喵体" charset="-122"/>
                <a:ea typeface="字心坊萌喵体" charset="-122"/>
              </a:rPr>
              <a:t>进行</a:t>
            </a:r>
            <a:r>
              <a:rPr lang="zh-CN" altLang="en-US" sz="1400">
                <a:solidFill>
                  <a:schemeClr val="tx1">
                    <a:lumMod val="75000"/>
                    <a:lumOff val="25000"/>
                  </a:schemeClr>
                </a:solidFill>
                <a:latin typeface="字心坊萌喵体" charset="-122"/>
                <a:ea typeface="字心坊萌喵体" charset="-122"/>
              </a:rPr>
              <a:t>修改。建议参考原模板的风格字体字号。</a:t>
            </a:r>
            <a:endParaRPr lang="zh-CN" altLang="en-US" sz="1400" dirty="0">
              <a:solidFill>
                <a:schemeClr val="tx1">
                  <a:lumMod val="75000"/>
                  <a:lumOff val="25000"/>
                </a:schemeClr>
              </a:solidFill>
              <a:latin typeface="字心坊萌喵体" charset="-122"/>
              <a:ea typeface="字心坊萌喵体" charset="-122"/>
            </a:endParaRPr>
          </a:p>
        </p:txBody>
      </p:sp>
      <p:sp>
        <p:nvSpPr>
          <p:cNvPr id="9" name="矩形 8"/>
          <p:cNvSpPr/>
          <p:nvPr/>
        </p:nvSpPr>
        <p:spPr>
          <a:xfrm>
            <a:off x="5895009" y="2916466"/>
            <a:ext cx="2352660" cy="523220"/>
          </a:xfrm>
          <a:prstGeom prst="rect">
            <a:avLst/>
          </a:prstGeom>
          <a:noFill/>
        </p:spPr>
        <p:txBody>
          <a:bodyPr wrap="square" rtlCol="0">
            <a:spAutoFit/>
          </a:bodyPr>
          <a:p>
            <a:r>
              <a:rPr lang="zh-CN" altLang="en-US" sz="2800" dirty="0">
                <a:solidFill>
                  <a:schemeClr val="tx1">
                    <a:lumMod val="75000"/>
                    <a:lumOff val="25000"/>
                  </a:schemeClr>
                </a:solidFill>
                <a:latin typeface="字心坊萌喵体" charset="-122"/>
                <a:ea typeface="字心坊萌喵体" charset="-122"/>
              </a:rPr>
              <a:t>添加文本信息</a:t>
            </a:r>
            <a:endParaRPr lang="zh-CN" altLang="en-US" sz="2800" dirty="0">
              <a:solidFill>
                <a:schemeClr val="tx1">
                  <a:lumMod val="75000"/>
                  <a:lumOff val="25000"/>
                </a:schemeClr>
              </a:solidFill>
              <a:latin typeface="字心坊萌喵体" charset="-122"/>
              <a:ea typeface="字心坊萌喵体" charset="-122"/>
            </a:endParaRPr>
          </a:p>
        </p:txBody>
      </p:sp>
      <p:sp>
        <p:nvSpPr>
          <p:cNvPr id="11" name="矩形 10"/>
          <p:cNvSpPr/>
          <p:nvPr/>
        </p:nvSpPr>
        <p:spPr>
          <a:xfrm>
            <a:off x="1228718" y="3115120"/>
            <a:ext cx="2130830" cy="1186800"/>
          </a:xfrm>
          <a:prstGeom prst="rect">
            <a:avLst/>
          </a:prstGeom>
        </p:spPr>
        <p:txBody>
          <a:bodyPr wrap="square">
            <a:spAutoFit/>
          </a:bodyPr>
          <a:p>
            <a:pPr>
              <a:lnSpc>
                <a:spcPct val="130000"/>
              </a:lnSpc>
            </a:pPr>
            <a:r>
              <a:rPr lang="zh-CN" altLang="en-US" sz="1400" dirty="0">
                <a:solidFill>
                  <a:schemeClr val="tx1">
                    <a:lumMod val="75000"/>
                    <a:lumOff val="25000"/>
                  </a:schemeClr>
                </a:solidFill>
                <a:latin typeface="字心坊萌喵体" charset="-122"/>
                <a:ea typeface="字心坊萌喵体" charset="-122"/>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rPr>
              <a:t>更改。建议参考原模板的风格字体字号。</a:t>
            </a:r>
            <a:endParaRPr lang="zh-CN" altLang="en-US" sz="1400" dirty="0">
              <a:solidFill>
                <a:schemeClr val="tx1">
                  <a:lumMod val="75000"/>
                  <a:lumOff val="25000"/>
                </a:schemeClr>
              </a:solidFill>
              <a:latin typeface="字心坊萌喵体" charset="-122"/>
              <a:ea typeface="字心坊萌喵体"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智力开发早教益智托管幼儿培训教育看护班海报DM单宣传"/>
          <p:cNvPicPr>
            <a:picLocks noChangeAspect="1"/>
          </p:cNvPicPr>
          <p:nvPr/>
        </p:nvPicPr>
        <p:blipFill>
          <a:blip r:embed="rId1"/>
          <a:srcRect b="58003"/>
          <a:stretch>
            <a:fillRect/>
          </a:stretch>
        </p:blipFill>
        <p:spPr>
          <a:xfrm>
            <a:off x="-57785" y="0"/>
            <a:ext cx="12256770" cy="6875780"/>
          </a:xfrm>
          <a:prstGeom prst="rect">
            <a:avLst/>
          </a:prstGeom>
        </p:spPr>
      </p:pic>
      <p:sp>
        <p:nvSpPr>
          <p:cNvPr id="36" name="Oval 24"/>
          <p:cNvSpPr/>
          <p:nvPr/>
        </p:nvSpPr>
        <p:spPr>
          <a:xfrm>
            <a:off x="5565302" y="1973640"/>
            <a:ext cx="1010736" cy="1010735"/>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a:endParaRPr>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17" name="矩形 16"/>
          <p:cNvSpPr/>
          <p:nvPr/>
        </p:nvSpPr>
        <p:spPr>
          <a:xfrm>
            <a:off x="1962672" y="3733339"/>
            <a:ext cx="8266546" cy="1209675"/>
          </a:xfrm>
          <a:prstGeom prst="rect">
            <a:avLst/>
          </a:prstGeom>
        </p:spPr>
        <p:txBody>
          <a:bodyPr wrap="square">
            <a:spAutoFit/>
          </a:bodyPr>
          <a:lstStyle/>
          <a:p>
            <a:pPr algn="ctr">
              <a:lnSpc>
                <a:spcPct val="130000"/>
              </a:lnSpc>
            </a:pPr>
            <a:r>
              <a:rPr lang="zh-CN" altLang="en-US" sz="1400" dirty="0">
                <a:solidFill>
                  <a:schemeClr val="tx1">
                    <a:lumMod val="65000"/>
                    <a:lumOff val="35000"/>
                  </a:schemeClr>
                </a:solidFill>
                <a:latin typeface="胖橘猫老师" charset="-122"/>
                <a:ea typeface="胖橘猫老师" charset="-122"/>
              </a:rPr>
              <a:t>标题数字等都可以通过点击和重新输入进行更改，菜单开始栏设置中可以对标题数字等都可以通过点击和重新输入进行更改，菜单开始栏设置中可以对字体、行距、大小、间距等进行修改。建议参考原模板的风格字体字号字体、行距、大小、间距等进行修改。建议参考原模板的风格字体字号，建议参考原模板的风格字体字号字体、行距、大小、间距等进行修改。</a:t>
            </a:r>
            <a:endParaRPr lang="zh-CN" altLang="en-US" sz="1400" dirty="0">
              <a:solidFill>
                <a:schemeClr val="tx1">
                  <a:lumMod val="65000"/>
                  <a:lumOff val="35000"/>
                </a:schemeClr>
              </a:solidFill>
              <a:latin typeface="胖橘猫老师" charset="-122"/>
              <a:ea typeface="胖橘猫老师" charset="-122"/>
            </a:endParaRPr>
          </a:p>
        </p:txBody>
      </p:sp>
      <p:sp>
        <p:nvSpPr>
          <p:cNvPr id="18" name="文本框 17"/>
          <p:cNvSpPr txBox="1"/>
          <p:nvPr/>
        </p:nvSpPr>
        <p:spPr>
          <a:xfrm>
            <a:off x="4961099" y="3141136"/>
            <a:ext cx="2226516" cy="512641"/>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sz="2400" b="0" dirty="0">
                <a:solidFill>
                  <a:srgbClr val="455267"/>
                </a:solidFill>
                <a:latin typeface="胖橘猫老师" charset="-122"/>
                <a:ea typeface="胖橘猫老师" charset="-122"/>
              </a:rPr>
              <a:t>填写标题文本</a:t>
            </a:r>
            <a:endParaRPr lang="zh-CN" altLang="en-US" sz="2400" b="0" dirty="0">
              <a:solidFill>
                <a:srgbClr val="455267"/>
              </a:solidFill>
              <a:latin typeface="胖橘猫老师" charset="-122"/>
              <a:ea typeface="胖橘猫老师" charset="-122"/>
            </a:endParaRPr>
          </a:p>
        </p:txBody>
      </p:sp>
      <p:sp>
        <p:nvSpPr>
          <p:cNvPr id="19" name="文本框 18"/>
          <p:cNvSpPr txBox="1"/>
          <p:nvPr/>
        </p:nvSpPr>
        <p:spPr>
          <a:xfrm>
            <a:off x="4957623" y="1907749"/>
            <a:ext cx="2226516" cy="1198880"/>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en-US" altLang="zh-CN" sz="6000" b="0">
                <a:solidFill>
                  <a:srgbClr val="455267"/>
                </a:solidFill>
                <a:latin typeface="胖橘猫老师" charset="-122"/>
                <a:ea typeface="胖橘猫老师" charset="-122"/>
              </a:rPr>
              <a:t>04</a:t>
            </a:r>
            <a:endParaRPr lang="en-US" altLang="zh-CN" sz="6000" b="0" dirty="0">
              <a:solidFill>
                <a:srgbClr val="455267"/>
              </a:solidFill>
              <a:latin typeface="胖橘猫老师" charset="-122"/>
              <a:ea typeface="胖橘猫老师"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9870" y="241300"/>
            <a:ext cx="12698095" cy="7058660"/>
            <a:chOff x="342" y="380"/>
            <a:chExt cx="19997" cy="11116"/>
          </a:xfrm>
        </p:grpSpPr>
        <p:pic>
          <p:nvPicPr>
            <p:cNvPr id="3" name="图片 2" descr="智力开发早教益智托管幼儿培训教育看护班海报DM单宣传"/>
            <p:cNvPicPr>
              <a:picLocks noChangeAspect="1"/>
            </p:cNvPicPr>
            <p:nvPr/>
          </p:nvPicPr>
          <p:blipFill>
            <a:blip r:embed="rId1"/>
            <a:srcRect l="21951" t="14066" r="40908" b="58129"/>
            <a:stretch>
              <a:fillRect/>
            </a:stretch>
          </p:blipFill>
          <p:spPr>
            <a:xfrm>
              <a:off x="342" y="380"/>
              <a:ext cx="1573" cy="1573"/>
            </a:xfrm>
            <a:prstGeom prst="ellipse">
              <a:avLst/>
            </a:prstGeom>
          </p:spPr>
        </p:pic>
        <p:pic>
          <p:nvPicPr>
            <p:cNvPr id="5" name="图片 4" descr="智力开发早教益智托管幼儿培训教育看护班海报DM单宣传"/>
            <p:cNvPicPr>
              <a:picLocks noChangeAspect="1"/>
            </p:cNvPicPr>
            <p:nvPr/>
          </p:nvPicPr>
          <p:blipFill>
            <a:blip r:embed="rId1"/>
            <a:srcRect l="43889" t="22278" r="18970" b="49917"/>
            <a:stretch>
              <a:fillRect/>
            </a:stretch>
          </p:blipFill>
          <p:spPr>
            <a:xfrm>
              <a:off x="16888" y="8045"/>
              <a:ext cx="3451" cy="3451"/>
            </a:xfrm>
            <a:prstGeom prst="ellipse">
              <a:avLst/>
            </a:prstGeom>
          </p:spPr>
        </p:pic>
        <p:sp>
          <p:nvSpPr>
            <p:cNvPr id="10" name="文本框 9"/>
            <p:cNvSpPr txBox="1"/>
            <p:nvPr/>
          </p:nvSpPr>
          <p:spPr>
            <a:xfrm>
              <a:off x="1915" y="688"/>
              <a:ext cx="4459" cy="95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b="0" dirty="0">
                  <a:solidFill>
                    <a:srgbClr val="455267"/>
                  </a:solidFill>
                  <a:latin typeface="胖橘猫老师" charset="-122"/>
                  <a:ea typeface="胖橘猫老师" charset="-122"/>
                </a:rPr>
                <a:t>填写标题文本</a:t>
              </a:r>
              <a:endParaRPr lang="zh-CN" altLang="en-US" b="0" dirty="0">
                <a:solidFill>
                  <a:srgbClr val="455267"/>
                </a:solidFill>
                <a:latin typeface="胖橘猫老师" charset="-122"/>
                <a:ea typeface="胖橘猫老师" charset="-122"/>
              </a:endParaRPr>
            </a:p>
          </p:txBody>
        </p:sp>
      </p:grpSp>
      <p:sp>
        <p:nvSpPr>
          <p:cNvPr id="11" name="TextBox 10"/>
          <p:cNvSpPr txBox="1"/>
          <p:nvPr/>
        </p:nvSpPr>
        <p:spPr>
          <a:xfrm>
            <a:off x="955987" y="4577874"/>
            <a:ext cx="10080000" cy="792000"/>
          </a:xfrm>
          <a:prstGeom prst="rect">
            <a:avLst/>
          </a:prstGeom>
          <a:noFill/>
        </p:spPr>
        <p:txBody>
          <a:bodyPr wrap="square" lIns="172763" tIns="34552" rIns="172763" bIns="34552" rtlCol="0" anchor="t" anchorCtr="0">
            <a:noAutofit/>
          </a:bodyPr>
          <a:p>
            <a:pPr>
              <a:lnSpc>
                <a:spcPct val="130000"/>
              </a:lnSpc>
            </a:pPr>
            <a:r>
              <a:rPr lang="zh-CN" altLang="en-US" sz="1400">
                <a:solidFill>
                  <a:schemeClr val="tx1">
                    <a:lumMod val="75000"/>
                    <a:lumOff val="25000"/>
                  </a:schemeClr>
                </a:solidFill>
                <a:latin typeface="字心坊萌喵体" charset="-122"/>
                <a:ea typeface="字心坊萌喵体" charset="-122"/>
                <a:sym typeface="+mn-ea"/>
              </a:rPr>
              <a:t>点击在此输入文本内容。</a:t>
            </a:r>
            <a:r>
              <a:rPr lang="zh-CN" altLang="en-US" sz="1400" dirty="0">
                <a:solidFill>
                  <a:schemeClr val="tx1">
                    <a:lumMod val="75000"/>
                    <a:lumOff val="25000"/>
                  </a:schemeClr>
                </a:solidFill>
                <a:latin typeface="字心坊萌喵体" charset="-122"/>
                <a:ea typeface="字心坊萌喵体" charset="-122"/>
                <a:sym typeface="+mn-ea"/>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sym typeface="+mn-ea"/>
              </a:rPr>
              <a:t>更改，菜单开始栏设置中可以对字体、行距、大小、间距等</a:t>
            </a:r>
            <a:r>
              <a:rPr lang="zh-CN" altLang="en-US" sz="1400" dirty="0">
                <a:solidFill>
                  <a:schemeClr val="tx1">
                    <a:lumMod val="75000"/>
                    <a:lumOff val="25000"/>
                  </a:schemeClr>
                </a:solidFill>
                <a:latin typeface="字心坊萌喵体" charset="-122"/>
                <a:ea typeface="字心坊萌喵体" charset="-122"/>
                <a:sym typeface="+mn-ea"/>
              </a:rPr>
              <a:t>进行</a:t>
            </a:r>
            <a:r>
              <a:rPr lang="zh-CN" altLang="en-US" sz="1400">
                <a:solidFill>
                  <a:schemeClr val="tx1">
                    <a:lumMod val="75000"/>
                    <a:lumOff val="25000"/>
                  </a:schemeClr>
                </a:solidFill>
                <a:latin typeface="字心坊萌喵体" charset="-122"/>
                <a:ea typeface="字心坊萌喵体" charset="-122"/>
                <a:sym typeface="+mn-ea"/>
              </a:rPr>
              <a:t>修改。建议参考原模板的风格字体字号。点击在此输入文本内容。</a:t>
            </a:r>
            <a:r>
              <a:rPr lang="zh-CN" altLang="en-US" sz="1400" dirty="0">
                <a:solidFill>
                  <a:schemeClr val="tx1">
                    <a:lumMod val="75000"/>
                    <a:lumOff val="25000"/>
                  </a:schemeClr>
                </a:solidFill>
                <a:latin typeface="字心坊萌喵体" charset="-122"/>
                <a:ea typeface="字心坊萌喵体" charset="-122"/>
                <a:sym typeface="+mn-ea"/>
              </a:rPr>
              <a:t>标题数字等都可以通过点击和重新输入进行</a:t>
            </a:r>
            <a:r>
              <a:rPr lang="zh-CN" altLang="en-US" sz="1400">
                <a:solidFill>
                  <a:schemeClr val="tx1">
                    <a:lumMod val="75000"/>
                    <a:lumOff val="25000"/>
                  </a:schemeClr>
                </a:solidFill>
                <a:latin typeface="字心坊萌喵体" charset="-122"/>
                <a:ea typeface="字心坊萌喵体" charset="-122"/>
                <a:sym typeface="+mn-ea"/>
              </a:rPr>
              <a:t>更改，菜单开始栏设置中可以对字体、行距、大小、间距等</a:t>
            </a:r>
            <a:r>
              <a:rPr lang="zh-CN" altLang="en-US" sz="1400" dirty="0">
                <a:solidFill>
                  <a:schemeClr val="tx1">
                    <a:lumMod val="75000"/>
                    <a:lumOff val="25000"/>
                  </a:schemeClr>
                </a:solidFill>
                <a:latin typeface="字心坊萌喵体" charset="-122"/>
                <a:ea typeface="字心坊萌喵体" charset="-122"/>
                <a:sym typeface="+mn-ea"/>
              </a:rPr>
              <a:t>进行</a:t>
            </a:r>
            <a:r>
              <a:rPr lang="zh-CN" altLang="en-US" sz="1400">
                <a:solidFill>
                  <a:schemeClr val="tx1">
                    <a:lumMod val="75000"/>
                    <a:lumOff val="25000"/>
                  </a:schemeClr>
                </a:solidFill>
                <a:latin typeface="字心坊萌喵体" charset="-122"/>
                <a:ea typeface="字心坊萌喵体" charset="-122"/>
                <a:sym typeface="+mn-ea"/>
              </a:rPr>
              <a:t>修改。建议参考原模板的风格字体字号。</a:t>
            </a:r>
            <a:endParaRPr lang="zh-CN" altLang="en-US" sz="1400" dirty="0">
              <a:solidFill>
                <a:schemeClr val="tx1">
                  <a:lumMod val="75000"/>
                  <a:lumOff val="25000"/>
                </a:schemeClr>
              </a:solidFill>
              <a:latin typeface="字心坊萌喵体" charset="-122"/>
              <a:ea typeface="字心坊萌喵体" charset="-122"/>
            </a:endParaRPr>
          </a:p>
          <a:p>
            <a:pPr>
              <a:lnSpc>
                <a:spcPct val="130000"/>
              </a:lnSpc>
            </a:pPr>
            <a:endParaRPr lang="zh-CN" altLang="en-US" sz="1400" b="1" dirty="0">
              <a:solidFill>
                <a:schemeClr val="tx1">
                  <a:lumMod val="75000"/>
                  <a:lumOff val="25000"/>
                </a:schemeClr>
              </a:solidFill>
              <a:latin typeface="字心坊萌喵体" charset="-122"/>
              <a:ea typeface="字心坊萌喵体" charset="-122"/>
              <a:cs typeface="Lato Light"/>
            </a:endParaRPr>
          </a:p>
        </p:txBody>
      </p:sp>
      <p:sp>
        <p:nvSpPr>
          <p:cNvPr id="8" name="MH_SubTitle_1"/>
          <p:cNvSpPr txBox="1"/>
          <p:nvPr>
            <p:custDataLst>
              <p:tags r:id="rId2"/>
            </p:custDataLst>
          </p:nvPr>
        </p:nvSpPr>
        <p:spPr>
          <a:xfrm>
            <a:off x="1086117" y="2903508"/>
            <a:ext cx="3517614" cy="1051941"/>
          </a:xfrm>
          <a:prstGeom prst="rect">
            <a:avLst/>
          </a:prstGeom>
          <a:noFill/>
        </p:spPr>
        <p:txBody>
          <a:bodyPr lIns="0" tIns="0" rIns="0" bIns="0" anchor="b"/>
          <a:p>
            <a:pPr>
              <a:defRPr/>
            </a:pPr>
            <a:r>
              <a:rPr lang="zh-CN" altLang="en-US" sz="4400" spc="300" dirty="0">
                <a:solidFill>
                  <a:schemeClr val="tx1">
                    <a:lumMod val="75000"/>
                    <a:lumOff val="25000"/>
                  </a:schemeClr>
                </a:solidFill>
                <a:latin typeface="字心坊萌喵体" charset="-122"/>
                <a:ea typeface="字心坊萌喵体" charset="-122"/>
              </a:rPr>
              <a:t>输入标题</a:t>
            </a:r>
            <a:endParaRPr lang="zh-CN" altLang="en-US" sz="4400" spc="300" dirty="0">
              <a:solidFill>
                <a:schemeClr val="tx1">
                  <a:lumMod val="75000"/>
                  <a:lumOff val="25000"/>
                </a:schemeClr>
              </a:solidFill>
              <a:latin typeface="字心坊萌喵体" charset="-122"/>
              <a:ea typeface="字心坊萌喵体" charset="-122"/>
            </a:endParaRPr>
          </a:p>
        </p:txBody>
      </p:sp>
      <p:pic>
        <p:nvPicPr>
          <p:cNvPr id="14" name="图片 13" descr="7330888d922878c1e755067b7201507bdf83d547a5047-u0pks6_fw658"/>
          <p:cNvPicPr>
            <a:picLocks noChangeAspect="1"/>
          </p:cNvPicPr>
          <p:nvPr/>
        </p:nvPicPr>
        <p:blipFill>
          <a:blip r:embed="rId3"/>
          <a:srcRect l="567" t="12813" r="-567" b="39554"/>
          <a:stretch>
            <a:fillRect/>
          </a:stretch>
        </p:blipFill>
        <p:spPr>
          <a:xfrm>
            <a:off x="4060190" y="1672590"/>
            <a:ext cx="7616190" cy="241490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161892" y="2982010"/>
            <a:ext cx="2140107" cy="2128663"/>
          </a:xfrm>
          <a:prstGeom prst="rect">
            <a:avLst/>
          </a:prstGeom>
          <a:noFill/>
          <a:ln>
            <a:solidFill>
              <a:srgbClr val="5C4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字心坊萌喵体" charset="-122"/>
              <a:ea typeface="字心坊萌喵体" charset="-122"/>
              <a:cs typeface="+mn-ea"/>
              <a:sym typeface="+mn-lt"/>
            </a:endParaRPr>
          </a:p>
        </p:txBody>
      </p:sp>
      <p:sp>
        <p:nvSpPr>
          <p:cNvPr id="6" name="文本框 5"/>
          <p:cNvSpPr txBox="1"/>
          <p:nvPr/>
        </p:nvSpPr>
        <p:spPr>
          <a:xfrm>
            <a:off x="1524060" y="3208810"/>
            <a:ext cx="1554480" cy="460375"/>
          </a:xfrm>
          <a:prstGeom prst="rect">
            <a:avLst/>
          </a:prstGeom>
          <a:noFill/>
        </p:spPr>
        <p:txBody>
          <a:bodyPr wrap="none" rtlCol="0">
            <a:spAutoFit/>
          </a:bodyPr>
          <a:lstStyle/>
          <a:p>
            <a:pPr algn="l">
              <a:defRPr/>
            </a:pPr>
            <a:r>
              <a:rPr lang="zh-CN" altLang="en-US" sz="2400" spc="300" dirty="0">
                <a:solidFill>
                  <a:schemeClr val="tx1">
                    <a:lumMod val="75000"/>
                    <a:lumOff val="25000"/>
                  </a:schemeClr>
                </a:solidFill>
                <a:latin typeface="字心坊萌喵体" charset="-122"/>
                <a:ea typeface="字心坊萌喵体" charset="-122"/>
                <a:sym typeface="+mn-ea"/>
              </a:rPr>
              <a:t>输入标题</a:t>
            </a:r>
            <a:endParaRPr lang="zh-CN" altLang="en-US" sz="2400" dirty="0">
              <a:solidFill>
                <a:schemeClr val="tx1">
                  <a:lumMod val="75000"/>
                  <a:lumOff val="25000"/>
                </a:schemeClr>
              </a:solidFill>
              <a:latin typeface="字心坊萌喵体" charset="-122"/>
              <a:ea typeface="字心坊萌喵体" charset="-122"/>
              <a:cs typeface="+mn-ea"/>
              <a:sym typeface="+mn-lt"/>
            </a:endParaRPr>
          </a:p>
        </p:txBody>
      </p:sp>
      <p:sp>
        <p:nvSpPr>
          <p:cNvPr id="7" name="文本框 6"/>
          <p:cNvSpPr txBox="1"/>
          <p:nvPr/>
        </p:nvSpPr>
        <p:spPr>
          <a:xfrm>
            <a:off x="1524060" y="3736442"/>
            <a:ext cx="1539292" cy="1090620"/>
          </a:xfrm>
          <a:prstGeom prst="rect">
            <a:avLst/>
          </a:prstGeom>
          <a:noFill/>
        </p:spPr>
        <p:txBody>
          <a:bodyPr wrap="square" rtlCol="0">
            <a:spAutoFit/>
          </a:bodyPr>
          <a:lstStyle/>
          <a:p>
            <a:pPr>
              <a:lnSpc>
                <a:spcPts val="2000"/>
              </a:lnSpc>
            </a:pPr>
            <a:r>
              <a:rPr lang="zh-CN" altLang="en-US" sz="1600" dirty="0">
                <a:solidFill>
                  <a:schemeClr val="tx1">
                    <a:lumMod val="75000"/>
                    <a:lumOff val="25000"/>
                  </a:schemeClr>
                </a:solidFill>
                <a:latin typeface="字心坊萌喵体" charset="-122"/>
                <a:ea typeface="字心坊萌喵体" charset="-122"/>
                <a:cs typeface="+mn-ea"/>
                <a:sym typeface="+mn-lt"/>
              </a:rPr>
              <a:t>单击此处添加简短说明请您在此修改您的内容。</a:t>
            </a:r>
            <a:endParaRPr lang="zh-CN" altLang="en-US" sz="1600" dirty="0">
              <a:solidFill>
                <a:schemeClr val="tx1">
                  <a:lumMod val="75000"/>
                  <a:lumOff val="25000"/>
                </a:schemeClr>
              </a:solidFill>
              <a:latin typeface="字心坊萌喵体" charset="-122"/>
              <a:ea typeface="字心坊萌喵体" charset="-122"/>
              <a:cs typeface="+mn-ea"/>
              <a:sym typeface="+mn-lt"/>
            </a:endParaRPr>
          </a:p>
        </p:txBody>
      </p:sp>
      <p:sp>
        <p:nvSpPr>
          <p:cNvPr id="8" name="矩形 7"/>
          <p:cNvSpPr/>
          <p:nvPr/>
        </p:nvSpPr>
        <p:spPr>
          <a:xfrm>
            <a:off x="3740501" y="2982010"/>
            <a:ext cx="2140107" cy="2128663"/>
          </a:xfrm>
          <a:prstGeom prst="rect">
            <a:avLst/>
          </a:prstGeom>
          <a:noFill/>
          <a:ln>
            <a:solidFill>
              <a:srgbClr val="5C4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字心坊萌喵体" charset="-122"/>
              <a:ea typeface="字心坊萌喵体" charset="-122"/>
              <a:cs typeface="+mn-ea"/>
              <a:sym typeface="+mn-lt"/>
            </a:endParaRPr>
          </a:p>
        </p:txBody>
      </p:sp>
      <p:sp>
        <p:nvSpPr>
          <p:cNvPr id="9" name="文本框 8"/>
          <p:cNvSpPr txBox="1"/>
          <p:nvPr/>
        </p:nvSpPr>
        <p:spPr>
          <a:xfrm>
            <a:off x="4102669" y="3208810"/>
            <a:ext cx="1554480" cy="460375"/>
          </a:xfrm>
          <a:prstGeom prst="rect">
            <a:avLst/>
          </a:prstGeom>
          <a:noFill/>
        </p:spPr>
        <p:txBody>
          <a:bodyPr wrap="none" rtlCol="0">
            <a:spAutoFit/>
          </a:bodyPr>
          <a:lstStyle/>
          <a:p>
            <a:pPr algn="l">
              <a:defRPr/>
            </a:pPr>
            <a:r>
              <a:rPr lang="zh-CN" altLang="en-US" sz="2400" spc="300" dirty="0">
                <a:solidFill>
                  <a:schemeClr val="tx1">
                    <a:lumMod val="75000"/>
                    <a:lumOff val="25000"/>
                  </a:schemeClr>
                </a:solidFill>
                <a:latin typeface="字心坊萌喵体" charset="-122"/>
                <a:ea typeface="字心坊萌喵体" charset="-122"/>
                <a:sym typeface="+mn-ea"/>
              </a:rPr>
              <a:t>输入标题</a:t>
            </a:r>
            <a:endParaRPr lang="zh-CN" altLang="en-US" sz="2400" dirty="0">
              <a:solidFill>
                <a:schemeClr val="tx1">
                  <a:lumMod val="75000"/>
                  <a:lumOff val="25000"/>
                </a:schemeClr>
              </a:solidFill>
              <a:latin typeface="字心坊萌喵体" charset="-122"/>
              <a:ea typeface="字心坊萌喵体" charset="-122"/>
              <a:cs typeface="+mn-ea"/>
              <a:sym typeface="+mn-lt"/>
            </a:endParaRPr>
          </a:p>
        </p:txBody>
      </p:sp>
      <p:sp>
        <p:nvSpPr>
          <p:cNvPr id="10" name="文本框 9"/>
          <p:cNvSpPr txBox="1"/>
          <p:nvPr/>
        </p:nvSpPr>
        <p:spPr>
          <a:xfrm>
            <a:off x="4102669" y="3736442"/>
            <a:ext cx="1539292" cy="1090620"/>
          </a:xfrm>
          <a:prstGeom prst="rect">
            <a:avLst/>
          </a:prstGeom>
          <a:noFill/>
        </p:spPr>
        <p:txBody>
          <a:bodyPr wrap="square" rtlCol="0">
            <a:spAutoFit/>
          </a:bodyPr>
          <a:lstStyle/>
          <a:p>
            <a:pPr>
              <a:lnSpc>
                <a:spcPts val="2000"/>
              </a:lnSpc>
            </a:pPr>
            <a:r>
              <a:rPr lang="zh-CN" altLang="en-US" sz="1600" dirty="0">
                <a:solidFill>
                  <a:schemeClr val="tx1">
                    <a:lumMod val="75000"/>
                    <a:lumOff val="25000"/>
                  </a:schemeClr>
                </a:solidFill>
                <a:latin typeface="字心坊萌喵体" charset="-122"/>
                <a:ea typeface="字心坊萌喵体" charset="-122"/>
                <a:cs typeface="+mn-ea"/>
                <a:sym typeface="+mn-lt"/>
              </a:rPr>
              <a:t>单击此处添加简短说明请您在此修改您的内容。</a:t>
            </a:r>
            <a:endParaRPr lang="zh-CN" altLang="en-US" sz="1600" dirty="0">
              <a:solidFill>
                <a:schemeClr val="tx1">
                  <a:lumMod val="75000"/>
                  <a:lumOff val="25000"/>
                </a:schemeClr>
              </a:solidFill>
              <a:latin typeface="字心坊萌喵体" charset="-122"/>
              <a:ea typeface="字心坊萌喵体" charset="-122"/>
              <a:cs typeface="+mn-ea"/>
              <a:sym typeface="+mn-lt"/>
            </a:endParaRPr>
          </a:p>
        </p:txBody>
      </p:sp>
      <p:sp>
        <p:nvSpPr>
          <p:cNvPr id="11" name="矩形 10"/>
          <p:cNvSpPr/>
          <p:nvPr/>
        </p:nvSpPr>
        <p:spPr>
          <a:xfrm>
            <a:off x="6319110" y="2982010"/>
            <a:ext cx="2140107" cy="2128663"/>
          </a:xfrm>
          <a:prstGeom prst="rect">
            <a:avLst/>
          </a:prstGeom>
          <a:noFill/>
          <a:ln>
            <a:solidFill>
              <a:srgbClr val="5C4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字心坊萌喵体" charset="-122"/>
              <a:ea typeface="字心坊萌喵体" charset="-122"/>
              <a:cs typeface="+mn-ea"/>
              <a:sym typeface="+mn-lt"/>
            </a:endParaRPr>
          </a:p>
        </p:txBody>
      </p:sp>
      <p:sp>
        <p:nvSpPr>
          <p:cNvPr id="12" name="文本框 11"/>
          <p:cNvSpPr txBox="1"/>
          <p:nvPr/>
        </p:nvSpPr>
        <p:spPr>
          <a:xfrm>
            <a:off x="6681278" y="3208810"/>
            <a:ext cx="1554480" cy="460375"/>
          </a:xfrm>
          <a:prstGeom prst="rect">
            <a:avLst/>
          </a:prstGeom>
          <a:noFill/>
        </p:spPr>
        <p:txBody>
          <a:bodyPr wrap="none" rtlCol="0">
            <a:spAutoFit/>
          </a:bodyPr>
          <a:lstStyle/>
          <a:p>
            <a:pPr algn="l">
              <a:defRPr/>
            </a:pPr>
            <a:r>
              <a:rPr lang="zh-CN" altLang="en-US" sz="2400" spc="300" dirty="0">
                <a:solidFill>
                  <a:schemeClr val="tx1">
                    <a:lumMod val="75000"/>
                    <a:lumOff val="25000"/>
                  </a:schemeClr>
                </a:solidFill>
                <a:latin typeface="字心坊萌喵体" charset="-122"/>
                <a:ea typeface="字心坊萌喵体" charset="-122"/>
                <a:sym typeface="+mn-ea"/>
              </a:rPr>
              <a:t>输入标题</a:t>
            </a:r>
            <a:endParaRPr lang="zh-CN" altLang="en-US" sz="2400" dirty="0">
              <a:solidFill>
                <a:schemeClr val="tx1">
                  <a:lumMod val="75000"/>
                  <a:lumOff val="25000"/>
                </a:schemeClr>
              </a:solidFill>
              <a:latin typeface="字心坊萌喵体" charset="-122"/>
              <a:ea typeface="字心坊萌喵体" charset="-122"/>
              <a:cs typeface="+mn-ea"/>
              <a:sym typeface="+mn-lt"/>
            </a:endParaRPr>
          </a:p>
        </p:txBody>
      </p:sp>
      <p:sp>
        <p:nvSpPr>
          <p:cNvPr id="13" name="文本框 12"/>
          <p:cNvSpPr txBox="1"/>
          <p:nvPr/>
        </p:nvSpPr>
        <p:spPr>
          <a:xfrm>
            <a:off x="6681278" y="3736442"/>
            <a:ext cx="1539292" cy="1090620"/>
          </a:xfrm>
          <a:prstGeom prst="rect">
            <a:avLst/>
          </a:prstGeom>
          <a:noFill/>
        </p:spPr>
        <p:txBody>
          <a:bodyPr wrap="square" rtlCol="0">
            <a:spAutoFit/>
          </a:bodyPr>
          <a:lstStyle/>
          <a:p>
            <a:pPr>
              <a:lnSpc>
                <a:spcPts val="2000"/>
              </a:lnSpc>
            </a:pPr>
            <a:r>
              <a:rPr lang="zh-CN" altLang="en-US" sz="1600" dirty="0">
                <a:solidFill>
                  <a:schemeClr val="tx1">
                    <a:lumMod val="75000"/>
                    <a:lumOff val="25000"/>
                  </a:schemeClr>
                </a:solidFill>
                <a:latin typeface="字心坊萌喵体" charset="-122"/>
                <a:ea typeface="字心坊萌喵体" charset="-122"/>
                <a:cs typeface="+mn-ea"/>
                <a:sym typeface="+mn-lt"/>
              </a:rPr>
              <a:t>单击此处添加简短说明请您在此修改您的内容。</a:t>
            </a:r>
            <a:endParaRPr lang="zh-CN" altLang="en-US" sz="1600" dirty="0">
              <a:solidFill>
                <a:schemeClr val="tx1">
                  <a:lumMod val="75000"/>
                  <a:lumOff val="25000"/>
                </a:schemeClr>
              </a:solidFill>
              <a:latin typeface="字心坊萌喵体" charset="-122"/>
              <a:ea typeface="字心坊萌喵体" charset="-122"/>
              <a:cs typeface="+mn-ea"/>
              <a:sym typeface="+mn-lt"/>
            </a:endParaRPr>
          </a:p>
        </p:txBody>
      </p:sp>
      <p:sp>
        <p:nvSpPr>
          <p:cNvPr id="14" name="矩形 13"/>
          <p:cNvSpPr/>
          <p:nvPr/>
        </p:nvSpPr>
        <p:spPr>
          <a:xfrm>
            <a:off x="8897719" y="2982009"/>
            <a:ext cx="2140107" cy="2128663"/>
          </a:xfrm>
          <a:prstGeom prst="rect">
            <a:avLst/>
          </a:prstGeom>
          <a:noFill/>
          <a:ln>
            <a:solidFill>
              <a:srgbClr val="5C4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字心坊萌喵体" charset="-122"/>
              <a:ea typeface="字心坊萌喵体" charset="-122"/>
              <a:cs typeface="+mn-ea"/>
              <a:sym typeface="+mn-lt"/>
            </a:endParaRPr>
          </a:p>
        </p:txBody>
      </p:sp>
      <p:sp>
        <p:nvSpPr>
          <p:cNvPr id="15" name="文本框 14"/>
          <p:cNvSpPr txBox="1"/>
          <p:nvPr/>
        </p:nvSpPr>
        <p:spPr>
          <a:xfrm>
            <a:off x="9259887" y="3208809"/>
            <a:ext cx="1554480" cy="460375"/>
          </a:xfrm>
          <a:prstGeom prst="rect">
            <a:avLst/>
          </a:prstGeom>
          <a:noFill/>
        </p:spPr>
        <p:txBody>
          <a:bodyPr wrap="none" rtlCol="0">
            <a:spAutoFit/>
          </a:bodyPr>
          <a:lstStyle/>
          <a:p>
            <a:pPr algn="l">
              <a:defRPr/>
            </a:pPr>
            <a:r>
              <a:rPr lang="zh-CN" altLang="en-US" sz="2400" spc="300" dirty="0">
                <a:solidFill>
                  <a:schemeClr val="tx1">
                    <a:lumMod val="75000"/>
                    <a:lumOff val="25000"/>
                  </a:schemeClr>
                </a:solidFill>
                <a:latin typeface="字心坊萌喵体" charset="-122"/>
                <a:ea typeface="字心坊萌喵体" charset="-122"/>
                <a:sym typeface="+mn-ea"/>
              </a:rPr>
              <a:t>输入标题</a:t>
            </a:r>
            <a:endParaRPr lang="zh-CN" altLang="en-US" sz="2400" dirty="0">
              <a:solidFill>
                <a:schemeClr val="tx1">
                  <a:lumMod val="75000"/>
                  <a:lumOff val="25000"/>
                </a:schemeClr>
              </a:solidFill>
              <a:latin typeface="字心坊萌喵体" charset="-122"/>
              <a:ea typeface="字心坊萌喵体" charset="-122"/>
              <a:cs typeface="+mn-ea"/>
              <a:sym typeface="+mn-lt"/>
            </a:endParaRPr>
          </a:p>
        </p:txBody>
      </p:sp>
      <p:sp>
        <p:nvSpPr>
          <p:cNvPr id="16" name="文本框 15"/>
          <p:cNvSpPr txBox="1"/>
          <p:nvPr/>
        </p:nvSpPr>
        <p:spPr>
          <a:xfrm>
            <a:off x="9259887" y="3736441"/>
            <a:ext cx="1539292" cy="1090620"/>
          </a:xfrm>
          <a:prstGeom prst="rect">
            <a:avLst/>
          </a:prstGeom>
          <a:noFill/>
        </p:spPr>
        <p:txBody>
          <a:bodyPr wrap="square" rtlCol="0">
            <a:spAutoFit/>
          </a:bodyPr>
          <a:lstStyle/>
          <a:p>
            <a:pPr>
              <a:lnSpc>
                <a:spcPts val="2000"/>
              </a:lnSpc>
            </a:pPr>
            <a:r>
              <a:rPr lang="zh-CN" altLang="en-US" sz="1600" dirty="0">
                <a:solidFill>
                  <a:schemeClr val="tx1">
                    <a:lumMod val="75000"/>
                    <a:lumOff val="25000"/>
                  </a:schemeClr>
                </a:solidFill>
                <a:latin typeface="字心坊萌喵体" charset="-122"/>
                <a:ea typeface="字心坊萌喵体" charset="-122"/>
                <a:cs typeface="+mn-ea"/>
                <a:sym typeface="+mn-lt"/>
              </a:rPr>
              <a:t>单击此处添加简短说明请您在此修改您的内容。</a:t>
            </a:r>
            <a:endParaRPr lang="zh-CN" altLang="en-US" sz="1600" dirty="0">
              <a:solidFill>
                <a:schemeClr val="tx1">
                  <a:lumMod val="75000"/>
                  <a:lumOff val="25000"/>
                </a:schemeClr>
              </a:solidFill>
              <a:latin typeface="字心坊萌喵体" charset="-122"/>
              <a:ea typeface="字心坊萌喵体" charset="-122"/>
              <a:cs typeface="+mn-ea"/>
              <a:sym typeface="+mn-lt"/>
            </a:endParaRPr>
          </a:p>
        </p:txBody>
      </p:sp>
      <p:sp>
        <p:nvSpPr>
          <p:cNvPr id="25" name="椭圆 24"/>
          <p:cNvSpPr/>
          <p:nvPr/>
        </p:nvSpPr>
        <p:spPr>
          <a:xfrm>
            <a:off x="1880083" y="2539211"/>
            <a:ext cx="703724" cy="703724"/>
          </a:xfrm>
          <a:prstGeom prst="ellipse">
            <a:avLst/>
          </a:prstGeom>
          <a:solidFill>
            <a:srgbClr val="FFF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字心坊萌喵体" charset="-122"/>
              <a:ea typeface="字心坊萌喵体" charset="-122"/>
              <a:cs typeface="+mn-ea"/>
              <a:sym typeface="+mn-lt"/>
            </a:endParaRPr>
          </a:p>
        </p:txBody>
      </p:sp>
      <p:pic>
        <p:nvPicPr>
          <p:cNvPr id="26" name="图片 25"/>
          <p:cNvPicPr>
            <a:picLocks noChangeAspect="1"/>
          </p:cNvPicPr>
          <p:nvPr/>
        </p:nvPicPr>
        <p:blipFill>
          <a:blip r:embed="rId1"/>
          <a:stretch>
            <a:fillRect/>
          </a:stretch>
        </p:blipFill>
        <p:spPr>
          <a:xfrm>
            <a:off x="2067589" y="2710525"/>
            <a:ext cx="324460" cy="441627"/>
          </a:xfrm>
          <a:prstGeom prst="rect">
            <a:avLst/>
          </a:prstGeom>
        </p:spPr>
      </p:pic>
      <p:sp>
        <p:nvSpPr>
          <p:cNvPr id="31" name="椭圆 30"/>
          <p:cNvSpPr/>
          <p:nvPr/>
        </p:nvSpPr>
        <p:spPr>
          <a:xfrm>
            <a:off x="4472214" y="2539211"/>
            <a:ext cx="703724" cy="703724"/>
          </a:xfrm>
          <a:prstGeom prst="ellipse">
            <a:avLst/>
          </a:prstGeom>
          <a:solidFill>
            <a:srgbClr val="FFF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字心坊萌喵体" charset="-122"/>
              <a:ea typeface="字心坊萌喵体" charset="-122"/>
              <a:cs typeface="+mn-ea"/>
              <a:sym typeface="+mn-lt"/>
            </a:endParaRPr>
          </a:p>
        </p:txBody>
      </p:sp>
      <p:pic>
        <p:nvPicPr>
          <p:cNvPr id="32" name="图片 31"/>
          <p:cNvPicPr>
            <a:picLocks noChangeAspect="1"/>
          </p:cNvPicPr>
          <p:nvPr/>
        </p:nvPicPr>
        <p:blipFill>
          <a:blip r:embed="rId1"/>
          <a:stretch>
            <a:fillRect/>
          </a:stretch>
        </p:blipFill>
        <p:spPr>
          <a:xfrm>
            <a:off x="4659720" y="2710525"/>
            <a:ext cx="324460" cy="441627"/>
          </a:xfrm>
          <a:prstGeom prst="rect">
            <a:avLst/>
          </a:prstGeom>
        </p:spPr>
      </p:pic>
      <p:sp>
        <p:nvSpPr>
          <p:cNvPr id="34" name="椭圆 33"/>
          <p:cNvSpPr/>
          <p:nvPr/>
        </p:nvSpPr>
        <p:spPr>
          <a:xfrm>
            <a:off x="7050051" y="2539211"/>
            <a:ext cx="703724" cy="703724"/>
          </a:xfrm>
          <a:prstGeom prst="ellipse">
            <a:avLst/>
          </a:prstGeom>
          <a:solidFill>
            <a:srgbClr val="FFF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字心坊萌喵体" charset="-122"/>
              <a:ea typeface="字心坊萌喵体" charset="-122"/>
              <a:cs typeface="+mn-ea"/>
              <a:sym typeface="+mn-lt"/>
            </a:endParaRPr>
          </a:p>
        </p:txBody>
      </p:sp>
      <p:pic>
        <p:nvPicPr>
          <p:cNvPr id="35" name="图片 34"/>
          <p:cNvPicPr>
            <a:picLocks noChangeAspect="1"/>
          </p:cNvPicPr>
          <p:nvPr/>
        </p:nvPicPr>
        <p:blipFill>
          <a:blip r:embed="rId1"/>
          <a:stretch>
            <a:fillRect/>
          </a:stretch>
        </p:blipFill>
        <p:spPr>
          <a:xfrm>
            <a:off x="7237557" y="2710525"/>
            <a:ext cx="324460" cy="441627"/>
          </a:xfrm>
          <a:prstGeom prst="rect">
            <a:avLst/>
          </a:prstGeom>
        </p:spPr>
      </p:pic>
      <p:sp>
        <p:nvSpPr>
          <p:cNvPr id="37" name="椭圆 36"/>
          <p:cNvSpPr/>
          <p:nvPr/>
        </p:nvSpPr>
        <p:spPr>
          <a:xfrm>
            <a:off x="9626942" y="2539211"/>
            <a:ext cx="703724" cy="703724"/>
          </a:xfrm>
          <a:prstGeom prst="ellipse">
            <a:avLst/>
          </a:prstGeom>
          <a:solidFill>
            <a:srgbClr val="FFF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字心坊萌喵体" charset="-122"/>
              <a:ea typeface="字心坊萌喵体" charset="-122"/>
              <a:cs typeface="+mn-ea"/>
              <a:sym typeface="+mn-lt"/>
            </a:endParaRPr>
          </a:p>
        </p:txBody>
      </p:sp>
      <p:pic>
        <p:nvPicPr>
          <p:cNvPr id="38" name="图片 37"/>
          <p:cNvPicPr>
            <a:picLocks noChangeAspect="1"/>
          </p:cNvPicPr>
          <p:nvPr/>
        </p:nvPicPr>
        <p:blipFill>
          <a:blip r:embed="rId1"/>
          <a:stretch>
            <a:fillRect/>
          </a:stretch>
        </p:blipFill>
        <p:spPr>
          <a:xfrm>
            <a:off x="9814448" y="2710525"/>
            <a:ext cx="324460" cy="441627"/>
          </a:xfrm>
          <a:prstGeom prst="rect">
            <a:avLst/>
          </a:prstGeom>
        </p:spPr>
      </p:pic>
      <p:grpSp>
        <p:nvGrpSpPr>
          <p:cNvPr id="2" name="组合 1"/>
          <p:cNvGrpSpPr/>
          <p:nvPr/>
        </p:nvGrpSpPr>
        <p:grpSpPr>
          <a:xfrm>
            <a:off x="229870" y="241300"/>
            <a:ext cx="12698095" cy="7058660"/>
            <a:chOff x="342" y="380"/>
            <a:chExt cx="19997" cy="11116"/>
          </a:xfrm>
        </p:grpSpPr>
        <p:pic>
          <p:nvPicPr>
            <p:cNvPr id="3" name="图片 2" descr="智力开发早教益智托管幼儿培训教育看护班海报DM单宣传"/>
            <p:cNvPicPr>
              <a:picLocks noChangeAspect="1"/>
            </p:cNvPicPr>
            <p:nvPr/>
          </p:nvPicPr>
          <p:blipFill>
            <a:blip r:embed="rId2"/>
            <a:srcRect l="21951" t="14066" r="40908" b="58129"/>
            <a:stretch>
              <a:fillRect/>
            </a:stretch>
          </p:blipFill>
          <p:spPr>
            <a:xfrm>
              <a:off x="342" y="380"/>
              <a:ext cx="1573" cy="1573"/>
            </a:xfrm>
            <a:prstGeom prst="ellipse">
              <a:avLst/>
            </a:prstGeom>
          </p:spPr>
        </p:pic>
        <p:pic>
          <p:nvPicPr>
            <p:cNvPr id="4" name="图片 3" descr="智力开发早教益智托管幼儿培训教育看护班海报DM单宣传"/>
            <p:cNvPicPr>
              <a:picLocks noChangeAspect="1"/>
            </p:cNvPicPr>
            <p:nvPr/>
          </p:nvPicPr>
          <p:blipFill>
            <a:blip r:embed="rId2"/>
            <a:srcRect l="43889" t="22278" r="18970" b="49917"/>
            <a:stretch>
              <a:fillRect/>
            </a:stretch>
          </p:blipFill>
          <p:spPr>
            <a:xfrm>
              <a:off x="16888" y="8045"/>
              <a:ext cx="3451" cy="3451"/>
            </a:xfrm>
            <a:prstGeom prst="ellipse">
              <a:avLst/>
            </a:prstGeom>
          </p:spPr>
        </p:pic>
        <p:sp>
          <p:nvSpPr>
            <p:cNvPr id="17" name="文本框 16"/>
            <p:cNvSpPr txBox="1"/>
            <p:nvPr/>
          </p:nvSpPr>
          <p:spPr>
            <a:xfrm>
              <a:off x="1915" y="688"/>
              <a:ext cx="4459" cy="95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b="0" dirty="0">
                  <a:solidFill>
                    <a:srgbClr val="455267"/>
                  </a:solidFill>
                  <a:latin typeface="胖橘猫老师" charset="-122"/>
                  <a:ea typeface="胖橘猫老师" charset="-122"/>
                </a:rPr>
                <a:t>填写标题文本</a:t>
              </a:r>
              <a:endParaRPr lang="zh-CN" altLang="en-US" b="0" dirty="0">
                <a:solidFill>
                  <a:srgbClr val="455267"/>
                </a:solidFill>
                <a:latin typeface="胖橘猫老师" charset="-122"/>
                <a:ea typeface="胖橘猫老师" charset="-122"/>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29870" y="241300"/>
            <a:ext cx="12698095" cy="7058660"/>
            <a:chOff x="342" y="380"/>
            <a:chExt cx="19997" cy="11116"/>
          </a:xfrm>
        </p:grpSpPr>
        <p:pic>
          <p:nvPicPr>
            <p:cNvPr id="6" name="图片 5" descr="智力开发早教益智托管幼儿培训教育看护班海报DM单宣传"/>
            <p:cNvPicPr>
              <a:picLocks noChangeAspect="1"/>
            </p:cNvPicPr>
            <p:nvPr/>
          </p:nvPicPr>
          <p:blipFill>
            <a:blip r:embed="rId1"/>
            <a:srcRect l="21951" t="14066" r="40908" b="58129"/>
            <a:stretch>
              <a:fillRect/>
            </a:stretch>
          </p:blipFill>
          <p:spPr>
            <a:xfrm>
              <a:off x="342" y="380"/>
              <a:ext cx="1573" cy="1573"/>
            </a:xfrm>
            <a:prstGeom prst="ellipse">
              <a:avLst/>
            </a:prstGeom>
          </p:spPr>
        </p:pic>
        <p:pic>
          <p:nvPicPr>
            <p:cNvPr id="7" name="图片 6" descr="智力开发早教益智托管幼儿培训教育看护班海报DM单宣传"/>
            <p:cNvPicPr>
              <a:picLocks noChangeAspect="1"/>
            </p:cNvPicPr>
            <p:nvPr/>
          </p:nvPicPr>
          <p:blipFill>
            <a:blip r:embed="rId1"/>
            <a:srcRect l="43889" t="22278" r="18970" b="49917"/>
            <a:stretch>
              <a:fillRect/>
            </a:stretch>
          </p:blipFill>
          <p:spPr>
            <a:xfrm>
              <a:off x="16888" y="8045"/>
              <a:ext cx="3451" cy="3451"/>
            </a:xfrm>
            <a:prstGeom prst="ellipse">
              <a:avLst/>
            </a:prstGeom>
          </p:spPr>
        </p:pic>
        <p:sp>
          <p:nvSpPr>
            <p:cNvPr id="8" name="文本框 7"/>
            <p:cNvSpPr txBox="1"/>
            <p:nvPr/>
          </p:nvSpPr>
          <p:spPr>
            <a:xfrm>
              <a:off x="1915" y="688"/>
              <a:ext cx="4459" cy="95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b="0" dirty="0">
                  <a:solidFill>
                    <a:srgbClr val="455267"/>
                  </a:solidFill>
                  <a:latin typeface="胖橘猫老师" charset="-122"/>
                  <a:ea typeface="胖橘猫老师" charset="-122"/>
                </a:rPr>
                <a:t>填写标题文本</a:t>
              </a:r>
              <a:endParaRPr lang="zh-CN" altLang="en-US" b="0" dirty="0">
                <a:solidFill>
                  <a:srgbClr val="455267"/>
                </a:solidFill>
                <a:latin typeface="胖橘猫老师" charset="-122"/>
                <a:ea typeface="胖橘猫老师" charset="-122"/>
              </a:endParaRPr>
            </a:p>
          </p:txBody>
        </p:sp>
      </p:grpSp>
      <p:grpSp>
        <p:nvGrpSpPr>
          <p:cNvPr id="23" name="组合 22"/>
          <p:cNvGrpSpPr/>
          <p:nvPr/>
        </p:nvGrpSpPr>
        <p:grpSpPr>
          <a:xfrm>
            <a:off x="1176553" y="2021224"/>
            <a:ext cx="3264850" cy="1345012"/>
            <a:chOff x="-1567152" y="2027423"/>
            <a:chExt cx="4670631" cy="1344702"/>
          </a:xfrm>
        </p:grpSpPr>
        <p:sp>
          <p:nvSpPr>
            <p:cNvPr id="24" name="文本框 97"/>
            <p:cNvSpPr txBox="1"/>
            <p:nvPr/>
          </p:nvSpPr>
          <p:spPr>
            <a:xfrm>
              <a:off x="-1567152" y="2635060"/>
              <a:ext cx="4670631" cy="737065"/>
            </a:xfrm>
            <a:prstGeom prst="rect">
              <a:avLst/>
            </a:prstGeom>
            <a:noFill/>
          </p:spPr>
          <p:txBody>
            <a:bodyPr wrap="square" rtlCol="0">
              <a:spAutoFit/>
            </a:bodyPr>
            <a:p>
              <a:r>
                <a:rPr lang="zh-CN" altLang="en-US" sz="1400" dirty="0">
                  <a:solidFill>
                    <a:schemeClr val="tx1">
                      <a:lumMod val="75000"/>
                      <a:lumOff val="25000"/>
                    </a:schemeClr>
                  </a:solidFill>
                  <a:latin typeface="字心坊萌喵体" charset="-122"/>
                  <a:ea typeface="字心坊萌喵体" charset="-122"/>
                  <a:cs typeface="+mn-ea"/>
                  <a:sym typeface="+mn-lt"/>
                </a:rPr>
                <a:t>单击此处添加简短说明请您在此修改您的内容单击此处添加简短说明请您在此修改您的内容</a:t>
              </a:r>
              <a:endParaRPr lang="zh-CN" altLang="en-US" sz="1400" dirty="0" smtClean="0">
                <a:solidFill>
                  <a:schemeClr val="tx1">
                    <a:lumMod val="75000"/>
                    <a:lumOff val="25000"/>
                  </a:schemeClr>
                </a:solidFill>
                <a:latin typeface="字心坊萌喵体" charset="-122"/>
                <a:ea typeface="字心坊萌喵体" charset="-122"/>
                <a:cs typeface="+mn-ea"/>
                <a:sym typeface="+mn-lt"/>
              </a:endParaRPr>
            </a:p>
          </p:txBody>
        </p:sp>
        <p:sp>
          <p:nvSpPr>
            <p:cNvPr id="11" name="文本框 101"/>
            <p:cNvSpPr txBox="1"/>
            <p:nvPr/>
          </p:nvSpPr>
          <p:spPr>
            <a:xfrm>
              <a:off x="-1567152" y="2027423"/>
              <a:ext cx="2197101" cy="398688"/>
            </a:xfrm>
            <a:prstGeom prst="rect">
              <a:avLst/>
            </a:prstGeom>
            <a:noFill/>
          </p:spPr>
          <p:txBody>
            <a:bodyPr wrap="square" rtlCol="0">
              <a:spAutoFit/>
            </a:bodyPr>
            <a:p>
              <a:r>
                <a:rPr lang="zh-CN" altLang="en-US" sz="2000" b="1" dirty="0">
                  <a:solidFill>
                    <a:schemeClr val="tx1">
                      <a:lumMod val="75000"/>
                      <a:lumOff val="25000"/>
                    </a:schemeClr>
                  </a:solidFill>
                  <a:latin typeface="字心坊萌喵体" charset="-122"/>
                  <a:ea typeface="字心坊萌喵体" charset="-122"/>
                </a:rPr>
                <a:t>输入标题</a:t>
              </a:r>
              <a:endParaRPr lang="zh-CN" altLang="en-US" sz="2000" b="1" dirty="0">
                <a:solidFill>
                  <a:schemeClr val="tx1">
                    <a:lumMod val="75000"/>
                    <a:lumOff val="25000"/>
                  </a:schemeClr>
                </a:solidFill>
                <a:latin typeface="字心坊萌喵体" charset="-122"/>
                <a:ea typeface="字心坊萌喵体" charset="-122"/>
              </a:endParaRPr>
            </a:p>
          </p:txBody>
        </p:sp>
      </p:grpSp>
      <p:grpSp>
        <p:nvGrpSpPr>
          <p:cNvPr id="12" name="组合 11"/>
          <p:cNvGrpSpPr/>
          <p:nvPr/>
        </p:nvGrpSpPr>
        <p:grpSpPr>
          <a:xfrm>
            <a:off x="1200558" y="4690285"/>
            <a:ext cx="3264850" cy="1345013"/>
            <a:chOff x="150343" y="2027423"/>
            <a:chExt cx="4670631" cy="1344702"/>
          </a:xfrm>
        </p:grpSpPr>
        <p:sp>
          <p:nvSpPr>
            <p:cNvPr id="14" name="文本框 103"/>
            <p:cNvSpPr txBox="1"/>
            <p:nvPr/>
          </p:nvSpPr>
          <p:spPr>
            <a:xfrm>
              <a:off x="150343" y="2635060"/>
              <a:ext cx="4670631" cy="737065"/>
            </a:xfrm>
            <a:prstGeom prst="rect">
              <a:avLst/>
            </a:prstGeom>
            <a:noFill/>
          </p:spPr>
          <p:txBody>
            <a:bodyPr wrap="square" rtlCol="0">
              <a:spAutoFit/>
            </a:bodyPr>
            <a:p>
              <a:r>
                <a:rPr lang="zh-CN" altLang="en-US" sz="1400" dirty="0">
                  <a:solidFill>
                    <a:schemeClr val="tx1">
                      <a:lumMod val="75000"/>
                      <a:lumOff val="25000"/>
                    </a:schemeClr>
                  </a:solidFill>
                  <a:latin typeface="字心坊萌喵体" charset="-122"/>
                  <a:ea typeface="字心坊萌喵体" charset="-122"/>
                  <a:cs typeface="+mn-ea"/>
                  <a:sym typeface="+mn-lt"/>
                </a:rPr>
                <a:t>单击此处添加简短说明请您在此修改您的内容单击此处添加简短说明请您在此修改您的内容</a:t>
              </a:r>
              <a:endParaRPr lang="zh-CN" altLang="en-US" sz="1400" dirty="0">
                <a:solidFill>
                  <a:schemeClr val="tx1">
                    <a:lumMod val="75000"/>
                    <a:lumOff val="25000"/>
                  </a:schemeClr>
                </a:solidFill>
                <a:latin typeface="字心坊萌喵体" charset="-122"/>
                <a:ea typeface="字心坊萌喵体" charset="-122"/>
                <a:cs typeface="+mn-ea"/>
                <a:sym typeface="+mn-lt"/>
              </a:endParaRPr>
            </a:p>
          </p:txBody>
        </p:sp>
        <p:sp>
          <p:nvSpPr>
            <p:cNvPr id="15" name="文本框 104"/>
            <p:cNvSpPr txBox="1"/>
            <p:nvPr/>
          </p:nvSpPr>
          <p:spPr>
            <a:xfrm>
              <a:off x="150343" y="2027423"/>
              <a:ext cx="2197101" cy="398688"/>
            </a:xfrm>
            <a:prstGeom prst="rect">
              <a:avLst/>
            </a:prstGeom>
            <a:noFill/>
          </p:spPr>
          <p:txBody>
            <a:bodyPr wrap="square" rtlCol="0">
              <a:spAutoFit/>
            </a:bodyPr>
            <a:p>
              <a:r>
                <a:rPr lang="zh-CN" altLang="en-US" sz="2000" b="1" dirty="0">
                  <a:solidFill>
                    <a:schemeClr val="tx1">
                      <a:lumMod val="75000"/>
                      <a:lumOff val="25000"/>
                    </a:schemeClr>
                  </a:solidFill>
                  <a:latin typeface="字心坊萌喵体" charset="-122"/>
                  <a:ea typeface="字心坊萌喵体" charset="-122"/>
                </a:rPr>
                <a:t>输入标题</a:t>
              </a:r>
              <a:endParaRPr lang="zh-CN" altLang="en-US" sz="2000" b="1" dirty="0">
                <a:solidFill>
                  <a:schemeClr val="tx1">
                    <a:lumMod val="75000"/>
                    <a:lumOff val="25000"/>
                  </a:schemeClr>
                </a:solidFill>
                <a:latin typeface="字心坊萌喵体" charset="-122"/>
                <a:ea typeface="字心坊萌喵体" charset="-122"/>
              </a:endParaRPr>
            </a:p>
          </p:txBody>
        </p:sp>
      </p:grpSp>
      <p:grpSp>
        <p:nvGrpSpPr>
          <p:cNvPr id="29" name="组合 28"/>
          <p:cNvGrpSpPr/>
          <p:nvPr/>
        </p:nvGrpSpPr>
        <p:grpSpPr>
          <a:xfrm>
            <a:off x="7730557" y="2021226"/>
            <a:ext cx="3264850" cy="1345013"/>
            <a:chOff x="150343" y="2027423"/>
            <a:chExt cx="4670631" cy="1344702"/>
          </a:xfrm>
        </p:grpSpPr>
        <p:sp>
          <p:nvSpPr>
            <p:cNvPr id="16" name="文本框 106"/>
            <p:cNvSpPr txBox="1"/>
            <p:nvPr/>
          </p:nvSpPr>
          <p:spPr>
            <a:xfrm>
              <a:off x="150343" y="2635060"/>
              <a:ext cx="4670631" cy="737065"/>
            </a:xfrm>
            <a:prstGeom prst="rect">
              <a:avLst/>
            </a:prstGeom>
            <a:noFill/>
          </p:spPr>
          <p:txBody>
            <a:bodyPr wrap="square" rtlCol="0">
              <a:spAutoFit/>
            </a:bodyPr>
            <a:p>
              <a:pPr algn="r"/>
              <a:r>
                <a:rPr lang="zh-CN" altLang="en-US" sz="1400" dirty="0">
                  <a:solidFill>
                    <a:schemeClr val="tx1">
                      <a:lumMod val="75000"/>
                      <a:lumOff val="25000"/>
                    </a:schemeClr>
                  </a:solidFill>
                  <a:latin typeface="字心坊萌喵体" charset="-122"/>
                  <a:ea typeface="字心坊萌喵体" charset="-122"/>
                  <a:cs typeface="+mn-ea"/>
                  <a:sym typeface="+mn-lt"/>
                </a:rPr>
                <a:t>单击此处添加简短说明请您在此修改您的内容单击此处添加简短说明请您在此修改您的内容</a:t>
              </a:r>
              <a:endParaRPr lang="zh-CN" altLang="en-US" sz="1400" dirty="0">
                <a:solidFill>
                  <a:schemeClr val="tx1">
                    <a:lumMod val="75000"/>
                    <a:lumOff val="25000"/>
                  </a:schemeClr>
                </a:solidFill>
                <a:latin typeface="字心坊萌喵体" charset="-122"/>
                <a:ea typeface="字心坊萌喵体" charset="-122"/>
                <a:cs typeface="+mn-ea"/>
                <a:sym typeface="+mn-lt"/>
              </a:endParaRPr>
            </a:p>
          </p:txBody>
        </p:sp>
        <p:sp>
          <p:nvSpPr>
            <p:cNvPr id="31" name="文本框 107"/>
            <p:cNvSpPr txBox="1"/>
            <p:nvPr/>
          </p:nvSpPr>
          <p:spPr>
            <a:xfrm>
              <a:off x="2623873" y="2027423"/>
              <a:ext cx="2197101" cy="398688"/>
            </a:xfrm>
            <a:prstGeom prst="rect">
              <a:avLst/>
            </a:prstGeom>
            <a:noFill/>
          </p:spPr>
          <p:txBody>
            <a:bodyPr wrap="square" rtlCol="0">
              <a:spAutoFit/>
            </a:bodyPr>
            <a:p>
              <a:pPr algn="r"/>
              <a:r>
                <a:rPr lang="zh-CN" altLang="en-US" sz="2000" b="1" dirty="0">
                  <a:solidFill>
                    <a:schemeClr val="tx1">
                      <a:lumMod val="75000"/>
                      <a:lumOff val="25000"/>
                    </a:schemeClr>
                  </a:solidFill>
                  <a:latin typeface="字心坊萌喵体" charset="-122"/>
                  <a:ea typeface="字心坊萌喵体" charset="-122"/>
                </a:rPr>
                <a:t>输入标题</a:t>
              </a:r>
              <a:endParaRPr lang="zh-CN" altLang="en-US" sz="2000" b="1" dirty="0">
                <a:solidFill>
                  <a:schemeClr val="tx1">
                    <a:lumMod val="75000"/>
                    <a:lumOff val="25000"/>
                  </a:schemeClr>
                </a:solidFill>
                <a:latin typeface="字心坊萌喵体" charset="-122"/>
                <a:ea typeface="字心坊萌喵体" charset="-122"/>
              </a:endParaRPr>
            </a:p>
          </p:txBody>
        </p:sp>
      </p:grpSp>
      <p:grpSp>
        <p:nvGrpSpPr>
          <p:cNvPr id="32" name="组合 31"/>
          <p:cNvGrpSpPr/>
          <p:nvPr/>
        </p:nvGrpSpPr>
        <p:grpSpPr>
          <a:xfrm>
            <a:off x="7730557" y="4690285"/>
            <a:ext cx="3264850" cy="1345013"/>
            <a:chOff x="150343" y="2027423"/>
            <a:chExt cx="4670631" cy="1344702"/>
          </a:xfrm>
        </p:grpSpPr>
        <p:sp>
          <p:nvSpPr>
            <p:cNvPr id="33" name="文本框 109"/>
            <p:cNvSpPr txBox="1"/>
            <p:nvPr/>
          </p:nvSpPr>
          <p:spPr>
            <a:xfrm>
              <a:off x="150343" y="2635060"/>
              <a:ext cx="4670631" cy="737065"/>
            </a:xfrm>
            <a:prstGeom prst="rect">
              <a:avLst/>
            </a:prstGeom>
            <a:noFill/>
          </p:spPr>
          <p:txBody>
            <a:bodyPr wrap="square" rtlCol="0">
              <a:spAutoFit/>
            </a:bodyPr>
            <a:p>
              <a:pPr algn="r"/>
              <a:r>
                <a:rPr lang="zh-CN" altLang="en-US" sz="1400" dirty="0">
                  <a:solidFill>
                    <a:schemeClr val="tx1">
                      <a:lumMod val="75000"/>
                      <a:lumOff val="25000"/>
                    </a:schemeClr>
                  </a:solidFill>
                  <a:latin typeface="字心坊萌喵体" charset="-122"/>
                  <a:ea typeface="字心坊萌喵体" charset="-122"/>
                  <a:cs typeface="+mn-ea"/>
                  <a:sym typeface="+mn-lt"/>
                </a:rPr>
                <a:t>单击此处添加简短说明请您在此修改您的内容单击此处添加简短说明请您在此修改您的内容</a:t>
              </a:r>
              <a:endParaRPr lang="zh-CN" altLang="en-US" sz="1400" dirty="0">
                <a:solidFill>
                  <a:schemeClr val="tx1">
                    <a:lumMod val="75000"/>
                    <a:lumOff val="25000"/>
                  </a:schemeClr>
                </a:solidFill>
                <a:latin typeface="字心坊萌喵体" charset="-122"/>
                <a:ea typeface="字心坊萌喵体" charset="-122"/>
                <a:cs typeface="+mn-ea"/>
                <a:sym typeface="+mn-lt"/>
              </a:endParaRPr>
            </a:p>
          </p:txBody>
        </p:sp>
        <p:sp>
          <p:nvSpPr>
            <p:cNvPr id="34" name="文本框 110"/>
            <p:cNvSpPr txBox="1"/>
            <p:nvPr/>
          </p:nvSpPr>
          <p:spPr>
            <a:xfrm>
              <a:off x="2623873" y="2027423"/>
              <a:ext cx="2197101" cy="398688"/>
            </a:xfrm>
            <a:prstGeom prst="rect">
              <a:avLst/>
            </a:prstGeom>
            <a:noFill/>
          </p:spPr>
          <p:txBody>
            <a:bodyPr wrap="square" rtlCol="0">
              <a:spAutoFit/>
            </a:bodyPr>
            <a:p>
              <a:pPr algn="r"/>
              <a:r>
                <a:rPr lang="zh-CN" altLang="en-US" sz="2000" b="1" dirty="0">
                  <a:solidFill>
                    <a:schemeClr val="tx1">
                      <a:lumMod val="75000"/>
                      <a:lumOff val="25000"/>
                    </a:schemeClr>
                  </a:solidFill>
                  <a:latin typeface="字心坊萌喵体" charset="-122"/>
                  <a:ea typeface="字心坊萌喵体" charset="-122"/>
                </a:rPr>
                <a:t>输入标题</a:t>
              </a:r>
              <a:endParaRPr lang="zh-CN" altLang="en-US" sz="2000" b="1" dirty="0">
                <a:solidFill>
                  <a:schemeClr val="tx1">
                    <a:lumMod val="75000"/>
                    <a:lumOff val="25000"/>
                  </a:schemeClr>
                </a:solidFill>
                <a:latin typeface="字心坊萌喵体" charset="-122"/>
                <a:ea typeface="字心坊萌喵体" charset="-122"/>
              </a:endParaRPr>
            </a:p>
          </p:txBody>
        </p:sp>
      </p:grpSp>
      <p:grpSp>
        <p:nvGrpSpPr>
          <p:cNvPr id="35" name="组合 34"/>
          <p:cNvGrpSpPr>
            <a:grpSpLocks noChangeAspect="1"/>
          </p:cNvGrpSpPr>
          <p:nvPr/>
        </p:nvGrpSpPr>
        <p:grpSpPr>
          <a:xfrm>
            <a:off x="4657587" y="2657570"/>
            <a:ext cx="2880000" cy="2902920"/>
            <a:chOff x="4657587" y="2529612"/>
            <a:chExt cx="2880000" cy="2902920"/>
          </a:xfrm>
        </p:grpSpPr>
        <p:grpSp>
          <p:nvGrpSpPr>
            <p:cNvPr id="36" name="组合 35"/>
            <p:cNvGrpSpPr>
              <a:grpSpLocks noChangeAspect="1"/>
            </p:cNvGrpSpPr>
            <p:nvPr/>
          </p:nvGrpSpPr>
          <p:grpSpPr>
            <a:xfrm>
              <a:off x="4657587" y="2529612"/>
              <a:ext cx="2880000" cy="2902920"/>
              <a:chOff x="5769234" y="495299"/>
              <a:chExt cx="5853915" cy="5900503"/>
            </a:xfrm>
            <a:solidFill>
              <a:schemeClr val="accent1"/>
            </a:solidFill>
          </p:grpSpPr>
          <p:sp>
            <p:nvSpPr>
              <p:cNvPr id="41" name="矩形 40"/>
              <p:cNvSpPr/>
              <p:nvPr/>
            </p:nvSpPr>
            <p:spPr>
              <a:xfrm>
                <a:off x="5769234" y="495299"/>
                <a:ext cx="2686051" cy="2686051"/>
              </a:xfrm>
              <a:prstGeom prst="rect">
                <a:avLst/>
              </a:prstGeom>
              <a:solidFill>
                <a:srgbClr val="FFAF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字心坊萌喵体" charset="-122"/>
                  <a:ea typeface="字心坊萌喵体" charset="-122"/>
                </a:endParaRPr>
              </a:p>
            </p:txBody>
          </p:sp>
          <p:sp>
            <p:nvSpPr>
              <p:cNvPr id="42" name="矩形 41"/>
              <p:cNvSpPr/>
              <p:nvPr/>
            </p:nvSpPr>
            <p:spPr>
              <a:xfrm>
                <a:off x="8937098" y="495299"/>
                <a:ext cx="2686051" cy="2686051"/>
              </a:xfrm>
              <a:prstGeom prst="rect">
                <a:avLst/>
              </a:prstGeom>
              <a:solidFill>
                <a:srgbClr val="BBE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字心坊萌喵体" charset="-122"/>
                  <a:ea typeface="字心坊萌喵体" charset="-122"/>
                </a:endParaRPr>
              </a:p>
            </p:txBody>
          </p:sp>
          <p:sp>
            <p:nvSpPr>
              <p:cNvPr id="43" name="矩形 42"/>
              <p:cNvSpPr/>
              <p:nvPr/>
            </p:nvSpPr>
            <p:spPr>
              <a:xfrm>
                <a:off x="5769234" y="3709751"/>
                <a:ext cx="2686051" cy="2686051"/>
              </a:xfrm>
              <a:prstGeom prst="rect">
                <a:avLst/>
              </a:prstGeom>
              <a:solidFill>
                <a:srgbClr val="F8F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字心坊萌喵体" charset="-122"/>
                  <a:ea typeface="字心坊萌喵体" charset="-122"/>
                </a:endParaRPr>
              </a:p>
            </p:txBody>
          </p:sp>
          <p:sp>
            <p:nvSpPr>
              <p:cNvPr id="44" name="矩形 43"/>
              <p:cNvSpPr/>
              <p:nvPr/>
            </p:nvSpPr>
            <p:spPr>
              <a:xfrm>
                <a:off x="8931533" y="3709751"/>
                <a:ext cx="2686051" cy="2686051"/>
              </a:xfrm>
              <a:prstGeom prst="rect">
                <a:avLst/>
              </a:prstGeom>
              <a:solidFill>
                <a:srgbClr val="FCD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字心坊萌喵体" charset="-122"/>
                  <a:ea typeface="字心坊萌喵体" charset="-122"/>
                </a:endParaRPr>
              </a:p>
            </p:txBody>
          </p:sp>
        </p:grpSp>
        <p:sp>
          <p:nvSpPr>
            <p:cNvPr id="37" name="Freeform 62"/>
            <p:cNvSpPr>
              <a:spLocks noChangeAspect="1" noEditPoints="1"/>
            </p:cNvSpPr>
            <p:nvPr/>
          </p:nvSpPr>
          <p:spPr bwMode="auto">
            <a:xfrm>
              <a:off x="5085998" y="2956351"/>
              <a:ext cx="464657" cy="468000"/>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682" tIns="60841" rIns="121682" bIns="60841" numCol="1" anchor="t" anchorCtr="0" compatLnSpc="1"/>
            <a:p>
              <a:endParaRPr lang="en-US" sz="3200">
                <a:solidFill>
                  <a:schemeClr val="tx1">
                    <a:lumMod val="75000"/>
                    <a:lumOff val="25000"/>
                  </a:schemeClr>
                </a:solidFill>
                <a:latin typeface="字心坊萌喵体" charset="-122"/>
                <a:ea typeface="字心坊萌喵体" charset="-122"/>
              </a:endParaRPr>
            </a:p>
          </p:txBody>
        </p:sp>
        <p:sp>
          <p:nvSpPr>
            <p:cNvPr id="38" name="Freeform 245"/>
            <p:cNvSpPr>
              <a:spLocks noChangeAspect="1"/>
            </p:cNvSpPr>
            <p:nvPr/>
          </p:nvSpPr>
          <p:spPr bwMode="auto">
            <a:xfrm>
              <a:off x="6642662" y="2956351"/>
              <a:ext cx="468371" cy="468000"/>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21682" tIns="60841" rIns="121682" bIns="60841" numCol="1" anchor="t" anchorCtr="0" compatLnSpc="1"/>
            <a:p>
              <a:endParaRPr lang="en-US" sz="3200">
                <a:solidFill>
                  <a:schemeClr val="tx1">
                    <a:lumMod val="75000"/>
                    <a:lumOff val="25000"/>
                  </a:schemeClr>
                </a:solidFill>
                <a:latin typeface="字心坊萌喵体" charset="-122"/>
                <a:ea typeface="字心坊萌喵体" charset="-122"/>
              </a:endParaRPr>
            </a:p>
          </p:txBody>
        </p:sp>
        <p:sp>
          <p:nvSpPr>
            <p:cNvPr id="39" name="Freeform 79"/>
            <p:cNvSpPr>
              <a:spLocks noChangeAspect="1" noEditPoints="1"/>
            </p:cNvSpPr>
            <p:nvPr/>
          </p:nvSpPr>
          <p:spPr bwMode="auto">
            <a:xfrm>
              <a:off x="6639924" y="4537792"/>
              <a:ext cx="468370" cy="468000"/>
            </a:xfrm>
            <a:custGeom>
              <a:avLst/>
              <a:gdLst/>
              <a:ahLst/>
              <a:cxnLst>
                <a:cxn ang="0">
                  <a:pos x="236" y="200"/>
                </a:cxn>
                <a:cxn ang="0">
                  <a:pos x="176" y="200"/>
                </a:cxn>
                <a:cxn ang="0">
                  <a:pos x="160" y="200"/>
                </a:cxn>
                <a:cxn ang="0">
                  <a:pos x="160" y="220"/>
                </a:cxn>
                <a:cxn ang="0">
                  <a:pos x="176" y="236"/>
                </a:cxn>
                <a:cxn ang="0">
                  <a:pos x="176" y="240"/>
                </a:cxn>
                <a:cxn ang="0">
                  <a:pos x="72" y="240"/>
                </a:cxn>
                <a:cxn ang="0">
                  <a:pos x="72" y="236"/>
                </a:cxn>
                <a:cxn ang="0">
                  <a:pos x="88" y="220"/>
                </a:cxn>
                <a:cxn ang="0">
                  <a:pos x="88" y="200"/>
                </a:cxn>
                <a:cxn ang="0">
                  <a:pos x="72" y="200"/>
                </a:cxn>
                <a:cxn ang="0">
                  <a:pos x="12" y="200"/>
                </a:cxn>
                <a:cxn ang="0">
                  <a:pos x="0" y="188"/>
                </a:cxn>
                <a:cxn ang="0">
                  <a:pos x="0" y="28"/>
                </a:cxn>
                <a:cxn ang="0">
                  <a:pos x="12" y="16"/>
                </a:cxn>
                <a:cxn ang="0">
                  <a:pos x="86" y="16"/>
                </a:cxn>
                <a:cxn ang="0">
                  <a:pos x="70" y="32"/>
                </a:cxn>
                <a:cxn ang="0">
                  <a:pos x="16" y="32"/>
                </a:cxn>
                <a:cxn ang="0">
                  <a:pos x="16" y="168"/>
                </a:cxn>
                <a:cxn ang="0">
                  <a:pos x="232" y="168"/>
                </a:cxn>
                <a:cxn ang="0">
                  <a:pos x="232" y="32"/>
                </a:cxn>
                <a:cxn ang="0">
                  <a:pos x="178" y="32"/>
                </a:cxn>
                <a:cxn ang="0">
                  <a:pos x="162" y="16"/>
                </a:cxn>
                <a:cxn ang="0">
                  <a:pos x="236" y="16"/>
                </a:cxn>
                <a:cxn ang="0">
                  <a:pos x="248" y="28"/>
                </a:cxn>
                <a:cxn ang="0">
                  <a:pos x="248" y="188"/>
                </a:cxn>
                <a:cxn ang="0">
                  <a:pos x="236" y="200"/>
                </a:cxn>
                <a:cxn ang="0">
                  <a:pos x="152" y="52"/>
                </a:cxn>
                <a:cxn ang="0">
                  <a:pos x="144" y="48"/>
                </a:cxn>
                <a:cxn ang="0">
                  <a:pos x="136" y="41"/>
                </a:cxn>
                <a:cxn ang="0">
                  <a:pos x="136" y="96"/>
                </a:cxn>
                <a:cxn ang="0">
                  <a:pos x="124" y="108"/>
                </a:cxn>
                <a:cxn ang="0">
                  <a:pos x="112" y="96"/>
                </a:cxn>
                <a:cxn ang="0">
                  <a:pos x="112" y="41"/>
                </a:cxn>
                <a:cxn ang="0">
                  <a:pos x="104" y="48"/>
                </a:cxn>
                <a:cxn ang="0">
                  <a:pos x="96" y="52"/>
                </a:cxn>
                <a:cxn ang="0">
                  <a:pos x="84" y="40"/>
                </a:cxn>
                <a:cxn ang="0">
                  <a:pos x="88" y="32"/>
                </a:cxn>
                <a:cxn ang="0">
                  <a:pos x="116" y="4"/>
                </a:cxn>
                <a:cxn ang="0">
                  <a:pos x="124" y="0"/>
                </a:cxn>
                <a:cxn ang="0">
                  <a:pos x="132" y="4"/>
                </a:cxn>
                <a:cxn ang="0">
                  <a:pos x="160" y="32"/>
                </a:cxn>
                <a:cxn ang="0">
                  <a:pos x="164" y="40"/>
                </a:cxn>
                <a:cxn ang="0">
                  <a:pos x="152" y="52"/>
                </a:cxn>
              </a:cxnLst>
              <a:rect l="0" t="0" r="r" b="b"/>
              <a:pathLst>
                <a:path w="248" h="240">
                  <a:moveTo>
                    <a:pt x="236" y="200"/>
                  </a:moveTo>
                  <a:cubicBezTo>
                    <a:pt x="176" y="200"/>
                    <a:pt x="176" y="200"/>
                    <a:pt x="176" y="200"/>
                  </a:cubicBezTo>
                  <a:cubicBezTo>
                    <a:pt x="160" y="200"/>
                    <a:pt x="160" y="200"/>
                    <a:pt x="160" y="200"/>
                  </a:cubicBezTo>
                  <a:cubicBezTo>
                    <a:pt x="160" y="220"/>
                    <a:pt x="160" y="220"/>
                    <a:pt x="160" y="220"/>
                  </a:cubicBezTo>
                  <a:cubicBezTo>
                    <a:pt x="176" y="236"/>
                    <a:pt x="176" y="236"/>
                    <a:pt x="176" y="236"/>
                  </a:cubicBezTo>
                  <a:cubicBezTo>
                    <a:pt x="176" y="240"/>
                    <a:pt x="176" y="240"/>
                    <a:pt x="176" y="240"/>
                  </a:cubicBezTo>
                  <a:cubicBezTo>
                    <a:pt x="72" y="240"/>
                    <a:pt x="72" y="240"/>
                    <a:pt x="72" y="240"/>
                  </a:cubicBezTo>
                  <a:cubicBezTo>
                    <a:pt x="72" y="236"/>
                    <a:pt x="72" y="236"/>
                    <a:pt x="72" y="236"/>
                  </a:cubicBezTo>
                  <a:cubicBezTo>
                    <a:pt x="88" y="220"/>
                    <a:pt x="88" y="220"/>
                    <a:pt x="88" y="220"/>
                  </a:cubicBezTo>
                  <a:cubicBezTo>
                    <a:pt x="88" y="200"/>
                    <a:pt x="88" y="200"/>
                    <a:pt x="88" y="200"/>
                  </a:cubicBezTo>
                  <a:cubicBezTo>
                    <a:pt x="72" y="200"/>
                    <a:pt x="72" y="200"/>
                    <a:pt x="72" y="200"/>
                  </a:cubicBezTo>
                  <a:cubicBezTo>
                    <a:pt x="12" y="200"/>
                    <a:pt x="12" y="200"/>
                    <a:pt x="12" y="200"/>
                  </a:cubicBezTo>
                  <a:cubicBezTo>
                    <a:pt x="5" y="200"/>
                    <a:pt x="0" y="195"/>
                    <a:pt x="0" y="188"/>
                  </a:cubicBezTo>
                  <a:cubicBezTo>
                    <a:pt x="0" y="28"/>
                    <a:pt x="0" y="28"/>
                    <a:pt x="0" y="28"/>
                  </a:cubicBezTo>
                  <a:cubicBezTo>
                    <a:pt x="0" y="21"/>
                    <a:pt x="5" y="16"/>
                    <a:pt x="12" y="16"/>
                  </a:cubicBezTo>
                  <a:cubicBezTo>
                    <a:pt x="86" y="16"/>
                    <a:pt x="86" y="16"/>
                    <a:pt x="86" y="16"/>
                  </a:cubicBezTo>
                  <a:cubicBezTo>
                    <a:pt x="70" y="32"/>
                    <a:pt x="70" y="32"/>
                    <a:pt x="70" y="32"/>
                  </a:cubicBezTo>
                  <a:cubicBezTo>
                    <a:pt x="16" y="32"/>
                    <a:pt x="16" y="32"/>
                    <a:pt x="16" y="32"/>
                  </a:cubicBezTo>
                  <a:cubicBezTo>
                    <a:pt x="16" y="168"/>
                    <a:pt x="16" y="168"/>
                    <a:pt x="16" y="168"/>
                  </a:cubicBezTo>
                  <a:cubicBezTo>
                    <a:pt x="232" y="168"/>
                    <a:pt x="232" y="168"/>
                    <a:pt x="232" y="168"/>
                  </a:cubicBezTo>
                  <a:cubicBezTo>
                    <a:pt x="232" y="32"/>
                    <a:pt x="232" y="32"/>
                    <a:pt x="232" y="32"/>
                  </a:cubicBezTo>
                  <a:cubicBezTo>
                    <a:pt x="178" y="32"/>
                    <a:pt x="178" y="32"/>
                    <a:pt x="178" y="32"/>
                  </a:cubicBezTo>
                  <a:cubicBezTo>
                    <a:pt x="162" y="16"/>
                    <a:pt x="162" y="16"/>
                    <a:pt x="162" y="16"/>
                  </a:cubicBezTo>
                  <a:cubicBezTo>
                    <a:pt x="236" y="16"/>
                    <a:pt x="236" y="16"/>
                    <a:pt x="236" y="16"/>
                  </a:cubicBezTo>
                  <a:cubicBezTo>
                    <a:pt x="243" y="16"/>
                    <a:pt x="248" y="21"/>
                    <a:pt x="248" y="28"/>
                  </a:cubicBezTo>
                  <a:cubicBezTo>
                    <a:pt x="248" y="188"/>
                    <a:pt x="248" y="188"/>
                    <a:pt x="248" y="188"/>
                  </a:cubicBezTo>
                  <a:cubicBezTo>
                    <a:pt x="248" y="195"/>
                    <a:pt x="243" y="200"/>
                    <a:pt x="236" y="200"/>
                  </a:cubicBezTo>
                  <a:moveTo>
                    <a:pt x="152" y="52"/>
                  </a:moveTo>
                  <a:cubicBezTo>
                    <a:pt x="149" y="52"/>
                    <a:pt x="146" y="51"/>
                    <a:pt x="144" y="48"/>
                  </a:cubicBezTo>
                  <a:cubicBezTo>
                    <a:pt x="136" y="41"/>
                    <a:pt x="136" y="41"/>
                    <a:pt x="136" y="41"/>
                  </a:cubicBezTo>
                  <a:cubicBezTo>
                    <a:pt x="136" y="96"/>
                    <a:pt x="136" y="96"/>
                    <a:pt x="136" y="96"/>
                  </a:cubicBezTo>
                  <a:cubicBezTo>
                    <a:pt x="136" y="103"/>
                    <a:pt x="131" y="108"/>
                    <a:pt x="124" y="108"/>
                  </a:cubicBezTo>
                  <a:cubicBezTo>
                    <a:pt x="117" y="108"/>
                    <a:pt x="112" y="103"/>
                    <a:pt x="112" y="96"/>
                  </a:cubicBezTo>
                  <a:cubicBezTo>
                    <a:pt x="112" y="41"/>
                    <a:pt x="112" y="41"/>
                    <a:pt x="112" y="41"/>
                  </a:cubicBezTo>
                  <a:cubicBezTo>
                    <a:pt x="104" y="48"/>
                    <a:pt x="104" y="48"/>
                    <a:pt x="104" y="48"/>
                  </a:cubicBezTo>
                  <a:cubicBezTo>
                    <a:pt x="102" y="51"/>
                    <a:pt x="99" y="52"/>
                    <a:pt x="96" y="52"/>
                  </a:cubicBezTo>
                  <a:cubicBezTo>
                    <a:pt x="89" y="52"/>
                    <a:pt x="84" y="47"/>
                    <a:pt x="84" y="40"/>
                  </a:cubicBezTo>
                  <a:cubicBezTo>
                    <a:pt x="84" y="37"/>
                    <a:pt x="85" y="34"/>
                    <a:pt x="88" y="32"/>
                  </a:cubicBezTo>
                  <a:cubicBezTo>
                    <a:pt x="116" y="4"/>
                    <a:pt x="116" y="4"/>
                    <a:pt x="116" y="4"/>
                  </a:cubicBezTo>
                  <a:cubicBezTo>
                    <a:pt x="118" y="1"/>
                    <a:pt x="121" y="0"/>
                    <a:pt x="124" y="0"/>
                  </a:cubicBezTo>
                  <a:cubicBezTo>
                    <a:pt x="127" y="0"/>
                    <a:pt x="130" y="1"/>
                    <a:pt x="132" y="4"/>
                  </a:cubicBezTo>
                  <a:cubicBezTo>
                    <a:pt x="160" y="32"/>
                    <a:pt x="160" y="32"/>
                    <a:pt x="160" y="32"/>
                  </a:cubicBezTo>
                  <a:cubicBezTo>
                    <a:pt x="163" y="34"/>
                    <a:pt x="164" y="37"/>
                    <a:pt x="164" y="40"/>
                  </a:cubicBezTo>
                  <a:cubicBezTo>
                    <a:pt x="164" y="47"/>
                    <a:pt x="159" y="52"/>
                    <a:pt x="152" y="52"/>
                  </a:cubicBezTo>
                </a:path>
              </a:pathLst>
            </a:custGeom>
            <a:solidFill>
              <a:schemeClr val="bg1"/>
            </a:solidFill>
            <a:ln w="9525">
              <a:noFill/>
              <a:round/>
            </a:ln>
          </p:spPr>
          <p:txBody>
            <a:bodyPr vert="horz" wrap="square" lIns="91440" tIns="45720" rIns="91440" bIns="45720" numCol="1" anchor="t" anchorCtr="0" compatLnSpc="1"/>
            <a:p>
              <a:endParaRPr lang="en-US" sz="2000">
                <a:solidFill>
                  <a:schemeClr val="tx1">
                    <a:lumMod val="75000"/>
                    <a:lumOff val="25000"/>
                  </a:schemeClr>
                </a:solidFill>
                <a:latin typeface="字心坊萌喵体" charset="-122"/>
                <a:ea typeface="字心坊萌喵体" charset="-122"/>
              </a:endParaRPr>
            </a:p>
          </p:txBody>
        </p:sp>
        <p:sp>
          <p:nvSpPr>
            <p:cNvPr id="40" name="Freeform 132"/>
            <p:cNvSpPr>
              <a:spLocks noChangeAspect="1" noEditPoints="1"/>
            </p:cNvSpPr>
            <p:nvPr/>
          </p:nvSpPr>
          <p:spPr bwMode="auto">
            <a:xfrm>
              <a:off x="5073495" y="4537792"/>
              <a:ext cx="489663" cy="468000"/>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ln>
          </p:spPr>
          <p:txBody>
            <a:bodyPr vert="horz" wrap="square" lIns="121682" tIns="60841" rIns="121682" bIns="60841" numCol="1" anchor="t" anchorCtr="0" compatLnSpc="1"/>
            <a:p>
              <a:endParaRPr lang="en-US" sz="3200">
                <a:solidFill>
                  <a:schemeClr val="tx1">
                    <a:lumMod val="75000"/>
                    <a:lumOff val="25000"/>
                  </a:schemeClr>
                </a:solidFill>
                <a:latin typeface="字心坊萌喵体" charset="-122"/>
                <a:ea typeface="字心坊萌喵体" charset="-122"/>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智力开发早教益智托管幼儿培训教育看护班海报DM单宣传"/>
          <p:cNvPicPr>
            <a:picLocks noChangeAspect="1"/>
          </p:cNvPicPr>
          <p:nvPr/>
        </p:nvPicPr>
        <p:blipFill>
          <a:blip r:embed="rId1"/>
          <a:srcRect b="58003"/>
          <a:stretch>
            <a:fillRect/>
          </a:stretch>
        </p:blipFill>
        <p:spPr>
          <a:xfrm>
            <a:off x="0" y="0"/>
            <a:ext cx="12256770" cy="6875780"/>
          </a:xfrm>
          <a:prstGeom prst="rect">
            <a:avLst/>
          </a:prstGeom>
        </p:spPr>
      </p:pic>
      <p:pic>
        <p:nvPicPr>
          <p:cNvPr id="12" name="图片 11" descr="六一儿童节"/>
          <p:cNvPicPr>
            <a:picLocks noChangeAspect="1"/>
          </p:cNvPicPr>
          <p:nvPr/>
        </p:nvPicPr>
        <p:blipFill>
          <a:blip r:embed="rId2"/>
          <a:srcRect t="23422" b="23266"/>
          <a:stretch>
            <a:fillRect/>
          </a:stretch>
        </p:blipFill>
        <p:spPr>
          <a:xfrm>
            <a:off x="1445895" y="932180"/>
            <a:ext cx="9364980" cy="4993005"/>
          </a:xfrm>
          <a:prstGeom prst="rect">
            <a:avLst/>
          </a:prstGeom>
        </p:spPr>
      </p:pic>
      <p:sp>
        <p:nvSpPr>
          <p:cNvPr id="50" name="文本框 49"/>
          <p:cNvSpPr txBox="1"/>
          <p:nvPr/>
        </p:nvSpPr>
        <p:spPr>
          <a:xfrm>
            <a:off x="2369248" y="5810219"/>
            <a:ext cx="7223634" cy="368300"/>
          </a:xfrm>
          <a:prstGeom prst="rect">
            <a:avLst/>
          </a:prstGeom>
          <a:noFill/>
        </p:spPr>
        <p:txBody>
          <a:bodyPr wrap="square" rtlCol="0">
            <a:spAutoFit/>
          </a:bodyPr>
          <a:p>
            <a:pPr algn="ctr"/>
            <a:r>
              <a:rPr lang="en-US" altLang="zh-CN">
                <a:solidFill>
                  <a:schemeClr val="tx1">
                    <a:lumMod val="75000"/>
                    <a:lumOff val="25000"/>
                  </a:schemeClr>
                </a:solidFill>
                <a:latin typeface="胖橘猫老师" charset="-122"/>
                <a:ea typeface="胖橘猫老师" charset="-122"/>
              </a:rPr>
              <a:t>THANK</a:t>
            </a:r>
            <a:endParaRPr lang="en-US" altLang="zh-CN">
              <a:solidFill>
                <a:schemeClr val="tx1">
                  <a:lumMod val="75000"/>
                  <a:lumOff val="25000"/>
                </a:schemeClr>
              </a:solidFill>
              <a:latin typeface="胖橘猫老师" charset="-122"/>
              <a:ea typeface="胖橘猫老师" charset="-122"/>
            </a:endParaRPr>
          </a:p>
        </p:txBody>
      </p:sp>
      <p:sp>
        <p:nvSpPr>
          <p:cNvPr id="51" name="文本框 50"/>
          <p:cNvSpPr txBox="1"/>
          <p:nvPr/>
        </p:nvSpPr>
        <p:spPr>
          <a:xfrm>
            <a:off x="4590926" y="6272165"/>
            <a:ext cx="2780295" cy="368300"/>
          </a:xfrm>
          <a:prstGeom prst="rect">
            <a:avLst/>
          </a:prstGeom>
          <a:noFill/>
        </p:spPr>
        <p:txBody>
          <a:bodyPr wrap="square" rtlCol="0">
            <a:spAutoFit/>
          </a:bodyPr>
          <a:p>
            <a:pPr algn="ctr"/>
            <a:r>
              <a:rPr lang="zh-CN" altLang="en-US">
                <a:solidFill>
                  <a:schemeClr val="tx1">
                    <a:lumMod val="75000"/>
                    <a:lumOff val="25000"/>
                  </a:schemeClr>
                </a:solidFill>
                <a:latin typeface="胖橘猫老师" charset="-122"/>
                <a:ea typeface="胖橘猫老师" charset="-122"/>
                <a:cs typeface="胖橘猫老师" charset="-122"/>
              </a:rPr>
              <a:t>授课人：</a:t>
            </a:r>
            <a:r>
              <a:rPr lang="en-US" altLang="zh-CN">
                <a:solidFill>
                  <a:schemeClr val="tx1">
                    <a:lumMod val="75000"/>
                    <a:lumOff val="25000"/>
                  </a:schemeClr>
                </a:solidFill>
                <a:latin typeface="胖橘猫老师" charset="-122"/>
                <a:ea typeface="胖橘猫老师" charset="-122"/>
                <a:cs typeface="胖橘猫老师" charset="-122"/>
              </a:rPr>
              <a:t>xxx</a:t>
            </a:r>
            <a:endParaRPr lang="en-US" altLang="zh-CN">
              <a:solidFill>
                <a:schemeClr val="tx1">
                  <a:lumMod val="75000"/>
                  <a:lumOff val="25000"/>
                </a:schemeClr>
              </a:solidFill>
              <a:latin typeface="胖橘猫老师" charset="-122"/>
              <a:ea typeface="胖橘猫老师" charset="-122"/>
              <a:cs typeface="胖橘猫老师"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p:sld>
</file>

<file path=ppt/tags/tag1.xml><?xml version="1.0" encoding="utf-8"?>
<p:tagLst xmlns:p="http://schemas.openxmlformats.org/presentationml/2006/main">
  <p:tag name="MH" val="20180819160429"/>
  <p:tag name="MH_LIBRARY" val="GRAPHIC"/>
  <p:tag name="MH_TYPE" val="SubTitle"/>
  <p:tag name="MH_ORDER" val="1"/>
</p:tagLst>
</file>

<file path=ppt/tags/tag2.xml><?xml version="1.0" encoding="utf-8"?>
<p:tagLst xmlns:p="http://schemas.openxmlformats.org/presentationml/2006/main">
  <p:tag name="MH" val="20180819160429"/>
  <p:tag name="MH_LIBRARY" val="GRAPHIC"/>
  <p:tag name="MH_TYPE" val="Text"/>
  <p:tag name="MH_ORDER" val="1"/>
</p:tagLst>
</file>

<file path=ppt/tags/tag3.xml><?xml version="1.0" encoding="utf-8"?>
<p:tagLst xmlns:p="http://schemas.openxmlformats.org/presentationml/2006/main">
  <p:tag name="MH" val="20180819160429"/>
  <p:tag name="MH_LIBRARY" val="GRAPHIC"/>
  <p:tag name="MH_TYPE" val="SubTitle"/>
  <p:tag name="MH_ORDER" val="2"/>
</p:tagLst>
</file>

<file path=ppt/tags/tag4.xml><?xml version="1.0" encoding="utf-8"?>
<p:tagLst xmlns:p="http://schemas.openxmlformats.org/presentationml/2006/main">
  <p:tag name="MH" val="20180819160429"/>
  <p:tag name="MH_LIBRARY" val="GRAPHIC"/>
  <p:tag name="MH_TYPE" val="Text"/>
  <p:tag name="MH_ORDER" val="2"/>
</p:tagLst>
</file>

<file path=ppt/tags/tag5.xml><?xml version="1.0" encoding="utf-8"?>
<p:tagLst xmlns:p="http://schemas.openxmlformats.org/presentationml/2006/main">
  <p:tag name="MH" val="20180819160429"/>
  <p:tag name="MH_LIBRARY" val="GRAPHIC"/>
  <p:tag name="MH_TYPE" val="SubTitle"/>
  <p:tag name="MH_ORDER" val="3"/>
</p:tagLst>
</file>

<file path=ppt/tags/tag6.xml><?xml version="1.0" encoding="utf-8"?>
<p:tagLst xmlns:p="http://schemas.openxmlformats.org/presentationml/2006/main">
  <p:tag name="MH" val="20180819160429"/>
  <p:tag name="MH_LIBRARY" val="GRAPHIC"/>
  <p:tag name="MH_TYPE" val="Text"/>
  <p:tag name="MH_ORDER" val="3"/>
</p:tagLst>
</file>

<file path=ppt/tags/tag7.xml><?xml version="1.0" encoding="utf-8"?>
<p:tagLst xmlns:p="http://schemas.openxmlformats.org/presentationml/2006/main">
  <p:tag name="MH" val="20180819160429"/>
  <p:tag name="MH_LIBRARY" val="GRAPHIC"/>
  <p:tag name="MH_TYPE" val="SubTitle"/>
  <p:tag name="MH_ORDER" val="4"/>
</p:tagLst>
</file>

<file path=ppt/tags/tag8.xml><?xml version="1.0" encoding="utf-8"?>
<p:tagLst xmlns:p="http://schemas.openxmlformats.org/presentationml/2006/main">
  <p:tag name="MH" val="20180819160429"/>
  <p:tag name="MH_LIBRARY" val="GRAPHIC"/>
  <p:tag name="MH_TYPE" val="Text"/>
  <p:tag name="MH_ORDER" val="4"/>
</p:tagLst>
</file>

<file path=ppt/tags/tag9.xml><?xml version="1.0" encoding="utf-8"?>
<p:tagLst xmlns:p="http://schemas.openxmlformats.org/presentationml/2006/main">
  <p:tag name="MH" val="20180613165154"/>
  <p:tag name="MH_LIBRARY" val="GRAPHIC"/>
  <p:tag name="MH_TYPE" val="SubTitl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oelaxlh">
      <a:majorFont>
        <a:latin typeface="站酷快乐体2016修订版"/>
        <a:ea typeface="站酷快乐体2016修订版"/>
        <a:cs typeface=""/>
      </a:majorFont>
      <a:minorFont>
        <a:latin typeface="站酷快乐体2016修订版"/>
        <a:ea typeface="站酷快乐体2016修订版"/>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2937</Words>
  <Application>WPS 演示</Application>
  <PresentationFormat>宽屏</PresentationFormat>
  <Paragraphs>250</Paragraphs>
  <Slides>20</Slides>
  <Notes>1</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20</vt:i4>
      </vt:variant>
    </vt:vector>
  </HeadingPairs>
  <TitlesOfParts>
    <vt:vector size="45" baseType="lpstr">
      <vt:lpstr>Arial</vt:lpstr>
      <vt:lpstr>宋体</vt:lpstr>
      <vt:lpstr>Wingdings</vt:lpstr>
      <vt:lpstr>站酷快乐体2016修订版</vt:lpstr>
      <vt:lpstr>微软雅黑</vt:lpstr>
      <vt:lpstr>Arial Unicode MS</vt:lpstr>
      <vt:lpstr>等线</vt:lpstr>
      <vt:lpstr>Segoe UI</vt:lpstr>
      <vt:lpstr>站酷快乐体2016修订版</vt:lpstr>
      <vt:lpstr>Calibri</vt:lpstr>
      <vt:lpstr>汉仪黑荔枝体简</vt:lpstr>
      <vt:lpstr>黑体</vt:lpstr>
      <vt:lpstr>方正楷体_GB2312</vt:lpstr>
      <vt:lpstr>胖橘猫老师</vt:lpstr>
      <vt:lpstr>微软雅黑 Light</vt:lpstr>
      <vt:lpstr>思源宋体 Light</vt:lpstr>
      <vt:lpstr>Source Han Serif SC</vt:lpstr>
      <vt:lpstr>从未如此可爱</vt:lpstr>
      <vt:lpstr>字心坊萌喵体</vt:lpstr>
      <vt:lpstr>Tahoma</vt:lpstr>
      <vt:lpstr>汉仪太极体简</vt:lpstr>
      <vt:lpstr>Lato Light</vt:lpstr>
      <vt:lpstr>Segoe Print</vt:lpstr>
      <vt:lpstr>字魂131号-酷乐潮玩体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kwin</dc:creator>
  <cp:lastModifiedBy>罗祉璇</cp:lastModifiedBy>
  <cp:revision>225</cp:revision>
  <dcterms:created xsi:type="dcterms:W3CDTF">2020-04-07T06:33:00Z</dcterms:created>
  <dcterms:modified xsi:type="dcterms:W3CDTF">2020-05-25T02:44:35Z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