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charts/chart1.xml" ContentType="application/vnd.openxmlformats-officedocument.drawingml.chart+xml"/>
  <Override PartName="/ppt/theme/themeOverride1.xml" ContentType="application/vnd.openxmlformats-officedocument.themeOverride+xml"/>
  <Override PartName="/ppt/charts/chart2.xml" ContentType="application/vnd.openxmlformats-officedocument.drawingml.chart+xml"/>
  <Override PartName="/ppt/theme/themeOverride2.xml" ContentType="application/vnd.openxmlformats-officedocument.themeOverride+xml"/>
  <Override PartName="/ppt/charts/chart3.xml" ContentType="application/vnd.openxmlformats-officedocument.drawingml.chart+xml"/>
  <Override PartName="/ppt/theme/themeOverride3.xml" ContentType="application/vnd.openxmlformats-officedocument.themeOverride+xml"/>
  <Override PartName="/ppt/charts/chart4.xml" ContentType="application/vnd.openxmlformats-officedocument.drawingml.chart+xml"/>
  <Override PartName="/ppt/theme/themeOverride4.xml" ContentType="application/vnd.openxmlformats-officedocument.themeOverr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 Id="rId4"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60" r:id="rId1"/>
    <p:sldMasterId id="2147483672" r:id="rId2"/>
  </p:sldMasterIdLst>
  <p:notesMasterIdLst>
    <p:notesMasterId r:id="rId27"/>
  </p:notesMasterIdLst>
  <p:sldIdLst>
    <p:sldId id="300" r:id="rId3"/>
    <p:sldId id="259" r:id="rId4"/>
    <p:sldId id="278" r:id="rId5"/>
    <p:sldId id="261" r:id="rId6"/>
    <p:sldId id="260" r:id="rId7"/>
    <p:sldId id="262" r:id="rId8"/>
    <p:sldId id="263" r:id="rId9"/>
    <p:sldId id="279" r:id="rId10"/>
    <p:sldId id="264" r:id="rId11"/>
    <p:sldId id="265" r:id="rId12"/>
    <p:sldId id="266" r:id="rId13"/>
    <p:sldId id="280" r:id="rId14"/>
    <p:sldId id="267" r:id="rId15"/>
    <p:sldId id="268" r:id="rId16"/>
    <p:sldId id="269" r:id="rId17"/>
    <p:sldId id="270" r:id="rId18"/>
    <p:sldId id="271" r:id="rId19"/>
    <p:sldId id="272" r:id="rId20"/>
    <p:sldId id="281" r:id="rId21"/>
    <p:sldId id="273" r:id="rId22"/>
    <p:sldId id="274" r:id="rId23"/>
    <p:sldId id="275" r:id="rId24"/>
    <p:sldId id="276" r:id="rId25"/>
    <p:sldId id="301" r:id="rId26"/>
  </p:sldIdLst>
  <p:sldSz cx="9144000" cy="5143500" type="screen16x9"/>
  <p:notesSz cx="6858000" cy="9144000"/>
  <p:custDataLst>
    <p:tags r:id="rId28"/>
  </p:custDataLst>
  <p:defaultTextStyle>
    <a:defPPr>
      <a:defRPr lang="zh-CN"/>
    </a:defPPr>
    <a:lvl1pPr marL="0" lvl="0" indent="0" algn="l" defTabSz="914400" eaLnBrk="1" fontAlgn="base" latinLnBrk="0" hangingPunct="1">
      <a:lnSpc>
        <a:spcPct val="100000"/>
      </a:lnSpc>
      <a:spcBef>
        <a:spcPct val="0"/>
      </a:spcBef>
      <a:spcAft>
        <a:spcPct val="0"/>
      </a:spcAft>
      <a:buFont typeface="Arial" panose="020B0604020202020204" pitchFamily="34" charset="0"/>
      <a:buNone/>
      <a:defRPr sz="1800" b="0" i="0" u="none" kern="1200" baseline="0">
        <a:solidFill>
          <a:schemeClr val="tx1"/>
        </a:solidFill>
        <a:latin typeface="Calibri" panose="020F0502020204030204" pitchFamily="34" charset="0"/>
        <a:ea typeface="宋体" panose="02010600030101010101" pitchFamily="2" charset="-122"/>
      </a:defRPr>
    </a:lvl1pPr>
    <a:lvl2pPr marL="457200" lvl="1" indent="0" algn="l" defTabSz="914400" eaLnBrk="1" fontAlgn="base" latinLnBrk="0" hangingPunct="1">
      <a:lnSpc>
        <a:spcPct val="100000"/>
      </a:lnSpc>
      <a:spcBef>
        <a:spcPct val="0"/>
      </a:spcBef>
      <a:spcAft>
        <a:spcPct val="0"/>
      </a:spcAft>
      <a:buFont typeface="Arial" panose="020B0604020202020204" pitchFamily="34" charset="0"/>
      <a:buNone/>
      <a:defRPr sz="1800" b="0" i="0" u="none" kern="1200" baseline="0">
        <a:solidFill>
          <a:schemeClr val="tx1"/>
        </a:solidFill>
        <a:latin typeface="Calibri" panose="020F0502020204030204" pitchFamily="34" charset="0"/>
        <a:ea typeface="宋体" panose="02010600030101010101" pitchFamily="2" charset="-122"/>
      </a:defRPr>
    </a:lvl2pPr>
    <a:lvl3pPr marL="914400" lvl="2" indent="0" algn="l" defTabSz="914400" eaLnBrk="1" fontAlgn="base" latinLnBrk="0" hangingPunct="1">
      <a:lnSpc>
        <a:spcPct val="100000"/>
      </a:lnSpc>
      <a:spcBef>
        <a:spcPct val="0"/>
      </a:spcBef>
      <a:spcAft>
        <a:spcPct val="0"/>
      </a:spcAft>
      <a:buFont typeface="Arial" panose="020B0604020202020204" pitchFamily="34" charset="0"/>
      <a:buNone/>
      <a:defRPr sz="1800" b="0" i="0" u="none" kern="1200" baseline="0">
        <a:solidFill>
          <a:schemeClr val="tx1"/>
        </a:solidFill>
        <a:latin typeface="Calibri" panose="020F0502020204030204" pitchFamily="34" charset="0"/>
        <a:ea typeface="宋体" panose="02010600030101010101" pitchFamily="2" charset="-122"/>
      </a:defRPr>
    </a:lvl3pPr>
    <a:lvl4pPr marL="1371600" lvl="3" indent="0" algn="l" defTabSz="914400" eaLnBrk="1" fontAlgn="base" latinLnBrk="0" hangingPunct="1">
      <a:lnSpc>
        <a:spcPct val="100000"/>
      </a:lnSpc>
      <a:spcBef>
        <a:spcPct val="0"/>
      </a:spcBef>
      <a:spcAft>
        <a:spcPct val="0"/>
      </a:spcAft>
      <a:buFont typeface="Arial" panose="020B0604020202020204" pitchFamily="34" charset="0"/>
      <a:buNone/>
      <a:defRPr sz="1800" b="0" i="0" u="none" kern="1200" baseline="0">
        <a:solidFill>
          <a:schemeClr val="tx1"/>
        </a:solidFill>
        <a:latin typeface="Calibri" panose="020F0502020204030204" pitchFamily="34" charset="0"/>
        <a:ea typeface="宋体" panose="02010600030101010101" pitchFamily="2" charset="-122"/>
      </a:defRPr>
    </a:lvl4pPr>
    <a:lvl5pPr marL="1828800" lvl="4" indent="0" algn="l" defTabSz="914400" eaLnBrk="1" fontAlgn="base" latinLnBrk="0" hangingPunct="1">
      <a:lnSpc>
        <a:spcPct val="100000"/>
      </a:lnSpc>
      <a:spcBef>
        <a:spcPct val="0"/>
      </a:spcBef>
      <a:spcAft>
        <a:spcPct val="0"/>
      </a:spcAft>
      <a:buFont typeface="Arial" panose="020B0604020202020204" pitchFamily="34" charset="0"/>
      <a:buNone/>
      <a:defRPr sz="1800" b="0" i="0" u="none" kern="1200" baseline="0">
        <a:solidFill>
          <a:schemeClr val="tx1"/>
        </a:solidFill>
        <a:latin typeface="Calibri" panose="020F0502020204030204" pitchFamily="34" charset="0"/>
        <a:ea typeface="宋体" panose="02010600030101010101" pitchFamily="2" charset="-122"/>
      </a:defRPr>
    </a:lvl5pPr>
    <a:lvl6pPr marL="2286000" lvl="5" indent="0" algn="l" defTabSz="914400" eaLnBrk="1" fontAlgn="base" latinLnBrk="0" hangingPunct="1">
      <a:lnSpc>
        <a:spcPct val="100000"/>
      </a:lnSpc>
      <a:spcBef>
        <a:spcPct val="0"/>
      </a:spcBef>
      <a:spcAft>
        <a:spcPct val="0"/>
      </a:spcAft>
      <a:buFont typeface="Arial" panose="020B0604020202020204" pitchFamily="34" charset="0"/>
      <a:buNone/>
      <a:defRPr sz="1800" b="0" i="0" u="none" kern="1200" baseline="0">
        <a:solidFill>
          <a:schemeClr val="tx1"/>
        </a:solidFill>
        <a:latin typeface="Calibri" panose="020F0502020204030204" pitchFamily="34" charset="0"/>
        <a:ea typeface="宋体" panose="02010600030101010101" pitchFamily="2" charset="-122"/>
      </a:defRPr>
    </a:lvl6pPr>
    <a:lvl7pPr marL="2743200" lvl="6" indent="0" algn="l" defTabSz="914400" eaLnBrk="1" fontAlgn="base" latinLnBrk="0" hangingPunct="1">
      <a:lnSpc>
        <a:spcPct val="100000"/>
      </a:lnSpc>
      <a:spcBef>
        <a:spcPct val="0"/>
      </a:spcBef>
      <a:spcAft>
        <a:spcPct val="0"/>
      </a:spcAft>
      <a:buFont typeface="Arial" panose="020B0604020202020204" pitchFamily="34" charset="0"/>
      <a:buNone/>
      <a:defRPr sz="1800" b="0" i="0" u="none" kern="1200" baseline="0">
        <a:solidFill>
          <a:schemeClr val="tx1"/>
        </a:solidFill>
        <a:latin typeface="Calibri" panose="020F0502020204030204" pitchFamily="34" charset="0"/>
        <a:ea typeface="宋体" panose="02010600030101010101" pitchFamily="2" charset="-122"/>
      </a:defRPr>
    </a:lvl7pPr>
    <a:lvl8pPr marL="3200400" lvl="7" indent="0" algn="l" defTabSz="914400" eaLnBrk="1" fontAlgn="base" latinLnBrk="0" hangingPunct="1">
      <a:lnSpc>
        <a:spcPct val="100000"/>
      </a:lnSpc>
      <a:spcBef>
        <a:spcPct val="0"/>
      </a:spcBef>
      <a:spcAft>
        <a:spcPct val="0"/>
      </a:spcAft>
      <a:buFont typeface="Arial" panose="020B0604020202020204" pitchFamily="34" charset="0"/>
      <a:buNone/>
      <a:defRPr sz="1800" b="0" i="0" u="none" kern="1200" baseline="0">
        <a:solidFill>
          <a:schemeClr val="tx1"/>
        </a:solidFill>
        <a:latin typeface="Calibri" panose="020F0502020204030204" pitchFamily="34" charset="0"/>
        <a:ea typeface="宋体" panose="02010600030101010101" pitchFamily="2" charset="-122"/>
      </a:defRPr>
    </a:lvl8pPr>
    <a:lvl9pPr marL="3657600" lvl="8" indent="0" algn="l" defTabSz="914400" eaLnBrk="1" fontAlgn="base" latinLnBrk="0" hangingPunct="1">
      <a:lnSpc>
        <a:spcPct val="100000"/>
      </a:lnSpc>
      <a:spcBef>
        <a:spcPct val="0"/>
      </a:spcBef>
      <a:spcAft>
        <a:spcPct val="0"/>
      </a:spcAft>
      <a:buFont typeface="Arial" panose="020B0604020202020204" pitchFamily="34" charset="0"/>
      <a:buNone/>
      <a:defRPr sz="1800" b="0" i="0" u="none" kern="1200" baseline="0">
        <a:solidFill>
          <a:schemeClr val="tx1"/>
        </a:solidFill>
        <a:latin typeface="Calibri" panose="020F0502020204030204" pitchFamily="34" charset="0"/>
        <a:ea typeface="宋体" panose="02010600030101010101" pitchFamily="2" charset="-122"/>
      </a:defRPr>
    </a:lvl9pPr>
  </p:defaultTextStyle>
  <p:extLst>
    <p:ext uri="{EFAFB233-063F-42B5-8137-9DF3F51BA10A}">
      <p15:sldGuideLst xmlns:p15="http://schemas.microsoft.com/office/powerpoint/2012/main">
        <p15:guide id="1" orient="horz" pos="1637">
          <p15:clr>
            <a:srgbClr val="A4A3A4"/>
          </p15:clr>
        </p15:guide>
        <p15:guide id="2" pos="2868">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595959"/>
    <a:srgbClr val="018DC9"/>
    <a:srgbClr val="0070C0"/>
    <a:srgbClr val="7F7F7F"/>
    <a:srgbClr val="3468AE"/>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620"/>
    <p:restoredTop sz="94660"/>
  </p:normalViewPr>
  <p:slideViewPr>
    <p:cSldViewPr snapToGrid="0" showGuides="1">
      <p:cViewPr varScale="1">
        <p:scale>
          <a:sx n="112" d="100"/>
          <a:sy n="112" d="100"/>
        </p:scale>
        <p:origin x="732" y="96"/>
      </p:cViewPr>
      <p:guideLst>
        <p:guide orient="horz" pos="1637"/>
        <p:guide pos="2868"/>
      </p:guideLst>
    </p:cSldViewPr>
  </p:slideViewPr>
  <p:notesTextViewPr>
    <p:cViewPr>
      <p:scale>
        <a:sx n="1" d="1"/>
        <a:sy n="1" d="1"/>
      </p:scale>
      <p:origin x="0" y="0"/>
    </p:cViewPr>
  </p:notesTextViewPr>
  <p:sorterViewPr>
    <p:cViewPr>
      <p:scale>
        <a:sx n="186" d="100"/>
        <a:sy n="186"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slide" Target="slides/slide11.xml"/><Relationship Id="rId18" Type="http://schemas.openxmlformats.org/officeDocument/2006/relationships/slide" Target="slides/slide16.xml"/><Relationship Id="rId26" Type="http://schemas.openxmlformats.org/officeDocument/2006/relationships/slide" Target="slides/slide24.xml"/><Relationship Id="rId3" Type="http://schemas.openxmlformats.org/officeDocument/2006/relationships/slide" Target="slides/slide1.xml"/><Relationship Id="rId21" Type="http://schemas.openxmlformats.org/officeDocument/2006/relationships/slide" Target="slides/slide19.xml"/><Relationship Id="rId7" Type="http://schemas.openxmlformats.org/officeDocument/2006/relationships/slide" Target="slides/slide5.xml"/><Relationship Id="rId12" Type="http://schemas.openxmlformats.org/officeDocument/2006/relationships/slide" Target="slides/slide10.xml"/><Relationship Id="rId17" Type="http://schemas.openxmlformats.org/officeDocument/2006/relationships/slide" Target="slides/slide15.xml"/><Relationship Id="rId25" Type="http://schemas.openxmlformats.org/officeDocument/2006/relationships/slide" Target="slides/slide23.xml"/><Relationship Id="rId2" Type="http://schemas.openxmlformats.org/officeDocument/2006/relationships/slideMaster" Target="slideMasters/slideMaster2.xml"/><Relationship Id="rId16" Type="http://schemas.openxmlformats.org/officeDocument/2006/relationships/slide" Target="slides/slide14.xml"/><Relationship Id="rId20" Type="http://schemas.openxmlformats.org/officeDocument/2006/relationships/slide" Target="slides/slide18.xml"/><Relationship Id="rId29"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slide" Target="slides/slide9.xml"/><Relationship Id="rId24" Type="http://schemas.openxmlformats.org/officeDocument/2006/relationships/slide" Target="slides/slide22.xml"/><Relationship Id="rId32" Type="http://schemas.openxmlformats.org/officeDocument/2006/relationships/tableStyles" Target="tableStyles.xml"/><Relationship Id="rId5" Type="http://schemas.openxmlformats.org/officeDocument/2006/relationships/slide" Target="slides/slide3.xml"/><Relationship Id="rId15" Type="http://schemas.openxmlformats.org/officeDocument/2006/relationships/slide" Target="slides/slide13.xml"/><Relationship Id="rId23" Type="http://schemas.openxmlformats.org/officeDocument/2006/relationships/slide" Target="slides/slide21.xml"/><Relationship Id="rId28" Type="http://schemas.openxmlformats.org/officeDocument/2006/relationships/tags" Target="tags/tag1.xml"/><Relationship Id="rId10" Type="http://schemas.openxmlformats.org/officeDocument/2006/relationships/slide" Target="slides/slide8.xml"/><Relationship Id="rId19" Type="http://schemas.openxmlformats.org/officeDocument/2006/relationships/slide" Target="slides/slide17.xml"/><Relationship Id="rId31" Type="http://schemas.openxmlformats.org/officeDocument/2006/relationships/theme" Target="theme/theme1.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slide" Target="slides/slide12.xml"/><Relationship Id="rId22" Type="http://schemas.openxmlformats.org/officeDocument/2006/relationships/slide" Target="slides/slide20.xml"/><Relationship Id="rId27" Type="http://schemas.openxmlformats.org/officeDocument/2006/relationships/notesMaster" Target="notesMasters/notesMaster1.xml"/><Relationship Id="rId30" Type="http://schemas.openxmlformats.org/officeDocument/2006/relationships/viewProps" Target="viewProps.xml"/></Relationships>
</file>

<file path=ppt/charts/_rels/chart1.xml.rels><?xml version="1.0" encoding="UTF-8" standalone="yes"?>
<Relationships xmlns="http://schemas.openxmlformats.org/package/2006/relationships"><Relationship Id="rId2" Type="http://schemas.openxmlformats.org/officeDocument/2006/relationships/package" Target="../embeddings/Microsoft_Excel____1.xlsx"/><Relationship Id="rId1" Type="http://schemas.openxmlformats.org/officeDocument/2006/relationships/themeOverride" Target="../theme/themeOverride1.xml"/></Relationships>
</file>

<file path=ppt/charts/_rels/chart2.xml.rels><?xml version="1.0" encoding="UTF-8" standalone="yes"?>
<Relationships xmlns="http://schemas.openxmlformats.org/package/2006/relationships"><Relationship Id="rId2" Type="http://schemas.openxmlformats.org/officeDocument/2006/relationships/package" Target="../embeddings/Microsoft_Excel____2.xlsx"/><Relationship Id="rId1" Type="http://schemas.openxmlformats.org/officeDocument/2006/relationships/themeOverride" Target="../theme/themeOverride2.xml"/></Relationships>
</file>

<file path=ppt/charts/_rels/chart3.xml.rels><?xml version="1.0" encoding="UTF-8" standalone="yes"?>
<Relationships xmlns="http://schemas.openxmlformats.org/package/2006/relationships"><Relationship Id="rId2" Type="http://schemas.openxmlformats.org/officeDocument/2006/relationships/package" Target="../embeddings/Microsoft_Excel____3.xlsx"/><Relationship Id="rId1" Type="http://schemas.openxmlformats.org/officeDocument/2006/relationships/themeOverride" Target="../theme/themeOverride3.xml"/></Relationships>
</file>

<file path=ppt/charts/_rels/chart4.xml.rels><?xml version="1.0" encoding="UTF-8" standalone="yes"?>
<Relationships xmlns="http://schemas.openxmlformats.org/package/2006/relationships"><Relationship Id="rId2" Type="http://schemas.openxmlformats.org/officeDocument/2006/relationships/package" Target="../embeddings/Microsoft_Excel____4.xlsx"/><Relationship Id="rId1" Type="http://schemas.openxmlformats.org/officeDocument/2006/relationships/themeOverride" Target="../theme/themeOverride4.xml"/></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lrMapOvr bg1="lt1" tx1="dk1" bg2="lt2" tx2="dk2" accent1="accent1" accent2="accent2" accent3="accent3" accent4="accent4" accent5="accent5" accent6="accent6" hlink="hlink" folHlink="folHlink"/>
  <c:chart>
    <c:autoTitleDeleted val="1"/>
    <c:plotArea>
      <c:layout/>
      <c:pieChart>
        <c:varyColors val="1"/>
        <c:ser>
          <c:idx val="0"/>
          <c:order val="0"/>
          <c:tx>
            <c:strRef>
              <c:f>Sheet1!$B$1</c:f>
              <c:strCache>
                <c:ptCount val="1"/>
                <c:pt idx="0">
                  <c:v>销售额</c:v>
                </c:pt>
              </c:strCache>
            </c:strRef>
          </c:tx>
          <c:spPr>
            <a:ln>
              <a:noFill/>
            </a:ln>
          </c:spPr>
          <c:dPt>
            <c:idx val="0"/>
            <c:bubble3D val="0"/>
            <c:spPr>
              <a:solidFill>
                <a:srgbClr val="D8D8D8"/>
              </a:solidFill>
              <a:ln w="19050">
                <a:noFill/>
              </a:ln>
              <a:effectLst>
                <a:innerShdw blurRad="101600" dist="50800" dir="13500000">
                  <a:prstClr val="black">
                    <a:alpha val="40000"/>
                  </a:prstClr>
                </a:innerShdw>
              </a:effectLst>
            </c:spPr>
          </c:dPt>
          <c:dPt>
            <c:idx val="1"/>
            <c:bubble3D val="0"/>
            <c:spPr>
              <a:gradFill>
                <a:gsLst>
                  <a:gs pos="0">
                    <a:srgbClr val="0070C0"/>
                  </a:gs>
                  <a:gs pos="100000">
                    <a:srgbClr val="00B0F0"/>
                  </a:gs>
                </a:gsLst>
                <a:lin ang="4200000" scaled="0"/>
              </a:gradFill>
              <a:ln w="19050">
                <a:noFill/>
              </a:ln>
              <a:effectLst>
                <a:innerShdw blurRad="101600" dist="50800" dir="13500000">
                  <a:prstClr val="black">
                    <a:alpha val="40000"/>
                  </a:prstClr>
                </a:innerShdw>
              </a:effectLst>
            </c:spPr>
          </c:dPt>
          <c:cat>
            <c:strRef>
              <c:f>Sheet1!$A$2:$A$3</c:f>
              <c:strCache>
                <c:ptCount val="2"/>
                <c:pt idx="0">
                  <c:v>第一季度</c:v>
                </c:pt>
                <c:pt idx="1">
                  <c:v>第二季度</c:v>
                </c:pt>
              </c:strCache>
            </c:strRef>
          </c:cat>
          <c:val>
            <c:numRef>
              <c:f>Sheet1!$B$2:$B$3</c:f>
              <c:numCache>
                <c:formatCode>General</c:formatCode>
                <c:ptCount val="2"/>
                <c:pt idx="0">
                  <c:v>75</c:v>
                </c:pt>
                <c:pt idx="1">
                  <c:v>25</c:v>
                </c:pt>
              </c:numCache>
            </c:numRef>
          </c:val>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a:innerShdw blurRad="114300">
        <a:prstClr val="black"/>
      </a:innerShdw>
    </a:effectLst>
  </c:spPr>
  <c:txPr>
    <a:bodyPr/>
    <a:lstStyle/>
    <a:p>
      <a:pPr>
        <a:defRPr lang="zh-CN"/>
      </a:pPr>
      <a:endParaRPr lang="zh-CN"/>
    </a:p>
  </c:txPr>
  <c:externalData r:id="rId2">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lrMapOvr bg1="lt1" tx1="dk1" bg2="lt2" tx2="dk2" accent1="accent1" accent2="accent2" accent3="accent3" accent4="accent4" accent5="accent5" accent6="accent6" hlink="hlink" folHlink="folHlink"/>
  <c:chart>
    <c:autoTitleDeleted val="1"/>
    <c:plotArea>
      <c:layout/>
      <c:pieChart>
        <c:varyColors val="1"/>
        <c:ser>
          <c:idx val="0"/>
          <c:order val="0"/>
          <c:tx>
            <c:strRef>
              <c:f>Sheet1!$B$1</c:f>
              <c:strCache>
                <c:ptCount val="1"/>
                <c:pt idx="0">
                  <c:v>销售额</c:v>
                </c:pt>
              </c:strCache>
            </c:strRef>
          </c:tx>
          <c:spPr>
            <a:ln>
              <a:noFill/>
            </a:ln>
          </c:spPr>
          <c:dPt>
            <c:idx val="0"/>
            <c:bubble3D val="0"/>
            <c:spPr>
              <a:solidFill>
                <a:srgbClr val="D8D8D8"/>
              </a:solidFill>
              <a:ln w="19050">
                <a:noFill/>
              </a:ln>
              <a:effectLst>
                <a:innerShdw blurRad="101600" dist="50800" dir="13500000">
                  <a:prstClr val="black">
                    <a:alpha val="40000"/>
                  </a:prstClr>
                </a:innerShdw>
              </a:effectLst>
            </c:spPr>
          </c:dPt>
          <c:dPt>
            <c:idx val="1"/>
            <c:bubble3D val="0"/>
            <c:spPr>
              <a:gradFill>
                <a:gsLst>
                  <a:gs pos="0">
                    <a:srgbClr val="0070C0"/>
                  </a:gs>
                  <a:gs pos="100000">
                    <a:srgbClr val="00B0F0"/>
                  </a:gs>
                </a:gsLst>
                <a:lin ang="4200000" scaled="0"/>
              </a:gradFill>
              <a:ln w="19050">
                <a:noFill/>
              </a:ln>
              <a:effectLst>
                <a:innerShdw blurRad="101600" dist="50800" dir="13500000">
                  <a:prstClr val="black">
                    <a:alpha val="40000"/>
                  </a:prstClr>
                </a:innerShdw>
              </a:effectLst>
            </c:spPr>
          </c:dPt>
          <c:cat>
            <c:strRef>
              <c:f>Sheet1!$A$2:$A$3</c:f>
              <c:strCache>
                <c:ptCount val="2"/>
                <c:pt idx="0">
                  <c:v>第一季度</c:v>
                </c:pt>
                <c:pt idx="1">
                  <c:v>第二季度</c:v>
                </c:pt>
              </c:strCache>
            </c:strRef>
          </c:cat>
          <c:val>
            <c:numRef>
              <c:f>Sheet1!$B$2:$B$3</c:f>
              <c:numCache>
                <c:formatCode>General</c:formatCode>
                <c:ptCount val="2"/>
                <c:pt idx="0">
                  <c:v>50</c:v>
                </c:pt>
                <c:pt idx="1">
                  <c:v>50</c:v>
                </c:pt>
              </c:numCache>
            </c:numRef>
          </c:val>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a:innerShdw blurRad="114300">
        <a:prstClr val="black"/>
      </a:innerShdw>
    </a:effectLst>
  </c:spPr>
  <c:txPr>
    <a:bodyPr/>
    <a:lstStyle/>
    <a:p>
      <a:pPr>
        <a:defRPr lang="zh-CN"/>
      </a:pPr>
      <a:endParaRPr lang="zh-CN"/>
    </a:p>
  </c:txPr>
  <c:externalData r:id="rId2">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lrMapOvr bg1="lt1" tx1="dk1" bg2="lt2" tx2="dk2" accent1="accent1" accent2="accent2" accent3="accent3" accent4="accent4" accent5="accent5" accent6="accent6" hlink="hlink" folHlink="folHlink"/>
  <c:chart>
    <c:autoTitleDeleted val="1"/>
    <c:plotArea>
      <c:layout/>
      <c:pieChart>
        <c:varyColors val="1"/>
        <c:ser>
          <c:idx val="0"/>
          <c:order val="0"/>
          <c:tx>
            <c:strRef>
              <c:f>Sheet1!$B$1</c:f>
              <c:strCache>
                <c:ptCount val="1"/>
                <c:pt idx="0">
                  <c:v>销售额</c:v>
                </c:pt>
              </c:strCache>
            </c:strRef>
          </c:tx>
          <c:spPr>
            <a:ln>
              <a:noFill/>
            </a:ln>
          </c:spPr>
          <c:dPt>
            <c:idx val="0"/>
            <c:bubble3D val="0"/>
            <c:spPr>
              <a:solidFill>
                <a:srgbClr val="D8D8D8"/>
              </a:solidFill>
              <a:ln w="19050">
                <a:noFill/>
              </a:ln>
              <a:effectLst>
                <a:innerShdw blurRad="101600" dist="50800" dir="13500000">
                  <a:prstClr val="black">
                    <a:alpha val="40000"/>
                  </a:prstClr>
                </a:innerShdw>
              </a:effectLst>
            </c:spPr>
          </c:dPt>
          <c:dPt>
            <c:idx val="1"/>
            <c:bubble3D val="0"/>
            <c:spPr>
              <a:gradFill>
                <a:gsLst>
                  <a:gs pos="0">
                    <a:srgbClr val="0070C0"/>
                  </a:gs>
                  <a:gs pos="100000">
                    <a:srgbClr val="00B0F0"/>
                  </a:gs>
                </a:gsLst>
                <a:lin ang="4200000" scaled="0"/>
              </a:gradFill>
              <a:ln w="19050">
                <a:noFill/>
              </a:ln>
              <a:effectLst>
                <a:innerShdw blurRad="101600" dist="50800" dir="13500000">
                  <a:prstClr val="black">
                    <a:alpha val="40000"/>
                  </a:prstClr>
                </a:innerShdw>
              </a:effectLst>
            </c:spPr>
          </c:dPt>
          <c:cat>
            <c:strRef>
              <c:f>Sheet1!$A$2:$A$3</c:f>
              <c:strCache>
                <c:ptCount val="2"/>
                <c:pt idx="0">
                  <c:v>第一季度</c:v>
                </c:pt>
                <c:pt idx="1">
                  <c:v>第二季度</c:v>
                </c:pt>
              </c:strCache>
            </c:strRef>
          </c:cat>
          <c:val>
            <c:numRef>
              <c:f>Sheet1!$B$2:$B$3</c:f>
              <c:numCache>
                <c:formatCode>General</c:formatCode>
                <c:ptCount val="2"/>
                <c:pt idx="0">
                  <c:v>25</c:v>
                </c:pt>
                <c:pt idx="1">
                  <c:v>75</c:v>
                </c:pt>
              </c:numCache>
            </c:numRef>
          </c:val>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a:innerShdw blurRad="114300">
        <a:prstClr val="black"/>
      </a:innerShdw>
    </a:effectLst>
  </c:spPr>
  <c:txPr>
    <a:bodyPr/>
    <a:lstStyle/>
    <a:p>
      <a:pPr>
        <a:defRPr lang="zh-CN"/>
      </a:pPr>
      <a:endParaRPr lang="zh-CN"/>
    </a:p>
  </c:txPr>
  <c:externalData r:id="rId2">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lrMapOvr bg1="lt1" tx1="dk1" bg2="lt2" tx2="dk2" accent1="accent1" accent2="accent2" accent3="accent3" accent4="accent4" accent5="accent5" accent6="accent6" hlink="hlink" folHlink="folHlink"/>
  <c:chart>
    <c:autoTitleDeleted val="1"/>
    <c:plotArea>
      <c:layout/>
      <c:pieChart>
        <c:varyColors val="1"/>
        <c:ser>
          <c:idx val="0"/>
          <c:order val="0"/>
          <c:tx>
            <c:strRef>
              <c:f>Sheet1!$B$1</c:f>
              <c:strCache>
                <c:ptCount val="1"/>
                <c:pt idx="0">
                  <c:v>销售额</c:v>
                </c:pt>
              </c:strCache>
            </c:strRef>
          </c:tx>
          <c:spPr>
            <a:ln>
              <a:noFill/>
            </a:ln>
          </c:spPr>
          <c:dPt>
            <c:idx val="0"/>
            <c:bubble3D val="0"/>
            <c:spPr>
              <a:solidFill>
                <a:srgbClr val="D8D8D8"/>
              </a:solidFill>
              <a:ln w="19050">
                <a:noFill/>
              </a:ln>
              <a:effectLst>
                <a:innerShdw blurRad="101600" dist="50800" dir="13500000">
                  <a:prstClr val="black">
                    <a:alpha val="40000"/>
                  </a:prstClr>
                </a:innerShdw>
              </a:effectLst>
            </c:spPr>
          </c:dPt>
          <c:dPt>
            <c:idx val="1"/>
            <c:bubble3D val="0"/>
            <c:spPr>
              <a:gradFill>
                <a:gsLst>
                  <a:gs pos="0">
                    <a:srgbClr val="0070C0"/>
                  </a:gs>
                  <a:gs pos="100000">
                    <a:srgbClr val="00B0F0"/>
                  </a:gs>
                </a:gsLst>
                <a:lin ang="4200000" scaled="0"/>
              </a:gradFill>
              <a:ln w="19050">
                <a:noFill/>
              </a:ln>
              <a:effectLst>
                <a:innerShdw blurRad="101600" dist="50800" dir="13500000">
                  <a:prstClr val="black">
                    <a:alpha val="40000"/>
                  </a:prstClr>
                </a:innerShdw>
              </a:effectLst>
            </c:spPr>
          </c:dPt>
          <c:cat>
            <c:strRef>
              <c:f>Sheet1!$A$2:$A$3</c:f>
              <c:strCache>
                <c:ptCount val="2"/>
                <c:pt idx="0">
                  <c:v>第一季度</c:v>
                </c:pt>
                <c:pt idx="1">
                  <c:v>第二季度</c:v>
                </c:pt>
              </c:strCache>
            </c:strRef>
          </c:cat>
          <c:val>
            <c:numRef>
              <c:f>Sheet1!$B$2:$B$3</c:f>
              <c:numCache>
                <c:formatCode>General</c:formatCode>
                <c:ptCount val="2"/>
                <c:pt idx="0">
                  <c:v>75</c:v>
                </c:pt>
                <c:pt idx="1">
                  <c:v>25</c:v>
                </c:pt>
              </c:numCache>
            </c:numRef>
          </c:val>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a:innerShdw blurRad="114300">
        <a:prstClr val="black"/>
      </a:innerShdw>
    </a:effectLst>
  </c:spPr>
  <c:txPr>
    <a:bodyPr/>
    <a:lstStyle/>
    <a:p>
      <a:pPr>
        <a:defRPr lang="zh-CN"/>
      </a:pPr>
      <a:endParaRPr lang="zh-CN"/>
    </a:p>
  </c:txPr>
  <c:externalData r:id="rId2">
    <c:autoUpdate val="0"/>
  </c:externalData>
</c:chartSpace>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B28B8900-079D-4173-B391-B9DA3B341DE4}" type="datetimeFigureOut">
              <a:rPr lang="zh-CN" altLang="en-US" smtClean="0"/>
              <a:t>2019/5/20</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568EA7B9-A1C1-4BEA-9F13-D22AF42EB483}" type="slidenum">
              <a:rPr lang="zh-CN" altLang="en-US" smtClean="0"/>
              <a:t>‹#›</a:t>
            </a:fld>
            <a:endParaRPr lang="zh-CN" altLang="en-US"/>
          </a:p>
        </p:txBody>
      </p:sp>
    </p:spTree>
    <p:extLst>
      <p:ext uri="{BB962C8B-B14F-4D97-AF65-F5344CB8AC3E}">
        <p14:creationId xmlns:p14="http://schemas.microsoft.com/office/powerpoint/2010/main" val="1247551320"/>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a:t>
            </a:fld>
            <a:endParaRPr lang="zh-CN" altLang="en-US"/>
          </a:p>
        </p:txBody>
      </p:sp>
    </p:spTree>
    <p:extLst>
      <p:ext uri="{BB962C8B-B14F-4D97-AF65-F5344CB8AC3E}">
        <p14:creationId xmlns:p14="http://schemas.microsoft.com/office/powerpoint/2010/main" val="1191699852"/>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2</a:t>
            </a:fld>
            <a:endParaRPr lang="zh-CN" altLang="en-US"/>
          </a:p>
        </p:txBody>
      </p:sp>
    </p:spTree>
    <p:extLst>
      <p:ext uri="{BB962C8B-B14F-4D97-AF65-F5344CB8AC3E}">
        <p14:creationId xmlns:p14="http://schemas.microsoft.com/office/powerpoint/2010/main" val="1624411698"/>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3</a:t>
            </a:fld>
            <a:endParaRPr lang="zh-CN" altLang="en-US"/>
          </a:p>
        </p:txBody>
      </p:sp>
    </p:spTree>
    <p:extLst>
      <p:ext uri="{BB962C8B-B14F-4D97-AF65-F5344CB8AC3E}">
        <p14:creationId xmlns:p14="http://schemas.microsoft.com/office/powerpoint/2010/main" val="180577746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4</a:t>
            </a:fld>
            <a:endParaRPr lang="zh-CN" altLang="en-US"/>
          </a:p>
        </p:txBody>
      </p:sp>
    </p:spTree>
    <p:extLst>
      <p:ext uri="{BB962C8B-B14F-4D97-AF65-F5344CB8AC3E}">
        <p14:creationId xmlns:p14="http://schemas.microsoft.com/office/powerpoint/2010/main" val="1451038318"/>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5</a:t>
            </a:fld>
            <a:endParaRPr lang="zh-CN" altLang="en-US"/>
          </a:p>
        </p:txBody>
      </p:sp>
    </p:spTree>
    <p:extLst>
      <p:ext uri="{BB962C8B-B14F-4D97-AF65-F5344CB8AC3E}">
        <p14:creationId xmlns:p14="http://schemas.microsoft.com/office/powerpoint/2010/main" val="3474164803"/>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6</a:t>
            </a:fld>
            <a:endParaRPr lang="zh-CN" altLang="en-US"/>
          </a:p>
        </p:txBody>
      </p:sp>
    </p:spTree>
    <p:extLst>
      <p:ext uri="{BB962C8B-B14F-4D97-AF65-F5344CB8AC3E}">
        <p14:creationId xmlns:p14="http://schemas.microsoft.com/office/powerpoint/2010/main" val="2009298120"/>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7</a:t>
            </a:fld>
            <a:endParaRPr lang="zh-CN" altLang="en-US"/>
          </a:p>
        </p:txBody>
      </p:sp>
    </p:spTree>
    <p:extLst>
      <p:ext uri="{BB962C8B-B14F-4D97-AF65-F5344CB8AC3E}">
        <p14:creationId xmlns:p14="http://schemas.microsoft.com/office/powerpoint/2010/main" val="1163476720"/>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8</a:t>
            </a:fld>
            <a:endParaRPr lang="zh-CN" altLang="en-US"/>
          </a:p>
        </p:txBody>
      </p:sp>
    </p:spTree>
    <p:extLst>
      <p:ext uri="{BB962C8B-B14F-4D97-AF65-F5344CB8AC3E}">
        <p14:creationId xmlns:p14="http://schemas.microsoft.com/office/powerpoint/2010/main" val="4206715483"/>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9</a:t>
            </a:fld>
            <a:endParaRPr lang="zh-CN" altLang="en-US"/>
          </a:p>
        </p:txBody>
      </p:sp>
    </p:spTree>
    <p:extLst>
      <p:ext uri="{BB962C8B-B14F-4D97-AF65-F5344CB8AC3E}">
        <p14:creationId xmlns:p14="http://schemas.microsoft.com/office/powerpoint/2010/main" val="2374487494"/>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10</a:t>
            </a:fld>
            <a:endParaRPr lang="zh-CN" altLang="en-US"/>
          </a:p>
        </p:txBody>
      </p:sp>
    </p:spTree>
    <p:extLst>
      <p:ext uri="{BB962C8B-B14F-4D97-AF65-F5344CB8AC3E}">
        <p14:creationId xmlns:p14="http://schemas.microsoft.com/office/powerpoint/2010/main" val="2106101735"/>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11</a:t>
            </a:fld>
            <a:endParaRPr lang="zh-CN" altLang="en-US"/>
          </a:p>
        </p:txBody>
      </p:sp>
    </p:spTree>
    <p:extLst>
      <p:ext uri="{BB962C8B-B14F-4D97-AF65-F5344CB8AC3E}">
        <p14:creationId xmlns:p14="http://schemas.microsoft.com/office/powerpoint/2010/main" val="3490580896"/>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12</a:t>
            </a:fld>
            <a:endParaRPr lang="zh-CN" altLang="en-US"/>
          </a:p>
        </p:txBody>
      </p:sp>
    </p:spTree>
    <p:extLst>
      <p:ext uri="{BB962C8B-B14F-4D97-AF65-F5344CB8AC3E}">
        <p14:creationId xmlns:p14="http://schemas.microsoft.com/office/powerpoint/2010/main" val="3575457559"/>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13</a:t>
            </a:fld>
            <a:endParaRPr lang="zh-CN" altLang="en-US"/>
          </a:p>
        </p:txBody>
      </p:sp>
    </p:spTree>
    <p:extLst>
      <p:ext uri="{BB962C8B-B14F-4D97-AF65-F5344CB8AC3E}">
        <p14:creationId xmlns:p14="http://schemas.microsoft.com/office/powerpoint/2010/main" val="1936884443"/>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14</a:t>
            </a:fld>
            <a:endParaRPr lang="zh-CN" altLang="en-US"/>
          </a:p>
        </p:txBody>
      </p:sp>
    </p:spTree>
    <p:extLst>
      <p:ext uri="{BB962C8B-B14F-4D97-AF65-F5344CB8AC3E}">
        <p14:creationId xmlns:p14="http://schemas.microsoft.com/office/powerpoint/2010/main" val="1154633619"/>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15</a:t>
            </a:fld>
            <a:endParaRPr lang="zh-CN" altLang="en-US"/>
          </a:p>
        </p:txBody>
      </p:sp>
    </p:spTree>
    <p:extLst>
      <p:ext uri="{BB962C8B-B14F-4D97-AF65-F5344CB8AC3E}">
        <p14:creationId xmlns:p14="http://schemas.microsoft.com/office/powerpoint/2010/main" val="2738073083"/>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16</a:t>
            </a:fld>
            <a:endParaRPr lang="zh-CN" altLang="en-US"/>
          </a:p>
        </p:txBody>
      </p:sp>
    </p:spTree>
    <p:extLst>
      <p:ext uri="{BB962C8B-B14F-4D97-AF65-F5344CB8AC3E}">
        <p14:creationId xmlns:p14="http://schemas.microsoft.com/office/powerpoint/2010/main" val="960168130"/>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17</a:t>
            </a:fld>
            <a:endParaRPr lang="zh-CN" altLang="en-US"/>
          </a:p>
        </p:txBody>
      </p:sp>
    </p:spTree>
    <p:extLst>
      <p:ext uri="{BB962C8B-B14F-4D97-AF65-F5344CB8AC3E}">
        <p14:creationId xmlns:p14="http://schemas.microsoft.com/office/powerpoint/2010/main" val="1312868813"/>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18</a:t>
            </a:fld>
            <a:endParaRPr lang="zh-CN" altLang="en-US"/>
          </a:p>
        </p:txBody>
      </p:sp>
    </p:spTree>
    <p:extLst>
      <p:ext uri="{BB962C8B-B14F-4D97-AF65-F5344CB8AC3E}">
        <p14:creationId xmlns:p14="http://schemas.microsoft.com/office/powerpoint/2010/main" val="43359374"/>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19</a:t>
            </a:fld>
            <a:endParaRPr lang="zh-CN" altLang="en-US"/>
          </a:p>
        </p:txBody>
      </p:sp>
    </p:spTree>
    <p:extLst>
      <p:ext uri="{BB962C8B-B14F-4D97-AF65-F5344CB8AC3E}">
        <p14:creationId xmlns:p14="http://schemas.microsoft.com/office/powerpoint/2010/main" val="1597533250"/>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20</a:t>
            </a:fld>
            <a:endParaRPr lang="zh-CN" altLang="en-US"/>
          </a:p>
        </p:txBody>
      </p:sp>
    </p:spTree>
    <p:extLst>
      <p:ext uri="{BB962C8B-B14F-4D97-AF65-F5344CB8AC3E}">
        <p14:creationId xmlns:p14="http://schemas.microsoft.com/office/powerpoint/2010/main" val="1947850968"/>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21</a:t>
            </a:fld>
            <a:endParaRPr lang="zh-CN" altLang="en-US"/>
          </a:p>
        </p:txBody>
      </p:sp>
    </p:spTree>
    <p:extLst>
      <p:ext uri="{BB962C8B-B14F-4D97-AF65-F5344CB8AC3E}">
        <p14:creationId xmlns:p14="http://schemas.microsoft.com/office/powerpoint/2010/main" val="4012399482"/>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22</a:t>
            </a:fld>
            <a:endParaRPr lang="zh-CN" altLang="en-US"/>
          </a:p>
        </p:txBody>
      </p:sp>
    </p:spTree>
    <p:extLst>
      <p:ext uri="{BB962C8B-B14F-4D97-AF65-F5344CB8AC3E}">
        <p14:creationId xmlns:p14="http://schemas.microsoft.com/office/powerpoint/2010/main" val="1137538718"/>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23</a:t>
            </a:fld>
            <a:endParaRPr lang="zh-CN" altLang="en-US"/>
          </a:p>
        </p:txBody>
      </p:sp>
    </p:spTree>
    <p:extLst>
      <p:ext uri="{BB962C8B-B14F-4D97-AF65-F5344CB8AC3E}">
        <p14:creationId xmlns:p14="http://schemas.microsoft.com/office/powerpoint/2010/main" val="2969124223"/>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68EA7B9-A1C1-4BEA-9F13-D22AF42EB483}" type="slidenum">
              <a:rPr lang="zh-CN" altLang="en-US" smtClean="0"/>
              <a:t>24</a:t>
            </a:fld>
            <a:endParaRPr lang="zh-CN" altLang="en-US"/>
          </a:p>
        </p:txBody>
      </p:sp>
    </p:spTree>
    <p:extLst>
      <p:ext uri="{BB962C8B-B14F-4D97-AF65-F5344CB8AC3E}">
        <p14:creationId xmlns:p14="http://schemas.microsoft.com/office/powerpoint/2010/main" val="1045421609"/>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685800" y="1598098"/>
            <a:ext cx="7772400" cy="1102712"/>
          </a:xfrm>
        </p:spPr>
        <p:txBody>
          <a:bodyPr/>
          <a:lstStyle/>
          <a:p>
            <a:pPr fontAlgn="base"/>
            <a:r>
              <a:rPr lang="zh-CN" altLang="en-US" strike="noStrike" noProof="1" smtClean="0"/>
              <a:t>单击此处编辑母版标题样式</a:t>
            </a:r>
            <a:endParaRPr lang="zh-CN" altLang="en-US" strike="noStrike" noProof="1"/>
          </a:p>
        </p:txBody>
      </p:sp>
      <p:sp>
        <p:nvSpPr>
          <p:cNvPr id="3" name="副标题 2"/>
          <p:cNvSpPr>
            <a:spLocks noGrp="1"/>
          </p:cNvSpPr>
          <p:nvPr>
            <p:ph type="subTitle" idx="1"/>
          </p:nvPr>
        </p:nvSpPr>
        <p:spPr>
          <a:xfrm>
            <a:off x="1371600" y="2915160"/>
            <a:ext cx="6400800" cy="1314680"/>
          </a:xfrm>
        </p:spPr>
        <p:txBody>
          <a:bodyPr/>
          <a:lstStyle>
            <a:lvl1pPr marL="0" indent="0" algn="ctr">
              <a:buNone/>
              <a:defRPr/>
            </a:lvl1pPr>
            <a:lvl2pPr marL="342900" indent="0" algn="ctr">
              <a:buNone/>
              <a:defRPr/>
            </a:lvl2pPr>
            <a:lvl3pPr marL="685800" indent="0" algn="ctr">
              <a:buNone/>
              <a:defRPr/>
            </a:lvl3pPr>
            <a:lvl4pPr marL="1028700" indent="0" algn="ctr">
              <a:buNone/>
              <a:defRPr/>
            </a:lvl4pPr>
            <a:lvl5pPr marL="1371600" indent="0" algn="ctr">
              <a:buNone/>
              <a:defRPr/>
            </a:lvl5pPr>
            <a:lvl6pPr marL="1714500" indent="0" algn="ctr">
              <a:buNone/>
              <a:defRPr/>
            </a:lvl6pPr>
            <a:lvl7pPr marL="2058035" indent="0" algn="ctr">
              <a:buNone/>
              <a:defRPr/>
            </a:lvl7pPr>
            <a:lvl8pPr marL="2400935" indent="0" algn="ctr">
              <a:buNone/>
              <a:defRPr/>
            </a:lvl8pPr>
            <a:lvl9pPr marL="2743835" indent="0" algn="ctr">
              <a:buNone/>
              <a:defRPr/>
            </a:lvl9pPr>
          </a:lstStyle>
          <a:p>
            <a:pPr fontAlgn="base"/>
            <a:r>
              <a:rPr lang="zh-CN" altLang="en-US" strike="noStrike" noProof="1" smtClean="0"/>
              <a:t>单击此处编辑母版副标题样式</a:t>
            </a:r>
            <a:endParaRPr lang="zh-CN" altLang="en-US" strike="noStrike" noProof="1"/>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pPr fontAlgn="base"/>
            <a:r>
              <a:rPr lang="zh-CN" altLang="en-US" strike="noStrike" noProof="1" smtClean="0"/>
              <a:t>单击此处编辑母版标题样式</a:t>
            </a:r>
            <a:endParaRPr lang="zh-CN" altLang="en-US" strike="noStrike" noProof="1"/>
          </a:p>
        </p:txBody>
      </p:sp>
      <p:sp>
        <p:nvSpPr>
          <p:cNvPr id="3" name="内容占位符 2"/>
          <p:cNvSpPr>
            <a:spLocks noGrp="1"/>
          </p:cNvSpPr>
          <p:nvPr>
            <p:ph idx="1"/>
          </p:nvPr>
        </p:nvSpPr>
        <p:spPr/>
        <p:txBody>
          <a:body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710" y="3305754"/>
            <a:ext cx="7772400" cy="1021735"/>
          </a:xfrm>
        </p:spPr>
        <p:txBody>
          <a:bodyPr anchor="t"/>
          <a:lstStyle>
            <a:lvl1pPr algn="l">
              <a:defRPr sz="3000" b="1" cap="all"/>
            </a:lvl1pPr>
          </a:lstStyle>
          <a:p>
            <a:pPr fontAlgn="base"/>
            <a:r>
              <a:rPr lang="zh-CN" altLang="en-US" strike="noStrike" noProof="1" smtClean="0"/>
              <a:t>单击此处编辑母版标题样式</a:t>
            </a:r>
            <a:endParaRPr lang="zh-CN" altLang="en-US" strike="noStrike" noProof="1"/>
          </a:p>
        </p:txBody>
      </p:sp>
      <p:sp>
        <p:nvSpPr>
          <p:cNvPr id="3" name="文本占位符 2"/>
          <p:cNvSpPr>
            <a:spLocks noGrp="1"/>
          </p:cNvSpPr>
          <p:nvPr>
            <p:ph type="body" idx="1"/>
          </p:nvPr>
        </p:nvSpPr>
        <p:spPr>
          <a:xfrm>
            <a:off x="722710" y="2180416"/>
            <a:ext cx="7772400" cy="1125337"/>
          </a:xfrm>
        </p:spPr>
        <p:txBody>
          <a:bodyPr anchor="b"/>
          <a:lstStyle>
            <a:lvl1pPr marL="0" indent="0">
              <a:buNone/>
              <a:defRPr sz="1500"/>
            </a:lvl1pPr>
            <a:lvl2pPr marL="342900" indent="0">
              <a:buNone/>
              <a:defRPr sz="1350"/>
            </a:lvl2pPr>
            <a:lvl3pPr marL="685800" indent="0">
              <a:buNone/>
              <a:defRPr sz="1200"/>
            </a:lvl3pPr>
            <a:lvl4pPr marL="1028700" indent="0">
              <a:buNone/>
              <a:defRPr sz="1050"/>
            </a:lvl4pPr>
            <a:lvl5pPr marL="1371600" indent="0">
              <a:buNone/>
              <a:defRPr sz="1050"/>
            </a:lvl5pPr>
            <a:lvl6pPr marL="1714500" indent="0">
              <a:buNone/>
              <a:defRPr sz="1050"/>
            </a:lvl6pPr>
            <a:lvl7pPr marL="2058035" indent="0">
              <a:buNone/>
              <a:defRPr sz="1050"/>
            </a:lvl7pPr>
            <a:lvl8pPr marL="2400935" indent="0">
              <a:buNone/>
              <a:defRPr sz="1050"/>
            </a:lvl8pPr>
            <a:lvl9pPr marL="2743835" indent="0">
              <a:buNone/>
              <a:defRPr sz="1050"/>
            </a:lvl9pPr>
          </a:lstStyle>
          <a:p>
            <a:pPr lvl="0" fontAlgn="base"/>
            <a:r>
              <a:rPr lang="zh-CN" altLang="en-US" strike="noStrike" noProof="1" smtClean="0"/>
              <a:t>单击此处编辑母版文本样式</a:t>
            </a:r>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pPr fontAlgn="base"/>
            <a:r>
              <a:rPr lang="zh-CN" altLang="en-US" strike="noStrike" noProof="1" smtClean="0"/>
              <a:t>单击此处编辑母版标题样式</a:t>
            </a:r>
            <a:endParaRPr lang="zh-CN" altLang="en-US" strike="noStrike" noProof="1"/>
          </a:p>
        </p:txBody>
      </p:sp>
      <p:sp>
        <p:nvSpPr>
          <p:cNvPr id="3" name="内容占位符 2"/>
          <p:cNvSpPr>
            <a:spLocks noGrp="1"/>
          </p:cNvSpPr>
          <p:nvPr>
            <p:ph sz="half" idx="1"/>
          </p:nvPr>
        </p:nvSpPr>
        <p:spPr>
          <a:xfrm>
            <a:off x="628650" y="1369458"/>
            <a:ext cx="3886200" cy="3264075"/>
          </a:xfrm>
        </p:spPr>
        <p:txBody>
          <a:bodyPr/>
          <a:lstStyle>
            <a:lvl1pPr>
              <a:defRPr sz="2100"/>
            </a:lvl1pPr>
            <a:lvl2pPr>
              <a:defRPr sz="1800"/>
            </a:lvl2pPr>
            <a:lvl3pPr>
              <a:defRPr sz="1500"/>
            </a:lvl3pPr>
            <a:lvl4pPr>
              <a:defRPr sz="1350"/>
            </a:lvl4pPr>
            <a:lvl5pPr>
              <a:defRPr sz="1350"/>
            </a:lvl5pPr>
            <a:lvl6pPr>
              <a:defRPr sz="1350"/>
            </a:lvl6pPr>
            <a:lvl7pPr>
              <a:defRPr sz="1350"/>
            </a:lvl7pPr>
            <a:lvl8pPr>
              <a:defRPr sz="1350"/>
            </a:lvl8pPr>
            <a:lvl9pPr>
              <a:defRPr sz="135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内容占位符 3"/>
          <p:cNvSpPr>
            <a:spLocks noGrp="1"/>
          </p:cNvSpPr>
          <p:nvPr>
            <p:ph sz="half" idx="2"/>
          </p:nvPr>
        </p:nvSpPr>
        <p:spPr>
          <a:xfrm>
            <a:off x="4629150" y="1369458"/>
            <a:ext cx="3886200" cy="3264075"/>
          </a:xfrm>
        </p:spPr>
        <p:txBody>
          <a:bodyPr/>
          <a:lstStyle>
            <a:lvl1pPr>
              <a:defRPr sz="2100"/>
            </a:lvl1pPr>
            <a:lvl2pPr>
              <a:defRPr sz="1800"/>
            </a:lvl2pPr>
            <a:lvl3pPr>
              <a:defRPr sz="1500"/>
            </a:lvl3pPr>
            <a:lvl4pPr>
              <a:defRPr sz="1350"/>
            </a:lvl4pPr>
            <a:lvl5pPr>
              <a:defRPr sz="1350"/>
            </a:lvl5pPr>
            <a:lvl6pPr>
              <a:defRPr sz="1350"/>
            </a:lvl6pPr>
            <a:lvl7pPr>
              <a:defRPr sz="1350"/>
            </a:lvl7pPr>
            <a:lvl8pPr>
              <a:defRPr sz="1350"/>
            </a:lvl8pPr>
            <a:lvl9pPr>
              <a:defRPr sz="135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5" name="日期占位符 4"/>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页脚占位符 5"/>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7" name="灯片编号占位符 6"/>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457200" y="206015"/>
            <a:ext cx="8229600" cy="857400"/>
          </a:xfrm>
        </p:spPr>
        <p:txBody>
          <a:bodyPr/>
          <a:lstStyle>
            <a:lvl1pPr>
              <a:defRPr/>
            </a:lvl1pPr>
          </a:lstStyle>
          <a:p>
            <a:pPr fontAlgn="base"/>
            <a:r>
              <a:rPr lang="zh-CN" altLang="en-US" strike="noStrike" noProof="1" smtClean="0"/>
              <a:t>单击此处编辑母版标题样式</a:t>
            </a:r>
            <a:endParaRPr lang="zh-CN" altLang="en-US" strike="noStrike" noProof="1"/>
          </a:p>
        </p:txBody>
      </p:sp>
      <p:sp>
        <p:nvSpPr>
          <p:cNvPr id="3" name="文本占位符 2"/>
          <p:cNvSpPr>
            <a:spLocks noGrp="1"/>
          </p:cNvSpPr>
          <p:nvPr>
            <p:ph type="body" idx="1"/>
          </p:nvPr>
        </p:nvSpPr>
        <p:spPr>
          <a:xfrm>
            <a:off x="457200" y="1151536"/>
            <a:ext cx="4039791" cy="479905"/>
          </a:xfrm>
        </p:spPr>
        <p:txBody>
          <a:bodyPr anchor="b"/>
          <a:lstStyle>
            <a:lvl1pPr marL="0" indent="0">
              <a:buNone/>
              <a:defRPr sz="1800" b="1"/>
            </a:lvl1pPr>
            <a:lvl2pPr marL="342900" indent="0">
              <a:buNone/>
              <a:defRPr sz="1500" b="1"/>
            </a:lvl2pPr>
            <a:lvl3pPr marL="685800" indent="0">
              <a:buNone/>
              <a:defRPr sz="1350" b="1"/>
            </a:lvl3pPr>
            <a:lvl4pPr marL="1028700" indent="0">
              <a:buNone/>
              <a:defRPr sz="1200" b="1"/>
            </a:lvl4pPr>
            <a:lvl5pPr marL="1371600" indent="0">
              <a:buNone/>
              <a:defRPr sz="1200" b="1"/>
            </a:lvl5pPr>
            <a:lvl6pPr marL="1714500" indent="0">
              <a:buNone/>
              <a:defRPr sz="1200" b="1"/>
            </a:lvl6pPr>
            <a:lvl7pPr marL="2058035" indent="0">
              <a:buNone/>
              <a:defRPr sz="1200" b="1"/>
            </a:lvl7pPr>
            <a:lvl8pPr marL="2400935" indent="0">
              <a:buNone/>
              <a:defRPr sz="1200" b="1"/>
            </a:lvl8pPr>
            <a:lvl9pPr marL="2743835" indent="0">
              <a:buNone/>
              <a:defRPr sz="1200" b="1"/>
            </a:lvl9pPr>
          </a:lstStyle>
          <a:p>
            <a:pPr lvl="0" fontAlgn="base"/>
            <a:r>
              <a:rPr lang="zh-CN" altLang="en-US" strike="noStrike" noProof="1" smtClean="0"/>
              <a:t>单击此处编辑母版文本样式</a:t>
            </a:r>
          </a:p>
        </p:txBody>
      </p:sp>
      <p:sp>
        <p:nvSpPr>
          <p:cNvPr id="4" name="内容占位符 3"/>
          <p:cNvSpPr>
            <a:spLocks noGrp="1"/>
          </p:cNvSpPr>
          <p:nvPr>
            <p:ph sz="half" idx="2"/>
          </p:nvPr>
        </p:nvSpPr>
        <p:spPr>
          <a:xfrm>
            <a:off x="457200" y="1631442"/>
            <a:ext cx="4039791" cy="2963985"/>
          </a:xfrm>
        </p:spPr>
        <p:txBody>
          <a:bodyPr/>
          <a:lstStyle>
            <a:lvl1pPr>
              <a:defRPr sz="1800"/>
            </a:lvl1pPr>
            <a:lvl2pPr>
              <a:defRPr sz="1500"/>
            </a:lvl2pPr>
            <a:lvl3pPr>
              <a:defRPr sz="1350"/>
            </a:lvl3pPr>
            <a:lvl4pPr>
              <a:defRPr sz="1200"/>
            </a:lvl4pPr>
            <a:lvl5pPr>
              <a:defRPr sz="1200"/>
            </a:lvl5pPr>
            <a:lvl6pPr>
              <a:defRPr sz="1200"/>
            </a:lvl6pPr>
            <a:lvl7pPr>
              <a:defRPr sz="1200"/>
            </a:lvl7pPr>
            <a:lvl8pPr>
              <a:defRPr sz="1200"/>
            </a:lvl8pPr>
            <a:lvl9pPr>
              <a:defRPr sz="120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5" name="文本占位符 4"/>
          <p:cNvSpPr>
            <a:spLocks noGrp="1"/>
          </p:cNvSpPr>
          <p:nvPr>
            <p:ph type="body" sz="quarter" idx="3"/>
          </p:nvPr>
        </p:nvSpPr>
        <p:spPr>
          <a:xfrm>
            <a:off x="4644629" y="1151536"/>
            <a:ext cx="4042172" cy="479905"/>
          </a:xfrm>
        </p:spPr>
        <p:txBody>
          <a:bodyPr anchor="b"/>
          <a:lstStyle>
            <a:lvl1pPr marL="0" indent="0">
              <a:buNone/>
              <a:defRPr sz="1800" b="1"/>
            </a:lvl1pPr>
            <a:lvl2pPr marL="342900" indent="0">
              <a:buNone/>
              <a:defRPr sz="1500" b="1"/>
            </a:lvl2pPr>
            <a:lvl3pPr marL="685800" indent="0">
              <a:buNone/>
              <a:defRPr sz="1350" b="1"/>
            </a:lvl3pPr>
            <a:lvl4pPr marL="1028700" indent="0">
              <a:buNone/>
              <a:defRPr sz="1200" b="1"/>
            </a:lvl4pPr>
            <a:lvl5pPr marL="1371600" indent="0">
              <a:buNone/>
              <a:defRPr sz="1200" b="1"/>
            </a:lvl5pPr>
            <a:lvl6pPr marL="1714500" indent="0">
              <a:buNone/>
              <a:defRPr sz="1200" b="1"/>
            </a:lvl6pPr>
            <a:lvl7pPr marL="2058035" indent="0">
              <a:buNone/>
              <a:defRPr sz="1200" b="1"/>
            </a:lvl7pPr>
            <a:lvl8pPr marL="2400935" indent="0">
              <a:buNone/>
              <a:defRPr sz="1200" b="1"/>
            </a:lvl8pPr>
            <a:lvl9pPr marL="2743835" indent="0">
              <a:buNone/>
              <a:defRPr sz="1200" b="1"/>
            </a:lvl9pPr>
          </a:lstStyle>
          <a:p>
            <a:pPr lvl="0" fontAlgn="base"/>
            <a:r>
              <a:rPr lang="zh-CN" altLang="en-US" strike="noStrike" noProof="1" smtClean="0"/>
              <a:t>单击此处编辑母版文本样式</a:t>
            </a:r>
          </a:p>
        </p:txBody>
      </p:sp>
      <p:sp>
        <p:nvSpPr>
          <p:cNvPr id="6" name="内容占位符 5"/>
          <p:cNvSpPr>
            <a:spLocks noGrp="1"/>
          </p:cNvSpPr>
          <p:nvPr>
            <p:ph sz="quarter" idx="4"/>
          </p:nvPr>
        </p:nvSpPr>
        <p:spPr>
          <a:xfrm>
            <a:off x="4644629" y="1631442"/>
            <a:ext cx="4042172" cy="2963985"/>
          </a:xfrm>
        </p:spPr>
        <p:txBody>
          <a:bodyPr/>
          <a:lstStyle>
            <a:lvl1pPr>
              <a:defRPr sz="1800"/>
            </a:lvl1pPr>
            <a:lvl2pPr>
              <a:defRPr sz="1500"/>
            </a:lvl2pPr>
            <a:lvl3pPr>
              <a:defRPr sz="1350"/>
            </a:lvl3pPr>
            <a:lvl4pPr>
              <a:defRPr sz="1200"/>
            </a:lvl4pPr>
            <a:lvl5pPr>
              <a:defRPr sz="1200"/>
            </a:lvl5pPr>
            <a:lvl6pPr>
              <a:defRPr sz="1200"/>
            </a:lvl6pPr>
            <a:lvl7pPr>
              <a:defRPr sz="1200"/>
            </a:lvl7pPr>
            <a:lvl8pPr>
              <a:defRPr sz="1200"/>
            </a:lvl8pPr>
            <a:lvl9pPr>
              <a:defRPr sz="120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7" name="日期占位符 6"/>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8" name="页脚占位符 7"/>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9" name="灯片编号占位符 8"/>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pPr fontAlgn="base"/>
            <a:r>
              <a:rPr lang="zh-CN" altLang="en-US" strike="noStrike" noProof="1" smtClean="0"/>
              <a:t>单击此处编辑母版标题样式</a:t>
            </a:r>
            <a:endParaRPr lang="zh-CN" altLang="en-US" strike="noStrike" noProof="1"/>
          </a:p>
        </p:txBody>
      </p:sp>
      <p:sp>
        <p:nvSpPr>
          <p:cNvPr id="3" name="日期占位符 2"/>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4" name="页脚占位符 3"/>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灯片编号占位符 4"/>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3" name="页脚占位符 2"/>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4" name="灯片编号占位符 3"/>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0" y="204823"/>
            <a:ext cx="3008710" cy="871690"/>
          </a:xfrm>
        </p:spPr>
        <p:txBody>
          <a:bodyPr anchor="b"/>
          <a:lstStyle>
            <a:lvl1pPr algn="l">
              <a:defRPr sz="1500" b="1"/>
            </a:lvl1pPr>
          </a:lstStyle>
          <a:p>
            <a:pPr fontAlgn="base"/>
            <a:r>
              <a:rPr lang="zh-CN" altLang="en-US" strike="noStrike" noProof="1" smtClean="0"/>
              <a:t>单击此处编辑母版标题样式</a:t>
            </a:r>
            <a:endParaRPr lang="zh-CN" altLang="en-US" strike="noStrike" noProof="1"/>
          </a:p>
        </p:txBody>
      </p:sp>
      <p:sp>
        <p:nvSpPr>
          <p:cNvPr id="3" name="内容占位符 2"/>
          <p:cNvSpPr>
            <a:spLocks noGrp="1"/>
          </p:cNvSpPr>
          <p:nvPr>
            <p:ph idx="1"/>
          </p:nvPr>
        </p:nvSpPr>
        <p:spPr>
          <a:xfrm>
            <a:off x="3575447" y="204823"/>
            <a:ext cx="5111353" cy="4390603"/>
          </a:xfrm>
        </p:spPr>
        <p:txBody>
          <a:bodyPr/>
          <a:lstStyle>
            <a:lvl1pPr>
              <a:defRPr sz="2400"/>
            </a:lvl1pPr>
            <a:lvl2pPr>
              <a:defRPr sz="2100"/>
            </a:lvl2pPr>
            <a:lvl3pPr>
              <a:defRPr sz="1800"/>
            </a:lvl3pPr>
            <a:lvl4pPr>
              <a:defRPr sz="1500"/>
            </a:lvl4pPr>
            <a:lvl5pPr>
              <a:defRPr sz="1500"/>
            </a:lvl5pPr>
            <a:lvl6pPr>
              <a:defRPr sz="1500"/>
            </a:lvl6pPr>
            <a:lvl7pPr>
              <a:defRPr sz="1500"/>
            </a:lvl7pPr>
            <a:lvl8pPr>
              <a:defRPr sz="1500"/>
            </a:lvl8pPr>
            <a:lvl9pPr>
              <a:defRPr sz="150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文本占位符 3"/>
          <p:cNvSpPr>
            <a:spLocks noGrp="1"/>
          </p:cNvSpPr>
          <p:nvPr>
            <p:ph type="body" sz="half" idx="2"/>
          </p:nvPr>
        </p:nvSpPr>
        <p:spPr>
          <a:xfrm>
            <a:off x="457200" y="1076513"/>
            <a:ext cx="3008710" cy="3518913"/>
          </a:xfrm>
        </p:spPr>
        <p:txBody>
          <a:bodyPr/>
          <a:lstStyle>
            <a:lvl1pPr marL="0" indent="0">
              <a:buNone/>
              <a:defRPr sz="1050"/>
            </a:lvl1pPr>
            <a:lvl2pPr marL="342900" indent="0">
              <a:buNone/>
              <a:defRPr sz="900"/>
            </a:lvl2pPr>
            <a:lvl3pPr marL="685800" indent="0">
              <a:buNone/>
              <a:defRPr sz="750"/>
            </a:lvl3pPr>
            <a:lvl4pPr marL="1028700" indent="0">
              <a:buNone/>
              <a:defRPr sz="675"/>
            </a:lvl4pPr>
            <a:lvl5pPr marL="1371600" indent="0">
              <a:buNone/>
              <a:defRPr sz="675"/>
            </a:lvl5pPr>
            <a:lvl6pPr marL="1714500" indent="0">
              <a:buNone/>
              <a:defRPr sz="675"/>
            </a:lvl6pPr>
            <a:lvl7pPr marL="2058035" indent="0">
              <a:buNone/>
              <a:defRPr sz="675"/>
            </a:lvl7pPr>
            <a:lvl8pPr marL="2400935" indent="0">
              <a:buNone/>
              <a:defRPr sz="675"/>
            </a:lvl8pPr>
            <a:lvl9pPr marL="2743835" indent="0">
              <a:buNone/>
              <a:defRPr sz="675"/>
            </a:lvl9pPr>
          </a:lstStyle>
          <a:p>
            <a:pPr lvl="0" fontAlgn="base"/>
            <a:r>
              <a:rPr lang="zh-CN" altLang="en-US" strike="noStrike" noProof="1" smtClean="0"/>
              <a:t>单击此处编辑母版文本样式</a:t>
            </a:r>
          </a:p>
        </p:txBody>
      </p:sp>
      <p:sp>
        <p:nvSpPr>
          <p:cNvPr id="5" name="日期占位符 4"/>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页脚占位符 5"/>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7" name="灯片编号占位符 6"/>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1891" y="3601080"/>
            <a:ext cx="5486400" cy="425128"/>
          </a:xfrm>
        </p:spPr>
        <p:txBody>
          <a:bodyPr anchor="b"/>
          <a:lstStyle>
            <a:lvl1pPr algn="l">
              <a:defRPr sz="1500" b="1"/>
            </a:lvl1pPr>
          </a:lstStyle>
          <a:p>
            <a:pPr fontAlgn="base"/>
            <a:r>
              <a:rPr lang="zh-CN" altLang="en-US" strike="noStrike" noProof="1" smtClean="0"/>
              <a:t>单击此处编辑母版标题样式</a:t>
            </a:r>
            <a:endParaRPr lang="zh-CN" altLang="en-US" strike="noStrike" noProof="1"/>
          </a:p>
        </p:txBody>
      </p:sp>
      <p:sp>
        <p:nvSpPr>
          <p:cNvPr id="3" name="图片占位符 2"/>
          <p:cNvSpPr>
            <a:spLocks noGrp="1"/>
          </p:cNvSpPr>
          <p:nvPr>
            <p:ph type="pic" idx="1"/>
          </p:nvPr>
        </p:nvSpPr>
        <p:spPr>
          <a:xfrm>
            <a:off x="1791891" y="459662"/>
            <a:ext cx="5486400" cy="3086640"/>
          </a:xfrm>
        </p:spPr>
        <p:txBody>
          <a:bodyPr vert="horz" wrap="square" lIns="91440" tIns="45720" rIns="91440" bIns="45720" numCol="1" anchor="t" anchorCtr="0" compatLnSpc="1"/>
          <a:lstStyle>
            <a:lvl1pPr marL="0" indent="0">
              <a:buNone/>
              <a:defRPr sz="2400"/>
            </a:lvl1pPr>
            <a:lvl2pPr marL="342900" indent="0">
              <a:buNone/>
              <a:defRPr sz="2100"/>
            </a:lvl2pPr>
            <a:lvl3pPr marL="685800" indent="0">
              <a:buNone/>
              <a:defRPr sz="1800"/>
            </a:lvl3pPr>
            <a:lvl4pPr marL="1028700" indent="0">
              <a:buNone/>
              <a:defRPr sz="1500"/>
            </a:lvl4pPr>
            <a:lvl5pPr marL="1371600" indent="0">
              <a:buNone/>
              <a:defRPr sz="1500"/>
            </a:lvl5pPr>
            <a:lvl6pPr marL="1714500" indent="0">
              <a:buNone/>
              <a:defRPr sz="1500"/>
            </a:lvl6pPr>
            <a:lvl7pPr marL="2058035" indent="0">
              <a:buNone/>
              <a:defRPr sz="1500"/>
            </a:lvl7pPr>
            <a:lvl8pPr marL="2400935" indent="0">
              <a:buNone/>
              <a:defRPr sz="1500"/>
            </a:lvl8pPr>
            <a:lvl9pPr marL="2743835" indent="0">
              <a:buNone/>
              <a:defRPr sz="1500"/>
            </a:lvl9pPr>
          </a:lstStyle>
          <a:p>
            <a:pPr marL="0" marR="0" lvl="0" indent="0" algn="l" defTabSz="914400" rtl="0" eaLnBrk="0" fontAlgn="base" latinLnBrk="0" hangingPunct="0">
              <a:lnSpc>
                <a:spcPct val="90000"/>
              </a:lnSpc>
              <a:spcBef>
                <a:spcPts val="1000"/>
              </a:spcBef>
              <a:spcAft>
                <a:spcPct val="0"/>
              </a:spcAft>
              <a:buClrTx/>
              <a:buSzTx/>
              <a:buFont typeface="Arial" panose="020B0604020202020204" pitchFamily="34" charset="0"/>
              <a:buNone/>
              <a:defRPr/>
            </a:pPr>
            <a:endParaRPr kumimoji="0" lang="zh-CN" altLang="en-US" sz="3200" b="0" i="0" u="none" strike="noStrike" kern="0" cap="none" spc="0" normalizeH="0" baseline="0" noProof="0" smtClean="0">
              <a:ln>
                <a:noFill/>
              </a:ln>
              <a:solidFill>
                <a:schemeClr val="tx1"/>
              </a:solidFill>
              <a:effectLst/>
              <a:uLnTx/>
              <a:uFillTx/>
              <a:latin typeface="+mn-lt"/>
              <a:ea typeface="+mn-ea"/>
              <a:cs typeface="+mn-cs"/>
            </a:endParaRPr>
          </a:p>
        </p:txBody>
      </p:sp>
      <p:sp>
        <p:nvSpPr>
          <p:cNvPr id="4" name="文本占位符 3"/>
          <p:cNvSpPr>
            <a:spLocks noGrp="1"/>
          </p:cNvSpPr>
          <p:nvPr>
            <p:ph type="body" sz="half" idx="2"/>
          </p:nvPr>
        </p:nvSpPr>
        <p:spPr>
          <a:xfrm>
            <a:off x="1791891" y="4026208"/>
            <a:ext cx="5486400" cy="603752"/>
          </a:xfrm>
        </p:spPr>
        <p:txBody>
          <a:bodyPr/>
          <a:lstStyle>
            <a:lvl1pPr marL="0" indent="0">
              <a:buNone/>
              <a:defRPr sz="1050"/>
            </a:lvl1pPr>
            <a:lvl2pPr marL="342900" indent="0">
              <a:buNone/>
              <a:defRPr sz="900"/>
            </a:lvl2pPr>
            <a:lvl3pPr marL="685800" indent="0">
              <a:buNone/>
              <a:defRPr sz="750"/>
            </a:lvl3pPr>
            <a:lvl4pPr marL="1028700" indent="0">
              <a:buNone/>
              <a:defRPr sz="675"/>
            </a:lvl4pPr>
            <a:lvl5pPr marL="1371600" indent="0">
              <a:buNone/>
              <a:defRPr sz="675"/>
            </a:lvl5pPr>
            <a:lvl6pPr marL="1714500" indent="0">
              <a:buNone/>
              <a:defRPr sz="675"/>
            </a:lvl6pPr>
            <a:lvl7pPr marL="2058035" indent="0">
              <a:buNone/>
              <a:defRPr sz="675"/>
            </a:lvl7pPr>
            <a:lvl8pPr marL="2400935" indent="0">
              <a:buNone/>
              <a:defRPr sz="675"/>
            </a:lvl8pPr>
            <a:lvl9pPr marL="2743835" indent="0">
              <a:buNone/>
              <a:defRPr sz="675"/>
            </a:lvl9pPr>
          </a:lstStyle>
          <a:p>
            <a:pPr lvl="0" fontAlgn="base"/>
            <a:r>
              <a:rPr lang="zh-CN" altLang="en-US" strike="noStrike" noProof="1" smtClean="0"/>
              <a:t>单击此处编辑母版文本样式</a:t>
            </a:r>
          </a:p>
        </p:txBody>
      </p:sp>
      <p:sp>
        <p:nvSpPr>
          <p:cNvPr id="5" name="日期占位符 4"/>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页脚占位符 5"/>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7" name="灯片编号占位符 6"/>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pPr fontAlgn="base"/>
            <a:r>
              <a:rPr lang="zh-CN" altLang="en-US" strike="noStrike" noProof="1" smtClean="0"/>
              <a:t>单击此处编辑母版标题样式</a:t>
            </a:r>
            <a:endParaRPr lang="zh-CN" altLang="en-US" strike="noStrike" noProof="1"/>
          </a:p>
        </p:txBody>
      </p:sp>
      <p:sp>
        <p:nvSpPr>
          <p:cNvPr id="3" name="竖排文字占位符 2"/>
          <p:cNvSpPr>
            <a:spLocks noGrp="1"/>
          </p:cNvSpPr>
          <p:nvPr>
            <p:ph type="body" orient="vert" idx="1"/>
          </p:nvPr>
        </p:nvSpPr>
        <p:spPr/>
        <p:txBody>
          <a:bodyPr vert="eaVert"/>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543675" y="273892"/>
            <a:ext cx="1971675" cy="4359642"/>
          </a:xfrm>
        </p:spPr>
        <p:txBody>
          <a:bodyPr vert="eaVert"/>
          <a:lstStyle/>
          <a:p>
            <a:pPr fontAlgn="base"/>
            <a:r>
              <a:rPr lang="zh-CN" altLang="en-US" strike="noStrike" noProof="1" smtClean="0"/>
              <a:t>单击此处编辑母版标题样式</a:t>
            </a:r>
            <a:endParaRPr lang="zh-CN" altLang="en-US" strike="noStrike" noProof="1"/>
          </a:p>
        </p:txBody>
      </p:sp>
      <p:sp>
        <p:nvSpPr>
          <p:cNvPr id="3" name="竖排文字占位符 2"/>
          <p:cNvSpPr>
            <a:spLocks noGrp="1"/>
          </p:cNvSpPr>
          <p:nvPr>
            <p:ph type="body" orient="vert" idx="1"/>
          </p:nvPr>
        </p:nvSpPr>
        <p:spPr>
          <a:xfrm>
            <a:off x="628650" y="273892"/>
            <a:ext cx="5800725" cy="4359642"/>
          </a:xfrm>
        </p:spPr>
        <p:txBody>
          <a:bodyPr vert="eaVert"/>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685800" y="1598098"/>
            <a:ext cx="7772400" cy="1102712"/>
          </a:xfrm>
        </p:spPr>
        <p:txBody>
          <a:bodyPr/>
          <a:lstStyle/>
          <a:p>
            <a:pPr fontAlgn="base"/>
            <a:r>
              <a:rPr lang="zh-CN" altLang="en-US" strike="noStrike" noProof="1" smtClean="0"/>
              <a:t>单击此处编辑母版标题样式</a:t>
            </a:r>
            <a:endParaRPr lang="zh-CN" altLang="en-US" strike="noStrike" noProof="1"/>
          </a:p>
        </p:txBody>
      </p:sp>
      <p:sp>
        <p:nvSpPr>
          <p:cNvPr id="3" name="副标题 2"/>
          <p:cNvSpPr>
            <a:spLocks noGrp="1"/>
          </p:cNvSpPr>
          <p:nvPr>
            <p:ph type="subTitle" idx="1"/>
          </p:nvPr>
        </p:nvSpPr>
        <p:spPr>
          <a:xfrm>
            <a:off x="1371600" y="2915160"/>
            <a:ext cx="6400800" cy="1314680"/>
          </a:xfrm>
        </p:spPr>
        <p:txBody>
          <a:bodyPr/>
          <a:lstStyle>
            <a:lvl1pPr marL="0" indent="0" algn="ctr">
              <a:buNone/>
              <a:defRPr/>
            </a:lvl1pPr>
            <a:lvl2pPr marL="342900" indent="0" algn="ctr">
              <a:buNone/>
              <a:defRPr/>
            </a:lvl2pPr>
            <a:lvl3pPr marL="685800" indent="0" algn="ctr">
              <a:buNone/>
              <a:defRPr/>
            </a:lvl3pPr>
            <a:lvl4pPr marL="1028700" indent="0" algn="ctr">
              <a:buNone/>
              <a:defRPr/>
            </a:lvl4pPr>
            <a:lvl5pPr marL="1371600" indent="0" algn="ctr">
              <a:buNone/>
              <a:defRPr/>
            </a:lvl5pPr>
            <a:lvl6pPr marL="1714500" indent="0" algn="ctr">
              <a:buNone/>
              <a:defRPr/>
            </a:lvl6pPr>
            <a:lvl7pPr marL="2058035" indent="0" algn="ctr">
              <a:buNone/>
              <a:defRPr/>
            </a:lvl7pPr>
            <a:lvl8pPr marL="2400935" indent="0" algn="ctr">
              <a:buNone/>
              <a:defRPr/>
            </a:lvl8pPr>
            <a:lvl9pPr marL="2743835" indent="0" algn="ctr">
              <a:buNone/>
              <a:defRPr/>
            </a:lvl9pPr>
          </a:lstStyle>
          <a:p>
            <a:pPr fontAlgn="base"/>
            <a:r>
              <a:rPr lang="zh-CN" altLang="en-US" strike="noStrike" noProof="1" smtClean="0"/>
              <a:t>单击此处编辑母版副标题样式</a:t>
            </a:r>
            <a:endParaRPr lang="zh-CN" altLang="en-US" strike="noStrike" noProof="1"/>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pPr fontAlgn="base"/>
            <a:r>
              <a:rPr lang="zh-CN" altLang="en-US" strike="noStrike" noProof="1" smtClean="0"/>
              <a:t>单击此处编辑母版标题样式</a:t>
            </a:r>
            <a:endParaRPr lang="zh-CN" altLang="en-US" strike="noStrike" noProof="1"/>
          </a:p>
        </p:txBody>
      </p:sp>
      <p:sp>
        <p:nvSpPr>
          <p:cNvPr id="3" name="内容占位符 2"/>
          <p:cNvSpPr>
            <a:spLocks noGrp="1"/>
          </p:cNvSpPr>
          <p:nvPr>
            <p:ph idx="1"/>
          </p:nvPr>
        </p:nvSpPr>
        <p:spPr/>
        <p:txBody>
          <a:body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710" y="3305754"/>
            <a:ext cx="7772400" cy="1021735"/>
          </a:xfrm>
        </p:spPr>
        <p:txBody>
          <a:bodyPr anchor="t"/>
          <a:lstStyle>
            <a:lvl1pPr algn="l">
              <a:defRPr sz="3000" b="1" cap="all"/>
            </a:lvl1pPr>
          </a:lstStyle>
          <a:p>
            <a:pPr fontAlgn="base"/>
            <a:r>
              <a:rPr lang="zh-CN" altLang="en-US" strike="noStrike" noProof="1" smtClean="0"/>
              <a:t>单击此处编辑母版标题样式</a:t>
            </a:r>
            <a:endParaRPr lang="zh-CN" altLang="en-US" strike="noStrike" noProof="1"/>
          </a:p>
        </p:txBody>
      </p:sp>
      <p:sp>
        <p:nvSpPr>
          <p:cNvPr id="3" name="文本占位符 2"/>
          <p:cNvSpPr>
            <a:spLocks noGrp="1"/>
          </p:cNvSpPr>
          <p:nvPr>
            <p:ph type="body" idx="1"/>
          </p:nvPr>
        </p:nvSpPr>
        <p:spPr>
          <a:xfrm>
            <a:off x="722710" y="2180416"/>
            <a:ext cx="7772400" cy="1125337"/>
          </a:xfrm>
        </p:spPr>
        <p:txBody>
          <a:bodyPr anchor="b"/>
          <a:lstStyle>
            <a:lvl1pPr marL="0" indent="0">
              <a:buNone/>
              <a:defRPr sz="1500"/>
            </a:lvl1pPr>
            <a:lvl2pPr marL="342900" indent="0">
              <a:buNone/>
              <a:defRPr sz="1350"/>
            </a:lvl2pPr>
            <a:lvl3pPr marL="685800" indent="0">
              <a:buNone/>
              <a:defRPr sz="1200"/>
            </a:lvl3pPr>
            <a:lvl4pPr marL="1028700" indent="0">
              <a:buNone/>
              <a:defRPr sz="1050"/>
            </a:lvl4pPr>
            <a:lvl5pPr marL="1371600" indent="0">
              <a:buNone/>
              <a:defRPr sz="1050"/>
            </a:lvl5pPr>
            <a:lvl6pPr marL="1714500" indent="0">
              <a:buNone/>
              <a:defRPr sz="1050"/>
            </a:lvl6pPr>
            <a:lvl7pPr marL="2058035" indent="0">
              <a:buNone/>
              <a:defRPr sz="1050"/>
            </a:lvl7pPr>
            <a:lvl8pPr marL="2400935" indent="0">
              <a:buNone/>
              <a:defRPr sz="1050"/>
            </a:lvl8pPr>
            <a:lvl9pPr marL="2743835" indent="0">
              <a:buNone/>
              <a:defRPr sz="1050"/>
            </a:lvl9pPr>
          </a:lstStyle>
          <a:p>
            <a:pPr lvl="0" fontAlgn="base"/>
            <a:r>
              <a:rPr lang="zh-CN" altLang="en-US" strike="noStrike" noProof="1" smtClean="0"/>
              <a:t>单击此处编辑母版文本样式</a:t>
            </a:r>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pPr fontAlgn="base"/>
            <a:r>
              <a:rPr lang="zh-CN" altLang="en-US" strike="noStrike" noProof="1" smtClean="0"/>
              <a:t>单击此处编辑母版标题样式</a:t>
            </a:r>
            <a:endParaRPr lang="zh-CN" altLang="en-US" strike="noStrike" noProof="1"/>
          </a:p>
        </p:txBody>
      </p:sp>
      <p:sp>
        <p:nvSpPr>
          <p:cNvPr id="3" name="内容占位符 2"/>
          <p:cNvSpPr>
            <a:spLocks noGrp="1"/>
          </p:cNvSpPr>
          <p:nvPr>
            <p:ph sz="half" idx="1"/>
          </p:nvPr>
        </p:nvSpPr>
        <p:spPr>
          <a:xfrm>
            <a:off x="628650" y="1369458"/>
            <a:ext cx="3886200" cy="3264075"/>
          </a:xfrm>
        </p:spPr>
        <p:txBody>
          <a:bodyPr/>
          <a:lstStyle>
            <a:lvl1pPr>
              <a:defRPr sz="2100"/>
            </a:lvl1pPr>
            <a:lvl2pPr>
              <a:defRPr sz="1800"/>
            </a:lvl2pPr>
            <a:lvl3pPr>
              <a:defRPr sz="1500"/>
            </a:lvl3pPr>
            <a:lvl4pPr>
              <a:defRPr sz="1350"/>
            </a:lvl4pPr>
            <a:lvl5pPr>
              <a:defRPr sz="1350"/>
            </a:lvl5pPr>
            <a:lvl6pPr>
              <a:defRPr sz="1350"/>
            </a:lvl6pPr>
            <a:lvl7pPr>
              <a:defRPr sz="1350"/>
            </a:lvl7pPr>
            <a:lvl8pPr>
              <a:defRPr sz="1350"/>
            </a:lvl8pPr>
            <a:lvl9pPr>
              <a:defRPr sz="135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内容占位符 3"/>
          <p:cNvSpPr>
            <a:spLocks noGrp="1"/>
          </p:cNvSpPr>
          <p:nvPr>
            <p:ph sz="half" idx="2"/>
          </p:nvPr>
        </p:nvSpPr>
        <p:spPr>
          <a:xfrm>
            <a:off x="4629150" y="1369458"/>
            <a:ext cx="3886200" cy="3264075"/>
          </a:xfrm>
        </p:spPr>
        <p:txBody>
          <a:bodyPr/>
          <a:lstStyle>
            <a:lvl1pPr>
              <a:defRPr sz="2100"/>
            </a:lvl1pPr>
            <a:lvl2pPr>
              <a:defRPr sz="1800"/>
            </a:lvl2pPr>
            <a:lvl3pPr>
              <a:defRPr sz="1500"/>
            </a:lvl3pPr>
            <a:lvl4pPr>
              <a:defRPr sz="1350"/>
            </a:lvl4pPr>
            <a:lvl5pPr>
              <a:defRPr sz="1350"/>
            </a:lvl5pPr>
            <a:lvl6pPr>
              <a:defRPr sz="1350"/>
            </a:lvl6pPr>
            <a:lvl7pPr>
              <a:defRPr sz="1350"/>
            </a:lvl7pPr>
            <a:lvl8pPr>
              <a:defRPr sz="1350"/>
            </a:lvl8pPr>
            <a:lvl9pPr>
              <a:defRPr sz="135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5" name="日期占位符 4"/>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页脚占位符 5"/>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7" name="灯片编号占位符 6"/>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自定义版式">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4" name="页脚占位符 3"/>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灯片编号占位符 4"/>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smtClean="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
        <p:nvSpPr>
          <p:cNvPr id="7" name="矩形 6"/>
          <p:cNvSpPr/>
          <p:nvPr userDrawn="1"/>
        </p:nvSpPr>
        <p:spPr>
          <a:xfrm>
            <a:off x="3600828" y="4735675"/>
            <a:ext cx="775136" cy="246221"/>
          </a:xfrm>
          <a:prstGeom prst="rect">
            <a:avLst/>
          </a:prstGeom>
        </p:spPr>
        <p:txBody>
          <a:bodyPr wrap="square">
            <a:spAutoFit/>
          </a:bodyPr>
          <a:lstStyle/>
          <a:p>
            <a:pPr rtl="0" fontAlgn="auto">
              <a:spcBef>
                <a:spcPts val="0"/>
              </a:spcBef>
              <a:spcAft>
                <a:spcPts val="0"/>
              </a:spcAft>
              <a:buFontTx/>
              <a:buNone/>
            </a:pPr>
            <a:r>
              <a:rPr lang="en-US" altLang="zh-CN" sz="100" dirty="0">
                <a:solidFill>
                  <a:prstClr val="white"/>
                </a:solidFill>
                <a:latin typeface="Calibri"/>
                <a:ea typeface="宋体"/>
                <a:cs typeface="+mn-cs"/>
              </a:rPr>
              <a:t>PPT</a:t>
            </a:r>
            <a:r>
              <a:rPr lang="zh-CN" altLang="en-US" sz="100" dirty="0">
                <a:solidFill>
                  <a:prstClr val="white"/>
                </a:solidFill>
                <a:latin typeface="Calibri"/>
                <a:ea typeface="宋体"/>
                <a:cs typeface="+mn-cs"/>
              </a:rPr>
              <a:t>模板下载：</a:t>
            </a:r>
            <a:r>
              <a:rPr lang="en-US" altLang="zh-CN" sz="100" dirty="0">
                <a:solidFill>
                  <a:prstClr val="white"/>
                </a:solidFill>
                <a:latin typeface="Calibri"/>
                <a:ea typeface="宋体"/>
                <a:cs typeface="+mn-cs"/>
              </a:rPr>
              <a:t>www.1ppt.com/moban/     </a:t>
            </a:r>
            <a:r>
              <a:rPr lang="zh-CN" altLang="en-US" sz="100" dirty="0">
                <a:solidFill>
                  <a:prstClr val="white"/>
                </a:solidFill>
                <a:latin typeface="Calibri"/>
                <a:ea typeface="宋体"/>
                <a:cs typeface="+mn-cs"/>
              </a:rPr>
              <a:t>行业</a:t>
            </a:r>
            <a:r>
              <a:rPr lang="en-US" altLang="zh-CN" sz="100" dirty="0">
                <a:solidFill>
                  <a:prstClr val="white"/>
                </a:solidFill>
                <a:latin typeface="Calibri"/>
                <a:ea typeface="宋体"/>
                <a:cs typeface="+mn-cs"/>
              </a:rPr>
              <a:t>PPT</a:t>
            </a:r>
            <a:r>
              <a:rPr lang="zh-CN" altLang="en-US" sz="100" dirty="0">
                <a:solidFill>
                  <a:prstClr val="white"/>
                </a:solidFill>
                <a:latin typeface="Calibri"/>
                <a:ea typeface="宋体"/>
                <a:cs typeface="+mn-cs"/>
              </a:rPr>
              <a:t>模板：</a:t>
            </a:r>
            <a:r>
              <a:rPr lang="en-US" altLang="zh-CN" sz="100" dirty="0">
                <a:solidFill>
                  <a:prstClr val="white"/>
                </a:solidFill>
                <a:latin typeface="Calibri"/>
                <a:ea typeface="宋体"/>
                <a:cs typeface="+mn-cs"/>
              </a:rPr>
              <a:t>www.1ppt.com/hangye/ </a:t>
            </a:r>
          </a:p>
          <a:p>
            <a:pPr rtl="0" fontAlgn="auto">
              <a:spcBef>
                <a:spcPts val="0"/>
              </a:spcBef>
              <a:spcAft>
                <a:spcPts val="0"/>
              </a:spcAft>
              <a:buFontTx/>
              <a:buNone/>
            </a:pPr>
            <a:r>
              <a:rPr lang="zh-CN" altLang="en-US" sz="100" dirty="0">
                <a:solidFill>
                  <a:prstClr val="white"/>
                </a:solidFill>
                <a:latin typeface="Calibri"/>
                <a:ea typeface="宋体"/>
                <a:cs typeface="+mn-cs"/>
              </a:rPr>
              <a:t>节日</a:t>
            </a:r>
            <a:r>
              <a:rPr lang="en-US" altLang="zh-CN" sz="100" dirty="0">
                <a:solidFill>
                  <a:prstClr val="white"/>
                </a:solidFill>
                <a:latin typeface="Calibri"/>
                <a:ea typeface="宋体"/>
                <a:cs typeface="+mn-cs"/>
              </a:rPr>
              <a:t>PPT</a:t>
            </a:r>
            <a:r>
              <a:rPr lang="zh-CN" altLang="en-US" sz="100" dirty="0">
                <a:solidFill>
                  <a:prstClr val="white"/>
                </a:solidFill>
                <a:latin typeface="Calibri"/>
                <a:ea typeface="宋体"/>
                <a:cs typeface="+mn-cs"/>
              </a:rPr>
              <a:t>模板：</a:t>
            </a:r>
            <a:r>
              <a:rPr lang="en-US" altLang="zh-CN" sz="100" dirty="0">
                <a:solidFill>
                  <a:prstClr val="white"/>
                </a:solidFill>
                <a:latin typeface="Calibri"/>
                <a:ea typeface="宋体"/>
                <a:cs typeface="+mn-cs"/>
              </a:rPr>
              <a:t>www.1ppt.com/jieri/           PPT</a:t>
            </a:r>
            <a:r>
              <a:rPr lang="zh-CN" altLang="en-US" sz="100" dirty="0">
                <a:solidFill>
                  <a:prstClr val="white"/>
                </a:solidFill>
                <a:latin typeface="Calibri"/>
                <a:ea typeface="宋体"/>
                <a:cs typeface="+mn-cs"/>
              </a:rPr>
              <a:t>素材下载：</a:t>
            </a:r>
            <a:r>
              <a:rPr lang="en-US" altLang="zh-CN" sz="100" dirty="0">
                <a:solidFill>
                  <a:prstClr val="white"/>
                </a:solidFill>
                <a:latin typeface="Calibri"/>
                <a:ea typeface="宋体"/>
                <a:cs typeface="+mn-cs"/>
              </a:rPr>
              <a:t>www.1ppt.com/sucai/</a:t>
            </a:r>
          </a:p>
          <a:p>
            <a:pPr rtl="0" fontAlgn="auto">
              <a:spcBef>
                <a:spcPts val="0"/>
              </a:spcBef>
              <a:spcAft>
                <a:spcPts val="0"/>
              </a:spcAft>
              <a:buFontTx/>
              <a:buNone/>
            </a:pPr>
            <a:r>
              <a:rPr lang="en-US" altLang="zh-CN" sz="100" dirty="0">
                <a:solidFill>
                  <a:prstClr val="white"/>
                </a:solidFill>
                <a:latin typeface="Calibri"/>
                <a:ea typeface="宋体"/>
                <a:cs typeface="+mn-cs"/>
              </a:rPr>
              <a:t>PPT</a:t>
            </a:r>
            <a:r>
              <a:rPr lang="zh-CN" altLang="en-US" sz="100" dirty="0">
                <a:solidFill>
                  <a:prstClr val="white"/>
                </a:solidFill>
                <a:latin typeface="Calibri"/>
                <a:ea typeface="宋体"/>
                <a:cs typeface="+mn-cs"/>
              </a:rPr>
              <a:t>背景图片：</a:t>
            </a:r>
            <a:r>
              <a:rPr lang="en-US" altLang="zh-CN" sz="100" dirty="0">
                <a:solidFill>
                  <a:prstClr val="white"/>
                </a:solidFill>
                <a:latin typeface="Calibri"/>
                <a:ea typeface="宋体"/>
                <a:cs typeface="+mn-cs"/>
              </a:rPr>
              <a:t>www.1ppt.com/beijing/      PPT</a:t>
            </a:r>
            <a:r>
              <a:rPr lang="zh-CN" altLang="en-US" sz="100" dirty="0">
                <a:solidFill>
                  <a:prstClr val="white"/>
                </a:solidFill>
                <a:latin typeface="Calibri"/>
                <a:ea typeface="宋体"/>
                <a:cs typeface="+mn-cs"/>
              </a:rPr>
              <a:t>图表下载：</a:t>
            </a:r>
            <a:r>
              <a:rPr lang="en-US" altLang="zh-CN" sz="100" dirty="0">
                <a:solidFill>
                  <a:prstClr val="white"/>
                </a:solidFill>
                <a:latin typeface="Calibri"/>
                <a:ea typeface="宋体"/>
                <a:cs typeface="+mn-cs"/>
              </a:rPr>
              <a:t>www.1ppt.com/tubiao/      </a:t>
            </a:r>
          </a:p>
          <a:p>
            <a:pPr rtl="0" fontAlgn="auto">
              <a:spcBef>
                <a:spcPts val="0"/>
              </a:spcBef>
              <a:spcAft>
                <a:spcPts val="0"/>
              </a:spcAft>
              <a:buFontTx/>
              <a:buNone/>
            </a:pPr>
            <a:r>
              <a:rPr lang="zh-CN" altLang="en-US" sz="100" dirty="0">
                <a:solidFill>
                  <a:prstClr val="white"/>
                </a:solidFill>
                <a:latin typeface="Calibri"/>
                <a:ea typeface="宋体"/>
                <a:cs typeface="+mn-cs"/>
              </a:rPr>
              <a:t>优秀</a:t>
            </a:r>
            <a:r>
              <a:rPr lang="en-US" altLang="zh-CN" sz="100" dirty="0">
                <a:solidFill>
                  <a:prstClr val="white"/>
                </a:solidFill>
                <a:latin typeface="Calibri"/>
                <a:ea typeface="宋体"/>
                <a:cs typeface="+mn-cs"/>
              </a:rPr>
              <a:t>PPT</a:t>
            </a:r>
            <a:r>
              <a:rPr lang="zh-CN" altLang="en-US" sz="100" dirty="0">
                <a:solidFill>
                  <a:prstClr val="white"/>
                </a:solidFill>
                <a:latin typeface="Calibri"/>
                <a:ea typeface="宋体"/>
                <a:cs typeface="+mn-cs"/>
              </a:rPr>
              <a:t>下载：</a:t>
            </a:r>
            <a:r>
              <a:rPr lang="en-US" altLang="zh-CN" sz="100" dirty="0">
                <a:solidFill>
                  <a:prstClr val="white"/>
                </a:solidFill>
                <a:latin typeface="Calibri"/>
                <a:ea typeface="宋体"/>
                <a:cs typeface="+mn-cs"/>
              </a:rPr>
              <a:t>www.1ppt.com/xiazai/        PPT</a:t>
            </a:r>
            <a:r>
              <a:rPr lang="zh-CN" altLang="en-US" sz="100" dirty="0">
                <a:solidFill>
                  <a:prstClr val="white"/>
                </a:solidFill>
                <a:latin typeface="Calibri"/>
                <a:ea typeface="宋体"/>
                <a:cs typeface="+mn-cs"/>
              </a:rPr>
              <a:t>教程： </a:t>
            </a:r>
            <a:r>
              <a:rPr lang="en-US" altLang="zh-CN" sz="100" dirty="0">
                <a:solidFill>
                  <a:prstClr val="white"/>
                </a:solidFill>
                <a:latin typeface="Calibri"/>
                <a:ea typeface="宋体"/>
                <a:cs typeface="+mn-cs"/>
              </a:rPr>
              <a:t>www.1ppt.com/powerpoint/      </a:t>
            </a:r>
          </a:p>
          <a:p>
            <a:pPr rtl="0" fontAlgn="auto">
              <a:spcBef>
                <a:spcPts val="0"/>
              </a:spcBef>
              <a:spcAft>
                <a:spcPts val="0"/>
              </a:spcAft>
              <a:buFontTx/>
              <a:buNone/>
            </a:pPr>
            <a:r>
              <a:rPr lang="en-US" altLang="zh-CN" sz="100" dirty="0">
                <a:solidFill>
                  <a:prstClr val="white"/>
                </a:solidFill>
                <a:latin typeface="Calibri"/>
                <a:ea typeface="宋体"/>
                <a:cs typeface="+mn-cs"/>
              </a:rPr>
              <a:t>Word</a:t>
            </a:r>
            <a:r>
              <a:rPr lang="zh-CN" altLang="en-US" sz="100" dirty="0">
                <a:solidFill>
                  <a:prstClr val="white"/>
                </a:solidFill>
                <a:latin typeface="Calibri"/>
                <a:ea typeface="宋体"/>
                <a:cs typeface="+mn-cs"/>
              </a:rPr>
              <a:t>教程： </a:t>
            </a:r>
            <a:r>
              <a:rPr lang="en-US" altLang="zh-CN" sz="100" dirty="0">
                <a:solidFill>
                  <a:prstClr val="white"/>
                </a:solidFill>
                <a:latin typeface="Calibri"/>
                <a:ea typeface="宋体"/>
                <a:cs typeface="+mn-cs"/>
              </a:rPr>
              <a:t>www.1ppt.com/word/              Excel</a:t>
            </a:r>
            <a:r>
              <a:rPr lang="zh-CN" altLang="en-US" sz="100" dirty="0">
                <a:solidFill>
                  <a:prstClr val="white"/>
                </a:solidFill>
                <a:latin typeface="Calibri"/>
                <a:ea typeface="宋体"/>
                <a:cs typeface="+mn-cs"/>
              </a:rPr>
              <a:t>教程：</a:t>
            </a:r>
            <a:r>
              <a:rPr lang="en-US" altLang="zh-CN" sz="100" dirty="0">
                <a:solidFill>
                  <a:prstClr val="white"/>
                </a:solidFill>
                <a:latin typeface="Calibri"/>
                <a:ea typeface="宋体"/>
                <a:cs typeface="+mn-cs"/>
              </a:rPr>
              <a:t>www.1ppt.com/excel/  </a:t>
            </a:r>
          </a:p>
          <a:p>
            <a:pPr rtl="0" fontAlgn="auto">
              <a:spcBef>
                <a:spcPts val="0"/>
              </a:spcBef>
              <a:spcAft>
                <a:spcPts val="0"/>
              </a:spcAft>
              <a:buFontTx/>
              <a:buNone/>
            </a:pPr>
            <a:r>
              <a:rPr lang="zh-CN" altLang="en-US" sz="100" dirty="0">
                <a:solidFill>
                  <a:prstClr val="white"/>
                </a:solidFill>
                <a:latin typeface="Calibri"/>
                <a:ea typeface="宋体"/>
                <a:cs typeface="+mn-cs"/>
              </a:rPr>
              <a:t>资料下载：</a:t>
            </a:r>
            <a:r>
              <a:rPr lang="en-US" altLang="zh-CN" sz="100" dirty="0">
                <a:solidFill>
                  <a:prstClr val="white"/>
                </a:solidFill>
                <a:latin typeface="Calibri"/>
                <a:ea typeface="宋体"/>
                <a:cs typeface="+mn-cs"/>
              </a:rPr>
              <a:t>www.1ppt.com/ziliao/                PPT</a:t>
            </a:r>
            <a:r>
              <a:rPr lang="zh-CN" altLang="en-US" sz="100" dirty="0">
                <a:solidFill>
                  <a:prstClr val="white"/>
                </a:solidFill>
                <a:latin typeface="Calibri"/>
                <a:ea typeface="宋体"/>
                <a:cs typeface="+mn-cs"/>
              </a:rPr>
              <a:t>课件下载：</a:t>
            </a:r>
            <a:r>
              <a:rPr lang="en-US" altLang="zh-CN" sz="100" dirty="0">
                <a:solidFill>
                  <a:prstClr val="white"/>
                </a:solidFill>
                <a:latin typeface="Calibri"/>
                <a:ea typeface="宋体"/>
                <a:cs typeface="+mn-cs"/>
              </a:rPr>
              <a:t>www.1ppt.com/kejian/ </a:t>
            </a:r>
          </a:p>
          <a:p>
            <a:pPr rtl="0" fontAlgn="auto">
              <a:spcBef>
                <a:spcPts val="0"/>
              </a:spcBef>
              <a:spcAft>
                <a:spcPts val="0"/>
              </a:spcAft>
              <a:buFontTx/>
              <a:buNone/>
            </a:pPr>
            <a:r>
              <a:rPr lang="zh-CN" altLang="en-US" sz="100" dirty="0">
                <a:solidFill>
                  <a:prstClr val="white"/>
                </a:solidFill>
                <a:latin typeface="Calibri"/>
                <a:ea typeface="宋体"/>
                <a:cs typeface="+mn-cs"/>
              </a:rPr>
              <a:t>范文下载：</a:t>
            </a:r>
            <a:r>
              <a:rPr lang="en-US" altLang="zh-CN" sz="100" dirty="0">
                <a:solidFill>
                  <a:prstClr val="white"/>
                </a:solidFill>
                <a:latin typeface="Calibri"/>
                <a:ea typeface="宋体"/>
                <a:cs typeface="+mn-cs"/>
              </a:rPr>
              <a:t>www.1ppt.com/fanwen/             </a:t>
            </a:r>
            <a:r>
              <a:rPr lang="zh-CN" altLang="en-US" sz="100" dirty="0">
                <a:solidFill>
                  <a:prstClr val="white"/>
                </a:solidFill>
                <a:latin typeface="Calibri"/>
                <a:ea typeface="宋体"/>
                <a:cs typeface="+mn-cs"/>
              </a:rPr>
              <a:t>试卷下载：</a:t>
            </a:r>
            <a:r>
              <a:rPr lang="en-US" altLang="zh-CN" sz="100" dirty="0">
                <a:solidFill>
                  <a:prstClr val="white"/>
                </a:solidFill>
                <a:latin typeface="Calibri"/>
                <a:ea typeface="宋体"/>
                <a:cs typeface="+mn-cs"/>
              </a:rPr>
              <a:t>www.1ppt.com/shiti/  </a:t>
            </a:r>
          </a:p>
          <a:p>
            <a:pPr rtl="0" fontAlgn="auto">
              <a:spcBef>
                <a:spcPts val="0"/>
              </a:spcBef>
              <a:spcAft>
                <a:spcPts val="0"/>
              </a:spcAft>
              <a:buFontTx/>
              <a:buNone/>
            </a:pPr>
            <a:r>
              <a:rPr lang="zh-CN" altLang="en-US" sz="100" dirty="0">
                <a:solidFill>
                  <a:prstClr val="white"/>
                </a:solidFill>
                <a:latin typeface="Calibri"/>
                <a:ea typeface="宋体"/>
                <a:cs typeface="+mn-cs"/>
              </a:rPr>
              <a:t>教案下载：</a:t>
            </a:r>
            <a:r>
              <a:rPr lang="en-US" altLang="zh-CN" sz="100" dirty="0">
                <a:solidFill>
                  <a:prstClr val="white"/>
                </a:solidFill>
                <a:latin typeface="Calibri"/>
                <a:ea typeface="宋体"/>
                <a:cs typeface="+mn-cs"/>
              </a:rPr>
              <a:t>www.1ppt.com/jiaoan/  </a:t>
            </a:r>
            <a:r>
              <a:rPr lang="en-US" altLang="zh-CN" sz="100" dirty="0" smtClean="0">
                <a:solidFill>
                  <a:prstClr val="white"/>
                </a:solidFill>
                <a:latin typeface="Calibri"/>
                <a:ea typeface="宋体"/>
                <a:cs typeface="+mn-cs"/>
              </a:rPr>
              <a:t>      </a:t>
            </a:r>
            <a:endParaRPr lang="en-US" altLang="zh-CN" sz="100" dirty="0">
              <a:solidFill>
                <a:prstClr val="white"/>
              </a:solidFill>
              <a:latin typeface="Calibri"/>
              <a:ea typeface="宋体"/>
              <a:cs typeface="+mn-cs"/>
            </a:endParaRPr>
          </a:p>
          <a:p>
            <a:pPr rtl="0" fontAlgn="auto">
              <a:spcBef>
                <a:spcPts val="0"/>
              </a:spcBef>
              <a:spcAft>
                <a:spcPts val="0"/>
              </a:spcAft>
              <a:buFontTx/>
              <a:buNone/>
            </a:pPr>
            <a:r>
              <a:rPr lang="zh-CN" altLang="en-US" sz="100" dirty="0" smtClean="0">
                <a:solidFill>
                  <a:prstClr val="white"/>
                </a:solidFill>
                <a:latin typeface="Calibri"/>
                <a:ea typeface="宋体"/>
                <a:cs typeface="+mn-cs"/>
              </a:rPr>
              <a:t>字体下载：</a:t>
            </a:r>
            <a:r>
              <a:rPr lang="en-US" altLang="zh-CN" sz="100" dirty="0" smtClean="0">
                <a:solidFill>
                  <a:prstClr val="white"/>
                </a:solidFill>
                <a:latin typeface="Calibri"/>
                <a:ea typeface="宋体"/>
                <a:cs typeface="+mn-cs"/>
              </a:rPr>
              <a:t>www.1ppt.com/ziti/</a:t>
            </a:r>
            <a:endParaRPr lang="en-US" altLang="zh-CN" sz="100" dirty="0">
              <a:solidFill>
                <a:prstClr val="white"/>
              </a:solidFill>
              <a:latin typeface="Calibri"/>
              <a:ea typeface="宋体"/>
              <a:cs typeface="+mn-cs"/>
            </a:endParaRPr>
          </a:p>
          <a:p>
            <a:pPr rtl="0" fontAlgn="auto">
              <a:spcBef>
                <a:spcPts val="0"/>
              </a:spcBef>
              <a:spcAft>
                <a:spcPts val="0"/>
              </a:spcAft>
              <a:buFontTx/>
              <a:buNone/>
            </a:pPr>
            <a:r>
              <a:rPr lang="en-US" altLang="zh-CN" sz="100" dirty="0">
                <a:solidFill>
                  <a:prstClr val="white"/>
                </a:solidFill>
                <a:latin typeface="Calibri"/>
                <a:ea typeface="宋体"/>
                <a:cs typeface="+mn-cs"/>
              </a:rPr>
              <a:t> </a:t>
            </a:r>
            <a:endParaRPr lang="zh-CN" altLang="en-US" sz="100" dirty="0">
              <a:solidFill>
                <a:prstClr val="white"/>
              </a:solidFill>
              <a:latin typeface="Calibri"/>
              <a:ea typeface="宋体"/>
              <a:cs typeface="+mn-cs"/>
            </a:endParaRPr>
          </a:p>
        </p:txBody>
      </p:sp>
    </p:spTree>
    <p:extLst>
      <p:ext uri="{BB962C8B-B14F-4D97-AF65-F5344CB8AC3E}">
        <p14:creationId xmlns:p14="http://schemas.microsoft.com/office/powerpoint/2010/main" val="14646456"/>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457200" y="206015"/>
            <a:ext cx="8229600" cy="857400"/>
          </a:xfrm>
        </p:spPr>
        <p:txBody>
          <a:bodyPr/>
          <a:lstStyle>
            <a:lvl1pPr>
              <a:defRPr/>
            </a:lvl1pPr>
          </a:lstStyle>
          <a:p>
            <a:pPr fontAlgn="base"/>
            <a:r>
              <a:rPr lang="zh-CN" altLang="en-US" strike="noStrike" noProof="1" smtClean="0"/>
              <a:t>单击此处编辑母版标题样式</a:t>
            </a:r>
            <a:endParaRPr lang="zh-CN" altLang="en-US" strike="noStrike" noProof="1"/>
          </a:p>
        </p:txBody>
      </p:sp>
      <p:sp>
        <p:nvSpPr>
          <p:cNvPr id="3" name="文本占位符 2"/>
          <p:cNvSpPr>
            <a:spLocks noGrp="1"/>
          </p:cNvSpPr>
          <p:nvPr>
            <p:ph type="body" idx="1"/>
          </p:nvPr>
        </p:nvSpPr>
        <p:spPr>
          <a:xfrm>
            <a:off x="457200" y="1151536"/>
            <a:ext cx="4039791" cy="479905"/>
          </a:xfrm>
        </p:spPr>
        <p:txBody>
          <a:bodyPr anchor="b"/>
          <a:lstStyle>
            <a:lvl1pPr marL="0" indent="0">
              <a:buNone/>
              <a:defRPr sz="1800" b="1"/>
            </a:lvl1pPr>
            <a:lvl2pPr marL="342900" indent="0">
              <a:buNone/>
              <a:defRPr sz="1500" b="1"/>
            </a:lvl2pPr>
            <a:lvl3pPr marL="685800" indent="0">
              <a:buNone/>
              <a:defRPr sz="1350" b="1"/>
            </a:lvl3pPr>
            <a:lvl4pPr marL="1028700" indent="0">
              <a:buNone/>
              <a:defRPr sz="1200" b="1"/>
            </a:lvl4pPr>
            <a:lvl5pPr marL="1371600" indent="0">
              <a:buNone/>
              <a:defRPr sz="1200" b="1"/>
            </a:lvl5pPr>
            <a:lvl6pPr marL="1714500" indent="0">
              <a:buNone/>
              <a:defRPr sz="1200" b="1"/>
            </a:lvl6pPr>
            <a:lvl7pPr marL="2058035" indent="0">
              <a:buNone/>
              <a:defRPr sz="1200" b="1"/>
            </a:lvl7pPr>
            <a:lvl8pPr marL="2400935" indent="0">
              <a:buNone/>
              <a:defRPr sz="1200" b="1"/>
            </a:lvl8pPr>
            <a:lvl9pPr marL="2743835" indent="0">
              <a:buNone/>
              <a:defRPr sz="1200" b="1"/>
            </a:lvl9pPr>
          </a:lstStyle>
          <a:p>
            <a:pPr lvl="0" fontAlgn="base"/>
            <a:r>
              <a:rPr lang="zh-CN" altLang="en-US" strike="noStrike" noProof="1" smtClean="0"/>
              <a:t>单击此处编辑母版文本样式</a:t>
            </a:r>
          </a:p>
        </p:txBody>
      </p:sp>
      <p:sp>
        <p:nvSpPr>
          <p:cNvPr id="4" name="内容占位符 3"/>
          <p:cNvSpPr>
            <a:spLocks noGrp="1"/>
          </p:cNvSpPr>
          <p:nvPr>
            <p:ph sz="half" idx="2"/>
          </p:nvPr>
        </p:nvSpPr>
        <p:spPr>
          <a:xfrm>
            <a:off x="457200" y="1631442"/>
            <a:ext cx="4039791" cy="2963985"/>
          </a:xfrm>
        </p:spPr>
        <p:txBody>
          <a:bodyPr/>
          <a:lstStyle>
            <a:lvl1pPr>
              <a:defRPr sz="1800"/>
            </a:lvl1pPr>
            <a:lvl2pPr>
              <a:defRPr sz="1500"/>
            </a:lvl2pPr>
            <a:lvl3pPr>
              <a:defRPr sz="1350"/>
            </a:lvl3pPr>
            <a:lvl4pPr>
              <a:defRPr sz="1200"/>
            </a:lvl4pPr>
            <a:lvl5pPr>
              <a:defRPr sz="1200"/>
            </a:lvl5pPr>
            <a:lvl6pPr>
              <a:defRPr sz="1200"/>
            </a:lvl6pPr>
            <a:lvl7pPr>
              <a:defRPr sz="1200"/>
            </a:lvl7pPr>
            <a:lvl8pPr>
              <a:defRPr sz="1200"/>
            </a:lvl8pPr>
            <a:lvl9pPr>
              <a:defRPr sz="120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5" name="文本占位符 4"/>
          <p:cNvSpPr>
            <a:spLocks noGrp="1"/>
          </p:cNvSpPr>
          <p:nvPr>
            <p:ph type="body" sz="quarter" idx="3"/>
          </p:nvPr>
        </p:nvSpPr>
        <p:spPr>
          <a:xfrm>
            <a:off x="4644629" y="1151536"/>
            <a:ext cx="4042172" cy="479905"/>
          </a:xfrm>
        </p:spPr>
        <p:txBody>
          <a:bodyPr anchor="b"/>
          <a:lstStyle>
            <a:lvl1pPr marL="0" indent="0">
              <a:buNone/>
              <a:defRPr sz="1800" b="1"/>
            </a:lvl1pPr>
            <a:lvl2pPr marL="342900" indent="0">
              <a:buNone/>
              <a:defRPr sz="1500" b="1"/>
            </a:lvl2pPr>
            <a:lvl3pPr marL="685800" indent="0">
              <a:buNone/>
              <a:defRPr sz="1350" b="1"/>
            </a:lvl3pPr>
            <a:lvl4pPr marL="1028700" indent="0">
              <a:buNone/>
              <a:defRPr sz="1200" b="1"/>
            </a:lvl4pPr>
            <a:lvl5pPr marL="1371600" indent="0">
              <a:buNone/>
              <a:defRPr sz="1200" b="1"/>
            </a:lvl5pPr>
            <a:lvl6pPr marL="1714500" indent="0">
              <a:buNone/>
              <a:defRPr sz="1200" b="1"/>
            </a:lvl6pPr>
            <a:lvl7pPr marL="2058035" indent="0">
              <a:buNone/>
              <a:defRPr sz="1200" b="1"/>
            </a:lvl7pPr>
            <a:lvl8pPr marL="2400935" indent="0">
              <a:buNone/>
              <a:defRPr sz="1200" b="1"/>
            </a:lvl8pPr>
            <a:lvl9pPr marL="2743835" indent="0">
              <a:buNone/>
              <a:defRPr sz="1200" b="1"/>
            </a:lvl9pPr>
          </a:lstStyle>
          <a:p>
            <a:pPr lvl="0" fontAlgn="base"/>
            <a:r>
              <a:rPr lang="zh-CN" altLang="en-US" strike="noStrike" noProof="1" smtClean="0"/>
              <a:t>单击此处编辑母版文本样式</a:t>
            </a:r>
          </a:p>
        </p:txBody>
      </p:sp>
      <p:sp>
        <p:nvSpPr>
          <p:cNvPr id="6" name="内容占位符 5"/>
          <p:cNvSpPr>
            <a:spLocks noGrp="1"/>
          </p:cNvSpPr>
          <p:nvPr>
            <p:ph sz="quarter" idx="4"/>
          </p:nvPr>
        </p:nvSpPr>
        <p:spPr>
          <a:xfrm>
            <a:off x="4644629" y="1631442"/>
            <a:ext cx="4042172" cy="2963985"/>
          </a:xfrm>
        </p:spPr>
        <p:txBody>
          <a:bodyPr/>
          <a:lstStyle>
            <a:lvl1pPr>
              <a:defRPr sz="1800"/>
            </a:lvl1pPr>
            <a:lvl2pPr>
              <a:defRPr sz="1500"/>
            </a:lvl2pPr>
            <a:lvl3pPr>
              <a:defRPr sz="1350"/>
            </a:lvl3pPr>
            <a:lvl4pPr>
              <a:defRPr sz="1200"/>
            </a:lvl4pPr>
            <a:lvl5pPr>
              <a:defRPr sz="1200"/>
            </a:lvl5pPr>
            <a:lvl6pPr>
              <a:defRPr sz="1200"/>
            </a:lvl6pPr>
            <a:lvl7pPr>
              <a:defRPr sz="1200"/>
            </a:lvl7pPr>
            <a:lvl8pPr>
              <a:defRPr sz="1200"/>
            </a:lvl8pPr>
            <a:lvl9pPr>
              <a:defRPr sz="120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7" name="日期占位符 6"/>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8" name="页脚占位符 7"/>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9" name="灯片编号占位符 8"/>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pPr fontAlgn="base"/>
            <a:r>
              <a:rPr lang="zh-CN" altLang="en-US" strike="noStrike" noProof="1" smtClean="0"/>
              <a:t>单击此处编辑母版标题样式</a:t>
            </a:r>
            <a:endParaRPr lang="zh-CN" altLang="en-US" strike="noStrike" noProof="1"/>
          </a:p>
        </p:txBody>
      </p:sp>
      <p:sp>
        <p:nvSpPr>
          <p:cNvPr id="3" name="日期占位符 2"/>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4" name="页脚占位符 3"/>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灯片编号占位符 4"/>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3" name="页脚占位符 2"/>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4" name="灯片编号占位符 3"/>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0" y="204823"/>
            <a:ext cx="3008710" cy="871690"/>
          </a:xfrm>
        </p:spPr>
        <p:txBody>
          <a:bodyPr anchor="b"/>
          <a:lstStyle>
            <a:lvl1pPr algn="l">
              <a:defRPr sz="1500" b="1"/>
            </a:lvl1pPr>
          </a:lstStyle>
          <a:p>
            <a:pPr fontAlgn="base"/>
            <a:r>
              <a:rPr lang="zh-CN" altLang="en-US" strike="noStrike" noProof="1" smtClean="0"/>
              <a:t>单击此处编辑母版标题样式</a:t>
            </a:r>
            <a:endParaRPr lang="zh-CN" altLang="en-US" strike="noStrike" noProof="1"/>
          </a:p>
        </p:txBody>
      </p:sp>
      <p:sp>
        <p:nvSpPr>
          <p:cNvPr id="3" name="内容占位符 2"/>
          <p:cNvSpPr>
            <a:spLocks noGrp="1"/>
          </p:cNvSpPr>
          <p:nvPr>
            <p:ph idx="1"/>
          </p:nvPr>
        </p:nvSpPr>
        <p:spPr>
          <a:xfrm>
            <a:off x="3575447" y="204823"/>
            <a:ext cx="5111353" cy="4390603"/>
          </a:xfrm>
        </p:spPr>
        <p:txBody>
          <a:bodyPr/>
          <a:lstStyle>
            <a:lvl1pPr>
              <a:defRPr sz="2400"/>
            </a:lvl1pPr>
            <a:lvl2pPr>
              <a:defRPr sz="2100"/>
            </a:lvl2pPr>
            <a:lvl3pPr>
              <a:defRPr sz="1800"/>
            </a:lvl3pPr>
            <a:lvl4pPr>
              <a:defRPr sz="1500"/>
            </a:lvl4pPr>
            <a:lvl5pPr>
              <a:defRPr sz="1500"/>
            </a:lvl5pPr>
            <a:lvl6pPr>
              <a:defRPr sz="1500"/>
            </a:lvl6pPr>
            <a:lvl7pPr>
              <a:defRPr sz="1500"/>
            </a:lvl7pPr>
            <a:lvl8pPr>
              <a:defRPr sz="1500"/>
            </a:lvl8pPr>
            <a:lvl9pPr>
              <a:defRPr sz="1500"/>
            </a:lvl9pPr>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文本占位符 3"/>
          <p:cNvSpPr>
            <a:spLocks noGrp="1"/>
          </p:cNvSpPr>
          <p:nvPr>
            <p:ph type="body" sz="half" idx="2"/>
          </p:nvPr>
        </p:nvSpPr>
        <p:spPr>
          <a:xfrm>
            <a:off x="457200" y="1076513"/>
            <a:ext cx="3008710" cy="3518913"/>
          </a:xfrm>
        </p:spPr>
        <p:txBody>
          <a:bodyPr/>
          <a:lstStyle>
            <a:lvl1pPr marL="0" indent="0">
              <a:buNone/>
              <a:defRPr sz="1050"/>
            </a:lvl1pPr>
            <a:lvl2pPr marL="342900" indent="0">
              <a:buNone/>
              <a:defRPr sz="900"/>
            </a:lvl2pPr>
            <a:lvl3pPr marL="685800" indent="0">
              <a:buNone/>
              <a:defRPr sz="750"/>
            </a:lvl3pPr>
            <a:lvl4pPr marL="1028700" indent="0">
              <a:buNone/>
              <a:defRPr sz="675"/>
            </a:lvl4pPr>
            <a:lvl5pPr marL="1371600" indent="0">
              <a:buNone/>
              <a:defRPr sz="675"/>
            </a:lvl5pPr>
            <a:lvl6pPr marL="1714500" indent="0">
              <a:buNone/>
              <a:defRPr sz="675"/>
            </a:lvl6pPr>
            <a:lvl7pPr marL="2058035" indent="0">
              <a:buNone/>
              <a:defRPr sz="675"/>
            </a:lvl7pPr>
            <a:lvl8pPr marL="2400935" indent="0">
              <a:buNone/>
              <a:defRPr sz="675"/>
            </a:lvl8pPr>
            <a:lvl9pPr marL="2743835" indent="0">
              <a:buNone/>
              <a:defRPr sz="675"/>
            </a:lvl9pPr>
          </a:lstStyle>
          <a:p>
            <a:pPr lvl="0" fontAlgn="base"/>
            <a:r>
              <a:rPr lang="zh-CN" altLang="en-US" strike="noStrike" noProof="1" smtClean="0"/>
              <a:t>单击此处编辑母版文本样式</a:t>
            </a:r>
          </a:p>
        </p:txBody>
      </p:sp>
      <p:sp>
        <p:nvSpPr>
          <p:cNvPr id="5" name="日期占位符 4"/>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页脚占位符 5"/>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7" name="灯片编号占位符 6"/>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1891" y="3601080"/>
            <a:ext cx="5486400" cy="425128"/>
          </a:xfrm>
        </p:spPr>
        <p:txBody>
          <a:bodyPr anchor="b"/>
          <a:lstStyle>
            <a:lvl1pPr algn="l">
              <a:defRPr sz="1500" b="1"/>
            </a:lvl1pPr>
          </a:lstStyle>
          <a:p>
            <a:pPr fontAlgn="base"/>
            <a:r>
              <a:rPr lang="zh-CN" altLang="en-US" strike="noStrike" noProof="1" smtClean="0"/>
              <a:t>单击此处编辑母版标题样式</a:t>
            </a:r>
            <a:endParaRPr lang="zh-CN" altLang="en-US" strike="noStrike" noProof="1"/>
          </a:p>
        </p:txBody>
      </p:sp>
      <p:sp>
        <p:nvSpPr>
          <p:cNvPr id="3" name="图片占位符 2"/>
          <p:cNvSpPr>
            <a:spLocks noGrp="1"/>
          </p:cNvSpPr>
          <p:nvPr>
            <p:ph type="pic" idx="1"/>
          </p:nvPr>
        </p:nvSpPr>
        <p:spPr>
          <a:xfrm>
            <a:off x="1791891" y="459662"/>
            <a:ext cx="5486400" cy="3086640"/>
          </a:xfrm>
        </p:spPr>
        <p:txBody>
          <a:bodyPr vert="horz" wrap="square" lIns="91440" tIns="45720" rIns="91440" bIns="45720" numCol="1" anchor="t" anchorCtr="0" compatLnSpc="1"/>
          <a:lstStyle>
            <a:lvl1pPr marL="0" indent="0">
              <a:buNone/>
              <a:defRPr sz="2400"/>
            </a:lvl1pPr>
            <a:lvl2pPr marL="342900" indent="0">
              <a:buNone/>
              <a:defRPr sz="2100"/>
            </a:lvl2pPr>
            <a:lvl3pPr marL="685800" indent="0">
              <a:buNone/>
              <a:defRPr sz="1800"/>
            </a:lvl3pPr>
            <a:lvl4pPr marL="1028700" indent="0">
              <a:buNone/>
              <a:defRPr sz="1500"/>
            </a:lvl4pPr>
            <a:lvl5pPr marL="1371600" indent="0">
              <a:buNone/>
              <a:defRPr sz="1500"/>
            </a:lvl5pPr>
            <a:lvl6pPr marL="1714500" indent="0">
              <a:buNone/>
              <a:defRPr sz="1500"/>
            </a:lvl6pPr>
            <a:lvl7pPr marL="2058035" indent="0">
              <a:buNone/>
              <a:defRPr sz="1500"/>
            </a:lvl7pPr>
            <a:lvl8pPr marL="2400935" indent="0">
              <a:buNone/>
              <a:defRPr sz="1500"/>
            </a:lvl8pPr>
            <a:lvl9pPr marL="2743835" indent="0">
              <a:buNone/>
              <a:defRPr sz="1500"/>
            </a:lvl9pPr>
          </a:lstStyle>
          <a:p>
            <a:pPr marL="0" marR="0" lvl="0" indent="0" algn="l" defTabSz="914400" rtl="0" eaLnBrk="0" fontAlgn="base" latinLnBrk="0" hangingPunct="0">
              <a:lnSpc>
                <a:spcPct val="90000"/>
              </a:lnSpc>
              <a:spcBef>
                <a:spcPts val="1000"/>
              </a:spcBef>
              <a:spcAft>
                <a:spcPct val="0"/>
              </a:spcAft>
              <a:buClrTx/>
              <a:buSzTx/>
              <a:buFont typeface="Arial" panose="020B0604020202020204" pitchFamily="34" charset="0"/>
              <a:buNone/>
              <a:defRPr/>
            </a:pPr>
            <a:endParaRPr kumimoji="0" lang="zh-CN" altLang="en-US" sz="3200" b="0" i="0" u="none" strike="noStrike" kern="0" cap="none" spc="0" normalizeH="0" baseline="0" noProof="0" smtClean="0">
              <a:ln>
                <a:noFill/>
              </a:ln>
              <a:solidFill>
                <a:schemeClr val="tx1"/>
              </a:solidFill>
              <a:effectLst/>
              <a:uLnTx/>
              <a:uFillTx/>
              <a:latin typeface="+mn-lt"/>
              <a:ea typeface="+mn-ea"/>
              <a:cs typeface="+mn-cs"/>
            </a:endParaRPr>
          </a:p>
        </p:txBody>
      </p:sp>
      <p:sp>
        <p:nvSpPr>
          <p:cNvPr id="4" name="文本占位符 3"/>
          <p:cNvSpPr>
            <a:spLocks noGrp="1"/>
          </p:cNvSpPr>
          <p:nvPr>
            <p:ph type="body" sz="half" idx="2"/>
          </p:nvPr>
        </p:nvSpPr>
        <p:spPr>
          <a:xfrm>
            <a:off x="1791891" y="4026208"/>
            <a:ext cx="5486400" cy="603752"/>
          </a:xfrm>
        </p:spPr>
        <p:txBody>
          <a:bodyPr/>
          <a:lstStyle>
            <a:lvl1pPr marL="0" indent="0">
              <a:buNone/>
              <a:defRPr sz="1050"/>
            </a:lvl1pPr>
            <a:lvl2pPr marL="342900" indent="0">
              <a:buNone/>
              <a:defRPr sz="900"/>
            </a:lvl2pPr>
            <a:lvl3pPr marL="685800" indent="0">
              <a:buNone/>
              <a:defRPr sz="750"/>
            </a:lvl3pPr>
            <a:lvl4pPr marL="1028700" indent="0">
              <a:buNone/>
              <a:defRPr sz="675"/>
            </a:lvl4pPr>
            <a:lvl5pPr marL="1371600" indent="0">
              <a:buNone/>
              <a:defRPr sz="675"/>
            </a:lvl5pPr>
            <a:lvl6pPr marL="1714500" indent="0">
              <a:buNone/>
              <a:defRPr sz="675"/>
            </a:lvl6pPr>
            <a:lvl7pPr marL="2058035" indent="0">
              <a:buNone/>
              <a:defRPr sz="675"/>
            </a:lvl7pPr>
            <a:lvl8pPr marL="2400935" indent="0">
              <a:buNone/>
              <a:defRPr sz="675"/>
            </a:lvl8pPr>
            <a:lvl9pPr marL="2743835" indent="0">
              <a:buNone/>
              <a:defRPr sz="675"/>
            </a:lvl9pPr>
          </a:lstStyle>
          <a:p>
            <a:pPr lvl="0" fontAlgn="base"/>
            <a:r>
              <a:rPr lang="zh-CN" altLang="en-US" strike="noStrike" noProof="1" smtClean="0"/>
              <a:t>单击此处编辑母版文本样式</a:t>
            </a:r>
          </a:p>
        </p:txBody>
      </p:sp>
      <p:sp>
        <p:nvSpPr>
          <p:cNvPr id="5" name="日期占位符 4"/>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页脚占位符 5"/>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7" name="灯片编号占位符 6"/>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pPr fontAlgn="base"/>
            <a:r>
              <a:rPr lang="zh-CN" altLang="en-US" strike="noStrike" noProof="1" smtClean="0"/>
              <a:t>单击此处编辑母版标题样式</a:t>
            </a:r>
            <a:endParaRPr lang="zh-CN" altLang="en-US" strike="noStrike" noProof="1"/>
          </a:p>
        </p:txBody>
      </p:sp>
      <p:sp>
        <p:nvSpPr>
          <p:cNvPr id="3" name="竖排文字占位符 2"/>
          <p:cNvSpPr>
            <a:spLocks noGrp="1"/>
          </p:cNvSpPr>
          <p:nvPr>
            <p:ph type="body" orient="vert" idx="1"/>
          </p:nvPr>
        </p:nvSpPr>
        <p:spPr/>
        <p:txBody>
          <a:bodyPr vert="eaVert"/>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543675" y="273892"/>
            <a:ext cx="1971675" cy="4359642"/>
          </a:xfrm>
        </p:spPr>
        <p:txBody>
          <a:bodyPr vert="eaVert"/>
          <a:lstStyle/>
          <a:p>
            <a:pPr fontAlgn="base"/>
            <a:r>
              <a:rPr lang="zh-CN" altLang="en-US" strike="noStrike" noProof="1" smtClean="0"/>
              <a:t>单击此处编辑母版标题样式</a:t>
            </a:r>
            <a:endParaRPr lang="zh-CN" altLang="en-US" strike="noStrike" noProof="1"/>
          </a:p>
        </p:txBody>
      </p:sp>
      <p:sp>
        <p:nvSpPr>
          <p:cNvPr id="3" name="竖排文字占位符 2"/>
          <p:cNvSpPr>
            <a:spLocks noGrp="1"/>
          </p:cNvSpPr>
          <p:nvPr>
            <p:ph type="body" orient="vert" idx="1"/>
          </p:nvPr>
        </p:nvSpPr>
        <p:spPr>
          <a:xfrm>
            <a:off x="628650" y="273892"/>
            <a:ext cx="5800725" cy="4359642"/>
          </a:xfrm>
        </p:spPr>
        <p:txBody>
          <a:bodyPr vert="eaVert"/>
          <a:lstStyle/>
          <a:p>
            <a:pPr lvl="0" fontAlgn="base"/>
            <a:r>
              <a:rPr lang="zh-CN" altLang="en-US" strike="noStrike" noProof="1" smtClean="0"/>
              <a:t>单击此处编辑母版文本样式</a:t>
            </a:r>
          </a:p>
          <a:p>
            <a:pPr lvl="1" fontAlgn="base"/>
            <a:r>
              <a:rPr lang="zh-CN" altLang="en-US" strike="noStrike" noProof="1" smtClean="0"/>
              <a:t>第二级</a:t>
            </a:r>
          </a:p>
          <a:p>
            <a:pPr lvl="2" fontAlgn="base"/>
            <a:r>
              <a:rPr lang="zh-CN" altLang="en-US" strike="noStrike" noProof="1" smtClean="0"/>
              <a:t>第三级</a:t>
            </a:r>
          </a:p>
          <a:p>
            <a:pPr lvl="3" fontAlgn="base"/>
            <a:r>
              <a:rPr lang="zh-CN" altLang="en-US" strike="noStrike" noProof="1" smtClean="0"/>
              <a:t>第四级</a:t>
            </a:r>
          </a:p>
          <a:p>
            <a:pPr lvl="4" fontAlgn="base"/>
            <a:r>
              <a:rPr lang="zh-CN" altLang="en-US" strike="noStrike" noProof="1" smtClean="0"/>
              <a:t>第五级</a:t>
            </a:r>
            <a:endParaRPr lang="zh-CN" altLang="en-US" strike="noStrike" noProof="1"/>
          </a:p>
        </p:txBody>
      </p:sp>
      <p:sp>
        <p:nvSpPr>
          <p:cNvPr id="4" name="日期占位符 3"/>
          <p:cNvSpPr>
            <a:spLocks noGrp="1"/>
          </p:cNvSpPr>
          <p:nvPr>
            <p:ph type="dt" sz="half" idx="10"/>
          </p:nvPr>
        </p:nvSpPr>
        <p:spPr/>
        <p:txBody>
          <a:body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5" name="页脚占位符 4"/>
          <p:cNvSpPr>
            <a:spLocks noGrp="1"/>
          </p:cNvSpPr>
          <p:nvPr>
            <p:ph type="ftr" sz="quarter" idx="11"/>
          </p:nvPr>
        </p:nvSpPr>
        <p:spPr/>
        <p:txBody>
          <a:body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6" name="灯片编号占位符 5"/>
          <p:cNvSpPr>
            <a:spLocks noGrp="1"/>
          </p:cNvSpPr>
          <p:nvPr>
            <p:ph type="sldNum" sz="quarter" idx="12"/>
          </p:nvPr>
        </p:nvSpPr>
        <p:spPr/>
        <p:txBody>
          <a:bodyPr/>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image" Target="../media/image1.jpeg"/><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_rels/slideMaster2.xml.rels><?xml version="1.0" encoding="UTF-8" standalone="yes"?>
<Relationships xmlns="http://schemas.openxmlformats.org/package/2006/relationships"><Relationship Id="rId8" Type="http://schemas.openxmlformats.org/officeDocument/2006/relationships/slideLayout" Target="../slideLayouts/slideLayout19.xml"/><Relationship Id="rId13" Type="http://schemas.openxmlformats.org/officeDocument/2006/relationships/theme" Target="../theme/theme2.xml"/><Relationship Id="rId3" Type="http://schemas.openxmlformats.org/officeDocument/2006/relationships/slideLayout" Target="../slideLayouts/slideLayout14.xml"/><Relationship Id="rId7" Type="http://schemas.openxmlformats.org/officeDocument/2006/relationships/slideLayout" Target="../slideLayouts/slideLayout18.xml"/><Relationship Id="rId12" Type="http://schemas.openxmlformats.org/officeDocument/2006/relationships/slideLayout" Target="../slideLayouts/slideLayout23.xml"/><Relationship Id="rId2" Type="http://schemas.openxmlformats.org/officeDocument/2006/relationships/slideLayout" Target="../slideLayouts/slideLayout13.xml"/><Relationship Id="rId1" Type="http://schemas.openxmlformats.org/officeDocument/2006/relationships/slideLayout" Target="../slideLayouts/slideLayout12.xml"/><Relationship Id="rId6" Type="http://schemas.openxmlformats.org/officeDocument/2006/relationships/slideLayout" Target="../slideLayouts/slideLayout17.xml"/><Relationship Id="rId11" Type="http://schemas.openxmlformats.org/officeDocument/2006/relationships/slideLayout" Target="../slideLayouts/slideLayout22.xml"/><Relationship Id="rId5" Type="http://schemas.openxmlformats.org/officeDocument/2006/relationships/slideLayout" Target="../slideLayouts/slideLayout16.xml"/><Relationship Id="rId10" Type="http://schemas.openxmlformats.org/officeDocument/2006/relationships/slideLayout" Target="../slideLayouts/slideLayout21.xml"/><Relationship Id="rId4" Type="http://schemas.openxmlformats.org/officeDocument/2006/relationships/slideLayout" Target="../slideLayouts/slideLayout15.xml"/><Relationship Id="rId9" Type="http://schemas.openxmlformats.org/officeDocument/2006/relationships/slideLayout" Target="../slideLayouts/slideLayout20.xml"/><Relationship Id="rId14" Type="http://schemas.openxmlformats.org/officeDocument/2006/relationships/image" Target="../media/image2.png"/></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blipFill rotWithShape="0">
          <a:blip r:embed="rId13"/>
          <a:stretch>
            <a:fillRect/>
          </a:stretch>
        </a:blipFill>
        <a:effectLst/>
      </p:bgPr>
    </p:bg>
    <p:spTree>
      <p:nvGrpSpPr>
        <p:cNvPr id="1" name=""/>
        <p:cNvGrpSpPr/>
        <p:nvPr/>
      </p:nvGrpSpPr>
      <p:grpSpPr>
        <a:xfrm>
          <a:off x="0" y="0"/>
          <a:ext cx="0" cy="0"/>
          <a:chOff x="0" y="0"/>
          <a:chExt cx="0" cy="0"/>
        </a:xfrm>
      </p:grpSpPr>
      <p:sp>
        <p:nvSpPr>
          <p:cNvPr id="2050" name="标题占位符 1"/>
          <p:cNvSpPr>
            <a:spLocks noGrp="1"/>
          </p:cNvSpPr>
          <p:nvPr>
            <p:ph type="title"/>
          </p:nvPr>
        </p:nvSpPr>
        <p:spPr>
          <a:xfrm>
            <a:off x="628650" y="273892"/>
            <a:ext cx="7886700" cy="994346"/>
          </a:xfrm>
          <a:prstGeom prst="rect">
            <a:avLst/>
          </a:prstGeom>
          <a:noFill/>
          <a:ln w="9525">
            <a:noFill/>
          </a:ln>
        </p:spPr>
        <p:txBody>
          <a:bodyPr anchor="ctr"/>
          <a:lstStyle/>
          <a:p>
            <a:pPr lvl="0"/>
            <a:r>
              <a:rPr lang="zh-CN" altLang="zh-CN" dirty="0"/>
              <a:t>单击此处编辑母版标题样式</a:t>
            </a:r>
          </a:p>
        </p:txBody>
      </p:sp>
      <p:sp>
        <p:nvSpPr>
          <p:cNvPr id="2051" name="文本占位符 2"/>
          <p:cNvSpPr>
            <a:spLocks noGrp="1"/>
          </p:cNvSpPr>
          <p:nvPr>
            <p:ph type="body"/>
          </p:nvPr>
        </p:nvSpPr>
        <p:spPr>
          <a:xfrm>
            <a:off x="628650" y="1369458"/>
            <a:ext cx="7886700" cy="3264075"/>
          </a:xfrm>
          <a:prstGeom prst="rect">
            <a:avLst/>
          </a:prstGeom>
          <a:noFill/>
          <a:ln w="9525">
            <a:noFill/>
          </a:ln>
        </p:spPr>
        <p:txBody>
          <a:bodyPr anchor="t"/>
          <a:lstStyle/>
          <a:p>
            <a:pPr lvl="0"/>
            <a:r>
              <a:rPr lang="zh-CN" altLang="zh-CN" dirty="0"/>
              <a:t>单击此处编辑母版文本样式</a:t>
            </a:r>
          </a:p>
          <a:p>
            <a:pPr lvl="1" indent="-228600"/>
            <a:r>
              <a:rPr lang="zh-CN" altLang="zh-CN" dirty="0"/>
              <a:t>第二级</a:t>
            </a:r>
          </a:p>
          <a:p>
            <a:pPr lvl="2" indent="-228600"/>
            <a:r>
              <a:rPr lang="zh-CN" altLang="zh-CN" dirty="0"/>
              <a:t>第三级</a:t>
            </a:r>
          </a:p>
          <a:p>
            <a:pPr lvl="3" indent="-228600"/>
            <a:r>
              <a:rPr lang="zh-CN" altLang="zh-CN" dirty="0"/>
              <a:t>第四级</a:t>
            </a:r>
          </a:p>
          <a:p>
            <a:pPr lvl="4" indent="-228600"/>
            <a:r>
              <a:rPr lang="zh-CN" altLang="zh-CN" dirty="0"/>
              <a:t>第五级</a:t>
            </a:r>
          </a:p>
        </p:txBody>
      </p:sp>
      <p:sp>
        <p:nvSpPr>
          <p:cNvPr id="2052" name="日期占位符 3"/>
          <p:cNvSpPr>
            <a:spLocks noGrp="1" noChangeArrowheads="1"/>
          </p:cNvSpPr>
          <p:nvPr>
            <p:ph type="dt" sz="half" idx="2"/>
          </p:nvPr>
        </p:nvSpPr>
        <p:spPr bwMode="auto">
          <a:xfrm>
            <a:off x="628650" y="4768097"/>
            <a:ext cx="2057400" cy="27389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lstStyle>
            <a:lvl1pPr eaLnBrk="1" hangingPunct="1">
              <a:defRPr sz="900">
                <a:solidFill>
                  <a:srgbClr val="898989"/>
                </a:solidFill>
              </a:defRPr>
            </a:lvl1p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2053" name="页脚占位符 4"/>
          <p:cNvSpPr>
            <a:spLocks noGrp="1" noChangeArrowheads="1"/>
          </p:cNvSpPr>
          <p:nvPr>
            <p:ph type="ftr" sz="quarter" idx="3"/>
          </p:nvPr>
        </p:nvSpPr>
        <p:spPr bwMode="auto">
          <a:xfrm>
            <a:off x="3028950" y="4768097"/>
            <a:ext cx="3086100" cy="27389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lstStyle>
            <a:lvl1pPr algn="ctr" eaLnBrk="1" hangingPunct="1">
              <a:defRPr sz="900">
                <a:solidFill>
                  <a:srgbClr val="898989"/>
                </a:solidFill>
              </a:defRPr>
            </a:lvl1p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2054" name="灯片编号占位符 5"/>
          <p:cNvSpPr>
            <a:spLocks noGrp="1" noChangeArrowheads="1"/>
          </p:cNvSpPr>
          <p:nvPr>
            <p:ph type="sldNum" sz="quarter" idx="4"/>
          </p:nvPr>
        </p:nvSpPr>
        <p:spPr bwMode="auto">
          <a:xfrm>
            <a:off x="6457950" y="4768097"/>
            <a:ext cx="2057400" cy="27389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 bg1="lt1" tx1="dk1" bg2="lt2" tx2="dk2" accent1="accent1" accent2="accent2" accent3="accent3" accent4="accent4" accent5="accent5" accent6="accent6" hlink="hlink" folHlink="folHlink"/>
  <p:sldLayoutIdLst>
    <p:sldLayoutId id="2147483661" r:id="rId1"/>
    <p:sldLayoutId id="2147483662" r:id="rId2"/>
    <p:sldLayoutId id="2147483663" r:id="rId3"/>
    <p:sldLayoutId id="2147483664" r:id="rId4"/>
    <p:sldLayoutId id="2147483665" r:id="rId5"/>
    <p:sldLayoutId id="2147483666" r:id="rId6"/>
    <p:sldLayoutId id="2147483667" r:id="rId7"/>
    <p:sldLayoutId id="2147483668" r:id="rId8"/>
    <p:sldLayoutId id="2147483669" r:id="rId9"/>
    <p:sldLayoutId id="2147483670" r:id="rId10"/>
    <p:sldLayoutId id="2147483671" r:id="rId11"/>
  </p:sldLayoutIdLst>
  <p:hf sldNum="0" hdr="0" ftr="0" dt="0"/>
  <p:txStyles>
    <p:titleStyle>
      <a:lvl1pPr algn="l" rtl="0" eaLnBrk="0" fontAlgn="base" hangingPunct="0">
        <a:lnSpc>
          <a:spcPct val="90000"/>
        </a:lnSpc>
        <a:spcBef>
          <a:spcPct val="0"/>
        </a:spcBef>
        <a:spcAft>
          <a:spcPct val="0"/>
        </a:spcAft>
        <a:defRPr sz="3300">
          <a:solidFill>
            <a:schemeClr val="tx1"/>
          </a:solidFill>
          <a:latin typeface="+mj-lt"/>
          <a:ea typeface="+mj-ea"/>
          <a:cs typeface="+mj-cs"/>
        </a:defRPr>
      </a:lvl1pPr>
      <a:lvl2pPr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2pPr>
      <a:lvl3pPr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3pPr>
      <a:lvl4pPr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4pPr>
      <a:lvl5pPr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5pPr>
      <a:lvl6pPr marL="457200"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6pPr>
      <a:lvl7pPr marL="914400"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7pPr>
      <a:lvl8pPr marL="1371600"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8pPr>
      <a:lvl9pPr marL="1828800"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9pPr>
    </p:titleStyle>
    <p:bodyStyle>
      <a:lvl1pPr marL="171450" indent="-170815" algn="l" rtl="0" eaLnBrk="0" fontAlgn="base" hangingPunct="0">
        <a:lnSpc>
          <a:spcPct val="90000"/>
        </a:lnSpc>
        <a:spcBef>
          <a:spcPts val="750"/>
        </a:spcBef>
        <a:spcAft>
          <a:spcPct val="0"/>
        </a:spcAft>
        <a:buFont typeface="Arial" panose="020B0604020202020204" pitchFamily="34" charset="0"/>
        <a:buChar char="•"/>
        <a:defRPr sz="2100">
          <a:solidFill>
            <a:schemeClr val="tx1"/>
          </a:solidFill>
          <a:latin typeface="+mn-lt"/>
          <a:ea typeface="+mn-ea"/>
          <a:cs typeface="+mn-cs"/>
        </a:defRPr>
      </a:lvl1pPr>
      <a:lvl2pPr marL="514350" indent="-170815" algn="l" rtl="0" eaLnBrk="0" fontAlgn="base" hangingPunct="0">
        <a:lnSpc>
          <a:spcPct val="90000"/>
        </a:lnSpc>
        <a:spcBef>
          <a:spcPts val="375"/>
        </a:spcBef>
        <a:spcAft>
          <a:spcPct val="0"/>
        </a:spcAft>
        <a:buFont typeface="Arial" panose="020B0604020202020204" pitchFamily="34" charset="0"/>
        <a:buChar char="•"/>
        <a:defRPr sz="1800">
          <a:solidFill>
            <a:schemeClr val="tx1"/>
          </a:solidFill>
          <a:latin typeface="+mn-lt"/>
          <a:ea typeface="+mn-ea"/>
        </a:defRPr>
      </a:lvl2pPr>
      <a:lvl3pPr marL="857250" indent="-170815" algn="l" rtl="0" eaLnBrk="0" fontAlgn="base" hangingPunct="0">
        <a:lnSpc>
          <a:spcPct val="90000"/>
        </a:lnSpc>
        <a:spcBef>
          <a:spcPts val="375"/>
        </a:spcBef>
        <a:spcAft>
          <a:spcPct val="0"/>
        </a:spcAft>
        <a:buFont typeface="Arial" panose="020B0604020202020204" pitchFamily="34" charset="0"/>
        <a:buChar char="•"/>
        <a:defRPr sz="1500">
          <a:solidFill>
            <a:schemeClr val="tx1"/>
          </a:solidFill>
          <a:latin typeface="+mn-lt"/>
          <a:ea typeface="+mn-ea"/>
        </a:defRPr>
      </a:lvl3pPr>
      <a:lvl4pPr marL="1200150"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4pPr>
      <a:lvl5pPr marL="1543050"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5pPr>
      <a:lvl6pPr marL="1886585"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6pPr>
      <a:lvl7pPr marL="2229485"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7pPr>
      <a:lvl8pPr marL="2572385"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8pPr>
      <a:lvl9pPr marL="2915285"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9pPr>
    </p:bodyStyle>
    <p:otherStyle>
      <a:defPPr>
        <a:defRPr lang="zh-CN"/>
      </a:defPPr>
      <a:lvl1pPr marL="0" algn="l" defTabSz="685800" rtl="0" eaLnBrk="1" latinLnBrk="0" hangingPunct="1">
        <a:defRPr sz="1350" kern="1200">
          <a:solidFill>
            <a:schemeClr val="tx1"/>
          </a:solidFill>
          <a:latin typeface="+mn-lt"/>
          <a:ea typeface="+mn-ea"/>
          <a:cs typeface="+mn-cs"/>
        </a:defRPr>
      </a:lvl1pPr>
      <a:lvl2pPr marL="342900" algn="l" defTabSz="685800" rtl="0" eaLnBrk="1" latinLnBrk="0" hangingPunct="1">
        <a:defRPr sz="1350" kern="1200">
          <a:solidFill>
            <a:schemeClr val="tx1"/>
          </a:solidFill>
          <a:latin typeface="+mn-lt"/>
          <a:ea typeface="+mn-ea"/>
          <a:cs typeface="+mn-cs"/>
        </a:defRPr>
      </a:lvl2pPr>
      <a:lvl3pPr marL="685800" algn="l" defTabSz="685800" rtl="0" eaLnBrk="1" latinLnBrk="0" hangingPunct="1">
        <a:defRPr sz="1350" kern="1200">
          <a:solidFill>
            <a:schemeClr val="tx1"/>
          </a:solidFill>
          <a:latin typeface="+mn-lt"/>
          <a:ea typeface="+mn-ea"/>
          <a:cs typeface="+mn-cs"/>
        </a:defRPr>
      </a:lvl3pPr>
      <a:lvl4pPr marL="1028700" algn="l" defTabSz="685800" rtl="0" eaLnBrk="1" latinLnBrk="0" hangingPunct="1">
        <a:defRPr sz="1350" kern="1200">
          <a:solidFill>
            <a:schemeClr val="tx1"/>
          </a:solidFill>
          <a:latin typeface="+mn-lt"/>
          <a:ea typeface="+mn-ea"/>
          <a:cs typeface="+mn-cs"/>
        </a:defRPr>
      </a:lvl4pPr>
      <a:lvl5pPr marL="1371600" algn="l" defTabSz="685800" rtl="0" eaLnBrk="1" latinLnBrk="0" hangingPunct="1">
        <a:defRPr sz="1350" kern="1200">
          <a:solidFill>
            <a:schemeClr val="tx1"/>
          </a:solidFill>
          <a:latin typeface="+mn-lt"/>
          <a:ea typeface="+mn-ea"/>
          <a:cs typeface="+mn-cs"/>
        </a:defRPr>
      </a:lvl5pPr>
      <a:lvl6pPr marL="1714500" algn="l" defTabSz="685800" rtl="0" eaLnBrk="1" latinLnBrk="0" hangingPunct="1">
        <a:defRPr sz="1350" kern="1200">
          <a:solidFill>
            <a:schemeClr val="tx1"/>
          </a:solidFill>
          <a:latin typeface="+mn-lt"/>
          <a:ea typeface="+mn-ea"/>
          <a:cs typeface="+mn-cs"/>
        </a:defRPr>
      </a:lvl6pPr>
      <a:lvl7pPr marL="2058035" algn="l" defTabSz="685800" rtl="0" eaLnBrk="1" latinLnBrk="0" hangingPunct="1">
        <a:defRPr sz="1350" kern="1200">
          <a:solidFill>
            <a:schemeClr val="tx1"/>
          </a:solidFill>
          <a:latin typeface="+mn-lt"/>
          <a:ea typeface="+mn-ea"/>
          <a:cs typeface="+mn-cs"/>
        </a:defRPr>
      </a:lvl7pPr>
      <a:lvl8pPr marL="2400935" algn="l" defTabSz="685800" rtl="0" eaLnBrk="1" latinLnBrk="0" hangingPunct="1">
        <a:defRPr sz="1350" kern="1200">
          <a:solidFill>
            <a:schemeClr val="tx1"/>
          </a:solidFill>
          <a:latin typeface="+mn-lt"/>
          <a:ea typeface="+mn-ea"/>
          <a:cs typeface="+mn-cs"/>
        </a:defRPr>
      </a:lvl8pPr>
      <a:lvl9pPr marL="2743835" algn="l" defTabSz="685800" rtl="0" eaLnBrk="1" latinLnBrk="0" hangingPunct="1">
        <a:defRPr sz="135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cSld>
    <p:bg>
      <p:bgPr>
        <a:blipFill rotWithShape="0">
          <a:blip r:embed="rId14"/>
          <a:stretch>
            <a:fillRect/>
          </a:stretch>
        </a:blipFill>
        <a:effectLst/>
      </p:bgPr>
    </p:bg>
    <p:spTree>
      <p:nvGrpSpPr>
        <p:cNvPr id="1" name=""/>
        <p:cNvGrpSpPr/>
        <p:nvPr/>
      </p:nvGrpSpPr>
      <p:grpSpPr>
        <a:xfrm>
          <a:off x="0" y="0"/>
          <a:ext cx="0" cy="0"/>
          <a:chOff x="0" y="0"/>
          <a:chExt cx="0" cy="0"/>
        </a:xfrm>
      </p:grpSpPr>
      <p:sp>
        <p:nvSpPr>
          <p:cNvPr id="3074" name="标题占位符 1"/>
          <p:cNvSpPr>
            <a:spLocks noGrp="1"/>
          </p:cNvSpPr>
          <p:nvPr>
            <p:ph type="title"/>
          </p:nvPr>
        </p:nvSpPr>
        <p:spPr>
          <a:xfrm>
            <a:off x="628650" y="273892"/>
            <a:ext cx="7886700" cy="994346"/>
          </a:xfrm>
          <a:prstGeom prst="rect">
            <a:avLst/>
          </a:prstGeom>
          <a:noFill/>
          <a:ln w="9525">
            <a:noFill/>
          </a:ln>
        </p:spPr>
        <p:txBody>
          <a:bodyPr anchor="ctr"/>
          <a:lstStyle/>
          <a:p>
            <a:pPr lvl="0"/>
            <a:r>
              <a:rPr lang="zh-CN" altLang="zh-CN" dirty="0"/>
              <a:t>单击此处编辑母版标题样式</a:t>
            </a:r>
          </a:p>
        </p:txBody>
      </p:sp>
      <p:sp>
        <p:nvSpPr>
          <p:cNvPr id="3075" name="文本占位符 2"/>
          <p:cNvSpPr>
            <a:spLocks noGrp="1"/>
          </p:cNvSpPr>
          <p:nvPr>
            <p:ph type="body"/>
          </p:nvPr>
        </p:nvSpPr>
        <p:spPr>
          <a:xfrm>
            <a:off x="628650" y="1369458"/>
            <a:ext cx="7886700" cy="3264075"/>
          </a:xfrm>
          <a:prstGeom prst="rect">
            <a:avLst/>
          </a:prstGeom>
          <a:noFill/>
          <a:ln w="9525">
            <a:noFill/>
          </a:ln>
        </p:spPr>
        <p:txBody>
          <a:bodyPr anchor="t"/>
          <a:lstStyle/>
          <a:p>
            <a:pPr lvl="0"/>
            <a:r>
              <a:rPr lang="zh-CN" altLang="zh-CN" dirty="0"/>
              <a:t>单击此处编辑母版文本样式</a:t>
            </a:r>
          </a:p>
          <a:p>
            <a:pPr lvl="1" indent="-228600"/>
            <a:r>
              <a:rPr lang="zh-CN" altLang="zh-CN" dirty="0"/>
              <a:t>第二级</a:t>
            </a:r>
          </a:p>
          <a:p>
            <a:pPr lvl="2" indent="-228600"/>
            <a:r>
              <a:rPr lang="zh-CN" altLang="zh-CN" dirty="0"/>
              <a:t>第三级</a:t>
            </a:r>
          </a:p>
          <a:p>
            <a:pPr lvl="3" indent="-228600"/>
            <a:r>
              <a:rPr lang="zh-CN" altLang="zh-CN" dirty="0"/>
              <a:t>第四级</a:t>
            </a:r>
          </a:p>
          <a:p>
            <a:pPr lvl="4" indent="-228600"/>
            <a:r>
              <a:rPr lang="zh-CN" altLang="zh-CN" dirty="0"/>
              <a:t>第五级</a:t>
            </a:r>
          </a:p>
        </p:txBody>
      </p:sp>
      <p:sp>
        <p:nvSpPr>
          <p:cNvPr id="3076" name="日期占位符 3"/>
          <p:cNvSpPr>
            <a:spLocks noGrp="1" noChangeArrowheads="1"/>
          </p:cNvSpPr>
          <p:nvPr>
            <p:ph type="dt" sz="half" idx="2"/>
          </p:nvPr>
        </p:nvSpPr>
        <p:spPr bwMode="auto">
          <a:xfrm>
            <a:off x="628650" y="4768097"/>
            <a:ext cx="2057400" cy="27389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lstStyle>
            <a:lvl1pPr eaLnBrk="1" hangingPunct="1">
              <a:defRPr sz="900">
                <a:solidFill>
                  <a:srgbClr val="898989"/>
                </a:solidFill>
              </a:defRPr>
            </a:lvl1pPr>
          </a:lstStyle>
          <a:p>
            <a:pPr marL="0" marR="0" lvl="0" indent="0" algn="l"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3077" name="页脚占位符 4"/>
          <p:cNvSpPr>
            <a:spLocks noGrp="1" noChangeArrowheads="1"/>
          </p:cNvSpPr>
          <p:nvPr>
            <p:ph type="ftr" sz="quarter" idx="3"/>
          </p:nvPr>
        </p:nvSpPr>
        <p:spPr bwMode="auto">
          <a:xfrm>
            <a:off x="3028950" y="4768097"/>
            <a:ext cx="3086100" cy="27389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lstStyle>
            <a:lvl1pPr algn="ctr" eaLnBrk="1" hangingPunct="1">
              <a:defRPr sz="900">
                <a:solidFill>
                  <a:srgbClr val="898989"/>
                </a:solidFill>
              </a:defRPr>
            </a:lvl1p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endParaRPr kumimoji="0" lang="zh-CN" altLang="en-US" sz="1200" b="0" i="0" u="none" strike="noStrike" kern="1200" cap="none" spc="0" normalizeH="0" baseline="0" noProof="0">
              <a:ln>
                <a:noFill/>
              </a:ln>
              <a:solidFill>
                <a:srgbClr val="898989"/>
              </a:solidFill>
              <a:effectLst/>
              <a:uLnTx/>
              <a:uFillTx/>
              <a:latin typeface="Calibri" panose="020F0502020204030204" pitchFamily="34" charset="0"/>
              <a:ea typeface="宋体" panose="02010600030101010101" pitchFamily="2" charset="-122"/>
              <a:cs typeface="+mn-cs"/>
            </a:endParaRPr>
          </a:p>
        </p:txBody>
      </p:sp>
      <p:sp>
        <p:nvSpPr>
          <p:cNvPr id="3078" name="灯片编号占位符 5"/>
          <p:cNvSpPr>
            <a:spLocks noGrp="1" noChangeArrowheads="1"/>
          </p:cNvSpPr>
          <p:nvPr>
            <p:ph type="sldNum" sz="quarter" idx="4"/>
          </p:nvPr>
        </p:nvSpPr>
        <p:spPr bwMode="auto">
          <a:xfrm>
            <a:off x="6457950" y="4768097"/>
            <a:ext cx="2057400" cy="27389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lstStyle/>
          <a:p>
            <a:pPr lvl="0" algn="r" eaLnBrk="1" fontAlgn="base" hangingPunct="1"/>
            <a:fld id="{9A0DB2DC-4C9A-4742-B13C-FB6460FD3503}" type="slidenum">
              <a:rPr lang="zh-CN" altLang="en-US" sz="1200" strike="noStrike" noProof="1" dirty="0">
                <a:solidFill>
                  <a:srgbClr val="898989"/>
                </a:solidFill>
                <a:latin typeface="Calibri" panose="020F0502020204030204" pitchFamily="34" charset="0"/>
                <a:ea typeface="宋体" panose="02010600030101010101" pitchFamily="2" charset="-122"/>
                <a:cs typeface="+mn-ea"/>
              </a:rPr>
              <a:t>‹#›</a:t>
            </a:fld>
            <a:endParaRPr lang="zh-CN" altLang="en-US" sz="1200" strike="noStrike" noProof="1">
              <a:solidFill>
                <a:srgbClr val="898989"/>
              </a:solidFill>
            </a:endParaRPr>
          </a:p>
        </p:txBody>
      </p:sp>
    </p:spTree>
  </p:cSld>
  <p:clrMap bg1="lt1" tx1="dk1" bg2="lt2" tx2="dk2" accent1="accent1" accent2="accent2" accent3="accent3" accent4="accent4" accent5="accent5" accent6="accent6" hlink="hlink" folHlink="folHlink"/>
  <p:sldLayoutIdLst>
    <p:sldLayoutId id="2147483673" r:id="rId1"/>
    <p:sldLayoutId id="2147483674" r:id="rId2"/>
    <p:sldLayoutId id="2147483675" r:id="rId3"/>
    <p:sldLayoutId id="2147483676" r:id="rId4"/>
    <p:sldLayoutId id="2147483684" r:id="rId5"/>
    <p:sldLayoutId id="2147483677" r:id="rId6"/>
    <p:sldLayoutId id="2147483678" r:id="rId7"/>
    <p:sldLayoutId id="2147483679" r:id="rId8"/>
    <p:sldLayoutId id="2147483680" r:id="rId9"/>
    <p:sldLayoutId id="2147483681" r:id="rId10"/>
    <p:sldLayoutId id="2147483682" r:id="rId11"/>
    <p:sldLayoutId id="2147483683" r:id="rId12"/>
  </p:sldLayoutIdLst>
  <p:hf sldNum="0" hdr="0" ftr="0" dt="0"/>
  <p:txStyles>
    <p:titleStyle>
      <a:lvl1pPr algn="l" rtl="0" eaLnBrk="0" fontAlgn="base" hangingPunct="0">
        <a:lnSpc>
          <a:spcPct val="90000"/>
        </a:lnSpc>
        <a:spcBef>
          <a:spcPct val="0"/>
        </a:spcBef>
        <a:spcAft>
          <a:spcPct val="0"/>
        </a:spcAft>
        <a:defRPr sz="3300">
          <a:solidFill>
            <a:schemeClr val="tx1"/>
          </a:solidFill>
          <a:latin typeface="+mj-lt"/>
          <a:ea typeface="+mj-ea"/>
          <a:cs typeface="+mj-cs"/>
        </a:defRPr>
      </a:lvl1pPr>
      <a:lvl2pPr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2pPr>
      <a:lvl3pPr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3pPr>
      <a:lvl4pPr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4pPr>
      <a:lvl5pPr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5pPr>
      <a:lvl6pPr marL="457200"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6pPr>
      <a:lvl7pPr marL="914400"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7pPr>
      <a:lvl8pPr marL="1371600"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8pPr>
      <a:lvl9pPr marL="1828800" algn="l" rtl="0" eaLnBrk="0" fontAlgn="base" hangingPunct="0">
        <a:lnSpc>
          <a:spcPct val="90000"/>
        </a:lnSpc>
        <a:spcBef>
          <a:spcPct val="0"/>
        </a:spcBef>
        <a:spcAft>
          <a:spcPct val="0"/>
        </a:spcAft>
        <a:defRPr sz="4400">
          <a:solidFill>
            <a:schemeClr val="tx1"/>
          </a:solidFill>
          <a:latin typeface="Calibri Light" panose="020F0302020204030204" pitchFamily="34" charset="0"/>
          <a:ea typeface="宋体" panose="02010600030101010101" pitchFamily="2" charset="-122"/>
        </a:defRPr>
      </a:lvl9pPr>
    </p:titleStyle>
    <p:bodyStyle>
      <a:lvl1pPr marL="171450" indent="-170815" algn="l" rtl="0" eaLnBrk="0" fontAlgn="base" hangingPunct="0">
        <a:lnSpc>
          <a:spcPct val="90000"/>
        </a:lnSpc>
        <a:spcBef>
          <a:spcPts val="750"/>
        </a:spcBef>
        <a:spcAft>
          <a:spcPct val="0"/>
        </a:spcAft>
        <a:buFont typeface="Arial" panose="020B0604020202020204" pitchFamily="34" charset="0"/>
        <a:buChar char="•"/>
        <a:defRPr sz="2100">
          <a:solidFill>
            <a:schemeClr val="tx1"/>
          </a:solidFill>
          <a:latin typeface="+mn-lt"/>
          <a:ea typeface="+mn-ea"/>
          <a:cs typeface="+mn-cs"/>
        </a:defRPr>
      </a:lvl1pPr>
      <a:lvl2pPr marL="514350" indent="-170815" algn="l" rtl="0" eaLnBrk="0" fontAlgn="base" hangingPunct="0">
        <a:lnSpc>
          <a:spcPct val="90000"/>
        </a:lnSpc>
        <a:spcBef>
          <a:spcPts val="375"/>
        </a:spcBef>
        <a:spcAft>
          <a:spcPct val="0"/>
        </a:spcAft>
        <a:buFont typeface="Arial" panose="020B0604020202020204" pitchFamily="34" charset="0"/>
        <a:buChar char="•"/>
        <a:defRPr sz="1800">
          <a:solidFill>
            <a:schemeClr val="tx1"/>
          </a:solidFill>
          <a:latin typeface="+mn-lt"/>
          <a:ea typeface="+mn-ea"/>
        </a:defRPr>
      </a:lvl2pPr>
      <a:lvl3pPr marL="857250" indent="-170815" algn="l" rtl="0" eaLnBrk="0" fontAlgn="base" hangingPunct="0">
        <a:lnSpc>
          <a:spcPct val="90000"/>
        </a:lnSpc>
        <a:spcBef>
          <a:spcPts val="375"/>
        </a:spcBef>
        <a:spcAft>
          <a:spcPct val="0"/>
        </a:spcAft>
        <a:buFont typeface="Arial" panose="020B0604020202020204" pitchFamily="34" charset="0"/>
        <a:buChar char="•"/>
        <a:defRPr sz="1500">
          <a:solidFill>
            <a:schemeClr val="tx1"/>
          </a:solidFill>
          <a:latin typeface="+mn-lt"/>
          <a:ea typeface="+mn-ea"/>
        </a:defRPr>
      </a:lvl3pPr>
      <a:lvl4pPr marL="1200150"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4pPr>
      <a:lvl5pPr marL="1543050"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5pPr>
      <a:lvl6pPr marL="1886585"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6pPr>
      <a:lvl7pPr marL="2229485"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7pPr>
      <a:lvl8pPr marL="2572385"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8pPr>
      <a:lvl9pPr marL="2915285" indent="-170815" algn="l" rtl="0" eaLnBrk="0" fontAlgn="base" hangingPunct="0">
        <a:lnSpc>
          <a:spcPct val="90000"/>
        </a:lnSpc>
        <a:spcBef>
          <a:spcPts val="375"/>
        </a:spcBef>
        <a:spcAft>
          <a:spcPct val="0"/>
        </a:spcAft>
        <a:buFont typeface="Arial" panose="020B0604020202020204" pitchFamily="34" charset="0"/>
        <a:buChar char="•"/>
        <a:defRPr>
          <a:solidFill>
            <a:schemeClr val="tx1"/>
          </a:solidFill>
          <a:latin typeface="+mn-lt"/>
          <a:ea typeface="+mn-ea"/>
        </a:defRPr>
      </a:lvl9pPr>
    </p:bodyStyle>
    <p:otherStyle>
      <a:defPPr>
        <a:defRPr lang="zh-CN"/>
      </a:defPPr>
      <a:lvl1pPr marL="0" algn="l" defTabSz="685800" rtl="0" eaLnBrk="1" latinLnBrk="0" hangingPunct="1">
        <a:defRPr sz="1350" kern="1200">
          <a:solidFill>
            <a:schemeClr val="tx1"/>
          </a:solidFill>
          <a:latin typeface="+mn-lt"/>
          <a:ea typeface="+mn-ea"/>
          <a:cs typeface="+mn-cs"/>
        </a:defRPr>
      </a:lvl1pPr>
      <a:lvl2pPr marL="342900" algn="l" defTabSz="685800" rtl="0" eaLnBrk="1" latinLnBrk="0" hangingPunct="1">
        <a:defRPr sz="1350" kern="1200">
          <a:solidFill>
            <a:schemeClr val="tx1"/>
          </a:solidFill>
          <a:latin typeface="+mn-lt"/>
          <a:ea typeface="+mn-ea"/>
          <a:cs typeface="+mn-cs"/>
        </a:defRPr>
      </a:lvl2pPr>
      <a:lvl3pPr marL="685800" algn="l" defTabSz="685800" rtl="0" eaLnBrk="1" latinLnBrk="0" hangingPunct="1">
        <a:defRPr sz="1350" kern="1200">
          <a:solidFill>
            <a:schemeClr val="tx1"/>
          </a:solidFill>
          <a:latin typeface="+mn-lt"/>
          <a:ea typeface="+mn-ea"/>
          <a:cs typeface="+mn-cs"/>
        </a:defRPr>
      </a:lvl3pPr>
      <a:lvl4pPr marL="1028700" algn="l" defTabSz="685800" rtl="0" eaLnBrk="1" latinLnBrk="0" hangingPunct="1">
        <a:defRPr sz="1350" kern="1200">
          <a:solidFill>
            <a:schemeClr val="tx1"/>
          </a:solidFill>
          <a:latin typeface="+mn-lt"/>
          <a:ea typeface="+mn-ea"/>
          <a:cs typeface="+mn-cs"/>
        </a:defRPr>
      </a:lvl4pPr>
      <a:lvl5pPr marL="1371600" algn="l" defTabSz="685800" rtl="0" eaLnBrk="1" latinLnBrk="0" hangingPunct="1">
        <a:defRPr sz="1350" kern="1200">
          <a:solidFill>
            <a:schemeClr val="tx1"/>
          </a:solidFill>
          <a:latin typeface="+mn-lt"/>
          <a:ea typeface="+mn-ea"/>
          <a:cs typeface="+mn-cs"/>
        </a:defRPr>
      </a:lvl5pPr>
      <a:lvl6pPr marL="1714500" algn="l" defTabSz="685800" rtl="0" eaLnBrk="1" latinLnBrk="0" hangingPunct="1">
        <a:defRPr sz="1350" kern="1200">
          <a:solidFill>
            <a:schemeClr val="tx1"/>
          </a:solidFill>
          <a:latin typeface="+mn-lt"/>
          <a:ea typeface="+mn-ea"/>
          <a:cs typeface="+mn-cs"/>
        </a:defRPr>
      </a:lvl6pPr>
      <a:lvl7pPr marL="2058035" algn="l" defTabSz="685800" rtl="0" eaLnBrk="1" latinLnBrk="0" hangingPunct="1">
        <a:defRPr sz="1350" kern="1200">
          <a:solidFill>
            <a:schemeClr val="tx1"/>
          </a:solidFill>
          <a:latin typeface="+mn-lt"/>
          <a:ea typeface="+mn-ea"/>
          <a:cs typeface="+mn-cs"/>
        </a:defRPr>
      </a:lvl7pPr>
      <a:lvl8pPr marL="2400935" algn="l" defTabSz="685800" rtl="0" eaLnBrk="1" latinLnBrk="0" hangingPunct="1">
        <a:defRPr sz="1350" kern="1200">
          <a:solidFill>
            <a:schemeClr val="tx1"/>
          </a:solidFill>
          <a:latin typeface="+mn-lt"/>
          <a:ea typeface="+mn-ea"/>
          <a:cs typeface="+mn-cs"/>
        </a:defRPr>
      </a:lvl8pPr>
      <a:lvl9pPr marL="2743835" algn="l" defTabSz="685800" rtl="0" eaLnBrk="1" latinLnBrk="0" hangingPunct="1">
        <a:defRPr sz="135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1.xml"/><Relationship Id="rId1" Type="http://schemas.openxmlformats.org/officeDocument/2006/relationships/slideLayout" Target="../slideLayouts/slideLayout7.xml"/></Relationships>
</file>

<file path=ppt/slides/_rels/slide2.xml.rels><?xml version="1.0" encoding="UTF-8" standalone="yes"?>
<Relationships xmlns="http://schemas.openxmlformats.org/package/2006/relationships"><Relationship Id="rId8" Type="http://schemas.openxmlformats.org/officeDocument/2006/relationships/image" Target="../media/image9.png"/><Relationship Id="rId3" Type="http://schemas.openxmlformats.org/officeDocument/2006/relationships/image" Target="../media/image4.png"/><Relationship Id="rId7" Type="http://schemas.openxmlformats.org/officeDocument/2006/relationships/image" Target="../media/image8.jpeg"/><Relationship Id="rId2" Type="http://schemas.openxmlformats.org/officeDocument/2006/relationships/notesSlide" Target="../notesSlides/notesSlide2.xml"/><Relationship Id="rId1" Type="http://schemas.openxmlformats.org/officeDocument/2006/relationships/slideLayout" Target="../slideLayouts/slideLayout7.xml"/><Relationship Id="rId6" Type="http://schemas.openxmlformats.org/officeDocument/2006/relationships/image" Target="../media/image7.jpeg"/><Relationship Id="rId5" Type="http://schemas.openxmlformats.org/officeDocument/2006/relationships/image" Target="../media/image6.jpeg"/><Relationship Id="rId4" Type="http://schemas.openxmlformats.org/officeDocument/2006/relationships/image" Target="../media/image5.jpeg"/><Relationship Id="rId9" Type="http://schemas.openxmlformats.org/officeDocument/2006/relationships/image" Target="../media/image10.jpeg"/></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7.xml"/></Relationships>
</file>

<file path=ppt/slides/_rels/slide4.xml.rels><?xml version="1.0" encoding="UTF-8" standalone="yes"?>
<Relationships xmlns="http://schemas.openxmlformats.org/package/2006/relationships"><Relationship Id="rId8" Type="http://schemas.microsoft.com/office/2007/relationships/hdphoto" Target="../media/hdphoto3.wdp"/><Relationship Id="rId3" Type="http://schemas.openxmlformats.org/officeDocument/2006/relationships/image" Target="../media/image11.jpeg"/><Relationship Id="rId7" Type="http://schemas.openxmlformats.org/officeDocument/2006/relationships/image" Target="../media/image13.png"/><Relationship Id="rId2" Type="http://schemas.openxmlformats.org/officeDocument/2006/relationships/notesSlide" Target="../notesSlides/notesSlide4.xml"/><Relationship Id="rId1" Type="http://schemas.openxmlformats.org/officeDocument/2006/relationships/slideLayout" Target="../slideLayouts/slideLayout7.xml"/><Relationship Id="rId6" Type="http://schemas.microsoft.com/office/2007/relationships/hdphoto" Target="../media/hdphoto2.wdp"/><Relationship Id="rId5" Type="http://schemas.openxmlformats.org/officeDocument/2006/relationships/image" Target="../media/image12.png"/><Relationship Id="rId10" Type="http://schemas.microsoft.com/office/2007/relationships/hdphoto" Target="../media/hdphoto4.wdp"/><Relationship Id="rId4" Type="http://schemas.microsoft.com/office/2007/relationships/hdphoto" Target="../media/hdphoto1.wdp"/><Relationship Id="rId9" Type="http://schemas.openxmlformats.org/officeDocument/2006/relationships/image" Target="../media/image14.png"/></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7.xml"/></Relationships>
</file>

<file path=ppt/slides/_rels/slide6.xml.rels><?xml version="1.0" encoding="UTF-8" standalone="yes"?>
<Relationships xmlns="http://schemas.openxmlformats.org/package/2006/relationships"><Relationship Id="rId3" Type="http://schemas.openxmlformats.org/officeDocument/2006/relationships/image" Target="../media/image15.png"/><Relationship Id="rId2" Type="http://schemas.openxmlformats.org/officeDocument/2006/relationships/notesSlide" Target="../notesSlides/notesSlide6.xml"/><Relationship Id="rId1" Type="http://schemas.openxmlformats.org/officeDocument/2006/relationships/slideLayout" Target="../slideLayouts/slideLayout7.xml"/><Relationship Id="rId6" Type="http://schemas.openxmlformats.org/officeDocument/2006/relationships/image" Target="../media/image18.jpeg"/><Relationship Id="rId5" Type="http://schemas.openxmlformats.org/officeDocument/2006/relationships/image" Target="../media/image17.png"/><Relationship Id="rId4" Type="http://schemas.openxmlformats.org/officeDocument/2006/relationships/image" Target="../media/image16.jpeg"/></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3" Type="http://schemas.openxmlformats.org/officeDocument/2006/relationships/image" Target="../media/image19.jpeg"/><Relationship Id="rId2" Type="http://schemas.openxmlformats.org/officeDocument/2006/relationships/notesSlide" Target="../notesSlides/notesSlide9.xml"/><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7.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7.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7.xml"/></Relationships>
</file>

<file path=ppt/slides/_rels/slide14.xml.rels><?xml version="1.0" encoding="UTF-8" standalone="yes"?>
<Relationships xmlns="http://schemas.openxmlformats.org/package/2006/relationships"><Relationship Id="rId3" Type="http://schemas.openxmlformats.org/officeDocument/2006/relationships/image" Target="../media/image20.jpeg"/><Relationship Id="rId2" Type="http://schemas.openxmlformats.org/officeDocument/2006/relationships/notesSlide" Target="../notesSlides/notesSlide14.xml"/><Relationship Id="rId1" Type="http://schemas.openxmlformats.org/officeDocument/2006/relationships/slideLayout" Target="../slideLayouts/slideLayout7.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3" Type="http://schemas.openxmlformats.org/officeDocument/2006/relationships/image" Target="../media/image21.png"/><Relationship Id="rId2" Type="http://schemas.openxmlformats.org/officeDocument/2006/relationships/notesSlide" Target="../notesSlides/notesSlide16.xml"/><Relationship Id="rId1" Type="http://schemas.openxmlformats.org/officeDocument/2006/relationships/slideLayout" Target="../slideLayouts/slideLayout7.xml"/><Relationship Id="rId4" Type="http://schemas.microsoft.com/office/2007/relationships/hdphoto" Target="../media/hdphoto5.wdp"/></Relationships>
</file>

<file path=ppt/slides/_rels/slide17.xml.rels><?xml version="1.0" encoding="UTF-8" standalone="yes"?>
<Relationships xmlns="http://schemas.openxmlformats.org/package/2006/relationships"><Relationship Id="rId3" Type="http://schemas.openxmlformats.org/officeDocument/2006/relationships/image" Target="../media/image22.png"/><Relationship Id="rId2" Type="http://schemas.openxmlformats.org/officeDocument/2006/relationships/notesSlide" Target="../notesSlides/notesSlide17.xml"/><Relationship Id="rId1" Type="http://schemas.openxmlformats.org/officeDocument/2006/relationships/slideLayout" Target="../slideLayouts/slideLayout7.xml"/></Relationships>
</file>

<file path=ppt/slides/_rels/slide18.xml.rels><?xml version="1.0" encoding="UTF-8" standalone="yes"?>
<Relationships xmlns="http://schemas.openxmlformats.org/package/2006/relationships"><Relationship Id="rId3" Type="http://schemas.openxmlformats.org/officeDocument/2006/relationships/image" Target="../media/image23.png"/><Relationship Id="rId2" Type="http://schemas.openxmlformats.org/officeDocument/2006/relationships/notesSlide" Target="../notesSlides/notesSlide18.xml"/><Relationship Id="rId1" Type="http://schemas.openxmlformats.org/officeDocument/2006/relationships/slideLayout" Target="../slideLayouts/slideLayout7.xml"/></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7.xml"/></Relationships>
</file>

<file path=ppt/slides/_rels/slide20.xml.rels><?xml version="1.0" encoding="UTF-8" standalone="yes"?>
<Relationships xmlns="http://schemas.openxmlformats.org/package/2006/relationships"><Relationship Id="rId3" Type="http://schemas.openxmlformats.org/officeDocument/2006/relationships/chart" Target="../charts/chart1.xml"/><Relationship Id="rId2" Type="http://schemas.openxmlformats.org/officeDocument/2006/relationships/notesSlide" Target="../notesSlides/notesSlide20.xml"/><Relationship Id="rId1" Type="http://schemas.openxmlformats.org/officeDocument/2006/relationships/slideLayout" Target="../slideLayouts/slideLayout7.xml"/><Relationship Id="rId6" Type="http://schemas.openxmlformats.org/officeDocument/2006/relationships/chart" Target="../charts/chart4.xml"/><Relationship Id="rId5" Type="http://schemas.openxmlformats.org/officeDocument/2006/relationships/chart" Target="../charts/chart3.xml"/><Relationship Id="rId4" Type="http://schemas.openxmlformats.org/officeDocument/2006/relationships/chart" Target="../charts/chart2.xml"/></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21.xml"/><Relationship Id="rId1" Type="http://schemas.openxmlformats.org/officeDocument/2006/relationships/slideLayout" Target="../slideLayouts/slideLayout7.xml"/></Relationships>
</file>

<file path=ppt/slides/_rels/slide22.xml.rels><?xml version="1.0" encoding="UTF-8" standalone="yes"?>
<Relationships xmlns="http://schemas.openxmlformats.org/package/2006/relationships"><Relationship Id="rId3" Type="http://schemas.openxmlformats.org/officeDocument/2006/relationships/image" Target="../media/image24.png"/><Relationship Id="rId2" Type="http://schemas.openxmlformats.org/officeDocument/2006/relationships/notesSlide" Target="../notesSlides/notesSlide22.xml"/><Relationship Id="rId1" Type="http://schemas.openxmlformats.org/officeDocument/2006/relationships/slideLayout" Target="../slideLayouts/slideLayout7.xml"/><Relationship Id="rId4" Type="http://schemas.openxmlformats.org/officeDocument/2006/relationships/image" Target="../media/image25.png"/></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7.xml"/></Relationships>
</file>

<file path=ppt/slides/_rels/slide24.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24.xml"/><Relationship Id="rId1" Type="http://schemas.openxmlformats.org/officeDocument/2006/relationships/slideLayout" Target="../slideLayouts/slideLayout7.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8" name="组合 7"/>
          <p:cNvGrpSpPr/>
          <p:nvPr/>
        </p:nvGrpSpPr>
        <p:grpSpPr>
          <a:xfrm>
            <a:off x="-574791" y="-419518"/>
            <a:ext cx="1149581" cy="991018"/>
            <a:chOff x="7867650" y="287030"/>
            <a:chExt cx="2647950" cy="2282716"/>
          </a:xfrm>
        </p:grpSpPr>
        <p:sp>
          <p:nvSpPr>
            <p:cNvPr id="11" name="六边形 10"/>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 name="六边形 11"/>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3" name="组合 12"/>
          <p:cNvGrpSpPr/>
          <p:nvPr/>
        </p:nvGrpSpPr>
        <p:grpSpPr>
          <a:xfrm>
            <a:off x="311034" y="-914818"/>
            <a:ext cx="1149581" cy="991018"/>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6" name="组合 15"/>
          <p:cNvGrpSpPr/>
          <p:nvPr/>
        </p:nvGrpSpPr>
        <p:grpSpPr>
          <a:xfrm>
            <a:off x="1206384" y="-419518"/>
            <a:ext cx="1149581" cy="991018"/>
            <a:chOff x="7867650" y="287030"/>
            <a:chExt cx="2647950" cy="2282716"/>
          </a:xfrm>
        </p:grpSpPr>
        <p:sp>
          <p:nvSpPr>
            <p:cNvPr id="17" name="六边形 16"/>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8" name="六边形 17"/>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9" name="组合 18"/>
          <p:cNvGrpSpPr/>
          <p:nvPr/>
        </p:nvGrpSpPr>
        <p:grpSpPr>
          <a:xfrm>
            <a:off x="2127952" y="-914818"/>
            <a:ext cx="1149581" cy="991018"/>
            <a:chOff x="7867650" y="287030"/>
            <a:chExt cx="2647950" cy="2282716"/>
          </a:xfrm>
        </p:grpSpPr>
        <p:sp>
          <p:nvSpPr>
            <p:cNvPr id="20" name="六边形 19"/>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1" name="六边形 20"/>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2" name="组合 21"/>
          <p:cNvGrpSpPr/>
          <p:nvPr/>
        </p:nvGrpSpPr>
        <p:grpSpPr>
          <a:xfrm>
            <a:off x="3944870" y="-914818"/>
            <a:ext cx="1149581" cy="991018"/>
            <a:chOff x="7867650" y="287030"/>
            <a:chExt cx="2647950" cy="2282716"/>
          </a:xfrm>
        </p:grpSpPr>
        <p:sp>
          <p:nvSpPr>
            <p:cNvPr id="23" name="六边形 2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4" name="六边形 23"/>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5" name="组合 24"/>
          <p:cNvGrpSpPr/>
          <p:nvPr/>
        </p:nvGrpSpPr>
        <p:grpSpPr>
          <a:xfrm>
            <a:off x="5761788" y="-914818"/>
            <a:ext cx="1149581" cy="991018"/>
            <a:chOff x="7867650" y="287030"/>
            <a:chExt cx="2647950" cy="2282716"/>
          </a:xfrm>
        </p:grpSpPr>
        <p:sp>
          <p:nvSpPr>
            <p:cNvPr id="26" name="六边形 25"/>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7" name="六边形 26"/>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8" name="组合 27"/>
          <p:cNvGrpSpPr/>
          <p:nvPr/>
        </p:nvGrpSpPr>
        <p:grpSpPr>
          <a:xfrm>
            <a:off x="7578706" y="-914818"/>
            <a:ext cx="1149581" cy="991018"/>
            <a:chOff x="7867650" y="287030"/>
            <a:chExt cx="2647950" cy="2282716"/>
          </a:xfrm>
        </p:grpSpPr>
        <p:sp>
          <p:nvSpPr>
            <p:cNvPr id="29" name="六边形 28"/>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0" name="六边形 29"/>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31" name="组合 30"/>
          <p:cNvGrpSpPr/>
          <p:nvPr/>
        </p:nvGrpSpPr>
        <p:grpSpPr>
          <a:xfrm>
            <a:off x="3036411" y="-419518"/>
            <a:ext cx="1149581" cy="991018"/>
            <a:chOff x="7867650" y="287030"/>
            <a:chExt cx="2647950" cy="2282716"/>
          </a:xfrm>
        </p:grpSpPr>
        <p:sp>
          <p:nvSpPr>
            <p:cNvPr id="32" name="六边形 31"/>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3" name="六边形 32"/>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34" name="组合 33"/>
          <p:cNvGrpSpPr/>
          <p:nvPr/>
        </p:nvGrpSpPr>
        <p:grpSpPr>
          <a:xfrm>
            <a:off x="4866438" y="-419518"/>
            <a:ext cx="1149581" cy="991018"/>
            <a:chOff x="7867650" y="287030"/>
            <a:chExt cx="2647950" cy="2282716"/>
          </a:xfrm>
        </p:grpSpPr>
        <p:sp>
          <p:nvSpPr>
            <p:cNvPr id="35" name="六边形 34"/>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6" name="六边形 35"/>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37" name="组合 36"/>
          <p:cNvGrpSpPr/>
          <p:nvPr/>
        </p:nvGrpSpPr>
        <p:grpSpPr>
          <a:xfrm>
            <a:off x="6696465" y="-419518"/>
            <a:ext cx="1149581" cy="991018"/>
            <a:chOff x="7867650" y="287030"/>
            <a:chExt cx="2647950" cy="2282716"/>
          </a:xfrm>
        </p:grpSpPr>
        <p:sp>
          <p:nvSpPr>
            <p:cNvPr id="38" name="六边形 37"/>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9" name="六边形 38"/>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40" name="组合 39"/>
          <p:cNvGrpSpPr/>
          <p:nvPr/>
        </p:nvGrpSpPr>
        <p:grpSpPr>
          <a:xfrm>
            <a:off x="8526492" y="-419518"/>
            <a:ext cx="1149581" cy="991018"/>
            <a:chOff x="7867650" y="287030"/>
            <a:chExt cx="2647950" cy="2282716"/>
          </a:xfrm>
        </p:grpSpPr>
        <p:sp>
          <p:nvSpPr>
            <p:cNvPr id="41" name="六边形 40"/>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2" name="六边形 41"/>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43" name="组合 42"/>
          <p:cNvGrpSpPr/>
          <p:nvPr/>
        </p:nvGrpSpPr>
        <p:grpSpPr>
          <a:xfrm>
            <a:off x="-574791" y="609600"/>
            <a:ext cx="1149581" cy="991018"/>
            <a:chOff x="7867650" y="287030"/>
            <a:chExt cx="2647950" cy="2282716"/>
          </a:xfrm>
        </p:grpSpPr>
        <p:sp>
          <p:nvSpPr>
            <p:cNvPr id="44" name="六边形 4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5" name="六边形 44"/>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46" name="组合 45"/>
          <p:cNvGrpSpPr/>
          <p:nvPr/>
        </p:nvGrpSpPr>
        <p:grpSpPr>
          <a:xfrm>
            <a:off x="-574791" y="1638718"/>
            <a:ext cx="1149581" cy="991018"/>
            <a:chOff x="7867650" y="287030"/>
            <a:chExt cx="2647950" cy="2282716"/>
          </a:xfrm>
        </p:grpSpPr>
        <p:sp>
          <p:nvSpPr>
            <p:cNvPr id="47" name="六边形 46"/>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8" name="六边形 47"/>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49" name="组合 48"/>
          <p:cNvGrpSpPr/>
          <p:nvPr/>
        </p:nvGrpSpPr>
        <p:grpSpPr>
          <a:xfrm>
            <a:off x="-574791" y="2667836"/>
            <a:ext cx="1149581" cy="991018"/>
            <a:chOff x="7867650" y="287030"/>
            <a:chExt cx="2647950" cy="2282716"/>
          </a:xfrm>
        </p:grpSpPr>
        <p:sp>
          <p:nvSpPr>
            <p:cNvPr id="50" name="六边形 49"/>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1" name="六边形 50"/>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2" name="组合 51"/>
          <p:cNvGrpSpPr/>
          <p:nvPr/>
        </p:nvGrpSpPr>
        <p:grpSpPr>
          <a:xfrm>
            <a:off x="-574791" y="3696954"/>
            <a:ext cx="1149581" cy="991018"/>
            <a:chOff x="7867650" y="287030"/>
            <a:chExt cx="2647950" cy="2282716"/>
          </a:xfrm>
        </p:grpSpPr>
        <p:sp>
          <p:nvSpPr>
            <p:cNvPr id="53" name="六边形 5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4" name="六边形 53"/>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5" name="组合 54"/>
          <p:cNvGrpSpPr/>
          <p:nvPr/>
        </p:nvGrpSpPr>
        <p:grpSpPr>
          <a:xfrm>
            <a:off x="-574791" y="4726072"/>
            <a:ext cx="1149581" cy="991018"/>
            <a:chOff x="7867650" y="287030"/>
            <a:chExt cx="2647950" cy="2282716"/>
          </a:xfrm>
        </p:grpSpPr>
        <p:sp>
          <p:nvSpPr>
            <p:cNvPr id="56" name="六边形 55"/>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7" name="六边形 56"/>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8" name="组合 57"/>
          <p:cNvGrpSpPr/>
          <p:nvPr/>
        </p:nvGrpSpPr>
        <p:grpSpPr>
          <a:xfrm>
            <a:off x="8526492" y="609600"/>
            <a:ext cx="1149581" cy="991018"/>
            <a:chOff x="7867650" y="287030"/>
            <a:chExt cx="2647950" cy="2282716"/>
          </a:xfrm>
        </p:grpSpPr>
        <p:sp>
          <p:nvSpPr>
            <p:cNvPr id="59" name="六边形 58"/>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0" name="六边形 59"/>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61" name="组合 60"/>
          <p:cNvGrpSpPr/>
          <p:nvPr/>
        </p:nvGrpSpPr>
        <p:grpSpPr>
          <a:xfrm>
            <a:off x="8526492" y="1638718"/>
            <a:ext cx="1149581" cy="991018"/>
            <a:chOff x="7867650" y="287030"/>
            <a:chExt cx="2647950" cy="2282716"/>
          </a:xfrm>
        </p:grpSpPr>
        <p:sp>
          <p:nvSpPr>
            <p:cNvPr id="62" name="六边形 61"/>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3" name="六边形 62"/>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64" name="组合 63"/>
          <p:cNvGrpSpPr/>
          <p:nvPr/>
        </p:nvGrpSpPr>
        <p:grpSpPr>
          <a:xfrm>
            <a:off x="8526492" y="2667836"/>
            <a:ext cx="1149581" cy="991018"/>
            <a:chOff x="7867650" y="287030"/>
            <a:chExt cx="2647950" cy="2282716"/>
          </a:xfrm>
        </p:grpSpPr>
        <p:sp>
          <p:nvSpPr>
            <p:cNvPr id="65" name="六边形 64"/>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6" name="六边形 65"/>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67" name="组合 66"/>
          <p:cNvGrpSpPr/>
          <p:nvPr/>
        </p:nvGrpSpPr>
        <p:grpSpPr>
          <a:xfrm>
            <a:off x="8526492" y="3696954"/>
            <a:ext cx="1149581" cy="991018"/>
            <a:chOff x="7867650" y="287030"/>
            <a:chExt cx="2647950" cy="2282716"/>
          </a:xfrm>
        </p:grpSpPr>
        <p:sp>
          <p:nvSpPr>
            <p:cNvPr id="68" name="六边形 67"/>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9" name="六边形 68"/>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70" name="组合 69"/>
          <p:cNvGrpSpPr/>
          <p:nvPr/>
        </p:nvGrpSpPr>
        <p:grpSpPr>
          <a:xfrm>
            <a:off x="344372" y="4225844"/>
            <a:ext cx="1149581" cy="991018"/>
            <a:chOff x="7867650" y="287030"/>
            <a:chExt cx="2647950" cy="2282716"/>
          </a:xfrm>
        </p:grpSpPr>
        <p:sp>
          <p:nvSpPr>
            <p:cNvPr id="71" name="六边形 70"/>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2" name="六边形 71"/>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73" name="组合 72"/>
          <p:cNvGrpSpPr/>
          <p:nvPr/>
        </p:nvGrpSpPr>
        <p:grpSpPr>
          <a:xfrm>
            <a:off x="1239722" y="4721144"/>
            <a:ext cx="1149581" cy="991018"/>
            <a:chOff x="7867650" y="287030"/>
            <a:chExt cx="2647950" cy="2282716"/>
          </a:xfrm>
        </p:grpSpPr>
        <p:sp>
          <p:nvSpPr>
            <p:cNvPr id="74" name="六边形 7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8" name="六边形 77"/>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79" name="组合 78"/>
          <p:cNvGrpSpPr/>
          <p:nvPr/>
        </p:nvGrpSpPr>
        <p:grpSpPr>
          <a:xfrm>
            <a:off x="2161290" y="4225844"/>
            <a:ext cx="1149581" cy="991018"/>
            <a:chOff x="7867650" y="287030"/>
            <a:chExt cx="2647950" cy="2282716"/>
          </a:xfrm>
        </p:grpSpPr>
        <p:sp>
          <p:nvSpPr>
            <p:cNvPr id="80" name="六边形 79"/>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1" name="六边形 80"/>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82" name="组合 81"/>
          <p:cNvGrpSpPr/>
          <p:nvPr/>
        </p:nvGrpSpPr>
        <p:grpSpPr>
          <a:xfrm>
            <a:off x="3978208" y="4225844"/>
            <a:ext cx="1149581" cy="991018"/>
            <a:chOff x="7867650" y="287030"/>
            <a:chExt cx="2647950" cy="2282716"/>
          </a:xfrm>
        </p:grpSpPr>
        <p:sp>
          <p:nvSpPr>
            <p:cNvPr id="83" name="六边形 8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4" name="六边形 83"/>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85" name="组合 84"/>
          <p:cNvGrpSpPr/>
          <p:nvPr/>
        </p:nvGrpSpPr>
        <p:grpSpPr>
          <a:xfrm>
            <a:off x="5795126" y="4225844"/>
            <a:ext cx="1149581" cy="991018"/>
            <a:chOff x="7867650" y="287030"/>
            <a:chExt cx="2647950" cy="2282716"/>
          </a:xfrm>
        </p:grpSpPr>
        <p:sp>
          <p:nvSpPr>
            <p:cNvPr id="86" name="六边形 85"/>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7" name="六边形 86"/>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88" name="组合 87"/>
          <p:cNvGrpSpPr/>
          <p:nvPr/>
        </p:nvGrpSpPr>
        <p:grpSpPr>
          <a:xfrm>
            <a:off x="7612044" y="4225844"/>
            <a:ext cx="1149581" cy="991018"/>
            <a:chOff x="7867650" y="287030"/>
            <a:chExt cx="2647950" cy="2282716"/>
          </a:xfrm>
        </p:grpSpPr>
        <p:sp>
          <p:nvSpPr>
            <p:cNvPr id="89" name="六边形 88"/>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0" name="六边形 89"/>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91" name="组合 90"/>
          <p:cNvGrpSpPr/>
          <p:nvPr/>
        </p:nvGrpSpPr>
        <p:grpSpPr>
          <a:xfrm>
            <a:off x="3069749" y="4721144"/>
            <a:ext cx="1149581" cy="991018"/>
            <a:chOff x="7867650" y="287030"/>
            <a:chExt cx="2647950" cy="2282716"/>
          </a:xfrm>
        </p:grpSpPr>
        <p:sp>
          <p:nvSpPr>
            <p:cNvPr id="92" name="六边形 91"/>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3" name="六边形 92"/>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94" name="组合 93"/>
          <p:cNvGrpSpPr/>
          <p:nvPr/>
        </p:nvGrpSpPr>
        <p:grpSpPr>
          <a:xfrm>
            <a:off x="4899776" y="4721144"/>
            <a:ext cx="1149581" cy="991018"/>
            <a:chOff x="7867650" y="287030"/>
            <a:chExt cx="2647950" cy="2282716"/>
          </a:xfrm>
        </p:grpSpPr>
        <p:sp>
          <p:nvSpPr>
            <p:cNvPr id="95" name="六边形 94"/>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6" name="六边形 95"/>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97" name="组合 96"/>
          <p:cNvGrpSpPr/>
          <p:nvPr/>
        </p:nvGrpSpPr>
        <p:grpSpPr>
          <a:xfrm>
            <a:off x="6729803" y="4721144"/>
            <a:ext cx="1149581" cy="991018"/>
            <a:chOff x="7867650" y="287030"/>
            <a:chExt cx="2647950" cy="2282716"/>
          </a:xfrm>
        </p:grpSpPr>
        <p:sp>
          <p:nvSpPr>
            <p:cNvPr id="98" name="六边形 97"/>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9" name="六边形 98"/>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00" name="组合 99"/>
          <p:cNvGrpSpPr/>
          <p:nvPr/>
        </p:nvGrpSpPr>
        <p:grpSpPr>
          <a:xfrm>
            <a:off x="8526492" y="4726072"/>
            <a:ext cx="1149581" cy="991018"/>
            <a:chOff x="7867650" y="287030"/>
            <a:chExt cx="2647950" cy="2282716"/>
          </a:xfrm>
        </p:grpSpPr>
        <p:sp>
          <p:nvSpPr>
            <p:cNvPr id="101" name="六边形 100"/>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2" name="六边形 101"/>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03" name="文本框 102"/>
          <p:cNvSpPr txBox="1"/>
          <p:nvPr/>
        </p:nvSpPr>
        <p:spPr>
          <a:xfrm>
            <a:off x="4389192" y="1793764"/>
            <a:ext cx="4408673" cy="584775"/>
          </a:xfrm>
          <a:prstGeom prst="rect">
            <a:avLst/>
          </a:prstGeom>
          <a:noFill/>
        </p:spPr>
        <p:txBody>
          <a:bodyPr wrap="square" rtlCol="0">
            <a:spAutoFit/>
          </a:bodyPr>
          <a:lstStyle/>
          <a:p>
            <a:r>
              <a:rPr lang="zh-CN" altLang="en-US" sz="3200" dirty="0">
                <a:solidFill>
                  <a:srgbClr val="595959"/>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rPr>
              <a:t>暑期实习报告</a:t>
            </a:r>
            <a:r>
              <a:rPr lang="en-US" altLang="zh-CN" sz="3200" dirty="0" err="1">
                <a:solidFill>
                  <a:srgbClr val="595959"/>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rPr>
              <a:t>ppt</a:t>
            </a:r>
            <a:r>
              <a:rPr lang="zh-CN" altLang="en-US" sz="3200" dirty="0">
                <a:solidFill>
                  <a:srgbClr val="595959"/>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rPr>
              <a:t>模板</a:t>
            </a:r>
            <a:endParaRPr lang="zh-CN" altLang="en-US" sz="3200" dirty="0" smtClean="0">
              <a:solidFill>
                <a:srgbClr val="595959"/>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endParaRPr>
          </a:p>
        </p:txBody>
      </p:sp>
      <p:cxnSp>
        <p:nvCxnSpPr>
          <p:cNvPr id="104" name="直接连接符 103"/>
          <p:cNvCxnSpPr/>
          <p:nvPr/>
        </p:nvCxnSpPr>
        <p:spPr>
          <a:xfrm>
            <a:off x="4519660" y="2573326"/>
            <a:ext cx="3745670" cy="0"/>
          </a:xfrm>
          <a:prstGeom prst="line">
            <a:avLst/>
          </a:prstGeom>
          <a:ln w="9525">
            <a:gradFill flip="none" rotWithShape="1">
              <a:gsLst>
                <a:gs pos="55000">
                  <a:schemeClr val="accent1">
                    <a:lumMod val="0"/>
                    <a:lumOff val="100000"/>
                  </a:schemeClr>
                </a:gs>
                <a:gs pos="100000">
                  <a:schemeClr val="bg1">
                    <a:lumMod val="85000"/>
                  </a:schemeClr>
                </a:gs>
                <a:gs pos="0">
                  <a:schemeClr val="bg1">
                    <a:lumMod val="85000"/>
                  </a:schemeClr>
                </a:gs>
              </a:gsLst>
              <a:lin ang="0" scaled="1"/>
              <a:tileRect/>
            </a:gradFill>
          </a:ln>
        </p:spPr>
        <p:style>
          <a:lnRef idx="1">
            <a:schemeClr val="accent1"/>
          </a:lnRef>
          <a:fillRef idx="0">
            <a:schemeClr val="accent1"/>
          </a:fillRef>
          <a:effectRef idx="0">
            <a:schemeClr val="accent1"/>
          </a:effectRef>
          <a:fontRef idx="minor">
            <a:schemeClr val="tx1"/>
          </a:fontRef>
        </p:style>
      </p:cxnSp>
      <p:grpSp>
        <p:nvGrpSpPr>
          <p:cNvPr id="105" name="组合 104"/>
          <p:cNvGrpSpPr/>
          <p:nvPr/>
        </p:nvGrpSpPr>
        <p:grpSpPr>
          <a:xfrm>
            <a:off x="974952" y="3014804"/>
            <a:ext cx="814498" cy="828187"/>
            <a:chOff x="7634609" y="235689"/>
            <a:chExt cx="1450728" cy="1475110"/>
          </a:xfrm>
        </p:grpSpPr>
        <p:pic>
          <p:nvPicPr>
            <p:cNvPr id="106" name="图片 105"/>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7634609" y="235689"/>
              <a:ext cx="1450728" cy="1475110"/>
            </a:xfrm>
            <a:prstGeom prst="rect">
              <a:avLst/>
            </a:prstGeom>
            <a:effectLst>
              <a:outerShdw blurRad="50800" dist="38100" dir="8100000" algn="tr" rotWithShape="0">
                <a:prstClr val="black">
                  <a:alpha val="40000"/>
                </a:prstClr>
              </a:outerShdw>
            </a:effectLst>
          </p:spPr>
        </p:pic>
        <p:grpSp>
          <p:nvGrpSpPr>
            <p:cNvPr id="107" name="组合 106"/>
            <p:cNvGrpSpPr/>
            <p:nvPr/>
          </p:nvGrpSpPr>
          <p:grpSpPr>
            <a:xfrm>
              <a:off x="8069461" y="812113"/>
              <a:ext cx="581025" cy="322262"/>
              <a:chOff x="2282826" y="1428750"/>
              <a:chExt cx="581025" cy="322262"/>
            </a:xfrm>
          </p:grpSpPr>
          <p:sp>
            <p:nvSpPr>
              <p:cNvPr id="108" name="Freeform 58"/>
              <p:cNvSpPr>
                <a:spLocks noEditPoints="1"/>
              </p:cNvSpPr>
              <p:nvPr/>
            </p:nvSpPr>
            <p:spPr bwMode="auto">
              <a:xfrm>
                <a:off x="2282826" y="1431925"/>
                <a:ext cx="173038" cy="311150"/>
              </a:xfrm>
              <a:custGeom>
                <a:avLst/>
                <a:gdLst>
                  <a:gd name="T0" fmla="*/ 36 w 46"/>
                  <a:gd name="T1" fmla="*/ 0 h 82"/>
                  <a:gd name="T2" fmla="*/ 10 w 46"/>
                  <a:gd name="T3" fmla="*/ 0 h 82"/>
                  <a:gd name="T4" fmla="*/ 0 w 46"/>
                  <a:gd name="T5" fmla="*/ 9 h 82"/>
                  <a:gd name="T6" fmla="*/ 0 w 46"/>
                  <a:gd name="T7" fmla="*/ 73 h 82"/>
                  <a:gd name="T8" fmla="*/ 10 w 46"/>
                  <a:gd name="T9" fmla="*/ 82 h 82"/>
                  <a:gd name="T10" fmla="*/ 36 w 46"/>
                  <a:gd name="T11" fmla="*/ 82 h 82"/>
                  <a:gd name="T12" fmla="*/ 46 w 46"/>
                  <a:gd name="T13" fmla="*/ 73 h 82"/>
                  <a:gd name="T14" fmla="*/ 46 w 46"/>
                  <a:gd name="T15" fmla="*/ 9 h 82"/>
                  <a:gd name="T16" fmla="*/ 36 w 46"/>
                  <a:gd name="T17" fmla="*/ 0 h 82"/>
                  <a:gd name="T18" fmla="*/ 24 w 46"/>
                  <a:gd name="T19" fmla="*/ 71 h 82"/>
                  <a:gd name="T20" fmla="*/ 23 w 46"/>
                  <a:gd name="T21" fmla="*/ 71 h 82"/>
                  <a:gd name="T22" fmla="*/ 19 w 46"/>
                  <a:gd name="T23" fmla="*/ 67 h 82"/>
                  <a:gd name="T24" fmla="*/ 23 w 46"/>
                  <a:gd name="T25" fmla="*/ 63 h 82"/>
                  <a:gd name="T26" fmla="*/ 24 w 46"/>
                  <a:gd name="T27" fmla="*/ 63 h 82"/>
                  <a:gd name="T28" fmla="*/ 28 w 46"/>
                  <a:gd name="T29" fmla="*/ 67 h 82"/>
                  <a:gd name="T30" fmla="*/ 24 w 46"/>
                  <a:gd name="T31" fmla="*/ 71 h 82"/>
                  <a:gd name="T32" fmla="*/ 36 w 46"/>
                  <a:gd name="T33" fmla="*/ 26 h 82"/>
                  <a:gd name="T34" fmla="*/ 10 w 46"/>
                  <a:gd name="T35" fmla="*/ 26 h 82"/>
                  <a:gd name="T36" fmla="*/ 7 w 46"/>
                  <a:gd name="T37" fmla="*/ 23 h 82"/>
                  <a:gd name="T38" fmla="*/ 10 w 46"/>
                  <a:gd name="T39" fmla="*/ 20 h 82"/>
                  <a:gd name="T40" fmla="*/ 36 w 46"/>
                  <a:gd name="T41" fmla="*/ 20 h 82"/>
                  <a:gd name="T42" fmla="*/ 39 w 46"/>
                  <a:gd name="T43" fmla="*/ 23 h 82"/>
                  <a:gd name="T44" fmla="*/ 36 w 46"/>
                  <a:gd name="T45" fmla="*/ 26 h 82"/>
                  <a:gd name="T46" fmla="*/ 36 w 46"/>
                  <a:gd name="T47" fmla="*/ 16 h 82"/>
                  <a:gd name="T48" fmla="*/ 10 w 46"/>
                  <a:gd name="T49" fmla="*/ 16 h 82"/>
                  <a:gd name="T50" fmla="*/ 7 w 46"/>
                  <a:gd name="T51" fmla="*/ 13 h 82"/>
                  <a:gd name="T52" fmla="*/ 10 w 46"/>
                  <a:gd name="T53" fmla="*/ 10 h 82"/>
                  <a:gd name="T54" fmla="*/ 36 w 46"/>
                  <a:gd name="T55" fmla="*/ 10 h 82"/>
                  <a:gd name="T56" fmla="*/ 39 w 46"/>
                  <a:gd name="T57" fmla="*/ 13 h 82"/>
                  <a:gd name="T58" fmla="*/ 36 w 46"/>
                  <a:gd name="T59" fmla="*/ 16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46" h="82">
                    <a:moveTo>
                      <a:pt x="36" y="0"/>
                    </a:moveTo>
                    <a:cubicBezTo>
                      <a:pt x="10" y="0"/>
                      <a:pt x="10" y="0"/>
                      <a:pt x="10" y="0"/>
                    </a:cubicBezTo>
                    <a:cubicBezTo>
                      <a:pt x="5" y="0"/>
                      <a:pt x="0" y="4"/>
                      <a:pt x="0" y="9"/>
                    </a:cubicBezTo>
                    <a:cubicBezTo>
                      <a:pt x="0" y="73"/>
                      <a:pt x="0" y="73"/>
                      <a:pt x="0" y="73"/>
                    </a:cubicBezTo>
                    <a:cubicBezTo>
                      <a:pt x="0" y="78"/>
                      <a:pt x="5" y="82"/>
                      <a:pt x="10" y="82"/>
                    </a:cubicBezTo>
                    <a:cubicBezTo>
                      <a:pt x="36" y="82"/>
                      <a:pt x="36" y="82"/>
                      <a:pt x="36" y="82"/>
                    </a:cubicBezTo>
                    <a:cubicBezTo>
                      <a:pt x="41" y="82"/>
                      <a:pt x="46" y="78"/>
                      <a:pt x="46" y="73"/>
                    </a:cubicBezTo>
                    <a:cubicBezTo>
                      <a:pt x="46" y="9"/>
                      <a:pt x="46" y="9"/>
                      <a:pt x="46" y="9"/>
                    </a:cubicBezTo>
                    <a:cubicBezTo>
                      <a:pt x="46" y="4"/>
                      <a:pt x="41" y="0"/>
                      <a:pt x="36" y="0"/>
                    </a:cubicBezTo>
                    <a:close/>
                    <a:moveTo>
                      <a:pt x="24" y="71"/>
                    </a:moveTo>
                    <a:cubicBezTo>
                      <a:pt x="23" y="71"/>
                      <a:pt x="23" y="71"/>
                      <a:pt x="23" y="71"/>
                    </a:cubicBezTo>
                    <a:cubicBezTo>
                      <a:pt x="21" y="71"/>
                      <a:pt x="19" y="69"/>
                      <a:pt x="19" y="67"/>
                    </a:cubicBezTo>
                    <a:cubicBezTo>
                      <a:pt x="19" y="65"/>
                      <a:pt x="21" y="63"/>
                      <a:pt x="23" y="63"/>
                    </a:cubicBezTo>
                    <a:cubicBezTo>
                      <a:pt x="24" y="63"/>
                      <a:pt x="24" y="63"/>
                      <a:pt x="24" y="63"/>
                    </a:cubicBezTo>
                    <a:cubicBezTo>
                      <a:pt x="26" y="63"/>
                      <a:pt x="28" y="65"/>
                      <a:pt x="28" y="67"/>
                    </a:cubicBezTo>
                    <a:cubicBezTo>
                      <a:pt x="28" y="69"/>
                      <a:pt x="26" y="71"/>
                      <a:pt x="24" y="71"/>
                    </a:cubicBezTo>
                    <a:close/>
                    <a:moveTo>
                      <a:pt x="36" y="26"/>
                    </a:moveTo>
                    <a:cubicBezTo>
                      <a:pt x="10" y="26"/>
                      <a:pt x="10" y="26"/>
                      <a:pt x="10" y="26"/>
                    </a:cubicBezTo>
                    <a:cubicBezTo>
                      <a:pt x="8" y="26"/>
                      <a:pt x="7" y="25"/>
                      <a:pt x="7" y="23"/>
                    </a:cubicBezTo>
                    <a:cubicBezTo>
                      <a:pt x="7" y="21"/>
                      <a:pt x="8" y="20"/>
                      <a:pt x="10" y="20"/>
                    </a:cubicBezTo>
                    <a:cubicBezTo>
                      <a:pt x="36" y="20"/>
                      <a:pt x="36" y="20"/>
                      <a:pt x="36" y="20"/>
                    </a:cubicBezTo>
                    <a:cubicBezTo>
                      <a:pt x="37" y="20"/>
                      <a:pt x="39" y="21"/>
                      <a:pt x="39" y="23"/>
                    </a:cubicBezTo>
                    <a:cubicBezTo>
                      <a:pt x="39" y="25"/>
                      <a:pt x="37" y="26"/>
                      <a:pt x="36" y="26"/>
                    </a:cubicBezTo>
                    <a:close/>
                    <a:moveTo>
                      <a:pt x="36" y="16"/>
                    </a:moveTo>
                    <a:cubicBezTo>
                      <a:pt x="10" y="16"/>
                      <a:pt x="10" y="16"/>
                      <a:pt x="10" y="16"/>
                    </a:cubicBezTo>
                    <a:cubicBezTo>
                      <a:pt x="8" y="16"/>
                      <a:pt x="7" y="15"/>
                      <a:pt x="7" y="13"/>
                    </a:cubicBezTo>
                    <a:cubicBezTo>
                      <a:pt x="7" y="11"/>
                      <a:pt x="8" y="10"/>
                      <a:pt x="10" y="10"/>
                    </a:cubicBezTo>
                    <a:cubicBezTo>
                      <a:pt x="36" y="10"/>
                      <a:pt x="36" y="10"/>
                      <a:pt x="36" y="10"/>
                    </a:cubicBezTo>
                    <a:cubicBezTo>
                      <a:pt x="37" y="10"/>
                      <a:pt x="39" y="11"/>
                      <a:pt x="39" y="13"/>
                    </a:cubicBezTo>
                    <a:cubicBezTo>
                      <a:pt x="39" y="15"/>
                      <a:pt x="37" y="16"/>
                      <a:pt x="36" y="16"/>
                    </a:cubicBez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4" name="Freeform 59"/>
              <p:cNvSpPr>
                <a:spLocks noEditPoints="1"/>
              </p:cNvSpPr>
              <p:nvPr/>
            </p:nvSpPr>
            <p:spPr bwMode="auto">
              <a:xfrm>
                <a:off x="2478088" y="1428750"/>
                <a:ext cx="385763" cy="261937"/>
              </a:xfrm>
              <a:custGeom>
                <a:avLst/>
                <a:gdLst>
                  <a:gd name="T0" fmla="*/ 90 w 102"/>
                  <a:gd name="T1" fmla="*/ 0 h 69"/>
                  <a:gd name="T2" fmla="*/ 12 w 102"/>
                  <a:gd name="T3" fmla="*/ 0 h 69"/>
                  <a:gd name="T4" fmla="*/ 0 w 102"/>
                  <a:gd name="T5" fmla="*/ 12 h 69"/>
                  <a:gd name="T6" fmla="*/ 0 w 102"/>
                  <a:gd name="T7" fmla="*/ 56 h 69"/>
                  <a:gd name="T8" fmla="*/ 12 w 102"/>
                  <a:gd name="T9" fmla="*/ 69 h 69"/>
                  <a:gd name="T10" fmla="*/ 90 w 102"/>
                  <a:gd name="T11" fmla="*/ 69 h 69"/>
                  <a:gd name="T12" fmla="*/ 102 w 102"/>
                  <a:gd name="T13" fmla="*/ 56 h 69"/>
                  <a:gd name="T14" fmla="*/ 102 w 102"/>
                  <a:gd name="T15" fmla="*/ 12 h 69"/>
                  <a:gd name="T16" fmla="*/ 90 w 102"/>
                  <a:gd name="T17" fmla="*/ 0 h 69"/>
                  <a:gd name="T18" fmla="*/ 98 w 102"/>
                  <a:gd name="T19" fmla="*/ 56 h 69"/>
                  <a:gd name="T20" fmla="*/ 90 w 102"/>
                  <a:gd name="T21" fmla="*/ 64 h 69"/>
                  <a:gd name="T22" fmla="*/ 12 w 102"/>
                  <a:gd name="T23" fmla="*/ 64 h 69"/>
                  <a:gd name="T24" fmla="*/ 5 w 102"/>
                  <a:gd name="T25" fmla="*/ 56 h 69"/>
                  <a:gd name="T26" fmla="*/ 5 w 102"/>
                  <a:gd name="T27" fmla="*/ 12 h 69"/>
                  <a:gd name="T28" fmla="*/ 12 w 102"/>
                  <a:gd name="T29" fmla="*/ 5 h 69"/>
                  <a:gd name="T30" fmla="*/ 90 w 102"/>
                  <a:gd name="T31" fmla="*/ 5 h 69"/>
                  <a:gd name="T32" fmla="*/ 98 w 102"/>
                  <a:gd name="T33" fmla="*/ 12 h 69"/>
                  <a:gd name="T34" fmla="*/ 98 w 102"/>
                  <a:gd name="T35" fmla="*/ 56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02" h="69">
                    <a:moveTo>
                      <a:pt x="90" y="0"/>
                    </a:moveTo>
                    <a:cubicBezTo>
                      <a:pt x="12" y="0"/>
                      <a:pt x="12" y="0"/>
                      <a:pt x="12" y="0"/>
                    </a:cubicBezTo>
                    <a:cubicBezTo>
                      <a:pt x="5" y="0"/>
                      <a:pt x="0" y="6"/>
                      <a:pt x="0" y="12"/>
                    </a:cubicBezTo>
                    <a:cubicBezTo>
                      <a:pt x="0" y="56"/>
                      <a:pt x="0" y="56"/>
                      <a:pt x="0" y="56"/>
                    </a:cubicBezTo>
                    <a:cubicBezTo>
                      <a:pt x="0" y="63"/>
                      <a:pt x="5" y="69"/>
                      <a:pt x="12" y="69"/>
                    </a:cubicBezTo>
                    <a:cubicBezTo>
                      <a:pt x="90" y="69"/>
                      <a:pt x="90" y="69"/>
                      <a:pt x="90" y="69"/>
                    </a:cubicBezTo>
                    <a:cubicBezTo>
                      <a:pt x="97" y="69"/>
                      <a:pt x="102" y="63"/>
                      <a:pt x="102" y="56"/>
                    </a:cubicBezTo>
                    <a:cubicBezTo>
                      <a:pt x="102" y="12"/>
                      <a:pt x="102" y="12"/>
                      <a:pt x="102" y="12"/>
                    </a:cubicBezTo>
                    <a:cubicBezTo>
                      <a:pt x="102" y="6"/>
                      <a:pt x="97" y="0"/>
                      <a:pt x="90" y="0"/>
                    </a:cubicBezTo>
                    <a:close/>
                    <a:moveTo>
                      <a:pt x="98" y="56"/>
                    </a:moveTo>
                    <a:cubicBezTo>
                      <a:pt x="98" y="60"/>
                      <a:pt x="94" y="64"/>
                      <a:pt x="90" y="64"/>
                    </a:cubicBezTo>
                    <a:cubicBezTo>
                      <a:pt x="12" y="64"/>
                      <a:pt x="12" y="64"/>
                      <a:pt x="12" y="64"/>
                    </a:cubicBezTo>
                    <a:cubicBezTo>
                      <a:pt x="8" y="64"/>
                      <a:pt x="5" y="60"/>
                      <a:pt x="5" y="56"/>
                    </a:cubicBezTo>
                    <a:cubicBezTo>
                      <a:pt x="5" y="12"/>
                      <a:pt x="5" y="12"/>
                      <a:pt x="5" y="12"/>
                    </a:cubicBezTo>
                    <a:cubicBezTo>
                      <a:pt x="5" y="8"/>
                      <a:pt x="8" y="5"/>
                      <a:pt x="12" y="5"/>
                    </a:cubicBezTo>
                    <a:cubicBezTo>
                      <a:pt x="90" y="5"/>
                      <a:pt x="90" y="5"/>
                      <a:pt x="90" y="5"/>
                    </a:cubicBezTo>
                    <a:cubicBezTo>
                      <a:pt x="94" y="5"/>
                      <a:pt x="98" y="8"/>
                      <a:pt x="98" y="12"/>
                    </a:cubicBezTo>
                    <a:lnTo>
                      <a:pt x="98" y="56"/>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60"/>
              <p:cNvSpPr/>
              <p:nvPr/>
            </p:nvSpPr>
            <p:spPr bwMode="auto">
              <a:xfrm>
                <a:off x="2633663" y="1701800"/>
                <a:ext cx="68263" cy="49212"/>
              </a:xfrm>
              <a:custGeom>
                <a:avLst/>
                <a:gdLst>
                  <a:gd name="T0" fmla="*/ 12 w 18"/>
                  <a:gd name="T1" fmla="*/ 0 h 13"/>
                  <a:gd name="T2" fmla="*/ 7 w 18"/>
                  <a:gd name="T3" fmla="*/ 0 h 13"/>
                  <a:gd name="T4" fmla="*/ 0 w 18"/>
                  <a:gd name="T5" fmla="*/ 7 h 13"/>
                  <a:gd name="T6" fmla="*/ 7 w 18"/>
                  <a:gd name="T7" fmla="*/ 13 h 13"/>
                  <a:gd name="T8" fmla="*/ 12 w 18"/>
                  <a:gd name="T9" fmla="*/ 13 h 13"/>
                  <a:gd name="T10" fmla="*/ 18 w 18"/>
                  <a:gd name="T11" fmla="*/ 7 h 13"/>
                  <a:gd name="T12" fmla="*/ 12 w 18"/>
                  <a:gd name="T13" fmla="*/ 0 h 13"/>
                </a:gdLst>
                <a:ahLst/>
                <a:cxnLst>
                  <a:cxn ang="0">
                    <a:pos x="T0" y="T1"/>
                  </a:cxn>
                  <a:cxn ang="0">
                    <a:pos x="T2" y="T3"/>
                  </a:cxn>
                  <a:cxn ang="0">
                    <a:pos x="T4" y="T5"/>
                  </a:cxn>
                  <a:cxn ang="0">
                    <a:pos x="T6" y="T7"/>
                  </a:cxn>
                  <a:cxn ang="0">
                    <a:pos x="T8" y="T9"/>
                  </a:cxn>
                  <a:cxn ang="0">
                    <a:pos x="T10" y="T11"/>
                  </a:cxn>
                  <a:cxn ang="0">
                    <a:pos x="T12" y="T13"/>
                  </a:cxn>
                </a:cxnLst>
                <a:rect l="0" t="0" r="r" b="b"/>
                <a:pathLst>
                  <a:path w="18" h="13">
                    <a:moveTo>
                      <a:pt x="12" y="0"/>
                    </a:moveTo>
                    <a:cubicBezTo>
                      <a:pt x="7" y="0"/>
                      <a:pt x="7" y="0"/>
                      <a:pt x="7" y="0"/>
                    </a:cubicBezTo>
                    <a:cubicBezTo>
                      <a:pt x="3" y="0"/>
                      <a:pt x="0" y="3"/>
                      <a:pt x="0" y="7"/>
                    </a:cubicBezTo>
                    <a:cubicBezTo>
                      <a:pt x="0" y="10"/>
                      <a:pt x="3" y="13"/>
                      <a:pt x="7" y="13"/>
                    </a:cubicBezTo>
                    <a:cubicBezTo>
                      <a:pt x="12" y="13"/>
                      <a:pt x="12" y="13"/>
                      <a:pt x="12" y="13"/>
                    </a:cubicBezTo>
                    <a:cubicBezTo>
                      <a:pt x="15" y="13"/>
                      <a:pt x="18" y="10"/>
                      <a:pt x="18" y="7"/>
                    </a:cubicBezTo>
                    <a:cubicBezTo>
                      <a:pt x="18" y="3"/>
                      <a:pt x="15" y="0"/>
                      <a:pt x="12" y="0"/>
                    </a:cubicBez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146" name="组合 145"/>
          <p:cNvGrpSpPr/>
          <p:nvPr/>
        </p:nvGrpSpPr>
        <p:grpSpPr>
          <a:xfrm>
            <a:off x="2296316" y="408641"/>
            <a:ext cx="814498" cy="828187"/>
            <a:chOff x="5574927" y="1343757"/>
            <a:chExt cx="1450728" cy="1475110"/>
          </a:xfrm>
        </p:grpSpPr>
        <p:pic>
          <p:nvPicPr>
            <p:cNvPr id="147" name="图片 146"/>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5574927" y="1343757"/>
              <a:ext cx="1450728" cy="1475110"/>
            </a:xfrm>
            <a:prstGeom prst="rect">
              <a:avLst/>
            </a:prstGeom>
            <a:effectLst>
              <a:outerShdw blurRad="50800" dist="38100" dir="8100000" algn="tr" rotWithShape="0">
                <a:prstClr val="black">
                  <a:alpha val="40000"/>
                </a:prstClr>
              </a:outerShdw>
            </a:effectLst>
          </p:spPr>
        </p:pic>
        <p:grpSp>
          <p:nvGrpSpPr>
            <p:cNvPr id="148" name="组合 147"/>
            <p:cNvGrpSpPr/>
            <p:nvPr/>
          </p:nvGrpSpPr>
          <p:grpSpPr>
            <a:xfrm>
              <a:off x="6085185" y="1863031"/>
              <a:ext cx="430212" cy="436562"/>
              <a:chOff x="2946401" y="1379538"/>
              <a:chExt cx="430212" cy="436562"/>
            </a:xfrm>
          </p:grpSpPr>
          <p:sp>
            <p:nvSpPr>
              <p:cNvPr id="149" name="Freeform 61"/>
              <p:cNvSpPr/>
              <p:nvPr/>
            </p:nvSpPr>
            <p:spPr bwMode="auto">
              <a:xfrm>
                <a:off x="3097213" y="1450975"/>
                <a:ext cx="279400" cy="327025"/>
              </a:xfrm>
              <a:custGeom>
                <a:avLst/>
                <a:gdLst>
                  <a:gd name="T0" fmla="*/ 53 w 74"/>
                  <a:gd name="T1" fmla="*/ 0 h 86"/>
                  <a:gd name="T2" fmla="*/ 20 w 74"/>
                  <a:gd name="T3" fmla="*/ 0 h 86"/>
                  <a:gd name="T4" fmla="*/ 0 w 74"/>
                  <a:gd name="T5" fmla="*/ 20 h 86"/>
                  <a:gd name="T6" fmla="*/ 0 w 74"/>
                  <a:gd name="T7" fmla="*/ 36 h 86"/>
                  <a:gd name="T8" fmla="*/ 20 w 74"/>
                  <a:gd name="T9" fmla="*/ 56 h 86"/>
                  <a:gd name="T10" fmla="*/ 46 w 74"/>
                  <a:gd name="T11" fmla="*/ 56 h 86"/>
                  <a:gd name="T12" fmla="*/ 62 w 74"/>
                  <a:gd name="T13" fmla="*/ 86 h 86"/>
                  <a:gd name="T14" fmla="*/ 57 w 74"/>
                  <a:gd name="T15" fmla="*/ 56 h 86"/>
                  <a:gd name="T16" fmla="*/ 74 w 74"/>
                  <a:gd name="T17" fmla="*/ 36 h 86"/>
                  <a:gd name="T18" fmla="*/ 74 w 74"/>
                  <a:gd name="T19" fmla="*/ 20 h 86"/>
                  <a:gd name="T20" fmla="*/ 53 w 74"/>
                  <a:gd name="T21" fmla="*/ 0 h 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74" h="86">
                    <a:moveTo>
                      <a:pt x="53" y="0"/>
                    </a:moveTo>
                    <a:cubicBezTo>
                      <a:pt x="20" y="0"/>
                      <a:pt x="20" y="0"/>
                      <a:pt x="20" y="0"/>
                    </a:cubicBezTo>
                    <a:cubicBezTo>
                      <a:pt x="9" y="0"/>
                      <a:pt x="0" y="9"/>
                      <a:pt x="0" y="20"/>
                    </a:cubicBezTo>
                    <a:cubicBezTo>
                      <a:pt x="0" y="36"/>
                      <a:pt x="0" y="36"/>
                      <a:pt x="0" y="36"/>
                    </a:cubicBezTo>
                    <a:cubicBezTo>
                      <a:pt x="0" y="47"/>
                      <a:pt x="9" y="56"/>
                      <a:pt x="20" y="56"/>
                    </a:cubicBezTo>
                    <a:cubicBezTo>
                      <a:pt x="46" y="56"/>
                      <a:pt x="46" y="56"/>
                      <a:pt x="46" y="56"/>
                    </a:cubicBezTo>
                    <a:cubicBezTo>
                      <a:pt x="47" y="63"/>
                      <a:pt x="50" y="83"/>
                      <a:pt x="62" y="86"/>
                    </a:cubicBezTo>
                    <a:cubicBezTo>
                      <a:pt x="62" y="86"/>
                      <a:pt x="55" y="66"/>
                      <a:pt x="57" y="56"/>
                    </a:cubicBezTo>
                    <a:cubicBezTo>
                      <a:pt x="66" y="54"/>
                      <a:pt x="74" y="46"/>
                      <a:pt x="74" y="36"/>
                    </a:cubicBezTo>
                    <a:cubicBezTo>
                      <a:pt x="74" y="20"/>
                      <a:pt x="74" y="20"/>
                      <a:pt x="74" y="20"/>
                    </a:cubicBezTo>
                    <a:cubicBezTo>
                      <a:pt x="74" y="9"/>
                      <a:pt x="64" y="0"/>
                      <a:pt x="53" y="0"/>
                    </a:cubicBez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9" name="Freeform 62"/>
              <p:cNvSpPr/>
              <p:nvPr/>
            </p:nvSpPr>
            <p:spPr bwMode="auto">
              <a:xfrm>
                <a:off x="2946401" y="1379538"/>
                <a:ext cx="369888" cy="436562"/>
              </a:xfrm>
              <a:custGeom>
                <a:avLst/>
                <a:gdLst>
                  <a:gd name="T0" fmla="*/ 36 w 98"/>
                  <a:gd name="T1" fmla="*/ 55 h 115"/>
                  <a:gd name="T2" fmla="*/ 36 w 98"/>
                  <a:gd name="T3" fmla="*/ 38 h 115"/>
                  <a:gd name="T4" fmla="*/ 59 w 98"/>
                  <a:gd name="T5" fmla="*/ 15 h 115"/>
                  <a:gd name="T6" fmla="*/ 95 w 98"/>
                  <a:gd name="T7" fmla="*/ 15 h 115"/>
                  <a:gd name="T8" fmla="*/ 98 w 98"/>
                  <a:gd name="T9" fmla="*/ 16 h 115"/>
                  <a:gd name="T10" fmla="*/ 78 w 98"/>
                  <a:gd name="T11" fmla="*/ 0 h 115"/>
                  <a:gd name="T12" fmla="*/ 21 w 98"/>
                  <a:gd name="T13" fmla="*/ 0 h 115"/>
                  <a:gd name="T14" fmla="*/ 0 w 98"/>
                  <a:gd name="T15" fmla="*/ 20 h 115"/>
                  <a:gd name="T16" fmla="*/ 0 w 98"/>
                  <a:gd name="T17" fmla="*/ 55 h 115"/>
                  <a:gd name="T18" fmla="*/ 21 w 98"/>
                  <a:gd name="T19" fmla="*/ 76 h 115"/>
                  <a:gd name="T20" fmla="*/ 30 w 98"/>
                  <a:gd name="T21" fmla="*/ 76 h 115"/>
                  <a:gd name="T22" fmla="*/ 11 w 98"/>
                  <a:gd name="T23" fmla="*/ 110 h 115"/>
                  <a:gd name="T24" fmla="*/ 50 w 98"/>
                  <a:gd name="T25" fmla="*/ 76 h 115"/>
                  <a:gd name="T26" fmla="*/ 36 w 98"/>
                  <a:gd name="T27" fmla="*/ 55 h 1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98" h="115">
                    <a:moveTo>
                      <a:pt x="36" y="55"/>
                    </a:moveTo>
                    <a:cubicBezTo>
                      <a:pt x="36" y="38"/>
                      <a:pt x="36" y="38"/>
                      <a:pt x="36" y="38"/>
                    </a:cubicBezTo>
                    <a:cubicBezTo>
                      <a:pt x="36" y="25"/>
                      <a:pt x="46" y="15"/>
                      <a:pt x="59" y="15"/>
                    </a:cubicBezTo>
                    <a:cubicBezTo>
                      <a:pt x="95" y="15"/>
                      <a:pt x="95" y="15"/>
                      <a:pt x="95" y="15"/>
                    </a:cubicBezTo>
                    <a:cubicBezTo>
                      <a:pt x="96" y="15"/>
                      <a:pt x="97" y="16"/>
                      <a:pt x="98" y="16"/>
                    </a:cubicBezTo>
                    <a:cubicBezTo>
                      <a:pt x="96" y="7"/>
                      <a:pt x="88" y="0"/>
                      <a:pt x="78" y="0"/>
                    </a:cubicBezTo>
                    <a:cubicBezTo>
                      <a:pt x="21" y="0"/>
                      <a:pt x="21" y="0"/>
                      <a:pt x="21" y="0"/>
                    </a:cubicBezTo>
                    <a:cubicBezTo>
                      <a:pt x="9" y="0"/>
                      <a:pt x="0" y="9"/>
                      <a:pt x="0" y="20"/>
                    </a:cubicBezTo>
                    <a:cubicBezTo>
                      <a:pt x="0" y="55"/>
                      <a:pt x="0" y="55"/>
                      <a:pt x="0" y="55"/>
                    </a:cubicBezTo>
                    <a:cubicBezTo>
                      <a:pt x="0" y="67"/>
                      <a:pt x="9" y="76"/>
                      <a:pt x="21" y="76"/>
                    </a:cubicBezTo>
                    <a:cubicBezTo>
                      <a:pt x="30" y="76"/>
                      <a:pt x="30" y="76"/>
                      <a:pt x="30" y="76"/>
                    </a:cubicBezTo>
                    <a:cubicBezTo>
                      <a:pt x="29" y="85"/>
                      <a:pt x="26" y="106"/>
                      <a:pt x="11" y="110"/>
                    </a:cubicBezTo>
                    <a:cubicBezTo>
                      <a:pt x="11" y="110"/>
                      <a:pt x="40" y="115"/>
                      <a:pt x="50" y="76"/>
                    </a:cubicBezTo>
                    <a:cubicBezTo>
                      <a:pt x="42" y="73"/>
                      <a:pt x="36" y="65"/>
                      <a:pt x="36" y="55"/>
                    </a:cubicBezTo>
                    <a:close/>
                  </a:path>
                </a:pathLst>
              </a:custGeom>
              <a:solidFill>
                <a:srgbClr val="0070C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160" name="组合 159"/>
          <p:cNvGrpSpPr/>
          <p:nvPr/>
        </p:nvGrpSpPr>
        <p:grpSpPr>
          <a:xfrm>
            <a:off x="3505116" y="982607"/>
            <a:ext cx="814498" cy="828187"/>
            <a:chOff x="9904367" y="1428750"/>
            <a:chExt cx="1450728" cy="1475110"/>
          </a:xfrm>
        </p:grpSpPr>
        <p:pic>
          <p:nvPicPr>
            <p:cNvPr id="161" name="图片 160"/>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9904367" y="1428750"/>
              <a:ext cx="1450728" cy="1475110"/>
            </a:xfrm>
            <a:prstGeom prst="rect">
              <a:avLst/>
            </a:prstGeom>
            <a:effectLst>
              <a:outerShdw blurRad="50800" dist="38100" dir="8100000" algn="tr" rotWithShape="0">
                <a:prstClr val="black">
                  <a:alpha val="40000"/>
                </a:prstClr>
              </a:outerShdw>
            </a:effectLst>
          </p:spPr>
        </p:pic>
        <p:grpSp>
          <p:nvGrpSpPr>
            <p:cNvPr id="162" name="组合 161"/>
            <p:cNvGrpSpPr/>
            <p:nvPr/>
          </p:nvGrpSpPr>
          <p:grpSpPr>
            <a:xfrm>
              <a:off x="10382081" y="1980568"/>
              <a:ext cx="495300" cy="371475"/>
              <a:chOff x="1716088" y="1390650"/>
              <a:chExt cx="495300" cy="371475"/>
            </a:xfrm>
          </p:grpSpPr>
          <p:sp>
            <p:nvSpPr>
              <p:cNvPr id="163" name="Freeform 63"/>
              <p:cNvSpPr>
                <a:spLocks noEditPoints="1"/>
              </p:cNvSpPr>
              <p:nvPr/>
            </p:nvSpPr>
            <p:spPr bwMode="auto">
              <a:xfrm>
                <a:off x="1716088" y="1390650"/>
                <a:ext cx="106363" cy="368300"/>
              </a:xfrm>
              <a:custGeom>
                <a:avLst/>
                <a:gdLst>
                  <a:gd name="T0" fmla="*/ 27 w 28"/>
                  <a:gd name="T1" fmla="*/ 0 h 97"/>
                  <a:gd name="T2" fmla="*/ 1 w 28"/>
                  <a:gd name="T3" fmla="*/ 0 h 97"/>
                  <a:gd name="T4" fmla="*/ 0 w 28"/>
                  <a:gd name="T5" fmla="*/ 1 h 97"/>
                  <a:gd name="T6" fmla="*/ 0 w 28"/>
                  <a:gd name="T7" fmla="*/ 96 h 97"/>
                  <a:gd name="T8" fmla="*/ 1 w 28"/>
                  <a:gd name="T9" fmla="*/ 97 h 97"/>
                  <a:gd name="T10" fmla="*/ 27 w 28"/>
                  <a:gd name="T11" fmla="*/ 97 h 97"/>
                  <a:gd name="T12" fmla="*/ 28 w 28"/>
                  <a:gd name="T13" fmla="*/ 96 h 97"/>
                  <a:gd name="T14" fmla="*/ 28 w 28"/>
                  <a:gd name="T15" fmla="*/ 1 h 97"/>
                  <a:gd name="T16" fmla="*/ 27 w 28"/>
                  <a:gd name="T17" fmla="*/ 0 h 97"/>
                  <a:gd name="T18" fmla="*/ 14 w 28"/>
                  <a:gd name="T19" fmla="*/ 94 h 97"/>
                  <a:gd name="T20" fmla="*/ 7 w 28"/>
                  <a:gd name="T21" fmla="*/ 87 h 97"/>
                  <a:gd name="T22" fmla="*/ 14 w 28"/>
                  <a:gd name="T23" fmla="*/ 80 h 97"/>
                  <a:gd name="T24" fmla="*/ 21 w 28"/>
                  <a:gd name="T25" fmla="*/ 87 h 97"/>
                  <a:gd name="T26" fmla="*/ 14 w 28"/>
                  <a:gd name="T27" fmla="*/ 94 h 97"/>
                  <a:gd name="T28" fmla="*/ 24 w 28"/>
                  <a:gd name="T29" fmla="*/ 54 h 97"/>
                  <a:gd name="T30" fmla="*/ 23 w 28"/>
                  <a:gd name="T31" fmla="*/ 55 h 97"/>
                  <a:gd name="T32" fmla="*/ 5 w 28"/>
                  <a:gd name="T33" fmla="*/ 55 h 97"/>
                  <a:gd name="T34" fmla="*/ 4 w 28"/>
                  <a:gd name="T35" fmla="*/ 54 h 97"/>
                  <a:gd name="T36" fmla="*/ 4 w 28"/>
                  <a:gd name="T37" fmla="*/ 6 h 97"/>
                  <a:gd name="T38" fmla="*/ 5 w 28"/>
                  <a:gd name="T39" fmla="*/ 5 h 97"/>
                  <a:gd name="T40" fmla="*/ 23 w 28"/>
                  <a:gd name="T41" fmla="*/ 5 h 97"/>
                  <a:gd name="T42" fmla="*/ 24 w 28"/>
                  <a:gd name="T43" fmla="*/ 6 h 97"/>
                  <a:gd name="T44" fmla="*/ 24 w 28"/>
                  <a:gd name="T45" fmla="*/ 54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8" h="97">
                    <a:moveTo>
                      <a:pt x="27" y="0"/>
                    </a:moveTo>
                    <a:cubicBezTo>
                      <a:pt x="1" y="0"/>
                      <a:pt x="1" y="0"/>
                      <a:pt x="1" y="0"/>
                    </a:cubicBezTo>
                    <a:cubicBezTo>
                      <a:pt x="1" y="0"/>
                      <a:pt x="0" y="1"/>
                      <a:pt x="0" y="1"/>
                    </a:cubicBezTo>
                    <a:cubicBezTo>
                      <a:pt x="0" y="96"/>
                      <a:pt x="0" y="96"/>
                      <a:pt x="0" y="96"/>
                    </a:cubicBezTo>
                    <a:cubicBezTo>
                      <a:pt x="0" y="97"/>
                      <a:pt x="1" y="97"/>
                      <a:pt x="1" y="97"/>
                    </a:cubicBezTo>
                    <a:cubicBezTo>
                      <a:pt x="27" y="97"/>
                      <a:pt x="27" y="97"/>
                      <a:pt x="27" y="97"/>
                    </a:cubicBezTo>
                    <a:cubicBezTo>
                      <a:pt x="27" y="97"/>
                      <a:pt x="28" y="97"/>
                      <a:pt x="28" y="96"/>
                    </a:cubicBezTo>
                    <a:cubicBezTo>
                      <a:pt x="28" y="1"/>
                      <a:pt x="28" y="1"/>
                      <a:pt x="28" y="1"/>
                    </a:cubicBezTo>
                    <a:cubicBezTo>
                      <a:pt x="28" y="1"/>
                      <a:pt x="27" y="0"/>
                      <a:pt x="27" y="0"/>
                    </a:cubicBezTo>
                    <a:close/>
                    <a:moveTo>
                      <a:pt x="14" y="94"/>
                    </a:moveTo>
                    <a:cubicBezTo>
                      <a:pt x="10" y="94"/>
                      <a:pt x="7" y="91"/>
                      <a:pt x="7" y="87"/>
                    </a:cubicBezTo>
                    <a:cubicBezTo>
                      <a:pt x="7" y="83"/>
                      <a:pt x="10" y="80"/>
                      <a:pt x="14" y="80"/>
                    </a:cubicBezTo>
                    <a:cubicBezTo>
                      <a:pt x="18" y="80"/>
                      <a:pt x="21" y="83"/>
                      <a:pt x="21" y="87"/>
                    </a:cubicBezTo>
                    <a:cubicBezTo>
                      <a:pt x="21" y="91"/>
                      <a:pt x="18" y="94"/>
                      <a:pt x="14" y="94"/>
                    </a:cubicBezTo>
                    <a:close/>
                    <a:moveTo>
                      <a:pt x="24" y="54"/>
                    </a:moveTo>
                    <a:cubicBezTo>
                      <a:pt x="24" y="55"/>
                      <a:pt x="24" y="55"/>
                      <a:pt x="23" y="55"/>
                    </a:cubicBezTo>
                    <a:cubicBezTo>
                      <a:pt x="5" y="55"/>
                      <a:pt x="5" y="55"/>
                      <a:pt x="5" y="55"/>
                    </a:cubicBezTo>
                    <a:cubicBezTo>
                      <a:pt x="5" y="55"/>
                      <a:pt x="4" y="55"/>
                      <a:pt x="4" y="54"/>
                    </a:cubicBezTo>
                    <a:cubicBezTo>
                      <a:pt x="4" y="6"/>
                      <a:pt x="4" y="6"/>
                      <a:pt x="4" y="6"/>
                    </a:cubicBezTo>
                    <a:cubicBezTo>
                      <a:pt x="4" y="6"/>
                      <a:pt x="5" y="5"/>
                      <a:pt x="5" y="5"/>
                    </a:cubicBezTo>
                    <a:cubicBezTo>
                      <a:pt x="23" y="5"/>
                      <a:pt x="23" y="5"/>
                      <a:pt x="23" y="5"/>
                    </a:cubicBezTo>
                    <a:cubicBezTo>
                      <a:pt x="24" y="5"/>
                      <a:pt x="24" y="6"/>
                      <a:pt x="24" y="6"/>
                    </a:cubicBezTo>
                    <a:lnTo>
                      <a:pt x="24" y="54"/>
                    </a:ln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4" name="Freeform 64"/>
              <p:cNvSpPr/>
              <p:nvPr/>
            </p:nvSpPr>
            <p:spPr bwMode="auto">
              <a:xfrm>
                <a:off x="1743076" y="1436688"/>
                <a:ext cx="55563" cy="14287"/>
              </a:xfrm>
              <a:custGeom>
                <a:avLst/>
                <a:gdLst>
                  <a:gd name="T0" fmla="*/ 15 w 15"/>
                  <a:gd name="T1" fmla="*/ 3 h 4"/>
                  <a:gd name="T2" fmla="*/ 14 w 15"/>
                  <a:gd name="T3" fmla="*/ 4 h 4"/>
                  <a:gd name="T4" fmla="*/ 0 w 15"/>
                  <a:gd name="T5" fmla="*/ 4 h 4"/>
                  <a:gd name="T6" fmla="*/ 0 w 15"/>
                  <a:gd name="T7" fmla="*/ 3 h 4"/>
                  <a:gd name="T8" fmla="*/ 0 w 15"/>
                  <a:gd name="T9" fmla="*/ 1 h 4"/>
                  <a:gd name="T10" fmla="*/ 0 w 15"/>
                  <a:gd name="T11" fmla="*/ 0 h 4"/>
                  <a:gd name="T12" fmla="*/ 14 w 15"/>
                  <a:gd name="T13" fmla="*/ 0 h 4"/>
                  <a:gd name="T14" fmla="*/ 15 w 15"/>
                  <a:gd name="T15" fmla="*/ 1 h 4"/>
                  <a:gd name="T16" fmla="*/ 15 w 15"/>
                  <a:gd name="T17" fmla="*/ 3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 h="4">
                    <a:moveTo>
                      <a:pt x="15" y="3"/>
                    </a:moveTo>
                    <a:cubicBezTo>
                      <a:pt x="15" y="3"/>
                      <a:pt x="14" y="4"/>
                      <a:pt x="14" y="4"/>
                    </a:cubicBezTo>
                    <a:cubicBezTo>
                      <a:pt x="0" y="4"/>
                      <a:pt x="0" y="4"/>
                      <a:pt x="0" y="4"/>
                    </a:cubicBezTo>
                    <a:cubicBezTo>
                      <a:pt x="0" y="4"/>
                      <a:pt x="0" y="3"/>
                      <a:pt x="0" y="3"/>
                    </a:cubicBezTo>
                    <a:cubicBezTo>
                      <a:pt x="0" y="1"/>
                      <a:pt x="0" y="1"/>
                      <a:pt x="0" y="1"/>
                    </a:cubicBezTo>
                    <a:cubicBezTo>
                      <a:pt x="0" y="0"/>
                      <a:pt x="0" y="0"/>
                      <a:pt x="0" y="0"/>
                    </a:cubicBezTo>
                    <a:cubicBezTo>
                      <a:pt x="14" y="0"/>
                      <a:pt x="14" y="0"/>
                      <a:pt x="14" y="0"/>
                    </a:cubicBezTo>
                    <a:cubicBezTo>
                      <a:pt x="14" y="0"/>
                      <a:pt x="15" y="0"/>
                      <a:pt x="15" y="1"/>
                    </a:cubicBezTo>
                    <a:lnTo>
                      <a:pt x="15" y="3"/>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5" name="Freeform 65"/>
              <p:cNvSpPr/>
              <p:nvPr/>
            </p:nvSpPr>
            <p:spPr bwMode="auto">
              <a:xfrm>
                <a:off x="1743076" y="1455738"/>
                <a:ext cx="55563" cy="14287"/>
              </a:xfrm>
              <a:custGeom>
                <a:avLst/>
                <a:gdLst>
                  <a:gd name="T0" fmla="*/ 15 w 15"/>
                  <a:gd name="T1" fmla="*/ 3 h 4"/>
                  <a:gd name="T2" fmla="*/ 14 w 15"/>
                  <a:gd name="T3" fmla="*/ 4 h 4"/>
                  <a:gd name="T4" fmla="*/ 1 w 15"/>
                  <a:gd name="T5" fmla="*/ 4 h 4"/>
                  <a:gd name="T6" fmla="*/ 0 w 15"/>
                  <a:gd name="T7" fmla="*/ 3 h 4"/>
                  <a:gd name="T8" fmla="*/ 0 w 15"/>
                  <a:gd name="T9" fmla="*/ 1 h 4"/>
                  <a:gd name="T10" fmla="*/ 1 w 15"/>
                  <a:gd name="T11" fmla="*/ 0 h 4"/>
                  <a:gd name="T12" fmla="*/ 14 w 15"/>
                  <a:gd name="T13" fmla="*/ 0 h 4"/>
                  <a:gd name="T14" fmla="*/ 15 w 15"/>
                  <a:gd name="T15" fmla="*/ 1 h 4"/>
                  <a:gd name="T16" fmla="*/ 15 w 15"/>
                  <a:gd name="T17" fmla="*/ 3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 h="4">
                    <a:moveTo>
                      <a:pt x="15" y="3"/>
                    </a:moveTo>
                    <a:cubicBezTo>
                      <a:pt x="15" y="3"/>
                      <a:pt x="14" y="4"/>
                      <a:pt x="14" y="4"/>
                    </a:cubicBezTo>
                    <a:cubicBezTo>
                      <a:pt x="1" y="4"/>
                      <a:pt x="1" y="4"/>
                      <a:pt x="1" y="4"/>
                    </a:cubicBezTo>
                    <a:cubicBezTo>
                      <a:pt x="0" y="4"/>
                      <a:pt x="0" y="3"/>
                      <a:pt x="0" y="3"/>
                    </a:cubicBezTo>
                    <a:cubicBezTo>
                      <a:pt x="0" y="1"/>
                      <a:pt x="0" y="1"/>
                      <a:pt x="0" y="1"/>
                    </a:cubicBezTo>
                    <a:cubicBezTo>
                      <a:pt x="0" y="0"/>
                      <a:pt x="0" y="0"/>
                      <a:pt x="1" y="0"/>
                    </a:cubicBezTo>
                    <a:cubicBezTo>
                      <a:pt x="14" y="0"/>
                      <a:pt x="14" y="0"/>
                      <a:pt x="14" y="0"/>
                    </a:cubicBezTo>
                    <a:cubicBezTo>
                      <a:pt x="14" y="0"/>
                      <a:pt x="15" y="0"/>
                      <a:pt x="15" y="1"/>
                    </a:cubicBezTo>
                    <a:lnTo>
                      <a:pt x="15" y="3"/>
                    </a:ln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6" name="Freeform 66"/>
              <p:cNvSpPr>
                <a:spLocks noEditPoints="1"/>
              </p:cNvSpPr>
              <p:nvPr/>
            </p:nvSpPr>
            <p:spPr bwMode="auto">
              <a:xfrm>
                <a:off x="1841501" y="1390650"/>
                <a:ext cx="101600" cy="368300"/>
              </a:xfrm>
              <a:custGeom>
                <a:avLst/>
                <a:gdLst>
                  <a:gd name="T0" fmla="*/ 27 w 27"/>
                  <a:gd name="T1" fmla="*/ 0 h 97"/>
                  <a:gd name="T2" fmla="*/ 1 w 27"/>
                  <a:gd name="T3" fmla="*/ 0 h 97"/>
                  <a:gd name="T4" fmla="*/ 0 w 27"/>
                  <a:gd name="T5" fmla="*/ 1 h 97"/>
                  <a:gd name="T6" fmla="*/ 0 w 27"/>
                  <a:gd name="T7" fmla="*/ 96 h 97"/>
                  <a:gd name="T8" fmla="*/ 1 w 27"/>
                  <a:gd name="T9" fmla="*/ 97 h 97"/>
                  <a:gd name="T10" fmla="*/ 27 w 27"/>
                  <a:gd name="T11" fmla="*/ 97 h 97"/>
                  <a:gd name="T12" fmla="*/ 27 w 27"/>
                  <a:gd name="T13" fmla="*/ 96 h 97"/>
                  <a:gd name="T14" fmla="*/ 27 w 27"/>
                  <a:gd name="T15" fmla="*/ 1 h 97"/>
                  <a:gd name="T16" fmla="*/ 27 w 27"/>
                  <a:gd name="T17" fmla="*/ 0 h 97"/>
                  <a:gd name="T18" fmla="*/ 14 w 27"/>
                  <a:gd name="T19" fmla="*/ 94 h 97"/>
                  <a:gd name="T20" fmla="*/ 7 w 27"/>
                  <a:gd name="T21" fmla="*/ 87 h 97"/>
                  <a:gd name="T22" fmla="*/ 14 w 27"/>
                  <a:gd name="T23" fmla="*/ 80 h 97"/>
                  <a:gd name="T24" fmla="*/ 21 w 27"/>
                  <a:gd name="T25" fmla="*/ 87 h 97"/>
                  <a:gd name="T26" fmla="*/ 14 w 27"/>
                  <a:gd name="T27" fmla="*/ 94 h 97"/>
                  <a:gd name="T28" fmla="*/ 24 w 27"/>
                  <a:gd name="T29" fmla="*/ 54 h 97"/>
                  <a:gd name="T30" fmla="*/ 23 w 27"/>
                  <a:gd name="T31" fmla="*/ 55 h 97"/>
                  <a:gd name="T32" fmla="*/ 5 w 27"/>
                  <a:gd name="T33" fmla="*/ 55 h 97"/>
                  <a:gd name="T34" fmla="*/ 4 w 27"/>
                  <a:gd name="T35" fmla="*/ 54 h 97"/>
                  <a:gd name="T36" fmla="*/ 4 w 27"/>
                  <a:gd name="T37" fmla="*/ 6 h 97"/>
                  <a:gd name="T38" fmla="*/ 5 w 27"/>
                  <a:gd name="T39" fmla="*/ 5 h 97"/>
                  <a:gd name="T40" fmla="*/ 23 w 27"/>
                  <a:gd name="T41" fmla="*/ 5 h 97"/>
                  <a:gd name="T42" fmla="*/ 24 w 27"/>
                  <a:gd name="T43" fmla="*/ 6 h 97"/>
                  <a:gd name="T44" fmla="*/ 24 w 27"/>
                  <a:gd name="T45" fmla="*/ 54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7" h="97">
                    <a:moveTo>
                      <a:pt x="27" y="0"/>
                    </a:moveTo>
                    <a:cubicBezTo>
                      <a:pt x="1" y="0"/>
                      <a:pt x="1" y="0"/>
                      <a:pt x="1" y="0"/>
                    </a:cubicBezTo>
                    <a:cubicBezTo>
                      <a:pt x="1" y="0"/>
                      <a:pt x="0" y="1"/>
                      <a:pt x="0" y="1"/>
                    </a:cubicBezTo>
                    <a:cubicBezTo>
                      <a:pt x="0" y="96"/>
                      <a:pt x="0" y="96"/>
                      <a:pt x="0" y="96"/>
                    </a:cubicBezTo>
                    <a:cubicBezTo>
                      <a:pt x="0" y="97"/>
                      <a:pt x="1" y="97"/>
                      <a:pt x="1" y="97"/>
                    </a:cubicBezTo>
                    <a:cubicBezTo>
                      <a:pt x="27" y="97"/>
                      <a:pt x="27" y="97"/>
                      <a:pt x="27" y="97"/>
                    </a:cubicBezTo>
                    <a:cubicBezTo>
                      <a:pt x="27" y="97"/>
                      <a:pt x="27" y="97"/>
                      <a:pt x="27" y="96"/>
                    </a:cubicBezTo>
                    <a:cubicBezTo>
                      <a:pt x="27" y="1"/>
                      <a:pt x="27" y="1"/>
                      <a:pt x="27" y="1"/>
                    </a:cubicBezTo>
                    <a:cubicBezTo>
                      <a:pt x="27" y="1"/>
                      <a:pt x="27" y="0"/>
                      <a:pt x="27" y="0"/>
                    </a:cubicBezTo>
                    <a:close/>
                    <a:moveTo>
                      <a:pt x="14" y="94"/>
                    </a:moveTo>
                    <a:cubicBezTo>
                      <a:pt x="10" y="94"/>
                      <a:pt x="7" y="91"/>
                      <a:pt x="7" y="87"/>
                    </a:cubicBezTo>
                    <a:cubicBezTo>
                      <a:pt x="7" y="83"/>
                      <a:pt x="10" y="80"/>
                      <a:pt x="14" y="80"/>
                    </a:cubicBezTo>
                    <a:cubicBezTo>
                      <a:pt x="18" y="80"/>
                      <a:pt x="21" y="83"/>
                      <a:pt x="21" y="87"/>
                    </a:cubicBezTo>
                    <a:cubicBezTo>
                      <a:pt x="21" y="91"/>
                      <a:pt x="18" y="94"/>
                      <a:pt x="14" y="94"/>
                    </a:cubicBezTo>
                    <a:close/>
                    <a:moveTo>
                      <a:pt x="24" y="54"/>
                    </a:moveTo>
                    <a:cubicBezTo>
                      <a:pt x="24" y="55"/>
                      <a:pt x="24" y="55"/>
                      <a:pt x="23" y="55"/>
                    </a:cubicBezTo>
                    <a:cubicBezTo>
                      <a:pt x="5" y="55"/>
                      <a:pt x="5" y="55"/>
                      <a:pt x="5" y="55"/>
                    </a:cubicBezTo>
                    <a:cubicBezTo>
                      <a:pt x="5" y="55"/>
                      <a:pt x="4" y="55"/>
                      <a:pt x="4" y="54"/>
                    </a:cubicBezTo>
                    <a:cubicBezTo>
                      <a:pt x="4" y="6"/>
                      <a:pt x="4" y="6"/>
                      <a:pt x="4" y="6"/>
                    </a:cubicBezTo>
                    <a:cubicBezTo>
                      <a:pt x="4" y="6"/>
                      <a:pt x="5" y="5"/>
                      <a:pt x="5" y="5"/>
                    </a:cubicBezTo>
                    <a:cubicBezTo>
                      <a:pt x="23" y="5"/>
                      <a:pt x="23" y="5"/>
                      <a:pt x="23" y="5"/>
                    </a:cubicBezTo>
                    <a:cubicBezTo>
                      <a:pt x="24" y="5"/>
                      <a:pt x="24" y="6"/>
                      <a:pt x="24" y="6"/>
                    </a:cubicBezTo>
                    <a:lnTo>
                      <a:pt x="24" y="54"/>
                    </a:ln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7" name="Freeform 67"/>
              <p:cNvSpPr/>
              <p:nvPr/>
            </p:nvSpPr>
            <p:spPr bwMode="auto">
              <a:xfrm>
                <a:off x="1866901" y="1436688"/>
                <a:ext cx="53975" cy="14287"/>
              </a:xfrm>
              <a:custGeom>
                <a:avLst/>
                <a:gdLst>
                  <a:gd name="T0" fmla="*/ 14 w 14"/>
                  <a:gd name="T1" fmla="*/ 3 h 4"/>
                  <a:gd name="T2" fmla="*/ 14 w 14"/>
                  <a:gd name="T3" fmla="*/ 4 h 4"/>
                  <a:gd name="T4" fmla="*/ 0 w 14"/>
                  <a:gd name="T5" fmla="*/ 4 h 4"/>
                  <a:gd name="T6" fmla="*/ 0 w 14"/>
                  <a:gd name="T7" fmla="*/ 3 h 4"/>
                  <a:gd name="T8" fmla="*/ 0 w 14"/>
                  <a:gd name="T9" fmla="*/ 1 h 4"/>
                  <a:gd name="T10" fmla="*/ 0 w 14"/>
                  <a:gd name="T11" fmla="*/ 0 h 4"/>
                  <a:gd name="T12" fmla="*/ 14 w 14"/>
                  <a:gd name="T13" fmla="*/ 0 h 4"/>
                  <a:gd name="T14" fmla="*/ 14 w 14"/>
                  <a:gd name="T15" fmla="*/ 1 h 4"/>
                  <a:gd name="T16" fmla="*/ 14 w 14"/>
                  <a:gd name="T17" fmla="*/ 3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 h="4">
                    <a:moveTo>
                      <a:pt x="14" y="3"/>
                    </a:moveTo>
                    <a:cubicBezTo>
                      <a:pt x="14" y="3"/>
                      <a:pt x="14" y="4"/>
                      <a:pt x="14" y="4"/>
                    </a:cubicBezTo>
                    <a:cubicBezTo>
                      <a:pt x="0" y="4"/>
                      <a:pt x="0" y="4"/>
                      <a:pt x="0" y="4"/>
                    </a:cubicBezTo>
                    <a:cubicBezTo>
                      <a:pt x="0" y="4"/>
                      <a:pt x="0" y="3"/>
                      <a:pt x="0" y="3"/>
                    </a:cubicBezTo>
                    <a:cubicBezTo>
                      <a:pt x="0" y="1"/>
                      <a:pt x="0" y="1"/>
                      <a:pt x="0" y="1"/>
                    </a:cubicBezTo>
                    <a:cubicBezTo>
                      <a:pt x="0" y="0"/>
                      <a:pt x="0" y="0"/>
                      <a:pt x="0" y="0"/>
                    </a:cubicBezTo>
                    <a:cubicBezTo>
                      <a:pt x="14" y="0"/>
                      <a:pt x="14" y="0"/>
                      <a:pt x="14" y="0"/>
                    </a:cubicBezTo>
                    <a:cubicBezTo>
                      <a:pt x="14" y="0"/>
                      <a:pt x="14" y="0"/>
                      <a:pt x="14" y="1"/>
                    </a:cubicBezTo>
                    <a:lnTo>
                      <a:pt x="14" y="3"/>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8" name="Freeform 68"/>
              <p:cNvSpPr/>
              <p:nvPr/>
            </p:nvSpPr>
            <p:spPr bwMode="auto">
              <a:xfrm>
                <a:off x="1866901" y="1455738"/>
                <a:ext cx="57150" cy="14287"/>
              </a:xfrm>
              <a:custGeom>
                <a:avLst/>
                <a:gdLst>
                  <a:gd name="T0" fmla="*/ 15 w 15"/>
                  <a:gd name="T1" fmla="*/ 3 h 4"/>
                  <a:gd name="T2" fmla="*/ 14 w 15"/>
                  <a:gd name="T3" fmla="*/ 4 h 4"/>
                  <a:gd name="T4" fmla="*/ 0 w 15"/>
                  <a:gd name="T5" fmla="*/ 4 h 4"/>
                  <a:gd name="T6" fmla="*/ 0 w 15"/>
                  <a:gd name="T7" fmla="*/ 3 h 4"/>
                  <a:gd name="T8" fmla="*/ 0 w 15"/>
                  <a:gd name="T9" fmla="*/ 1 h 4"/>
                  <a:gd name="T10" fmla="*/ 0 w 15"/>
                  <a:gd name="T11" fmla="*/ 0 h 4"/>
                  <a:gd name="T12" fmla="*/ 14 w 15"/>
                  <a:gd name="T13" fmla="*/ 0 h 4"/>
                  <a:gd name="T14" fmla="*/ 15 w 15"/>
                  <a:gd name="T15" fmla="*/ 1 h 4"/>
                  <a:gd name="T16" fmla="*/ 15 w 15"/>
                  <a:gd name="T17" fmla="*/ 3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 h="4">
                    <a:moveTo>
                      <a:pt x="15" y="3"/>
                    </a:moveTo>
                    <a:cubicBezTo>
                      <a:pt x="15" y="3"/>
                      <a:pt x="14" y="4"/>
                      <a:pt x="14" y="4"/>
                    </a:cubicBezTo>
                    <a:cubicBezTo>
                      <a:pt x="0" y="4"/>
                      <a:pt x="0" y="4"/>
                      <a:pt x="0" y="4"/>
                    </a:cubicBezTo>
                    <a:cubicBezTo>
                      <a:pt x="0" y="4"/>
                      <a:pt x="0" y="3"/>
                      <a:pt x="0" y="3"/>
                    </a:cubicBezTo>
                    <a:cubicBezTo>
                      <a:pt x="0" y="1"/>
                      <a:pt x="0" y="1"/>
                      <a:pt x="0" y="1"/>
                    </a:cubicBezTo>
                    <a:cubicBezTo>
                      <a:pt x="0" y="0"/>
                      <a:pt x="0" y="0"/>
                      <a:pt x="0" y="0"/>
                    </a:cubicBezTo>
                    <a:cubicBezTo>
                      <a:pt x="14" y="0"/>
                      <a:pt x="14" y="0"/>
                      <a:pt x="14" y="0"/>
                    </a:cubicBezTo>
                    <a:cubicBezTo>
                      <a:pt x="14" y="0"/>
                      <a:pt x="15" y="0"/>
                      <a:pt x="15" y="1"/>
                    </a:cubicBezTo>
                    <a:lnTo>
                      <a:pt x="15" y="3"/>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9" name="Freeform 69"/>
              <p:cNvSpPr>
                <a:spLocks noEditPoints="1"/>
              </p:cNvSpPr>
              <p:nvPr/>
            </p:nvSpPr>
            <p:spPr bwMode="auto">
              <a:xfrm>
                <a:off x="1954213" y="1390650"/>
                <a:ext cx="257175" cy="371475"/>
              </a:xfrm>
              <a:custGeom>
                <a:avLst/>
                <a:gdLst>
                  <a:gd name="T0" fmla="*/ 23 w 68"/>
                  <a:gd name="T1" fmla="*/ 0 h 98"/>
                  <a:gd name="T2" fmla="*/ 0 w 68"/>
                  <a:gd name="T3" fmla="*/ 12 h 98"/>
                  <a:gd name="T4" fmla="*/ 0 w 68"/>
                  <a:gd name="T5" fmla="*/ 13 h 98"/>
                  <a:gd name="T6" fmla="*/ 44 w 68"/>
                  <a:gd name="T7" fmla="*/ 97 h 98"/>
                  <a:gd name="T8" fmla="*/ 45 w 68"/>
                  <a:gd name="T9" fmla="*/ 98 h 98"/>
                  <a:gd name="T10" fmla="*/ 67 w 68"/>
                  <a:gd name="T11" fmla="*/ 86 h 98"/>
                  <a:gd name="T12" fmla="*/ 68 w 68"/>
                  <a:gd name="T13" fmla="*/ 85 h 98"/>
                  <a:gd name="T14" fmla="*/ 24 w 68"/>
                  <a:gd name="T15" fmla="*/ 0 h 98"/>
                  <a:gd name="T16" fmla="*/ 23 w 68"/>
                  <a:gd name="T17" fmla="*/ 0 h 98"/>
                  <a:gd name="T18" fmla="*/ 54 w 68"/>
                  <a:gd name="T19" fmla="*/ 89 h 98"/>
                  <a:gd name="T20" fmla="*/ 45 w 68"/>
                  <a:gd name="T21" fmla="*/ 86 h 98"/>
                  <a:gd name="T22" fmla="*/ 48 w 68"/>
                  <a:gd name="T23" fmla="*/ 77 h 98"/>
                  <a:gd name="T24" fmla="*/ 57 w 68"/>
                  <a:gd name="T25" fmla="*/ 80 h 98"/>
                  <a:gd name="T26" fmla="*/ 54 w 68"/>
                  <a:gd name="T27" fmla="*/ 89 h 98"/>
                  <a:gd name="T28" fmla="*/ 45 w 68"/>
                  <a:gd name="T29" fmla="*/ 49 h 98"/>
                  <a:gd name="T30" fmla="*/ 45 w 68"/>
                  <a:gd name="T31" fmla="*/ 50 h 98"/>
                  <a:gd name="T32" fmla="*/ 29 w 68"/>
                  <a:gd name="T33" fmla="*/ 59 h 98"/>
                  <a:gd name="T34" fmla="*/ 28 w 68"/>
                  <a:gd name="T35" fmla="*/ 58 h 98"/>
                  <a:gd name="T36" fmla="*/ 6 w 68"/>
                  <a:gd name="T37" fmla="*/ 15 h 98"/>
                  <a:gd name="T38" fmla="*/ 6 w 68"/>
                  <a:gd name="T39" fmla="*/ 14 h 98"/>
                  <a:gd name="T40" fmla="*/ 22 w 68"/>
                  <a:gd name="T41" fmla="*/ 6 h 98"/>
                  <a:gd name="T42" fmla="*/ 23 w 68"/>
                  <a:gd name="T43" fmla="*/ 6 h 98"/>
                  <a:gd name="T44" fmla="*/ 45 w 68"/>
                  <a:gd name="T45" fmla="*/ 49 h 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68" h="98">
                    <a:moveTo>
                      <a:pt x="23" y="0"/>
                    </a:moveTo>
                    <a:cubicBezTo>
                      <a:pt x="0" y="12"/>
                      <a:pt x="0" y="12"/>
                      <a:pt x="0" y="12"/>
                    </a:cubicBezTo>
                    <a:cubicBezTo>
                      <a:pt x="0" y="12"/>
                      <a:pt x="0" y="12"/>
                      <a:pt x="0" y="13"/>
                    </a:cubicBezTo>
                    <a:cubicBezTo>
                      <a:pt x="44" y="97"/>
                      <a:pt x="44" y="97"/>
                      <a:pt x="44" y="97"/>
                    </a:cubicBezTo>
                    <a:cubicBezTo>
                      <a:pt x="44" y="98"/>
                      <a:pt x="44" y="98"/>
                      <a:pt x="45" y="98"/>
                    </a:cubicBezTo>
                    <a:cubicBezTo>
                      <a:pt x="67" y="86"/>
                      <a:pt x="67" y="86"/>
                      <a:pt x="67" y="86"/>
                    </a:cubicBezTo>
                    <a:cubicBezTo>
                      <a:pt x="68" y="86"/>
                      <a:pt x="68" y="85"/>
                      <a:pt x="68" y="85"/>
                    </a:cubicBezTo>
                    <a:cubicBezTo>
                      <a:pt x="24" y="0"/>
                      <a:pt x="24" y="0"/>
                      <a:pt x="24" y="0"/>
                    </a:cubicBezTo>
                    <a:cubicBezTo>
                      <a:pt x="24" y="0"/>
                      <a:pt x="23" y="0"/>
                      <a:pt x="23" y="0"/>
                    </a:cubicBezTo>
                    <a:close/>
                    <a:moveTo>
                      <a:pt x="54" y="89"/>
                    </a:moveTo>
                    <a:cubicBezTo>
                      <a:pt x="51" y="90"/>
                      <a:pt x="47" y="89"/>
                      <a:pt x="45" y="86"/>
                    </a:cubicBezTo>
                    <a:cubicBezTo>
                      <a:pt x="44" y="83"/>
                      <a:pt x="45" y="79"/>
                      <a:pt x="48" y="77"/>
                    </a:cubicBezTo>
                    <a:cubicBezTo>
                      <a:pt x="52" y="75"/>
                      <a:pt x="56" y="76"/>
                      <a:pt x="57" y="80"/>
                    </a:cubicBezTo>
                    <a:cubicBezTo>
                      <a:pt x="59" y="83"/>
                      <a:pt x="58" y="87"/>
                      <a:pt x="54" y="89"/>
                    </a:cubicBezTo>
                    <a:close/>
                    <a:moveTo>
                      <a:pt x="45" y="49"/>
                    </a:moveTo>
                    <a:cubicBezTo>
                      <a:pt x="46" y="50"/>
                      <a:pt x="45" y="50"/>
                      <a:pt x="45" y="50"/>
                    </a:cubicBezTo>
                    <a:cubicBezTo>
                      <a:pt x="29" y="59"/>
                      <a:pt x="29" y="59"/>
                      <a:pt x="29" y="59"/>
                    </a:cubicBezTo>
                    <a:cubicBezTo>
                      <a:pt x="29" y="59"/>
                      <a:pt x="28" y="59"/>
                      <a:pt x="28" y="58"/>
                    </a:cubicBezTo>
                    <a:cubicBezTo>
                      <a:pt x="6" y="15"/>
                      <a:pt x="6" y="15"/>
                      <a:pt x="6" y="15"/>
                    </a:cubicBezTo>
                    <a:cubicBezTo>
                      <a:pt x="6" y="15"/>
                      <a:pt x="6" y="14"/>
                      <a:pt x="6" y="14"/>
                    </a:cubicBezTo>
                    <a:cubicBezTo>
                      <a:pt x="22" y="6"/>
                      <a:pt x="22" y="6"/>
                      <a:pt x="22" y="6"/>
                    </a:cubicBezTo>
                    <a:cubicBezTo>
                      <a:pt x="22" y="6"/>
                      <a:pt x="23" y="6"/>
                      <a:pt x="23" y="6"/>
                    </a:cubicBezTo>
                    <a:lnTo>
                      <a:pt x="45" y="49"/>
                    </a:ln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0" name="Freeform 70"/>
              <p:cNvSpPr/>
              <p:nvPr/>
            </p:nvSpPr>
            <p:spPr bwMode="auto">
              <a:xfrm>
                <a:off x="1995488" y="1439863"/>
                <a:ext cx="52388" cy="38100"/>
              </a:xfrm>
              <a:custGeom>
                <a:avLst/>
                <a:gdLst>
                  <a:gd name="T0" fmla="*/ 14 w 14"/>
                  <a:gd name="T1" fmla="*/ 2 h 10"/>
                  <a:gd name="T2" fmla="*/ 14 w 14"/>
                  <a:gd name="T3" fmla="*/ 3 h 10"/>
                  <a:gd name="T4" fmla="*/ 2 w 14"/>
                  <a:gd name="T5" fmla="*/ 9 h 10"/>
                  <a:gd name="T6" fmla="*/ 1 w 14"/>
                  <a:gd name="T7" fmla="*/ 9 h 10"/>
                  <a:gd name="T8" fmla="*/ 0 w 14"/>
                  <a:gd name="T9" fmla="*/ 7 h 10"/>
                  <a:gd name="T10" fmla="*/ 0 w 14"/>
                  <a:gd name="T11" fmla="*/ 6 h 10"/>
                  <a:gd name="T12" fmla="*/ 12 w 14"/>
                  <a:gd name="T13" fmla="*/ 0 h 10"/>
                  <a:gd name="T14" fmla="*/ 13 w 14"/>
                  <a:gd name="T15" fmla="*/ 0 h 10"/>
                  <a:gd name="T16" fmla="*/ 14 w 14"/>
                  <a:gd name="T17" fmla="*/ 2 h 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 h="10">
                    <a:moveTo>
                      <a:pt x="14" y="2"/>
                    </a:moveTo>
                    <a:cubicBezTo>
                      <a:pt x="14" y="3"/>
                      <a:pt x="14" y="3"/>
                      <a:pt x="14" y="3"/>
                    </a:cubicBezTo>
                    <a:cubicBezTo>
                      <a:pt x="2" y="9"/>
                      <a:pt x="2" y="9"/>
                      <a:pt x="2" y="9"/>
                    </a:cubicBezTo>
                    <a:cubicBezTo>
                      <a:pt x="1" y="10"/>
                      <a:pt x="1" y="9"/>
                      <a:pt x="1" y="9"/>
                    </a:cubicBezTo>
                    <a:cubicBezTo>
                      <a:pt x="0" y="7"/>
                      <a:pt x="0" y="7"/>
                      <a:pt x="0" y="7"/>
                    </a:cubicBezTo>
                    <a:cubicBezTo>
                      <a:pt x="0" y="7"/>
                      <a:pt x="0" y="6"/>
                      <a:pt x="0" y="6"/>
                    </a:cubicBezTo>
                    <a:cubicBezTo>
                      <a:pt x="12" y="0"/>
                      <a:pt x="12" y="0"/>
                      <a:pt x="12" y="0"/>
                    </a:cubicBezTo>
                    <a:cubicBezTo>
                      <a:pt x="12" y="0"/>
                      <a:pt x="13" y="0"/>
                      <a:pt x="13" y="0"/>
                    </a:cubicBezTo>
                    <a:lnTo>
                      <a:pt x="14" y="2"/>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1" name="Freeform 71"/>
              <p:cNvSpPr/>
              <p:nvPr/>
            </p:nvSpPr>
            <p:spPr bwMode="auto">
              <a:xfrm>
                <a:off x="2003426" y="1455738"/>
                <a:ext cx="57150" cy="38100"/>
              </a:xfrm>
              <a:custGeom>
                <a:avLst/>
                <a:gdLst>
                  <a:gd name="T0" fmla="*/ 14 w 15"/>
                  <a:gd name="T1" fmla="*/ 3 h 10"/>
                  <a:gd name="T2" fmla="*/ 14 w 15"/>
                  <a:gd name="T3" fmla="*/ 4 h 10"/>
                  <a:gd name="T4" fmla="*/ 2 w 15"/>
                  <a:gd name="T5" fmla="*/ 10 h 10"/>
                  <a:gd name="T6" fmla="*/ 1 w 15"/>
                  <a:gd name="T7" fmla="*/ 9 h 10"/>
                  <a:gd name="T8" fmla="*/ 0 w 15"/>
                  <a:gd name="T9" fmla="*/ 8 h 10"/>
                  <a:gd name="T10" fmla="*/ 1 w 15"/>
                  <a:gd name="T11" fmla="*/ 6 h 10"/>
                  <a:gd name="T12" fmla="*/ 12 w 15"/>
                  <a:gd name="T13" fmla="*/ 0 h 10"/>
                  <a:gd name="T14" fmla="*/ 13 w 15"/>
                  <a:gd name="T15" fmla="*/ 1 h 10"/>
                  <a:gd name="T16" fmla="*/ 14 w 15"/>
                  <a:gd name="T17" fmla="*/ 3 h 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 h="10">
                    <a:moveTo>
                      <a:pt x="14" y="3"/>
                    </a:moveTo>
                    <a:cubicBezTo>
                      <a:pt x="15" y="3"/>
                      <a:pt x="14" y="3"/>
                      <a:pt x="14" y="4"/>
                    </a:cubicBezTo>
                    <a:cubicBezTo>
                      <a:pt x="2" y="10"/>
                      <a:pt x="2" y="10"/>
                      <a:pt x="2" y="10"/>
                    </a:cubicBezTo>
                    <a:cubicBezTo>
                      <a:pt x="2" y="10"/>
                      <a:pt x="1" y="10"/>
                      <a:pt x="1" y="9"/>
                    </a:cubicBezTo>
                    <a:cubicBezTo>
                      <a:pt x="0" y="8"/>
                      <a:pt x="0" y="8"/>
                      <a:pt x="0" y="8"/>
                    </a:cubicBezTo>
                    <a:cubicBezTo>
                      <a:pt x="0" y="7"/>
                      <a:pt x="0" y="7"/>
                      <a:pt x="1" y="6"/>
                    </a:cubicBezTo>
                    <a:cubicBezTo>
                      <a:pt x="12" y="0"/>
                      <a:pt x="12" y="0"/>
                      <a:pt x="12" y="0"/>
                    </a:cubicBezTo>
                    <a:cubicBezTo>
                      <a:pt x="13" y="0"/>
                      <a:pt x="13" y="0"/>
                      <a:pt x="13" y="1"/>
                    </a:cubicBezTo>
                    <a:lnTo>
                      <a:pt x="14" y="3"/>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172" name="组合 171"/>
          <p:cNvGrpSpPr/>
          <p:nvPr/>
        </p:nvGrpSpPr>
        <p:grpSpPr>
          <a:xfrm>
            <a:off x="974952" y="982607"/>
            <a:ext cx="814498" cy="828187"/>
            <a:chOff x="3846636" y="1834195"/>
            <a:chExt cx="1450728" cy="1475110"/>
          </a:xfrm>
        </p:grpSpPr>
        <p:pic>
          <p:nvPicPr>
            <p:cNvPr id="173" name="图片 172"/>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3846636" y="1834195"/>
              <a:ext cx="1450728" cy="1475110"/>
            </a:xfrm>
            <a:prstGeom prst="rect">
              <a:avLst/>
            </a:prstGeom>
            <a:effectLst>
              <a:outerShdw blurRad="50800" dist="38100" dir="8100000" algn="tr" rotWithShape="0">
                <a:prstClr val="black">
                  <a:alpha val="40000"/>
                </a:prstClr>
              </a:outerShdw>
            </a:effectLst>
          </p:spPr>
        </p:pic>
        <p:grpSp>
          <p:nvGrpSpPr>
            <p:cNvPr id="174" name="组合 173"/>
            <p:cNvGrpSpPr/>
            <p:nvPr/>
          </p:nvGrpSpPr>
          <p:grpSpPr>
            <a:xfrm>
              <a:off x="4381500" y="2336800"/>
              <a:ext cx="381001" cy="469900"/>
              <a:chOff x="1674813" y="1797050"/>
              <a:chExt cx="381001" cy="469900"/>
            </a:xfrm>
          </p:grpSpPr>
          <p:sp>
            <p:nvSpPr>
              <p:cNvPr id="175" name="Freeform 72"/>
              <p:cNvSpPr>
                <a:spLocks noEditPoints="1"/>
              </p:cNvSpPr>
              <p:nvPr/>
            </p:nvSpPr>
            <p:spPr bwMode="auto">
              <a:xfrm>
                <a:off x="1674813" y="1978025"/>
                <a:ext cx="90488" cy="288925"/>
              </a:xfrm>
              <a:custGeom>
                <a:avLst/>
                <a:gdLst>
                  <a:gd name="T0" fmla="*/ 2 w 24"/>
                  <a:gd name="T1" fmla="*/ 0 h 76"/>
                  <a:gd name="T2" fmla="*/ 0 w 24"/>
                  <a:gd name="T3" fmla="*/ 75 h 76"/>
                  <a:gd name="T4" fmla="*/ 2 w 24"/>
                  <a:gd name="T5" fmla="*/ 76 h 76"/>
                  <a:gd name="T6" fmla="*/ 8 w 24"/>
                  <a:gd name="T7" fmla="*/ 66 h 76"/>
                  <a:gd name="T8" fmla="*/ 22 w 24"/>
                  <a:gd name="T9" fmla="*/ 76 h 76"/>
                  <a:gd name="T10" fmla="*/ 24 w 24"/>
                  <a:gd name="T11" fmla="*/ 1 h 76"/>
                  <a:gd name="T12" fmla="*/ 11 w 24"/>
                  <a:gd name="T13" fmla="*/ 60 h 76"/>
                  <a:gd name="T14" fmla="*/ 3 w 24"/>
                  <a:gd name="T15" fmla="*/ 55 h 76"/>
                  <a:gd name="T16" fmla="*/ 11 w 24"/>
                  <a:gd name="T17" fmla="*/ 60 h 76"/>
                  <a:gd name="T18" fmla="*/ 3 w 24"/>
                  <a:gd name="T19" fmla="*/ 51 h 76"/>
                  <a:gd name="T20" fmla="*/ 11 w 24"/>
                  <a:gd name="T21" fmla="*/ 46 h 76"/>
                  <a:gd name="T22" fmla="*/ 11 w 24"/>
                  <a:gd name="T23" fmla="*/ 43 h 76"/>
                  <a:gd name="T24" fmla="*/ 3 w 24"/>
                  <a:gd name="T25" fmla="*/ 38 h 76"/>
                  <a:gd name="T26" fmla="*/ 11 w 24"/>
                  <a:gd name="T27" fmla="*/ 43 h 76"/>
                  <a:gd name="T28" fmla="*/ 3 w 24"/>
                  <a:gd name="T29" fmla="*/ 34 h 76"/>
                  <a:gd name="T30" fmla="*/ 11 w 24"/>
                  <a:gd name="T31" fmla="*/ 29 h 76"/>
                  <a:gd name="T32" fmla="*/ 11 w 24"/>
                  <a:gd name="T33" fmla="*/ 26 h 76"/>
                  <a:gd name="T34" fmla="*/ 3 w 24"/>
                  <a:gd name="T35" fmla="*/ 21 h 76"/>
                  <a:gd name="T36" fmla="*/ 11 w 24"/>
                  <a:gd name="T37" fmla="*/ 26 h 76"/>
                  <a:gd name="T38" fmla="*/ 3 w 24"/>
                  <a:gd name="T39" fmla="*/ 17 h 76"/>
                  <a:gd name="T40" fmla="*/ 11 w 24"/>
                  <a:gd name="T41" fmla="*/ 12 h 76"/>
                  <a:gd name="T42" fmla="*/ 11 w 24"/>
                  <a:gd name="T43" fmla="*/ 9 h 76"/>
                  <a:gd name="T44" fmla="*/ 3 w 24"/>
                  <a:gd name="T45" fmla="*/ 3 h 76"/>
                  <a:gd name="T46" fmla="*/ 11 w 24"/>
                  <a:gd name="T47" fmla="*/ 9 h 76"/>
                  <a:gd name="T48" fmla="*/ 13 w 24"/>
                  <a:gd name="T49" fmla="*/ 60 h 76"/>
                  <a:gd name="T50" fmla="*/ 21 w 24"/>
                  <a:gd name="T51" fmla="*/ 55 h 76"/>
                  <a:gd name="T52" fmla="*/ 21 w 24"/>
                  <a:gd name="T53" fmla="*/ 51 h 76"/>
                  <a:gd name="T54" fmla="*/ 13 w 24"/>
                  <a:gd name="T55" fmla="*/ 46 h 76"/>
                  <a:gd name="T56" fmla="*/ 21 w 24"/>
                  <a:gd name="T57" fmla="*/ 51 h 76"/>
                  <a:gd name="T58" fmla="*/ 13 w 24"/>
                  <a:gd name="T59" fmla="*/ 43 h 76"/>
                  <a:gd name="T60" fmla="*/ 21 w 24"/>
                  <a:gd name="T61" fmla="*/ 38 h 76"/>
                  <a:gd name="T62" fmla="*/ 21 w 24"/>
                  <a:gd name="T63" fmla="*/ 34 h 76"/>
                  <a:gd name="T64" fmla="*/ 13 w 24"/>
                  <a:gd name="T65" fmla="*/ 29 h 76"/>
                  <a:gd name="T66" fmla="*/ 21 w 24"/>
                  <a:gd name="T67" fmla="*/ 34 h 76"/>
                  <a:gd name="T68" fmla="*/ 13 w 24"/>
                  <a:gd name="T69" fmla="*/ 26 h 76"/>
                  <a:gd name="T70" fmla="*/ 21 w 24"/>
                  <a:gd name="T71" fmla="*/ 21 h 76"/>
                  <a:gd name="T72" fmla="*/ 21 w 24"/>
                  <a:gd name="T73" fmla="*/ 17 h 76"/>
                  <a:gd name="T74" fmla="*/ 13 w 24"/>
                  <a:gd name="T75" fmla="*/ 12 h 76"/>
                  <a:gd name="T76" fmla="*/ 21 w 24"/>
                  <a:gd name="T77" fmla="*/ 17 h 76"/>
                  <a:gd name="T78" fmla="*/ 13 w 24"/>
                  <a:gd name="T79" fmla="*/ 9 h 76"/>
                  <a:gd name="T80" fmla="*/ 21 w 24"/>
                  <a:gd name="T81" fmla="*/ 3 h 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24" h="76">
                    <a:moveTo>
                      <a:pt x="22" y="0"/>
                    </a:moveTo>
                    <a:cubicBezTo>
                      <a:pt x="2" y="0"/>
                      <a:pt x="2" y="0"/>
                      <a:pt x="2" y="0"/>
                    </a:cubicBezTo>
                    <a:cubicBezTo>
                      <a:pt x="1" y="0"/>
                      <a:pt x="0" y="1"/>
                      <a:pt x="0" y="1"/>
                    </a:cubicBezTo>
                    <a:cubicBezTo>
                      <a:pt x="0" y="75"/>
                      <a:pt x="0" y="75"/>
                      <a:pt x="0" y="75"/>
                    </a:cubicBezTo>
                    <a:cubicBezTo>
                      <a:pt x="0" y="75"/>
                      <a:pt x="1" y="76"/>
                      <a:pt x="2" y="76"/>
                    </a:cubicBezTo>
                    <a:cubicBezTo>
                      <a:pt x="2" y="76"/>
                      <a:pt x="2" y="76"/>
                      <a:pt x="2" y="76"/>
                    </a:cubicBezTo>
                    <a:cubicBezTo>
                      <a:pt x="2" y="66"/>
                      <a:pt x="2" y="66"/>
                      <a:pt x="2" y="66"/>
                    </a:cubicBezTo>
                    <a:cubicBezTo>
                      <a:pt x="8" y="66"/>
                      <a:pt x="8" y="66"/>
                      <a:pt x="8" y="66"/>
                    </a:cubicBezTo>
                    <a:cubicBezTo>
                      <a:pt x="8" y="76"/>
                      <a:pt x="8" y="76"/>
                      <a:pt x="8" y="76"/>
                    </a:cubicBezTo>
                    <a:cubicBezTo>
                      <a:pt x="22" y="76"/>
                      <a:pt x="22" y="76"/>
                      <a:pt x="22" y="76"/>
                    </a:cubicBezTo>
                    <a:cubicBezTo>
                      <a:pt x="23" y="76"/>
                      <a:pt x="24" y="75"/>
                      <a:pt x="24" y="75"/>
                    </a:cubicBezTo>
                    <a:cubicBezTo>
                      <a:pt x="24" y="1"/>
                      <a:pt x="24" y="1"/>
                      <a:pt x="24" y="1"/>
                    </a:cubicBezTo>
                    <a:cubicBezTo>
                      <a:pt x="24" y="1"/>
                      <a:pt x="23" y="0"/>
                      <a:pt x="22" y="0"/>
                    </a:cubicBezTo>
                    <a:close/>
                    <a:moveTo>
                      <a:pt x="11" y="60"/>
                    </a:moveTo>
                    <a:cubicBezTo>
                      <a:pt x="3" y="60"/>
                      <a:pt x="3" y="60"/>
                      <a:pt x="3" y="60"/>
                    </a:cubicBezTo>
                    <a:cubicBezTo>
                      <a:pt x="3" y="55"/>
                      <a:pt x="3" y="55"/>
                      <a:pt x="3" y="55"/>
                    </a:cubicBezTo>
                    <a:cubicBezTo>
                      <a:pt x="11" y="55"/>
                      <a:pt x="11" y="55"/>
                      <a:pt x="11" y="55"/>
                    </a:cubicBezTo>
                    <a:lnTo>
                      <a:pt x="11" y="60"/>
                    </a:lnTo>
                    <a:close/>
                    <a:moveTo>
                      <a:pt x="11" y="51"/>
                    </a:moveTo>
                    <a:cubicBezTo>
                      <a:pt x="3" y="51"/>
                      <a:pt x="3" y="51"/>
                      <a:pt x="3" y="51"/>
                    </a:cubicBezTo>
                    <a:cubicBezTo>
                      <a:pt x="3" y="46"/>
                      <a:pt x="3" y="46"/>
                      <a:pt x="3" y="46"/>
                    </a:cubicBezTo>
                    <a:cubicBezTo>
                      <a:pt x="11" y="46"/>
                      <a:pt x="11" y="46"/>
                      <a:pt x="11" y="46"/>
                    </a:cubicBezTo>
                    <a:lnTo>
                      <a:pt x="11" y="51"/>
                    </a:lnTo>
                    <a:close/>
                    <a:moveTo>
                      <a:pt x="11" y="43"/>
                    </a:moveTo>
                    <a:cubicBezTo>
                      <a:pt x="3" y="43"/>
                      <a:pt x="3" y="43"/>
                      <a:pt x="3" y="43"/>
                    </a:cubicBezTo>
                    <a:cubicBezTo>
                      <a:pt x="3" y="38"/>
                      <a:pt x="3" y="38"/>
                      <a:pt x="3" y="38"/>
                    </a:cubicBezTo>
                    <a:cubicBezTo>
                      <a:pt x="11" y="38"/>
                      <a:pt x="11" y="38"/>
                      <a:pt x="11" y="38"/>
                    </a:cubicBezTo>
                    <a:lnTo>
                      <a:pt x="11" y="43"/>
                    </a:lnTo>
                    <a:close/>
                    <a:moveTo>
                      <a:pt x="11" y="34"/>
                    </a:moveTo>
                    <a:cubicBezTo>
                      <a:pt x="3" y="34"/>
                      <a:pt x="3" y="34"/>
                      <a:pt x="3" y="34"/>
                    </a:cubicBezTo>
                    <a:cubicBezTo>
                      <a:pt x="3" y="29"/>
                      <a:pt x="3" y="29"/>
                      <a:pt x="3" y="29"/>
                    </a:cubicBezTo>
                    <a:cubicBezTo>
                      <a:pt x="11" y="29"/>
                      <a:pt x="11" y="29"/>
                      <a:pt x="11" y="29"/>
                    </a:cubicBezTo>
                    <a:lnTo>
                      <a:pt x="11" y="34"/>
                    </a:lnTo>
                    <a:close/>
                    <a:moveTo>
                      <a:pt x="11" y="26"/>
                    </a:moveTo>
                    <a:cubicBezTo>
                      <a:pt x="3" y="26"/>
                      <a:pt x="3" y="26"/>
                      <a:pt x="3" y="26"/>
                    </a:cubicBezTo>
                    <a:cubicBezTo>
                      <a:pt x="3" y="21"/>
                      <a:pt x="3" y="21"/>
                      <a:pt x="3" y="21"/>
                    </a:cubicBezTo>
                    <a:cubicBezTo>
                      <a:pt x="11" y="21"/>
                      <a:pt x="11" y="21"/>
                      <a:pt x="11" y="21"/>
                    </a:cubicBezTo>
                    <a:lnTo>
                      <a:pt x="11" y="26"/>
                    </a:lnTo>
                    <a:close/>
                    <a:moveTo>
                      <a:pt x="11" y="17"/>
                    </a:moveTo>
                    <a:cubicBezTo>
                      <a:pt x="3" y="17"/>
                      <a:pt x="3" y="17"/>
                      <a:pt x="3" y="17"/>
                    </a:cubicBezTo>
                    <a:cubicBezTo>
                      <a:pt x="3" y="12"/>
                      <a:pt x="3" y="12"/>
                      <a:pt x="3" y="12"/>
                    </a:cubicBezTo>
                    <a:cubicBezTo>
                      <a:pt x="11" y="12"/>
                      <a:pt x="11" y="12"/>
                      <a:pt x="11" y="12"/>
                    </a:cubicBezTo>
                    <a:lnTo>
                      <a:pt x="11" y="17"/>
                    </a:lnTo>
                    <a:close/>
                    <a:moveTo>
                      <a:pt x="11" y="9"/>
                    </a:moveTo>
                    <a:cubicBezTo>
                      <a:pt x="3" y="9"/>
                      <a:pt x="3" y="9"/>
                      <a:pt x="3" y="9"/>
                    </a:cubicBezTo>
                    <a:cubicBezTo>
                      <a:pt x="3" y="3"/>
                      <a:pt x="3" y="3"/>
                      <a:pt x="3" y="3"/>
                    </a:cubicBezTo>
                    <a:cubicBezTo>
                      <a:pt x="11" y="3"/>
                      <a:pt x="11" y="3"/>
                      <a:pt x="11" y="3"/>
                    </a:cubicBezTo>
                    <a:lnTo>
                      <a:pt x="11" y="9"/>
                    </a:lnTo>
                    <a:close/>
                    <a:moveTo>
                      <a:pt x="21" y="60"/>
                    </a:moveTo>
                    <a:cubicBezTo>
                      <a:pt x="13" y="60"/>
                      <a:pt x="13" y="60"/>
                      <a:pt x="13" y="60"/>
                    </a:cubicBezTo>
                    <a:cubicBezTo>
                      <a:pt x="13" y="55"/>
                      <a:pt x="13" y="55"/>
                      <a:pt x="13" y="55"/>
                    </a:cubicBezTo>
                    <a:cubicBezTo>
                      <a:pt x="21" y="55"/>
                      <a:pt x="21" y="55"/>
                      <a:pt x="21" y="55"/>
                    </a:cubicBezTo>
                    <a:lnTo>
                      <a:pt x="21" y="60"/>
                    </a:lnTo>
                    <a:close/>
                    <a:moveTo>
                      <a:pt x="21" y="51"/>
                    </a:moveTo>
                    <a:cubicBezTo>
                      <a:pt x="13" y="51"/>
                      <a:pt x="13" y="51"/>
                      <a:pt x="13" y="51"/>
                    </a:cubicBezTo>
                    <a:cubicBezTo>
                      <a:pt x="13" y="46"/>
                      <a:pt x="13" y="46"/>
                      <a:pt x="13" y="46"/>
                    </a:cubicBezTo>
                    <a:cubicBezTo>
                      <a:pt x="21" y="46"/>
                      <a:pt x="21" y="46"/>
                      <a:pt x="21" y="46"/>
                    </a:cubicBezTo>
                    <a:lnTo>
                      <a:pt x="21" y="51"/>
                    </a:lnTo>
                    <a:close/>
                    <a:moveTo>
                      <a:pt x="21" y="43"/>
                    </a:moveTo>
                    <a:cubicBezTo>
                      <a:pt x="13" y="43"/>
                      <a:pt x="13" y="43"/>
                      <a:pt x="13" y="43"/>
                    </a:cubicBezTo>
                    <a:cubicBezTo>
                      <a:pt x="13" y="38"/>
                      <a:pt x="13" y="38"/>
                      <a:pt x="13" y="38"/>
                    </a:cubicBezTo>
                    <a:cubicBezTo>
                      <a:pt x="21" y="38"/>
                      <a:pt x="21" y="38"/>
                      <a:pt x="21" y="38"/>
                    </a:cubicBezTo>
                    <a:lnTo>
                      <a:pt x="21" y="43"/>
                    </a:lnTo>
                    <a:close/>
                    <a:moveTo>
                      <a:pt x="21" y="34"/>
                    </a:moveTo>
                    <a:cubicBezTo>
                      <a:pt x="13" y="34"/>
                      <a:pt x="13" y="34"/>
                      <a:pt x="13" y="34"/>
                    </a:cubicBezTo>
                    <a:cubicBezTo>
                      <a:pt x="13" y="29"/>
                      <a:pt x="13" y="29"/>
                      <a:pt x="13" y="29"/>
                    </a:cubicBezTo>
                    <a:cubicBezTo>
                      <a:pt x="21" y="29"/>
                      <a:pt x="21" y="29"/>
                      <a:pt x="21" y="29"/>
                    </a:cubicBezTo>
                    <a:lnTo>
                      <a:pt x="21" y="34"/>
                    </a:lnTo>
                    <a:close/>
                    <a:moveTo>
                      <a:pt x="21" y="26"/>
                    </a:moveTo>
                    <a:cubicBezTo>
                      <a:pt x="13" y="26"/>
                      <a:pt x="13" y="26"/>
                      <a:pt x="13" y="26"/>
                    </a:cubicBezTo>
                    <a:cubicBezTo>
                      <a:pt x="13" y="21"/>
                      <a:pt x="13" y="21"/>
                      <a:pt x="13" y="21"/>
                    </a:cubicBezTo>
                    <a:cubicBezTo>
                      <a:pt x="21" y="21"/>
                      <a:pt x="21" y="21"/>
                      <a:pt x="21" y="21"/>
                    </a:cubicBezTo>
                    <a:lnTo>
                      <a:pt x="21" y="26"/>
                    </a:lnTo>
                    <a:close/>
                    <a:moveTo>
                      <a:pt x="21" y="17"/>
                    </a:moveTo>
                    <a:cubicBezTo>
                      <a:pt x="13" y="17"/>
                      <a:pt x="13" y="17"/>
                      <a:pt x="13" y="17"/>
                    </a:cubicBezTo>
                    <a:cubicBezTo>
                      <a:pt x="13" y="12"/>
                      <a:pt x="13" y="12"/>
                      <a:pt x="13" y="12"/>
                    </a:cubicBezTo>
                    <a:cubicBezTo>
                      <a:pt x="21" y="12"/>
                      <a:pt x="21" y="12"/>
                      <a:pt x="21" y="12"/>
                    </a:cubicBezTo>
                    <a:lnTo>
                      <a:pt x="21" y="17"/>
                    </a:lnTo>
                    <a:close/>
                    <a:moveTo>
                      <a:pt x="21" y="9"/>
                    </a:moveTo>
                    <a:cubicBezTo>
                      <a:pt x="13" y="9"/>
                      <a:pt x="13" y="9"/>
                      <a:pt x="13" y="9"/>
                    </a:cubicBezTo>
                    <a:cubicBezTo>
                      <a:pt x="13" y="3"/>
                      <a:pt x="13" y="3"/>
                      <a:pt x="13" y="3"/>
                    </a:cubicBezTo>
                    <a:cubicBezTo>
                      <a:pt x="21" y="3"/>
                      <a:pt x="21" y="3"/>
                      <a:pt x="21" y="3"/>
                    </a:cubicBezTo>
                    <a:lnTo>
                      <a:pt x="21" y="9"/>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3" name="Freeform 73"/>
              <p:cNvSpPr>
                <a:spLocks noEditPoints="1"/>
              </p:cNvSpPr>
              <p:nvPr/>
            </p:nvSpPr>
            <p:spPr bwMode="auto">
              <a:xfrm>
                <a:off x="1927226" y="2100263"/>
                <a:ext cx="128588" cy="166687"/>
              </a:xfrm>
              <a:custGeom>
                <a:avLst/>
                <a:gdLst>
                  <a:gd name="T0" fmla="*/ 33 w 34"/>
                  <a:gd name="T1" fmla="*/ 0 h 44"/>
                  <a:gd name="T2" fmla="*/ 1 w 34"/>
                  <a:gd name="T3" fmla="*/ 0 h 44"/>
                  <a:gd name="T4" fmla="*/ 0 w 34"/>
                  <a:gd name="T5" fmla="*/ 1 h 44"/>
                  <a:gd name="T6" fmla="*/ 0 w 34"/>
                  <a:gd name="T7" fmla="*/ 43 h 44"/>
                  <a:gd name="T8" fmla="*/ 1 w 34"/>
                  <a:gd name="T9" fmla="*/ 44 h 44"/>
                  <a:gd name="T10" fmla="*/ 33 w 34"/>
                  <a:gd name="T11" fmla="*/ 44 h 44"/>
                  <a:gd name="T12" fmla="*/ 34 w 34"/>
                  <a:gd name="T13" fmla="*/ 43 h 44"/>
                  <a:gd name="T14" fmla="*/ 34 w 34"/>
                  <a:gd name="T15" fmla="*/ 1 h 44"/>
                  <a:gd name="T16" fmla="*/ 33 w 34"/>
                  <a:gd name="T17" fmla="*/ 0 h 44"/>
                  <a:gd name="T18" fmla="*/ 15 w 34"/>
                  <a:gd name="T19" fmla="*/ 37 h 44"/>
                  <a:gd name="T20" fmla="*/ 2 w 34"/>
                  <a:gd name="T21" fmla="*/ 37 h 44"/>
                  <a:gd name="T22" fmla="*/ 2 w 34"/>
                  <a:gd name="T23" fmla="*/ 32 h 44"/>
                  <a:gd name="T24" fmla="*/ 15 w 34"/>
                  <a:gd name="T25" fmla="*/ 32 h 44"/>
                  <a:gd name="T26" fmla="*/ 15 w 34"/>
                  <a:gd name="T27" fmla="*/ 37 h 44"/>
                  <a:gd name="T28" fmla="*/ 15 w 34"/>
                  <a:gd name="T29" fmla="*/ 28 h 44"/>
                  <a:gd name="T30" fmla="*/ 2 w 34"/>
                  <a:gd name="T31" fmla="*/ 28 h 44"/>
                  <a:gd name="T32" fmla="*/ 2 w 34"/>
                  <a:gd name="T33" fmla="*/ 22 h 44"/>
                  <a:gd name="T34" fmla="*/ 15 w 34"/>
                  <a:gd name="T35" fmla="*/ 22 h 44"/>
                  <a:gd name="T36" fmla="*/ 15 w 34"/>
                  <a:gd name="T37" fmla="*/ 28 h 44"/>
                  <a:gd name="T38" fmla="*/ 15 w 34"/>
                  <a:gd name="T39" fmla="*/ 18 h 44"/>
                  <a:gd name="T40" fmla="*/ 2 w 34"/>
                  <a:gd name="T41" fmla="*/ 18 h 44"/>
                  <a:gd name="T42" fmla="*/ 2 w 34"/>
                  <a:gd name="T43" fmla="*/ 13 h 44"/>
                  <a:gd name="T44" fmla="*/ 15 w 34"/>
                  <a:gd name="T45" fmla="*/ 13 h 44"/>
                  <a:gd name="T46" fmla="*/ 15 w 34"/>
                  <a:gd name="T47" fmla="*/ 18 h 44"/>
                  <a:gd name="T48" fmla="*/ 15 w 34"/>
                  <a:gd name="T49" fmla="*/ 9 h 44"/>
                  <a:gd name="T50" fmla="*/ 2 w 34"/>
                  <a:gd name="T51" fmla="*/ 9 h 44"/>
                  <a:gd name="T52" fmla="*/ 2 w 34"/>
                  <a:gd name="T53" fmla="*/ 3 h 44"/>
                  <a:gd name="T54" fmla="*/ 15 w 34"/>
                  <a:gd name="T55" fmla="*/ 3 h 44"/>
                  <a:gd name="T56" fmla="*/ 15 w 34"/>
                  <a:gd name="T57" fmla="*/ 9 h 44"/>
                  <a:gd name="T58" fmla="*/ 32 w 34"/>
                  <a:gd name="T59" fmla="*/ 37 h 44"/>
                  <a:gd name="T60" fmla="*/ 19 w 34"/>
                  <a:gd name="T61" fmla="*/ 37 h 44"/>
                  <a:gd name="T62" fmla="*/ 19 w 34"/>
                  <a:gd name="T63" fmla="*/ 32 h 44"/>
                  <a:gd name="T64" fmla="*/ 32 w 34"/>
                  <a:gd name="T65" fmla="*/ 32 h 44"/>
                  <a:gd name="T66" fmla="*/ 32 w 34"/>
                  <a:gd name="T67" fmla="*/ 37 h 44"/>
                  <a:gd name="T68" fmla="*/ 32 w 34"/>
                  <a:gd name="T69" fmla="*/ 28 h 44"/>
                  <a:gd name="T70" fmla="*/ 19 w 34"/>
                  <a:gd name="T71" fmla="*/ 28 h 44"/>
                  <a:gd name="T72" fmla="*/ 19 w 34"/>
                  <a:gd name="T73" fmla="*/ 22 h 44"/>
                  <a:gd name="T74" fmla="*/ 32 w 34"/>
                  <a:gd name="T75" fmla="*/ 22 h 44"/>
                  <a:gd name="T76" fmla="*/ 32 w 34"/>
                  <a:gd name="T77" fmla="*/ 28 h 44"/>
                  <a:gd name="T78" fmla="*/ 32 w 34"/>
                  <a:gd name="T79" fmla="*/ 18 h 44"/>
                  <a:gd name="T80" fmla="*/ 19 w 34"/>
                  <a:gd name="T81" fmla="*/ 18 h 44"/>
                  <a:gd name="T82" fmla="*/ 19 w 34"/>
                  <a:gd name="T83" fmla="*/ 13 h 44"/>
                  <a:gd name="T84" fmla="*/ 32 w 34"/>
                  <a:gd name="T85" fmla="*/ 13 h 44"/>
                  <a:gd name="T86" fmla="*/ 32 w 34"/>
                  <a:gd name="T87" fmla="*/ 18 h 44"/>
                  <a:gd name="T88" fmla="*/ 32 w 34"/>
                  <a:gd name="T89" fmla="*/ 9 h 44"/>
                  <a:gd name="T90" fmla="*/ 19 w 34"/>
                  <a:gd name="T91" fmla="*/ 9 h 44"/>
                  <a:gd name="T92" fmla="*/ 19 w 34"/>
                  <a:gd name="T93" fmla="*/ 3 h 44"/>
                  <a:gd name="T94" fmla="*/ 32 w 34"/>
                  <a:gd name="T95" fmla="*/ 3 h 44"/>
                  <a:gd name="T96" fmla="*/ 32 w 34"/>
                  <a:gd name="T97" fmla="*/ 9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4" h="44">
                    <a:moveTo>
                      <a:pt x="33" y="0"/>
                    </a:moveTo>
                    <a:cubicBezTo>
                      <a:pt x="1" y="0"/>
                      <a:pt x="1" y="0"/>
                      <a:pt x="1" y="0"/>
                    </a:cubicBezTo>
                    <a:cubicBezTo>
                      <a:pt x="1" y="0"/>
                      <a:pt x="0" y="1"/>
                      <a:pt x="0" y="1"/>
                    </a:cubicBezTo>
                    <a:cubicBezTo>
                      <a:pt x="0" y="43"/>
                      <a:pt x="0" y="43"/>
                      <a:pt x="0" y="43"/>
                    </a:cubicBezTo>
                    <a:cubicBezTo>
                      <a:pt x="0" y="44"/>
                      <a:pt x="1" y="44"/>
                      <a:pt x="1" y="44"/>
                    </a:cubicBezTo>
                    <a:cubicBezTo>
                      <a:pt x="33" y="44"/>
                      <a:pt x="33" y="44"/>
                      <a:pt x="33" y="44"/>
                    </a:cubicBezTo>
                    <a:cubicBezTo>
                      <a:pt x="33" y="44"/>
                      <a:pt x="34" y="44"/>
                      <a:pt x="34" y="43"/>
                    </a:cubicBezTo>
                    <a:cubicBezTo>
                      <a:pt x="34" y="1"/>
                      <a:pt x="34" y="1"/>
                      <a:pt x="34" y="1"/>
                    </a:cubicBezTo>
                    <a:cubicBezTo>
                      <a:pt x="34" y="1"/>
                      <a:pt x="33" y="0"/>
                      <a:pt x="33" y="0"/>
                    </a:cubicBezTo>
                    <a:close/>
                    <a:moveTo>
                      <a:pt x="15" y="37"/>
                    </a:moveTo>
                    <a:cubicBezTo>
                      <a:pt x="2" y="37"/>
                      <a:pt x="2" y="37"/>
                      <a:pt x="2" y="37"/>
                    </a:cubicBezTo>
                    <a:cubicBezTo>
                      <a:pt x="2" y="32"/>
                      <a:pt x="2" y="32"/>
                      <a:pt x="2" y="32"/>
                    </a:cubicBezTo>
                    <a:cubicBezTo>
                      <a:pt x="15" y="32"/>
                      <a:pt x="15" y="32"/>
                      <a:pt x="15" y="32"/>
                    </a:cubicBezTo>
                    <a:lnTo>
                      <a:pt x="15" y="37"/>
                    </a:lnTo>
                    <a:close/>
                    <a:moveTo>
                      <a:pt x="15" y="28"/>
                    </a:moveTo>
                    <a:cubicBezTo>
                      <a:pt x="2" y="28"/>
                      <a:pt x="2" y="28"/>
                      <a:pt x="2" y="28"/>
                    </a:cubicBezTo>
                    <a:cubicBezTo>
                      <a:pt x="2" y="22"/>
                      <a:pt x="2" y="22"/>
                      <a:pt x="2" y="22"/>
                    </a:cubicBezTo>
                    <a:cubicBezTo>
                      <a:pt x="15" y="22"/>
                      <a:pt x="15" y="22"/>
                      <a:pt x="15" y="22"/>
                    </a:cubicBezTo>
                    <a:lnTo>
                      <a:pt x="15" y="28"/>
                    </a:lnTo>
                    <a:close/>
                    <a:moveTo>
                      <a:pt x="15" y="18"/>
                    </a:moveTo>
                    <a:cubicBezTo>
                      <a:pt x="2" y="18"/>
                      <a:pt x="2" y="18"/>
                      <a:pt x="2" y="18"/>
                    </a:cubicBezTo>
                    <a:cubicBezTo>
                      <a:pt x="2" y="13"/>
                      <a:pt x="2" y="13"/>
                      <a:pt x="2" y="13"/>
                    </a:cubicBezTo>
                    <a:cubicBezTo>
                      <a:pt x="15" y="13"/>
                      <a:pt x="15" y="13"/>
                      <a:pt x="15" y="13"/>
                    </a:cubicBezTo>
                    <a:lnTo>
                      <a:pt x="15" y="18"/>
                    </a:lnTo>
                    <a:close/>
                    <a:moveTo>
                      <a:pt x="15" y="9"/>
                    </a:moveTo>
                    <a:cubicBezTo>
                      <a:pt x="2" y="9"/>
                      <a:pt x="2" y="9"/>
                      <a:pt x="2" y="9"/>
                    </a:cubicBezTo>
                    <a:cubicBezTo>
                      <a:pt x="2" y="3"/>
                      <a:pt x="2" y="3"/>
                      <a:pt x="2" y="3"/>
                    </a:cubicBezTo>
                    <a:cubicBezTo>
                      <a:pt x="15" y="3"/>
                      <a:pt x="15" y="3"/>
                      <a:pt x="15" y="3"/>
                    </a:cubicBezTo>
                    <a:lnTo>
                      <a:pt x="15" y="9"/>
                    </a:lnTo>
                    <a:close/>
                    <a:moveTo>
                      <a:pt x="32" y="37"/>
                    </a:moveTo>
                    <a:cubicBezTo>
                      <a:pt x="19" y="37"/>
                      <a:pt x="19" y="37"/>
                      <a:pt x="19" y="37"/>
                    </a:cubicBezTo>
                    <a:cubicBezTo>
                      <a:pt x="19" y="32"/>
                      <a:pt x="19" y="32"/>
                      <a:pt x="19" y="32"/>
                    </a:cubicBezTo>
                    <a:cubicBezTo>
                      <a:pt x="32" y="32"/>
                      <a:pt x="32" y="32"/>
                      <a:pt x="32" y="32"/>
                    </a:cubicBezTo>
                    <a:lnTo>
                      <a:pt x="32" y="37"/>
                    </a:lnTo>
                    <a:close/>
                    <a:moveTo>
                      <a:pt x="32" y="28"/>
                    </a:moveTo>
                    <a:cubicBezTo>
                      <a:pt x="19" y="28"/>
                      <a:pt x="19" y="28"/>
                      <a:pt x="19" y="28"/>
                    </a:cubicBezTo>
                    <a:cubicBezTo>
                      <a:pt x="19" y="22"/>
                      <a:pt x="19" y="22"/>
                      <a:pt x="19" y="22"/>
                    </a:cubicBezTo>
                    <a:cubicBezTo>
                      <a:pt x="32" y="22"/>
                      <a:pt x="32" y="22"/>
                      <a:pt x="32" y="22"/>
                    </a:cubicBezTo>
                    <a:lnTo>
                      <a:pt x="32" y="28"/>
                    </a:lnTo>
                    <a:close/>
                    <a:moveTo>
                      <a:pt x="32" y="18"/>
                    </a:moveTo>
                    <a:cubicBezTo>
                      <a:pt x="19" y="18"/>
                      <a:pt x="19" y="18"/>
                      <a:pt x="19" y="18"/>
                    </a:cubicBezTo>
                    <a:cubicBezTo>
                      <a:pt x="19" y="13"/>
                      <a:pt x="19" y="13"/>
                      <a:pt x="19" y="13"/>
                    </a:cubicBezTo>
                    <a:cubicBezTo>
                      <a:pt x="32" y="13"/>
                      <a:pt x="32" y="13"/>
                      <a:pt x="32" y="13"/>
                    </a:cubicBezTo>
                    <a:lnTo>
                      <a:pt x="32" y="18"/>
                    </a:lnTo>
                    <a:close/>
                    <a:moveTo>
                      <a:pt x="32" y="9"/>
                    </a:moveTo>
                    <a:cubicBezTo>
                      <a:pt x="19" y="9"/>
                      <a:pt x="19" y="9"/>
                      <a:pt x="19" y="9"/>
                    </a:cubicBezTo>
                    <a:cubicBezTo>
                      <a:pt x="19" y="3"/>
                      <a:pt x="19" y="3"/>
                      <a:pt x="19" y="3"/>
                    </a:cubicBezTo>
                    <a:cubicBezTo>
                      <a:pt x="32" y="3"/>
                      <a:pt x="32" y="3"/>
                      <a:pt x="32" y="3"/>
                    </a:cubicBezTo>
                    <a:lnTo>
                      <a:pt x="32" y="9"/>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4" name="Freeform 74"/>
              <p:cNvSpPr>
                <a:spLocks noEditPoints="1"/>
              </p:cNvSpPr>
              <p:nvPr/>
            </p:nvSpPr>
            <p:spPr bwMode="auto">
              <a:xfrm>
                <a:off x="1781176" y="1797050"/>
                <a:ext cx="131763" cy="469900"/>
              </a:xfrm>
              <a:custGeom>
                <a:avLst/>
                <a:gdLst>
                  <a:gd name="T0" fmla="*/ 23 w 35"/>
                  <a:gd name="T1" fmla="*/ 11 h 124"/>
                  <a:gd name="T2" fmla="*/ 22 w 35"/>
                  <a:gd name="T3" fmla="*/ 0 h 124"/>
                  <a:gd name="T4" fmla="*/ 21 w 35"/>
                  <a:gd name="T5" fmla="*/ 11 h 124"/>
                  <a:gd name="T6" fmla="*/ 8 w 35"/>
                  <a:gd name="T7" fmla="*/ 9 h 124"/>
                  <a:gd name="T8" fmla="*/ 4 w 35"/>
                  <a:gd name="T9" fmla="*/ 7 h 124"/>
                  <a:gd name="T10" fmla="*/ 3 w 35"/>
                  <a:gd name="T11" fmla="*/ 11 h 124"/>
                  <a:gd name="T12" fmla="*/ 0 w 35"/>
                  <a:gd name="T13" fmla="*/ 13 h 124"/>
                  <a:gd name="T14" fmla="*/ 2 w 35"/>
                  <a:gd name="T15" fmla="*/ 124 h 124"/>
                  <a:gd name="T16" fmla="*/ 3 w 35"/>
                  <a:gd name="T17" fmla="*/ 109 h 124"/>
                  <a:gd name="T18" fmla="*/ 12 w 35"/>
                  <a:gd name="T19" fmla="*/ 124 h 124"/>
                  <a:gd name="T20" fmla="*/ 35 w 35"/>
                  <a:gd name="T21" fmla="*/ 122 h 124"/>
                  <a:gd name="T22" fmla="*/ 32 w 35"/>
                  <a:gd name="T23" fmla="*/ 11 h 124"/>
                  <a:gd name="T24" fmla="*/ 4 w 35"/>
                  <a:gd name="T25" fmla="*/ 100 h 124"/>
                  <a:gd name="T26" fmla="*/ 16 w 35"/>
                  <a:gd name="T27" fmla="*/ 93 h 124"/>
                  <a:gd name="T28" fmla="*/ 16 w 35"/>
                  <a:gd name="T29" fmla="*/ 87 h 124"/>
                  <a:gd name="T30" fmla="*/ 4 w 35"/>
                  <a:gd name="T31" fmla="*/ 80 h 124"/>
                  <a:gd name="T32" fmla="*/ 16 w 35"/>
                  <a:gd name="T33" fmla="*/ 87 h 124"/>
                  <a:gd name="T34" fmla="*/ 4 w 35"/>
                  <a:gd name="T35" fmla="*/ 75 h 124"/>
                  <a:gd name="T36" fmla="*/ 16 w 35"/>
                  <a:gd name="T37" fmla="*/ 67 h 124"/>
                  <a:gd name="T38" fmla="*/ 16 w 35"/>
                  <a:gd name="T39" fmla="*/ 62 h 124"/>
                  <a:gd name="T40" fmla="*/ 4 w 35"/>
                  <a:gd name="T41" fmla="*/ 54 h 124"/>
                  <a:gd name="T42" fmla="*/ 16 w 35"/>
                  <a:gd name="T43" fmla="*/ 62 h 124"/>
                  <a:gd name="T44" fmla="*/ 4 w 35"/>
                  <a:gd name="T45" fmla="*/ 49 h 124"/>
                  <a:gd name="T46" fmla="*/ 16 w 35"/>
                  <a:gd name="T47" fmla="*/ 41 h 124"/>
                  <a:gd name="T48" fmla="*/ 16 w 35"/>
                  <a:gd name="T49" fmla="*/ 36 h 124"/>
                  <a:gd name="T50" fmla="*/ 4 w 35"/>
                  <a:gd name="T51" fmla="*/ 29 h 124"/>
                  <a:gd name="T52" fmla="*/ 16 w 35"/>
                  <a:gd name="T53" fmla="*/ 36 h 124"/>
                  <a:gd name="T54" fmla="*/ 4 w 35"/>
                  <a:gd name="T55" fmla="*/ 24 h 124"/>
                  <a:gd name="T56" fmla="*/ 16 w 35"/>
                  <a:gd name="T57" fmla="*/ 16 h 124"/>
                  <a:gd name="T58" fmla="*/ 30 w 35"/>
                  <a:gd name="T59" fmla="*/ 100 h 124"/>
                  <a:gd name="T60" fmla="*/ 18 w 35"/>
                  <a:gd name="T61" fmla="*/ 93 h 124"/>
                  <a:gd name="T62" fmla="*/ 30 w 35"/>
                  <a:gd name="T63" fmla="*/ 100 h 124"/>
                  <a:gd name="T64" fmla="*/ 18 w 35"/>
                  <a:gd name="T65" fmla="*/ 87 h 124"/>
                  <a:gd name="T66" fmla="*/ 30 w 35"/>
                  <a:gd name="T67" fmla="*/ 80 h 124"/>
                  <a:gd name="T68" fmla="*/ 30 w 35"/>
                  <a:gd name="T69" fmla="*/ 75 h 124"/>
                  <a:gd name="T70" fmla="*/ 18 w 35"/>
                  <a:gd name="T71" fmla="*/ 67 h 124"/>
                  <a:gd name="T72" fmla="*/ 30 w 35"/>
                  <a:gd name="T73" fmla="*/ 75 h 124"/>
                  <a:gd name="T74" fmla="*/ 18 w 35"/>
                  <a:gd name="T75" fmla="*/ 62 h 124"/>
                  <a:gd name="T76" fmla="*/ 30 w 35"/>
                  <a:gd name="T77" fmla="*/ 54 h 124"/>
                  <a:gd name="T78" fmla="*/ 30 w 35"/>
                  <a:gd name="T79" fmla="*/ 49 h 124"/>
                  <a:gd name="T80" fmla="*/ 18 w 35"/>
                  <a:gd name="T81" fmla="*/ 41 h 124"/>
                  <a:gd name="T82" fmla="*/ 30 w 35"/>
                  <a:gd name="T83" fmla="*/ 49 h 124"/>
                  <a:gd name="T84" fmla="*/ 18 w 35"/>
                  <a:gd name="T85" fmla="*/ 36 h 124"/>
                  <a:gd name="T86" fmla="*/ 30 w 35"/>
                  <a:gd name="T87" fmla="*/ 29 h 124"/>
                  <a:gd name="T88" fmla="*/ 30 w 35"/>
                  <a:gd name="T89" fmla="*/ 24 h 124"/>
                  <a:gd name="T90" fmla="*/ 18 w 35"/>
                  <a:gd name="T91" fmla="*/ 16 h 124"/>
                  <a:gd name="T92" fmla="*/ 30 w 35"/>
                  <a:gd name="T93" fmla="*/ 24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35" h="124">
                    <a:moveTo>
                      <a:pt x="32" y="11"/>
                    </a:moveTo>
                    <a:cubicBezTo>
                      <a:pt x="23" y="11"/>
                      <a:pt x="23" y="11"/>
                      <a:pt x="23" y="11"/>
                    </a:cubicBezTo>
                    <a:cubicBezTo>
                      <a:pt x="23" y="1"/>
                      <a:pt x="23" y="1"/>
                      <a:pt x="23" y="1"/>
                    </a:cubicBezTo>
                    <a:cubicBezTo>
                      <a:pt x="23" y="1"/>
                      <a:pt x="22" y="0"/>
                      <a:pt x="22" y="0"/>
                    </a:cubicBezTo>
                    <a:cubicBezTo>
                      <a:pt x="21" y="0"/>
                      <a:pt x="21" y="1"/>
                      <a:pt x="21" y="1"/>
                    </a:cubicBezTo>
                    <a:cubicBezTo>
                      <a:pt x="21" y="11"/>
                      <a:pt x="21" y="11"/>
                      <a:pt x="21" y="11"/>
                    </a:cubicBezTo>
                    <a:cubicBezTo>
                      <a:pt x="8" y="11"/>
                      <a:pt x="8" y="11"/>
                      <a:pt x="8" y="11"/>
                    </a:cubicBezTo>
                    <a:cubicBezTo>
                      <a:pt x="8" y="9"/>
                      <a:pt x="8" y="9"/>
                      <a:pt x="8" y="9"/>
                    </a:cubicBezTo>
                    <a:cubicBezTo>
                      <a:pt x="8" y="8"/>
                      <a:pt x="7" y="7"/>
                      <a:pt x="6" y="7"/>
                    </a:cubicBezTo>
                    <a:cubicBezTo>
                      <a:pt x="4" y="7"/>
                      <a:pt x="4" y="7"/>
                      <a:pt x="4" y="7"/>
                    </a:cubicBezTo>
                    <a:cubicBezTo>
                      <a:pt x="3" y="7"/>
                      <a:pt x="3" y="8"/>
                      <a:pt x="3" y="9"/>
                    </a:cubicBezTo>
                    <a:cubicBezTo>
                      <a:pt x="3" y="11"/>
                      <a:pt x="3" y="11"/>
                      <a:pt x="3" y="11"/>
                    </a:cubicBezTo>
                    <a:cubicBezTo>
                      <a:pt x="2" y="11"/>
                      <a:pt x="2" y="11"/>
                      <a:pt x="2" y="11"/>
                    </a:cubicBezTo>
                    <a:cubicBezTo>
                      <a:pt x="1" y="11"/>
                      <a:pt x="0" y="12"/>
                      <a:pt x="0" y="13"/>
                    </a:cubicBezTo>
                    <a:cubicBezTo>
                      <a:pt x="0" y="122"/>
                      <a:pt x="0" y="122"/>
                      <a:pt x="0" y="122"/>
                    </a:cubicBezTo>
                    <a:cubicBezTo>
                      <a:pt x="0" y="123"/>
                      <a:pt x="1" y="124"/>
                      <a:pt x="2" y="124"/>
                    </a:cubicBezTo>
                    <a:cubicBezTo>
                      <a:pt x="3" y="124"/>
                      <a:pt x="3" y="124"/>
                      <a:pt x="3" y="124"/>
                    </a:cubicBezTo>
                    <a:cubicBezTo>
                      <a:pt x="3" y="109"/>
                      <a:pt x="3" y="109"/>
                      <a:pt x="3" y="109"/>
                    </a:cubicBezTo>
                    <a:cubicBezTo>
                      <a:pt x="12" y="109"/>
                      <a:pt x="12" y="109"/>
                      <a:pt x="12" y="109"/>
                    </a:cubicBezTo>
                    <a:cubicBezTo>
                      <a:pt x="12" y="124"/>
                      <a:pt x="12" y="124"/>
                      <a:pt x="12" y="124"/>
                    </a:cubicBezTo>
                    <a:cubicBezTo>
                      <a:pt x="32" y="124"/>
                      <a:pt x="32" y="124"/>
                      <a:pt x="32" y="124"/>
                    </a:cubicBezTo>
                    <a:cubicBezTo>
                      <a:pt x="34" y="124"/>
                      <a:pt x="35" y="123"/>
                      <a:pt x="35" y="122"/>
                    </a:cubicBezTo>
                    <a:cubicBezTo>
                      <a:pt x="35" y="13"/>
                      <a:pt x="35" y="13"/>
                      <a:pt x="35" y="13"/>
                    </a:cubicBezTo>
                    <a:cubicBezTo>
                      <a:pt x="35" y="12"/>
                      <a:pt x="34" y="11"/>
                      <a:pt x="32" y="11"/>
                    </a:cubicBezTo>
                    <a:close/>
                    <a:moveTo>
                      <a:pt x="16" y="100"/>
                    </a:moveTo>
                    <a:cubicBezTo>
                      <a:pt x="4" y="100"/>
                      <a:pt x="4" y="100"/>
                      <a:pt x="4" y="100"/>
                    </a:cubicBezTo>
                    <a:cubicBezTo>
                      <a:pt x="4" y="93"/>
                      <a:pt x="4" y="93"/>
                      <a:pt x="4" y="93"/>
                    </a:cubicBezTo>
                    <a:cubicBezTo>
                      <a:pt x="16" y="93"/>
                      <a:pt x="16" y="93"/>
                      <a:pt x="16" y="93"/>
                    </a:cubicBezTo>
                    <a:lnTo>
                      <a:pt x="16" y="100"/>
                    </a:lnTo>
                    <a:close/>
                    <a:moveTo>
                      <a:pt x="16" y="87"/>
                    </a:moveTo>
                    <a:cubicBezTo>
                      <a:pt x="4" y="87"/>
                      <a:pt x="4" y="87"/>
                      <a:pt x="4" y="87"/>
                    </a:cubicBezTo>
                    <a:cubicBezTo>
                      <a:pt x="4" y="80"/>
                      <a:pt x="4" y="80"/>
                      <a:pt x="4" y="80"/>
                    </a:cubicBezTo>
                    <a:cubicBezTo>
                      <a:pt x="16" y="80"/>
                      <a:pt x="16" y="80"/>
                      <a:pt x="16" y="80"/>
                    </a:cubicBezTo>
                    <a:lnTo>
                      <a:pt x="16" y="87"/>
                    </a:lnTo>
                    <a:close/>
                    <a:moveTo>
                      <a:pt x="16" y="75"/>
                    </a:moveTo>
                    <a:cubicBezTo>
                      <a:pt x="4" y="75"/>
                      <a:pt x="4" y="75"/>
                      <a:pt x="4" y="75"/>
                    </a:cubicBezTo>
                    <a:cubicBezTo>
                      <a:pt x="4" y="67"/>
                      <a:pt x="4" y="67"/>
                      <a:pt x="4" y="67"/>
                    </a:cubicBezTo>
                    <a:cubicBezTo>
                      <a:pt x="16" y="67"/>
                      <a:pt x="16" y="67"/>
                      <a:pt x="16" y="67"/>
                    </a:cubicBezTo>
                    <a:lnTo>
                      <a:pt x="16" y="75"/>
                    </a:lnTo>
                    <a:close/>
                    <a:moveTo>
                      <a:pt x="16" y="62"/>
                    </a:moveTo>
                    <a:cubicBezTo>
                      <a:pt x="4" y="62"/>
                      <a:pt x="4" y="62"/>
                      <a:pt x="4" y="62"/>
                    </a:cubicBezTo>
                    <a:cubicBezTo>
                      <a:pt x="4" y="54"/>
                      <a:pt x="4" y="54"/>
                      <a:pt x="4" y="54"/>
                    </a:cubicBezTo>
                    <a:cubicBezTo>
                      <a:pt x="16" y="54"/>
                      <a:pt x="16" y="54"/>
                      <a:pt x="16" y="54"/>
                    </a:cubicBezTo>
                    <a:lnTo>
                      <a:pt x="16" y="62"/>
                    </a:lnTo>
                    <a:close/>
                    <a:moveTo>
                      <a:pt x="16" y="49"/>
                    </a:moveTo>
                    <a:cubicBezTo>
                      <a:pt x="4" y="49"/>
                      <a:pt x="4" y="49"/>
                      <a:pt x="4" y="49"/>
                    </a:cubicBezTo>
                    <a:cubicBezTo>
                      <a:pt x="4" y="41"/>
                      <a:pt x="4" y="41"/>
                      <a:pt x="4" y="41"/>
                    </a:cubicBezTo>
                    <a:cubicBezTo>
                      <a:pt x="16" y="41"/>
                      <a:pt x="16" y="41"/>
                      <a:pt x="16" y="41"/>
                    </a:cubicBezTo>
                    <a:lnTo>
                      <a:pt x="16" y="49"/>
                    </a:lnTo>
                    <a:close/>
                    <a:moveTo>
                      <a:pt x="16" y="36"/>
                    </a:moveTo>
                    <a:cubicBezTo>
                      <a:pt x="4" y="36"/>
                      <a:pt x="4" y="36"/>
                      <a:pt x="4" y="36"/>
                    </a:cubicBezTo>
                    <a:cubicBezTo>
                      <a:pt x="4" y="29"/>
                      <a:pt x="4" y="29"/>
                      <a:pt x="4" y="29"/>
                    </a:cubicBezTo>
                    <a:cubicBezTo>
                      <a:pt x="16" y="29"/>
                      <a:pt x="16" y="29"/>
                      <a:pt x="16" y="29"/>
                    </a:cubicBezTo>
                    <a:lnTo>
                      <a:pt x="16" y="36"/>
                    </a:lnTo>
                    <a:close/>
                    <a:moveTo>
                      <a:pt x="16" y="24"/>
                    </a:moveTo>
                    <a:cubicBezTo>
                      <a:pt x="4" y="24"/>
                      <a:pt x="4" y="24"/>
                      <a:pt x="4" y="24"/>
                    </a:cubicBezTo>
                    <a:cubicBezTo>
                      <a:pt x="4" y="16"/>
                      <a:pt x="4" y="16"/>
                      <a:pt x="4" y="16"/>
                    </a:cubicBezTo>
                    <a:cubicBezTo>
                      <a:pt x="16" y="16"/>
                      <a:pt x="16" y="16"/>
                      <a:pt x="16" y="16"/>
                    </a:cubicBezTo>
                    <a:lnTo>
                      <a:pt x="16" y="24"/>
                    </a:lnTo>
                    <a:close/>
                    <a:moveTo>
                      <a:pt x="30" y="100"/>
                    </a:moveTo>
                    <a:cubicBezTo>
                      <a:pt x="18" y="100"/>
                      <a:pt x="18" y="100"/>
                      <a:pt x="18" y="100"/>
                    </a:cubicBezTo>
                    <a:cubicBezTo>
                      <a:pt x="18" y="93"/>
                      <a:pt x="18" y="93"/>
                      <a:pt x="18" y="93"/>
                    </a:cubicBezTo>
                    <a:cubicBezTo>
                      <a:pt x="30" y="93"/>
                      <a:pt x="30" y="93"/>
                      <a:pt x="30" y="93"/>
                    </a:cubicBezTo>
                    <a:lnTo>
                      <a:pt x="30" y="100"/>
                    </a:lnTo>
                    <a:close/>
                    <a:moveTo>
                      <a:pt x="30" y="87"/>
                    </a:moveTo>
                    <a:cubicBezTo>
                      <a:pt x="18" y="87"/>
                      <a:pt x="18" y="87"/>
                      <a:pt x="18" y="87"/>
                    </a:cubicBezTo>
                    <a:cubicBezTo>
                      <a:pt x="18" y="80"/>
                      <a:pt x="18" y="80"/>
                      <a:pt x="18" y="80"/>
                    </a:cubicBezTo>
                    <a:cubicBezTo>
                      <a:pt x="30" y="80"/>
                      <a:pt x="30" y="80"/>
                      <a:pt x="30" y="80"/>
                    </a:cubicBezTo>
                    <a:lnTo>
                      <a:pt x="30" y="87"/>
                    </a:lnTo>
                    <a:close/>
                    <a:moveTo>
                      <a:pt x="30" y="75"/>
                    </a:moveTo>
                    <a:cubicBezTo>
                      <a:pt x="18" y="75"/>
                      <a:pt x="18" y="75"/>
                      <a:pt x="18" y="75"/>
                    </a:cubicBezTo>
                    <a:cubicBezTo>
                      <a:pt x="18" y="67"/>
                      <a:pt x="18" y="67"/>
                      <a:pt x="18" y="67"/>
                    </a:cubicBezTo>
                    <a:cubicBezTo>
                      <a:pt x="30" y="67"/>
                      <a:pt x="30" y="67"/>
                      <a:pt x="30" y="67"/>
                    </a:cubicBezTo>
                    <a:lnTo>
                      <a:pt x="30" y="75"/>
                    </a:lnTo>
                    <a:close/>
                    <a:moveTo>
                      <a:pt x="30" y="62"/>
                    </a:moveTo>
                    <a:cubicBezTo>
                      <a:pt x="18" y="62"/>
                      <a:pt x="18" y="62"/>
                      <a:pt x="18" y="62"/>
                    </a:cubicBezTo>
                    <a:cubicBezTo>
                      <a:pt x="18" y="54"/>
                      <a:pt x="18" y="54"/>
                      <a:pt x="18" y="54"/>
                    </a:cubicBezTo>
                    <a:cubicBezTo>
                      <a:pt x="30" y="54"/>
                      <a:pt x="30" y="54"/>
                      <a:pt x="30" y="54"/>
                    </a:cubicBezTo>
                    <a:lnTo>
                      <a:pt x="30" y="62"/>
                    </a:lnTo>
                    <a:close/>
                    <a:moveTo>
                      <a:pt x="30" y="49"/>
                    </a:moveTo>
                    <a:cubicBezTo>
                      <a:pt x="18" y="49"/>
                      <a:pt x="18" y="49"/>
                      <a:pt x="18" y="49"/>
                    </a:cubicBezTo>
                    <a:cubicBezTo>
                      <a:pt x="18" y="41"/>
                      <a:pt x="18" y="41"/>
                      <a:pt x="18" y="41"/>
                    </a:cubicBezTo>
                    <a:cubicBezTo>
                      <a:pt x="30" y="41"/>
                      <a:pt x="30" y="41"/>
                      <a:pt x="30" y="41"/>
                    </a:cubicBezTo>
                    <a:lnTo>
                      <a:pt x="30" y="49"/>
                    </a:lnTo>
                    <a:close/>
                    <a:moveTo>
                      <a:pt x="30" y="36"/>
                    </a:moveTo>
                    <a:cubicBezTo>
                      <a:pt x="18" y="36"/>
                      <a:pt x="18" y="36"/>
                      <a:pt x="18" y="36"/>
                    </a:cubicBezTo>
                    <a:cubicBezTo>
                      <a:pt x="18" y="29"/>
                      <a:pt x="18" y="29"/>
                      <a:pt x="18" y="29"/>
                    </a:cubicBezTo>
                    <a:cubicBezTo>
                      <a:pt x="30" y="29"/>
                      <a:pt x="30" y="29"/>
                      <a:pt x="30" y="29"/>
                    </a:cubicBezTo>
                    <a:lnTo>
                      <a:pt x="30" y="36"/>
                    </a:lnTo>
                    <a:close/>
                    <a:moveTo>
                      <a:pt x="30" y="24"/>
                    </a:moveTo>
                    <a:cubicBezTo>
                      <a:pt x="18" y="24"/>
                      <a:pt x="18" y="24"/>
                      <a:pt x="18" y="24"/>
                    </a:cubicBezTo>
                    <a:cubicBezTo>
                      <a:pt x="18" y="16"/>
                      <a:pt x="18" y="16"/>
                      <a:pt x="18" y="16"/>
                    </a:cubicBezTo>
                    <a:cubicBezTo>
                      <a:pt x="30" y="16"/>
                      <a:pt x="30" y="16"/>
                      <a:pt x="30" y="16"/>
                    </a:cubicBezTo>
                    <a:lnTo>
                      <a:pt x="30" y="24"/>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5" name="Freeform 75"/>
              <p:cNvSpPr/>
              <p:nvPr/>
            </p:nvSpPr>
            <p:spPr bwMode="auto">
              <a:xfrm>
                <a:off x="1927226" y="2035175"/>
                <a:ext cx="128588" cy="60325"/>
              </a:xfrm>
              <a:custGeom>
                <a:avLst/>
                <a:gdLst>
                  <a:gd name="T0" fmla="*/ 33 w 34"/>
                  <a:gd name="T1" fmla="*/ 15 h 16"/>
                  <a:gd name="T2" fmla="*/ 28 w 34"/>
                  <a:gd name="T3" fmla="*/ 10 h 16"/>
                  <a:gd name="T4" fmla="*/ 28 w 34"/>
                  <a:gd name="T5" fmla="*/ 3 h 16"/>
                  <a:gd name="T6" fmla="*/ 26 w 34"/>
                  <a:gd name="T7" fmla="*/ 2 h 16"/>
                  <a:gd name="T8" fmla="*/ 24 w 34"/>
                  <a:gd name="T9" fmla="*/ 2 h 16"/>
                  <a:gd name="T10" fmla="*/ 22 w 34"/>
                  <a:gd name="T11" fmla="*/ 3 h 16"/>
                  <a:gd name="T12" fmla="*/ 22 w 34"/>
                  <a:gd name="T13" fmla="*/ 5 h 16"/>
                  <a:gd name="T14" fmla="*/ 18 w 34"/>
                  <a:gd name="T15" fmla="*/ 0 h 16"/>
                  <a:gd name="T16" fmla="*/ 16 w 34"/>
                  <a:gd name="T17" fmla="*/ 0 h 16"/>
                  <a:gd name="T18" fmla="*/ 1 w 34"/>
                  <a:gd name="T19" fmla="*/ 15 h 16"/>
                  <a:gd name="T20" fmla="*/ 1 w 34"/>
                  <a:gd name="T21" fmla="*/ 16 h 16"/>
                  <a:gd name="T22" fmla="*/ 33 w 34"/>
                  <a:gd name="T23" fmla="*/ 16 h 16"/>
                  <a:gd name="T24" fmla="*/ 33 w 34"/>
                  <a:gd name="T25" fmla="*/ 15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4" h="16">
                    <a:moveTo>
                      <a:pt x="33" y="15"/>
                    </a:moveTo>
                    <a:cubicBezTo>
                      <a:pt x="28" y="10"/>
                      <a:pt x="28" y="10"/>
                      <a:pt x="28" y="10"/>
                    </a:cubicBezTo>
                    <a:cubicBezTo>
                      <a:pt x="28" y="3"/>
                      <a:pt x="28" y="3"/>
                      <a:pt x="28" y="3"/>
                    </a:cubicBezTo>
                    <a:cubicBezTo>
                      <a:pt x="28" y="2"/>
                      <a:pt x="27" y="2"/>
                      <a:pt x="26" y="2"/>
                    </a:cubicBezTo>
                    <a:cubicBezTo>
                      <a:pt x="24" y="2"/>
                      <a:pt x="24" y="2"/>
                      <a:pt x="24" y="2"/>
                    </a:cubicBezTo>
                    <a:cubicBezTo>
                      <a:pt x="23" y="2"/>
                      <a:pt x="22" y="2"/>
                      <a:pt x="22" y="3"/>
                    </a:cubicBezTo>
                    <a:cubicBezTo>
                      <a:pt x="22" y="5"/>
                      <a:pt x="22" y="5"/>
                      <a:pt x="22" y="5"/>
                    </a:cubicBezTo>
                    <a:cubicBezTo>
                      <a:pt x="18" y="0"/>
                      <a:pt x="18" y="0"/>
                      <a:pt x="18" y="0"/>
                    </a:cubicBezTo>
                    <a:cubicBezTo>
                      <a:pt x="17" y="0"/>
                      <a:pt x="17" y="0"/>
                      <a:pt x="16" y="0"/>
                    </a:cubicBezTo>
                    <a:cubicBezTo>
                      <a:pt x="1" y="15"/>
                      <a:pt x="1" y="15"/>
                      <a:pt x="1" y="15"/>
                    </a:cubicBezTo>
                    <a:cubicBezTo>
                      <a:pt x="0" y="16"/>
                      <a:pt x="0" y="16"/>
                      <a:pt x="1" y="16"/>
                    </a:cubicBezTo>
                    <a:cubicBezTo>
                      <a:pt x="33" y="16"/>
                      <a:pt x="33" y="16"/>
                      <a:pt x="33" y="16"/>
                    </a:cubicBezTo>
                    <a:cubicBezTo>
                      <a:pt x="34" y="16"/>
                      <a:pt x="34" y="16"/>
                      <a:pt x="33" y="15"/>
                    </a:cubicBez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66" name="组合 265"/>
          <p:cNvGrpSpPr/>
          <p:nvPr/>
        </p:nvGrpSpPr>
        <p:grpSpPr>
          <a:xfrm>
            <a:off x="3505116" y="3014804"/>
            <a:ext cx="814498" cy="828187"/>
            <a:chOff x="10340416" y="3569642"/>
            <a:chExt cx="1450728" cy="1475110"/>
          </a:xfrm>
        </p:grpSpPr>
        <p:pic>
          <p:nvPicPr>
            <p:cNvPr id="267" name="图片 266"/>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10340416" y="3569642"/>
              <a:ext cx="1450728" cy="1475110"/>
            </a:xfrm>
            <a:prstGeom prst="rect">
              <a:avLst/>
            </a:prstGeom>
            <a:effectLst>
              <a:outerShdw blurRad="50800" dist="38100" dir="8100000" algn="tr" rotWithShape="0">
                <a:prstClr val="black">
                  <a:alpha val="40000"/>
                </a:prstClr>
              </a:outerShdw>
            </a:effectLst>
          </p:spPr>
        </p:pic>
        <p:grpSp>
          <p:nvGrpSpPr>
            <p:cNvPr id="268" name="组合 267"/>
            <p:cNvGrpSpPr/>
            <p:nvPr/>
          </p:nvGrpSpPr>
          <p:grpSpPr>
            <a:xfrm>
              <a:off x="10854643" y="4106379"/>
              <a:ext cx="422275" cy="401637"/>
              <a:chOff x="2921001" y="1944688"/>
              <a:chExt cx="422275" cy="401637"/>
            </a:xfrm>
          </p:grpSpPr>
          <p:sp>
            <p:nvSpPr>
              <p:cNvPr id="269" name="Oval 81"/>
              <p:cNvSpPr>
                <a:spLocks noChangeArrowheads="1"/>
              </p:cNvSpPr>
              <p:nvPr/>
            </p:nvSpPr>
            <p:spPr bwMode="auto">
              <a:xfrm>
                <a:off x="3082926" y="2281238"/>
                <a:ext cx="63500" cy="65087"/>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0" name="Oval 82"/>
              <p:cNvSpPr>
                <a:spLocks noChangeArrowheads="1"/>
              </p:cNvSpPr>
              <p:nvPr/>
            </p:nvSpPr>
            <p:spPr bwMode="auto">
              <a:xfrm>
                <a:off x="3244851" y="2281238"/>
                <a:ext cx="63500" cy="65087"/>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1" name="Oval 83"/>
              <p:cNvSpPr>
                <a:spLocks noChangeArrowheads="1"/>
              </p:cNvSpPr>
              <p:nvPr/>
            </p:nvSpPr>
            <p:spPr bwMode="auto">
              <a:xfrm>
                <a:off x="3101976" y="2092325"/>
                <a:ext cx="41275" cy="41275"/>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2" name="Oval 84"/>
              <p:cNvSpPr>
                <a:spLocks noChangeArrowheads="1"/>
              </p:cNvSpPr>
              <p:nvPr/>
            </p:nvSpPr>
            <p:spPr bwMode="auto">
              <a:xfrm>
                <a:off x="3241676" y="2092325"/>
                <a:ext cx="41275" cy="41275"/>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3" name="Oval 85"/>
              <p:cNvSpPr>
                <a:spLocks noChangeArrowheads="1"/>
              </p:cNvSpPr>
              <p:nvPr/>
            </p:nvSpPr>
            <p:spPr bwMode="auto">
              <a:xfrm>
                <a:off x="3138488" y="2160588"/>
                <a:ext cx="42863" cy="38100"/>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4" name="Oval 86"/>
              <p:cNvSpPr>
                <a:spLocks noChangeArrowheads="1"/>
              </p:cNvSpPr>
              <p:nvPr/>
            </p:nvSpPr>
            <p:spPr bwMode="auto">
              <a:xfrm>
                <a:off x="3206751" y="2160588"/>
                <a:ext cx="41275" cy="38100"/>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5" name="Freeform 87"/>
              <p:cNvSpPr/>
              <p:nvPr/>
            </p:nvSpPr>
            <p:spPr bwMode="auto">
              <a:xfrm>
                <a:off x="2921001" y="2012950"/>
                <a:ext cx="422275" cy="246062"/>
              </a:xfrm>
              <a:custGeom>
                <a:avLst/>
                <a:gdLst>
                  <a:gd name="T0" fmla="*/ 111 w 112"/>
                  <a:gd name="T1" fmla="*/ 24 h 65"/>
                  <a:gd name="T2" fmla="*/ 112 w 112"/>
                  <a:gd name="T3" fmla="*/ 25 h 65"/>
                  <a:gd name="T4" fmla="*/ 98 w 112"/>
                  <a:gd name="T5" fmla="*/ 64 h 65"/>
                  <a:gd name="T6" fmla="*/ 98 w 112"/>
                  <a:gd name="T7" fmla="*/ 65 h 65"/>
                  <a:gd name="T8" fmla="*/ 47 w 112"/>
                  <a:gd name="T9" fmla="*/ 65 h 65"/>
                  <a:gd name="T10" fmla="*/ 47 w 112"/>
                  <a:gd name="T11" fmla="*/ 64 h 65"/>
                  <a:gd name="T12" fmla="*/ 25 w 112"/>
                  <a:gd name="T13" fmla="*/ 9 h 65"/>
                  <a:gd name="T14" fmla="*/ 24 w 112"/>
                  <a:gd name="T15" fmla="*/ 9 h 65"/>
                  <a:gd name="T16" fmla="*/ 2 w 112"/>
                  <a:gd name="T17" fmla="*/ 9 h 65"/>
                  <a:gd name="T18" fmla="*/ 0 w 112"/>
                  <a:gd name="T19" fmla="*/ 8 h 65"/>
                  <a:gd name="T20" fmla="*/ 1 w 112"/>
                  <a:gd name="T21" fmla="*/ 0 h 65"/>
                  <a:gd name="T22" fmla="*/ 2 w 112"/>
                  <a:gd name="T23" fmla="*/ 0 h 65"/>
                  <a:gd name="T24" fmla="*/ 30 w 112"/>
                  <a:gd name="T25" fmla="*/ 0 h 65"/>
                  <a:gd name="T26" fmla="*/ 31 w 112"/>
                  <a:gd name="T27" fmla="*/ 0 h 65"/>
                  <a:gd name="T28" fmla="*/ 53 w 112"/>
                  <a:gd name="T29" fmla="*/ 55 h 65"/>
                  <a:gd name="T30" fmla="*/ 54 w 112"/>
                  <a:gd name="T31" fmla="*/ 56 h 65"/>
                  <a:gd name="T32" fmla="*/ 91 w 112"/>
                  <a:gd name="T33" fmla="*/ 56 h 65"/>
                  <a:gd name="T34" fmla="*/ 92 w 112"/>
                  <a:gd name="T35" fmla="*/ 55 h 65"/>
                  <a:gd name="T36" fmla="*/ 103 w 112"/>
                  <a:gd name="T37" fmla="*/ 22 h 65"/>
                  <a:gd name="T38" fmla="*/ 104 w 112"/>
                  <a:gd name="T39" fmla="*/ 21 h 65"/>
                  <a:gd name="T40" fmla="*/ 111 w 112"/>
                  <a:gd name="T41" fmla="*/ 24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112" h="65">
                    <a:moveTo>
                      <a:pt x="111" y="24"/>
                    </a:moveTo>
                    <a:cubicBezTo>
                      <a:pt x="112" y="24"/>
                      <a:pt x="112" y="24"/>
                      <a:pt x="112" y="25"/>
                    </a:cubicBezTo>
                    <a:cubicBezTo>
                      <a:pt x="98" y="64"/>
                      <a:pt x="98" y="64"/>
                      <a:pt x="98" y="64"/>
                    </a:cubicBezTo>
                    <a:cubicBezTo>
                      <a:pt x="98" y="64"/>
                      <a:pt x="98" y="65"/>
                      <a:pt x="98" y="65"/>
                    </a:cubicBezTo>
                    <a:cubicBezTo>
                      <a:pt x="47" y="65"/>
                      <a:pt x="47" y="65"/>
                      <a:pt x="47" y="65"/>
                    </a:cubicBezTo>
                    <a:cubicBezTo>
                      <a:pt x="47" y="65"/>
                      <a:pt x="47" y="64"/>
                      <a:pt x="47" y="64"/>
                    </a:cubicBezTo>
                    <a:cubicBezTo>
                      <a:pt x="25" y="9"/>
                      <a:pt x="25" y="9"/>
                      <a:pt x="25" y="9"/>
                    </a:cubicBezTo>
                    <a:cubicBezTo>
                      <a:pt x="24" y="9"/>
                      <a:pt x="24" y="9"/>
                      <a:pt x="24" y="9"/>
                    </a:cubicBezTo>
                    <a:cubicBezTo>
                      <a:pt x="2" y="9"/>
                      <a:pt x="2" y="9"/>
                      <a:pt x="2" y="9"/>
                    </a:cubicBezTo>
                    <a:cubicBezTo>
                      <a:pt x="1" y="9"/>
                      <a:pt x="1" y="9"/>
                      <a:pt x="0" y="8"/>
                    </a:cubicBezTo>
                    <a:cubicBezTo>
                      <a:pt x="1" y="0"/>
                      <a:pt x="1" y="0"/>
                      <a:pt x="1" y="0"/>
                    </a:cubicBezTo>
                    <a:cubicBezTo>
                      <a:pt x="1" y="0"/>
                      <a:pt x="1" y="0"/>
                      <a:pt x="2" y="0"/>
                    </a:cubicBezTo>
                    <a:cubicBezTo>
                      <a:pt x="30" y="0"/>
                      <a:pt x="30" y="0"/>
                      <a:pt x="30" y="0"/>
                    </a:cubicBezTo>
                    <a:cubicBezTo>
                      <a:pt x="30" y="0"/>
                      <a:pt x="31" y="0"/>
                      <a:pt x="31" y="0"/>
                    </a:cubicBezTo>
                    <a:cubicBezTo>
                      <a:pt x="53" y="55"/>
                      <a:pt x="53" y="55"/>
                      <a:pt x="53" y="55"/>
                    </a:cubicBezTo>
                    <a:cubicBezTo>
                      <a:pt x="53" y="55"/>
                      <a:pt x="53" y="56"/>
                      <a:pt x="54" y="56"/>
                    </a:cubicBezTo>
                    <a:cubicBezTo>
                      <a:pt x="91" y="56"/>
                      <a:pt x="91" y="56"/>
                      <a:pt x="91" y="56"/>
                    </a:cubicBezTo>
                    <a:cubicBezTo>
                      <a:pt x="91" y="56"/>
                      <a:pt x="92" y="55"/>
                      <a:pt x="92" y="55"/>
                    </a:cubicBezTo>
                    <a:cubicBezTo>
                      <a:pt x="103" y="22"/>
                      <a:pt x="103" y="22"/>
                      <a:pt x="103" y="22"/>
                    </a:cubicBezTo>
                    <a:cubicBezTo>
                      <a:pt x="103" y="21"/>
                      <a:pt x="104" y="21"/>
                      <a:pt x="104" y="21"/>
                    </a:cubicBezTo>
                    <a:lnTo>
                      <a:pt x="111" y="24"/>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6" name="Freeform 88"/>
              <p:cNvSpPr/>
              <p:nvPr/>
            </p:nvSpPr>
            <p:spPr bwMode="auto">
              <a:xfrm>
                <a:off x="3151188" y="1944688"/>
                <a:ext cx="85725" cy="204787"/>
              </a:xfrm>
              <a:custGeom>
                <a:avLst/>
                <a:gdLst>
                  <a:gd name="T0" fmla="*/ 8 w 23"/>
                  <a:gd name="T1" fmla="*/ 54 h 54"/>
                  <a:gd name="T2" fmla="*/ 7 w 23"/>
                  <a:gd name="T3" fmla="*/ 53 h 54"/>
                  <a:gd name="T4" fmla="*/ 7 w 23"/>
                  <a:gd name="T5" fmla="*/ 19 h 54"/>
                  <a:gd name="T6" fmla="*/ 7 w 23"/>
                  <a:gd name="T7" fmla="*/ 19 h 54"/>
                  <a:gd name="T8" fmla="*/ 1 w 23"/>
                  <a:gd name="T9" fmla="*/ 19 h 54"/>
                  <a:gd name="T10" fmla="*/ 1 w 23"/>
                  <a:gd name="T11" fmla="*/ 18 h 54"/>
                  <a:gd name="T12" fmla="*/ 11 w 23"/>
                  <a:gd name="T13" fmla="*/ 1 h 54"/>
                  <a:gd name="T14" fmla="*/ 12 w 23"/>
                  <a:gd name="T15" fmla="*/ 1 h 54"/>
                  <a:gd name="T16" fmla="*/ 23 w 23"/>
                  <a:gd name="T17" fmla="*/ 18 h 54"/>
                  <a:gd name="T18" fmla="*/ 22 w 23"/>
                  <a:gd name="T19" fmla="*/ 19 h 54"/>
                  <a:gd name="T20" fmla="*/ 17 w 23"/>
                  <a:gd name="T21" fmla="*/ 19 h 54"/>
                  <a:gd name="T22" fmla="*/ 16 w 23"/>
                  <a:gd name="T23" fmla="*/ 19 h 54"/>
                  <a:gd name="T24" fmla="*/ 16 w 23"/>
                  <a:gd name="T25" fmla="*/ 53 h 54"/>
                  <a:gd name="T26" fmla="*/ 16 w 23"/>
                  <a:gd name="T27" fmla="*/ 54 h 54"/>
                  <a:gd name="T28" fmla="*/ 8 w 23"/>
                  <a:gd name="T29" fmla="*/ 54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3" h="54">
                    <a:moveTo>
                      <a:pt x="8" y="54"/>
                    </a:moveTo>
                    <a:cubicBezTo>
                      <a:pt x="7" y="54"/>
                      <a:pt x="7" y="54"/>
                      <a:pt x="7" y="53"/>
                    </a:cubicBezTo>
                    <a:cubicBezTo>
                      <a:pt x="7" y="19"/>
                      <a:pt x="7" y="19"/>
                      <a:pt x="7" y="19"/>
                    </a:cubicBezTo>
                    <a:cubicBezTo>
                      <a:pt x="7" y="19"/>
                      <a:pt x="7" y="19"/>
                      <a:pt x="7" y="19"/>
                    </a:cubicBezTo>
                    <a:cubicBezTo>
                      <a:pt x="1" y="19"/>
                      <a:pt x="1" y="19"/>
                      <a:pt x="1" y="19"/>
                    </a:cubicBezTo>
                    <a:cubicBezTo>
                      <a:pt x="1" y="19"/>
                      <a:pt x="0" y="19"/>
                      <a:pt x="1" y="18"/>
                    </a:cubicBezTo>
                    <a:cubicBezTo>
                      <a:pt x="11" y="1"/>
                      <a:pt x="11" y="1"/>
                      <a:pt x="11" y="1"/>
                    </a:cubicBezTo>
                    <a:cubicBezTo>
                      <a:pt x="12" y="0"/>
                      <a:pt x="12" y="0"/>
                      <a:pt x="12" y="1"/>
                    </a:cubicBezTo>
                    <a:cubicBezTo>
                      <a:pt x="23" y="18"/>
                      <a:pt x="23" y="18"/>
                      <a:pt x="23" y="18"/>
                    </a:cubicBezTo>
                    <a:cubicBezTo>
                      <a:pt x="23" y="19"/>
                      <a:pt x="23" y="19"/>
                      <a:pt x="22" y="19"/>
                    </a:cubicBezTo>
                    <a:cubicBezTo>
                      <a:pt x="17" y="19"/>
                      <a:pt x="17" y="19"/>
                      <a:pt x="17" y="19"/>
                    </a:cubicBezTo>
                    <a:cubicBezTo>
                      <a:pt x="16" y="19"/>
                      <a:pt x="16" y="19"/>
                      <a:pt x="16" y="19"/>
                    </a:cubicBezTo>
                    <a:cubicBezTo>
                      <a:pt x="16" y="53"/>
                      <a:pt x="16" y="53"/>
                      <a:pt x="16" y="53"/>
                    </a:cubicBezTo>
                    <a:cubicBezTo>
                      <a:pt x="16" y="54"/>
                      <a:pt x="16" y="54"/>
                      <a:pt x="16" y="54"/>
                    </a:cubicBezTo>
                    <a:lnTo>
                      <a:pt x="8" y="54"/>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77" name="组合 276"/>
          <p:cNvGrpSpPr/>
          <p:nvPr/>
        </p:nvGrpSpPr>
        <p:grpSpPr>
          <a:xfrm>
            <a:off x="1613295" y="1366068"/>
            <a:ext cx="2101351" cy="2527335"/>
            <a:chOff x="11557961" y="2439034"/>
            <a:chExt cx="3970338" cy="4775201"/>
          </a:xfrm>
        </p:grpSpPr>
        <p:grpSp>
          <p:nvGrpSpPr>
            <p:cNvPr id="278" name="组合 277"/>
            <p:cNvGrpSpPr/>
            <p:nvPr/>
          </p:nvGrpSpPr>
          <p:grpSpPr>
            <a:xfrm>
              <a:off x="11557961" y="2439034"/>
              <a:ext cx="3970338" cy="4775201"/>
              <a:chOff x="6397625" y="1787525"/>
              <a:chExt cx="3970338" cy="4775201"/>
            </a:xfrm>
          </p:grpSpPr>
          <p:sp>
            <p:nvSpPr>
              <p:cNvPr id="279" name="Freeform 48"/>
              <p:cNvSpPr>
                <a:spLocks noEditPoints="1"/>
              </p:cNvSpPr>
              <p:nvPr/>
            </p:nvSpPr>
            <p:spPr bwMode="auto">
              <a:xfrm>
                <a:off x="6397625" y="1787525"/>
                <a:ext cx="3970338" cy="3970338"/>
              </a:xfrm>
              <a:custGeom>
                <a:avLst/>
                <a:gdLst>
                  <a:gd name="T0" fmla="*/ 556 w 1252"/>
                  <a:gd name="T1" fmla="*/ 1248 h 1252"/>
                  <a:gd name="T2" fmla="*/ 375 w 1252"/>
                  <a:gd name="T3" fmla="*/ 1200 h 1252"/>
                  <a:gd name="T4" fmla="*/ 255 w 1252"/>
                  <a:gd name="T5" fmla="*/ 1130 h 1252"/>
                  <a:gd name="T6" fmla="*/ 122 w 1252"/>
                  <a:gd name="T7" fmla="*/ 998 h 1252"/>
                  <a:gd name="T8" fmla="*/ 52 w 1252"/>
                  <a:gd name="T9" fmla="*/ 877 h 1252"/>
                  <a:gd name="T10" fmla="*/ 4 w 1252"/>
                  <a:gd name="T11" fmla="*/ 696 h 1252"/>
                  <a:gd name="T12" fmla="*/ 4 w 1252"/>
                  <a:gd name="T13" fmla="*/ 560 h 1252"/>
                  <a:gd name="T14" fmla="*/ 137 w 1252"/>
                  <a:gd name="T15" fmla="*/ 458 h 1252"/>
                  <a:gd name="T16" fmla="*/ 120 w 1252"/>
                  <a:gd name="T17" fmla="*/ 257 h 1252"/>
                  <a:gd name="T18" fmla="*/ 287 w 1252"/>
                  <a:gd name="T19" fmla="*/ 236 h 1252"/>
                  <a:gd name="T20" fmla="*/ 372 w 1252"/>
                  <a:gd name="T21" fmla="*/ 54 h 1252"/>
                  <a:gd name="T22" fmla="*/ 528 w 1252"/>
                  <a:gd name="T23" fmla="*/ 119 h 1252"/>
                  <a:gd name="T24" fmla="*/ 626 w 1252"/>
                  <a:gd name="T25" fmla="*/ 0 h 1252"/>
                  <a:gd name="T26" fmla="*/ 724 w 1252"/>
                  <a:gd name="T27" fmla="*/ 119 h 1252"/>
                  <a:gd name="T28" fmla="*/ 879 w 1252"/>
                  <a:gd name="T29" fmla="*/ 54 h 1252"/>
                  <a:gd name="T30" fmla="*/ 965 w 1252"/>
                  <a:gd name="T31" fmla="*/ 236 h 1252"/>
                  <a:gd name="T32" fmla="*/ 1132 w 1252"/>
                  <a:gd name="T33" fmla="*/ 257 h 1252"/>
                  <a:gd name="T34" fmla="*/ 1115 w 1252"/>
                  <a:gd name="T35" fmla="*/ 458 h 1252"/>
                  <a:gd name="T36" fmla="*/ 1248 w 1252"/>
                  <a:gd name="T37" fmla="*/ 560 h 1252"/>
                  <a:gd name="T38" fmla="*/ 1248 w 1252"/>
                  <a:gd name="T39" fmla="*/ 696 h 1252"/>
                  <a:gd name="T40" fmla="*/ 1200 w 1252"/>
                  <a:gd name="T41" fmla="*/ 877 h 1252"/>
                  <a:gd name="T42" fmla="*/ 1130 w 1252"/>
                  <a:gd name="T43" fmla="*/ 998 h 1252"/>
                  <a:gd name="T44" fmla="*/ 997 w 1252"/>
                  <a:gd name="T45" fmla="*/ 1130 h 1252"/>
                  <a:gd name="T46" fmla="*/ 877 w 1252"/>
                  <a:gd name="T47" fmla="*/ 1200 h 1252"/>
                  <a:gd name="T48" fmla="*/ 696 w 1252"/>
                  <a:gd name="T49" fmla="*/ 1248 h 1252"/>
                  <a:gd name="T50" fmla="*/ 563 w 1252"/>
                  <a:gd name="T51" fmla="*/ 1241 h 1252"/>
                  <a:gd name="T52" fmla="*/ 717 w 1252"/>
                  <a:gd name="T53" fmla="*/ 1126 h 1252"/>
                  <a:gd name="T54" fmla="*/ 797 w 1252"/>
                  <a:gd name="T55" fmla="*/ 1105 h 1252"/>
                  <a:gd name="T56" fmla="*/ 955 w 1252"/>
                  <a:gd name="T57" fmla="*/ 1014 h 1252"/>
                  <a:gd name="T58" fmla="*/ 1013 w 1252"/>
                  <a:gd name="T59" fmla="*/ 955 h 1252"/>
                  <a:gd name="T60" fmla="*/ 1105 w 1252"/>
                  <a:gd name="T61" fmla="*/ 797 h 1252"/>
                  <a:gd name="T62" fmla="*/ 1126 w 1252"/>
                  <a:gd name="T63" fmla="*/ 718 h 1252"/>
                  <a:gd name="T64" fmla="*/ 1240 w 1252"/>
                  <a:gd name="T65" fmla="*/ 563 h 1252"/>
                  <a:gd name="T66" fmla="*/ 1106 w 1252"/>
                  <a:gd name="T67" fmla="*/ 458 h 1252"/>
                  <a:gd name="T68" fmla="*/ 1127 w 1252"/>
                  <a:gd name="T69" fmla="*/ 265 h 1252"/>
                  <a:gd name="T70" fmla="*/ 957 w 1252"/>
                  <a:gd name="T71" fmla="*/ 241 h 1252"/>
                  <a:gd name="T72" fmla="*/ 879 w 1252"/>
                  <a:gd name="T73" fmla="*/ 63 h 1252"/>
                  <a:gd name="T74" fmla="*/ 720 w 1252"/>
                  <a:gd name="T75" fmla="*/ 127 h 1252"/>
                  <a:gd name="T76" fmla="*/ 626 w 1252"/>
                  <a:gd name="T77" fmla="*/ 9 h 1252"/>
                  <a:gd name="T78" fmla="*/ 532 w 1252"/>
                  <a:gd name="T79" fmla="*/ 127 h 1252"/>
                  <a:gd name="T80" fmla="*/ 373 w 1252"/>
                  <a:gd name="T81" fmla="*/ 63 h 1252"/>
                  <a:gd name="T82" fmla="*/ 295 w 1252"/>
                  <a:gd name="T83" fmla="*/ 241 h 1252"/>
                  <a:gd name="T84" fmla="*/ 125 w 1252"/>
                  <a:gd name="T85" fmla="*/ 265 h 1252"/>
                  <a:gd name="T86" fmla="*/ 146 w 1252"/>
                  <a:gd name="T87" fmla="*/ 458 h 1252"/>
                  <a:gd name="T88" fmla="*/ 12 w 1252"/>
                  <a:gd name="T89" fmla="*/ 563 h 1252"/>
                  <a:gd name="T90" fmla="*/ 126 w 1252"/>
                  <a:gd name="T91" fmla="*/ 718 h 1252"/>
                  <a:gd name="T92" fmla="*/ 147 w 1252"/>
                  <a:gd name="T93" fmla="*/ 797 h 1252"/>
                  <a:gd name="T94" fmla="*/ 239 w 1252"/>
                  <a:gd name="T95" fmla="*/ 955 h 1252"/>
                  <a:gd name="T96" fmla="*/ 297 w 1252"/>
                  <a:gd name="T97" fmla="*/ 1014 h 1252"/>
                  <a:gd name="T98" fmla="*/ 455 w 1252"/>
                  <a:gd name="T99" fmla="*/ 1105 h 1252"/>
                  <a:gd name="T100" fmla="*/ 535 w 1252"/>
                  <a:gd name="T101" fmla="*/ 1126 h 1252"/>
                  <a:gd name="T102" fmla="*/ 288 w 1252"/>
                  <a:gd name="T103" fmla="*/ 964 h 1252"/>
                  <a:gd name="T104" fmla="*/ 626 w 1252"/>
                  <a:gd name="T105" fmla="*/ 148 h 1252"/>
                  <a:gd name="T106" fmla="*/ 964 w 1252"/>
                  <a:gd name="T107" fmla="*/ 964 h 1252"/>
                  <a:gd name="T108" fmla="*/ 157 w 1252"/>
                  <a:gd name="T109" fmla="*/ 626 h 1252"/>
                  <a:gd name="T110" fmla="*/ 626 w 1252"/>
                  <a:gd name="T111" fmla="*/ 157 h 1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252" h="1252">
                    <a:moveTo>
                      <a:pt x="626" y="1252"/>
                    </a:moveTo>
                    <a:cubicBezTo>
                      <a:pt x="604" y="1252"/>
                      <a:pt x="581" y="1251"/>
                      <a:pt x="559" y="1249"/>
                    </a:cubicBezTo>
                    <a:cubicBezTo>
                      <a:pt x="556" y="1248"/>
                      <a:pt x="556" y="1248"/>
                      <a:pt x="556" y="1248"/>
                    </a:cubicBezTo>
                    <a:cubicBezTo>
                      <a:pt x="528" y="1134"/>
                      <a:pt x="528" y="1134"/>
                      <a:pt x="528" y="1134"/>
                    </a:cubicBezTo>
                    <a:cubicBezTo>
                      <a:pt x="504" y="1129"/>
                      <a:pt x="480" y="1123"/>
                      <a:pt x="458" y="1115"/>
                    </a:cubicBezTo>
                    <a:cubicBezTo>
                      <a:pt x="375" y="1200"/>
                      <a:pt x="375" y="1200"/>
                      <a:pt x="375" y="1200"/>
                    </a:cubicBezTo>
                    <a:cubicBezTo>
                      <a:pt x="372" y="1199"/>
                      <a:pt x="372" y="1199"/>
                      <a:pt x="372" y="1199"/>
                    </a:cubicBezTo>
                    <a:cubicBezTo>
                      <a:pt x="332" y="1181"/>
                      <a:pt x="293" y="1158"/>
                      <a:pt x="257" y="1132"/>
                    </a:cubicBezTo>
                    <a:cubicBezTo>
                      <a:pt x="255" y="1130"/>
                      <a:pt x="255" y="1130"/>
                      <a:pt x="255" y="1130"/>
                    </a:cubicBezTo>
                    <a:cubicBezTo>
                      <a:pt x="287" y="1016"/>
                      <a:pt x="287" y="1016"/>
                      <a:pt x="287" y="1016"/>
                    </a:cubicBezTo>
                    <a:cubicBezTo>
                      <a:pt x="269" y="1001"/>
                      <a:pt x="252" y="983"/>
                      <a:pt x="236" y="965"/>
                    </a:cubicBezTo>
                    <a:cubicBezTo>
                      <a:pt x="122" y="998"/>
                      <a:pt x="122" y="998"/>
                      <a:pt x="122" y="998"/>
                    </a:cubicBezTo>
                    <a:cubicBezTo>
                      <a:pt x="120" y="995"/>
                      <a:pt x="120" y="995"/>
                      <a:pt x="120" y="995"/>
                    </a:cubicBezTo>
                    <a:cubicBezTo>
                      <a:pt x="94" y="959"/>
                      <a:pt x="72" y="921"/>
                      <a:pt x="54" y="880"/>
                    </a:cubicBezTo>
                    <a:cubicBezTo>
                      <a:pt x="52" y="877"/>
                      <a:pt x="52" y="877"/>
                      <a:pt x="52" y="877"/>
                    </a:cubicBezTo>
                    <a:cubicBezTo>
                      <a:pt x="137" y="795"/>
                      <a:pt x="137" y="795"/>
                      <a:pt x="137" y="795"/>
                    </a:cubicBezTo>
                    <a:cubicBezTo>
                      <a:pt x="130" y="772"/>
                      <a:pt x="123" y="748"/>
                      <a:pt x="119" y="725"/>
                    </a:cubicBezTo>
                    <a:cubicBezTo>
                      <a:pt x="4" y="696"/>
                      <a:pt x="4" y="696"/>
                      <a:pt x="4" y="696"/>
                    </a:cubicBezTo>
                    <a:cubicBezTo>
                      <a:pt x="4" y="693"/>
                      <a:pt x="4" y="693"/>
                      <a:pt x="4" y="693"/>
                    </a:cubicBezTo>
                    <a:cubicBezTo>
                      <a:pt x="1" y="671"/>
                      <a:pt x="0" y="648"/>
                      <a:pt x="0" y="626"/>
                    </a:cubicBezTo>
                    <a:cubicBezTo>
                      <a:pt x="0" y="604"/>
                      <a:pt x="1" y="582"/>
                      <a:pt x="4" y="560"/>
                    </a:cubicBezTo>
                    <a:cubicBezTo>
                      <a:pt x="4" y="557"/>
                      <a:pt x="4" y="557"/>
                      <a:pt x="4" y="557"/>
                    </a:cubicBezTo>
                    <a:cubicBezTo>
                      <a:pt x="119" y="528"/>
                      <a:pt x="119" y="528"/>
                      <a:pt x="119" y="528"/>
                    </a:cubicBezTo>
                    <a:cubicBezTo>
                      <a:pt x="123" y="504"/>
                      <a:pt x="130" y="481"/>
                      <a:pt x="137" y="458"/>
                    </a:cubicBezTo>
                    <a:cubicBezTo>
                      <a:pt x="52" y="376"/>
                      <a:pt x="52" y="376"/>
                      <a:pt x="52" y="376"/>
                    </a:cubicBezTo>
                    <a:cubicBezTo>
                      <a:pt x="54" y="373"/>
                      <a:pt x="54" y="373"/>
                      <a:pt x="54" y="373"/>
                    </a:cubicBezTo>
                    <a:cubicBezTo>
                      <a:pt x="72" y="332"/>
                      <a:pt x="94" y="293"/>
                      <a:pt x="120" y="257"/>
                    </a:cubicBezTo>
                    <a:cubicBezTo>
                      <a:pt x="122" y="255"/>
                      <a:pt x="122" y="255"/>
                      <a:pt x="122" y="255"/>
                    </a:cubicBezTo>
                    <a:cubicBezTo>
                      <a:pt x="236" y="287"/>
                      <a:pt x="236" y="287"/>
                      <a:pt x="236" y="287"/>
                    </a:cubicBezTo>
                    <a:cubicBezTo>
                      <a:pt x="252" y="269"/>
                      <a:pt x="269" y="252"/>
                      <a:pt x="287" y="236"/>
                    </a:cubicBezTo>
                    <a:cubicBezTo>
                      <a:pt x="255" y="122"/>
                      <a:pt x="255" y="122"/>
                      <a:pt x="255" y="122"/>
                    </a:cubicBezTo>
                    <a:cubicBezTo>
                      <a:pt x="257" y="121"/>
                      <a:pt x="257" y="121"/>
                      <a:pt x="257" y="121"/>
                    </a:cubicBezTo>
                    <a:cubicBezTo>
                      <a:pt x="293" y="94"/>
                      <a:pt x="332" y="72"/>
                      <a:pt x="372" y="54"/>
                    </a:cubicBezTo>
                    <a:cubicBezTo>
                      <a:pt x="375" y="53"/>
                      <a:pt x="375" y="53"/>
                      <a:pt x="375" y="53"/>
                    </a:cubicBezTo>
                    <a:cubicBezTo>
                      <a:pt x="458" y="138"/>
                      <a:pt x="458" y="138"/>
                      <a:pt x="458" y="138"/>
                    </a:cubicBezTo>
                    <a:cubicBezTo>
                      <a:pt x="480" y="130"/>
                      <a:pt x="504" y="123"/>
                      <a:pt x="528" y="119"/>
                    </a:cubicBezTo>
                    <a:cubicBezTo>
                      <a:pt x="556" y="4"/>
                      <a:pt x="556" y="4"/>
                      <a:pt x="556" y="4"/>
                    </a:cubicBezTo>
                    <a:cubicBezTo>
                      <a:pt x="559" y="4"/>
                      <a:pt x="559" y="4"/>
                      <a:pt x="559" y="4"/>
                    </a:cubicBezTo>
                    <a:cubicBezTo>
                      <a:pt x="581" y="2"/>
                      <a:pt x="604" y="0"/>
                      <a:pt x="626" y="0"/>
                    </a:cubicBezTo>
                    <a:cubicBezTo>
                      <a:pt x="648" y="0"/>
                      <a:pt x="671" y="2"/>
                      <a:pt x="693" y="4"/>
                    </a:cubicBezTo>
                    <a:cubicBezTo>
                      <a:pt x="696" y="4"/>
                      <a:pt x="696" y="4"/>
                      <a:pt x="696" y="4"/>
                    </a:cubicBezTo>
                    <a:cubicBezTo>
                      <a:pt x="724" y="119"/>
                      <a:pt x="724" y="119"/>
                      <a:pt x="724" y="119"/>
                    </a:cubicBezTo>
                    <a:cubicBezTo>
                      <a:pt x="748" y="123"/>
                      <a:pt x="772" y="130"/>
                      <a:pt x="794" y="138"/>
                    </a:cubicBezTo>
                    <a:cubicBezTo>
                      <a:pt x="877" y="53"/>
                      <a:pt x="877" y="53"/>
                      <a:pt x="877" y="53"/>
                    </a:cubicBezTo>
                    <a:cubicBezTo>
                      <a:pt x="879" y="54"/>
                      <a:pt x="879" y="54"/>
                      <a:pt x="879" y="54"/>
                    </a:cubicBezTo>
                    <a:cubicBezTo>
                      <a:pt x="920" y="72"/>
                      <a:pt x="959" y="94"/>
                      <a:pt x="995" y="121"/>
                    </a:cubicBezTo>
                    <a:cubicBezTo>
                      <a:pt x="997" y="122"/>
                      <a:pt x="997" y="122"/>
                      <a:pt x="997" y="122"/>
                    </a:cubicBezTo>
                    <a:cubicBezTo>
                      <a:pt x="965" y="236"/>
                      <a:pt x="965" y="236"/>
                      <a:pt x="965" y="236"/>
                    </a:cubicBezTo>
                    <a:cubicBezTo>
                      <a:pt x="983" y="252"/>
                      <a:pt x="1000" y="269"/>
                      <a:pt x="1016" y="287"/>
                    </a:cubicBezTo>
                    <a:cubicBezTo>
                      <a:pt x="1130" y="255"/>
                      <a:pt x="1130" y="255"/>
                      <a:pt x="1130" y="255"/>
                    </a:cubicBezTo>
                    <a:cubicBezTo>
                      <a:pt x="1132" y="257"/>
                      <a:pt x="1132" y="257"/>
                      <a:pt x="1132" y="257"/>
                    </a:cubicBezTo>
                    <a:cubicBezTo>
                      <a:pt x="1158" y="293"/>
                      <a:pt x="1180" y="332"/>
                      <a:pt x="1198" y="373"/>
                    </a:cubicBezTo>
                    <a:cubicBezTo>
                      <a:pt x="1200" y="376"/>
                      <a:pt x="1200" y="376"/>
                      <a:pt x="1200" y="376"/>
                    </a:cubicBezTo>
                    <a:cubicBezTo>
                      <a:pt x="1115" y="458"/>
                      <a:pt x="1115" y="458"/>
                      <a:pt x="1115" y="458"/>
                    </a:cubicBezTo>
                    <a:cubicBezTo>
                      <a:pt x="1123" y="481"/>
                      <a:pt x="1129" y="504"/>
                      <a:pt x="1133" y="528"/>
                    </a:cubicBezTo>
                    <a:cubicBezTo>
                      <a:pt x="1248" y="557"/>
                      <a:pt x="1248" y="557"/>
                      <a:pt x="1248" y="557"/>
                    </a:cubicBezTo>
                    <a:cubicBezTo>
                      <a:pt x="1248" y="560"/>
                      <a:pt x="1248" y="560"/>
                      <a:pt x="1248" y="560"/>
                    </a:cubicBezTo>
                    <a:cubicBezTo>
                      <a:pt x="1251" y="582"/>
                      <a:pt x="1252" y="604"/>
                      <a:pt x="1252" y="626"/>
                    </a:cubicBezTo>
                    <a:cubicBezTo>
                      <a:pt x="1252" y="649"/>
                      <a:pt x="1251" y="671"/>
                      <a:pt x="1248" y="693"/>
                    </a:cubicBezTo>
                    <a:cubicBezTo>
                      <a:pt x="1248" y="696"/>
                      <a:pt x="1248" y="696"/>
                      <a:pt x="1248" y="696"/>
                    </a:cubicBezTo>
                    <a:cubicBezTo>
                      <a:pt x="1133" y="725"/>
                      <a:pt x="1133" y="725"/>
                      <a:pt x="1133" y="725"/>
                    </a:cubicBezTo>
                    <a:cubicBezTo>
                      <a:pt x="1129" y="748"/>
                      <a:pt x="1122" y="772"/>
                      <a:pt x="1115" y="795"/>
                    </a:cubicBezTo>
                    <a:cubicBezTo>
                      <a:pt x="1200" y="877"/>
                      <a:pt x="1200" y="877"/>
                      <a:pt x="1200" y="877"/>
                    </a:cubicBezTo>
                    <a:cubicBezTo>
                      <a:pt x="1198" y="880"/>
                      <a:pt x="1198" y="880"/>
                      <a:pt x="1198" y="880"/>
                    </a:cubicBezTo>
                    <a:cubicBezTo>
                      <a:pt x="1180" y="920"/>
                      <a:pt x="1158" y="959"/>
                      <a:pt x="1132" y="995"/>
                    </a:cubicBezTo>
                    <a:cubicBezTo>
                      <a:pt x="1130" y="998"/>
                      <a:pt x="1130" y="998"/>
                      <a:pt x="1130" y="998"/>
                    </a:cubicBezTo>
                    <a:cubicBezTo>
                      <a:pt x="1016" y="965"/>
                      <a:pt x="1016" y="965"/>
                      <a:pt x="1016" y="965"/>
                    </a:cubicBezTo>
                    <a:cubicBezTo>
                      <a:pt x="1000" y="983"/>
                      <a:pt x="983" y="1001"/>
                      <a:pt x="965" y="1016"/>
                    </a:cubicBezTo>
                    <a:cubicBezTo>
                      <a:pt x="997" y="1130"/>
                      <a:pt x="997" y="1130"/>
                      <a:pt x="997" y="1130"/>
                    </a:cubicBezTo>
                    <a:cubicBezTo>
                      <a:pt x="995" y="1132"/>
                      <a:pt x="995" y="1132"/>
                      <a:pt x="995" y="1132"/>
                    </a:cubicBezTo>
                    <a:cubicBezTo>
                      <a:pt x="959" y="1158"/>
                      <a:pt x="920" y="1181"/>
                      <a:pt x="879" y="1199"/>
                    </a:cubicBezTo>
                    <a:cubicBezTo>
                      <a:pt x="877" y="1200"/>
                      <a:pt x="877" y="1200"/>
                      <a:pt x="877" y="1200"/>
                    </a:cubicBezTo>
                    <a:cubicBezTo>
                      <a:pt x="794" y="1115"/>
                      <a:pt x="794" y="1115"/>
                      <a:pt x="794" y="1115"/>
                    </a:cubicBezTo>
                    <a:cubicBezTo>
                      <a:pt x="772" y="1123"/>
                      <a:pt x="748" y="1129"/>
                      <a:pt x="724" y="1134"/>
                    </a:cubicBezTo>
                    <a:cubicBezTo>
                      <a:pt x="696" y="1248"/>
                      <a:pt x="696" y="1248"/>
                      <a:pt x="696" y="1248"/>
                    </a:cubicBezTo>
                    <a:cubicBezTo>
                      <a:pt x="693" y="1249"/>
                      <a:pt x="693" y="1249"/>
                      <a:pt x="693" y="1249"/>
                    </a:cubicBezTo>
                    <a:cubicBezTo>
                      <a:pt x="671" y="1251"/>
                      <a:pt x="648" y="1252"/>
                      <a:pt x="626" y="1252"/>
                    </a:cubicBezTo>
                    <a:close/>
                    <a:moveTo>
                      <a:pt x="563" y="1241"/>
                    </a:moveTo>
                    <a:cubicBezTo>
                      <a:pt x="584" y="1243"/>
                      <a:pt x="605" y="1244"/>
                      <a:pt x="626" y="1244"/>
                    </a:cubicBezTo>
                    <a:cubicBezTo>
                      <a:pt x="647" y="1244"/>
                      <a:pt x="668" y="1243"/>
                      <a:pt x="689" y="1241"/>
                    </a:cubicBezTo>
                    <a:cubicBezTo>
                      <a:pt x="717" y="1126"/>
                      <a:pt x="717" y="1126"/>
                      <a:pt x="717" y="1126"/>
                    </a:cubicBezTo>
                    <a:cubicBezTo>
                      <a:pt x="720" y="1126"/>
                      <a:pt x="720" y="1126"/>
                      <a:pt x="720" y="1126"/>
                    </a:cubicBezTo>
                    <a:cubicBezTo>
                      <a:pt x="745" y="1121"/>
                      <a:pt x="770" y="1114"/>
                      <a:pt x="794" y="1106"/>
                    </a:cubicBezTo>
                    <a:cubicBezTo>
                      <a:pt x="797" y="1105"/>
                      <a:pt x="797" y="1105"/>
                      <a:pt x="797" y="1105"/>
                    </a:cubicBezTo>
                    <a:cubicBezTo>
                      <a:pt x="879" y="1190"/>
                      <a:pt x="879" y="1190"/>
                      <a:pt x="879" y="1190"/>
                    </a:cubicBezTo>
                    <a:cubicBezTo>
                      <a:pt x="917" y="1173"/>
                      <a:pt x="953" y="1151"/>
                      <a:pt x="988" y="1127"/>
                    </a:cubicBezTo>
                    <a:cubicBezTo>
                      <a:pt x="955" y="1014"/>
                      <a:pt x="955" y="1014"/>
                      <a:pt x="955" y="1014"/>
                    </a:cubicBezTo>
                    <a:cubicBezTo>
                      <a:pt x="957" y="1012"/>
                      <a:pt x="957" y="1012"/>
                      <a:pt x="957" y="1012"/>
                    </a:cubicBezTo>
                    <a:cubicBezTo>
                      <a:pt x="977" y="995"/>
                      <a:pt x="995" y="977"/>
                      <a:pt x="1011" y="958"/>
                    </a:cubicBezTo>
                    <a:cubicBezTo>
                      <a:pt x="1013" y="955"/>
                      <a:pt x="1013" y="955"/>
                      <a:pt x="1013" y="955"/>
                    </a:cubicBezTo>
                    <a:cubicBezTo>
                      <a:pt x="1127" y="988"/>
                      <a:pt x="1127" y="988"/>
                      <a:pt x="1127" y="988"/>
                    </a:cubicBezTo>
                    <a:cubicBezTo>
                      <a:pt x="1151" y="954"/>
                      <a:pt x="1172" y="917"/>
                      <a:pt x="1189" y="879"/>
                    </a:cubicBezTo>
                    <a:cubicBezTo>
                      <a:pt x="1105" y="797"/>
                      <a:pt x="1105" y="797"/>
                      <a:pt x="1105" y="797"/>
                    </a:cubicBezTo>
                    <a:cubicBezTo>
                      <a:pt x="1106" y="795"/>
                      <a:pt x="1106" y="795"/>
                      <a:pt x="1106" y="795"/>
                    </a:cubicBezTo>
                    <a:cubicBezTo>
                      <a:pt x="1114" y="771"/>
                      <a:pt x="1121" y="746"/>
                      <a:pt x="1125" y="720"/>
                    </a:cubicBezTo>
                    <a:cubicBezTo>
                      <a:pt x="1126" y="718"/>
                      <a:pt x="1126" y="718"/>
                      <a:pt x="1126" y="718"/>
                    </a:cubicBezTo>
                    <a:cubicBezTo>
                      <a:pt x="1240" y="689"/>
                      <a:pt x="1240" y="689"/>
                      <a:pt x="1240" y="689"/>
                    </a:cubicBezTo>
                    <a:cubicBezTo>
                      <a:pt x="1242" y="668"/>
                      <a:pt x="1243" y="647"/>
                      <a:pt x="1243" y="626"/>
                    </a:cubicBezTo>
                    <a:cubicBezTo>
                      <a:pt x="1243" y="605"/>
                      <a:pt x="1242" y="584"/>
                      <a:pt x="1240" y="563"/>
                    </a:cubicBezTo>
                    <a:cubicBezTo>
                      <a:pt x="1126" y="535"/>
                      <a:pt x="1126" y="535"/>
                      <a:pt x="1126" y="535"/>
                    </a:cubicBezTo>
                    <a:cubicBezTo>
                      <a:pt x="1125" y="532"/>
                      <a:pt x="1125" y="532"/>
                      <a:pt x="1125" y="532"/>
                    </a:cubicBezTo>
                    <a:cubicBezTo>
                      <a:pt x="1121" y="507"/>
                      <a:pt x="1114" y="482"/>
                      <a:pt x="1106" y="458"/>
                    </a:cubicBezTo>
                    <a:cubicBezTo>
                      <a:pt x="1105" y="455"/>
                      <a:pt x="1105" y="455"/>
                      <a:pt x="1105" y="455"/>
                    </a:cubicBezTo>
                    <a:cubicBezTo>
                      <a:pt x="1189" y="374"/>
                      <a:pt x="1189" y="374"/>
                      <a:pt x="1189" y="374"/>
                    </a:cubicBezTo>
                    <a:cubicBezTo>
                      <a:pt x="1172" y="335"/>
                      <a:pt x="1151" y="299"/>
                      <a:pt x="1127" y="265"/>
                    </a:cubicBezTo>
                    <a:cubicBezTo>
                      <a:pt x="1013" y="297"/>
                      <a:pt x="1013" y="297"/>
                      <a:pt x="1013" y="297"/>
                    </a:cubicBezTo>
                    <a:cubicBezTo>
                      <a:pt x="1011" y="295"/>
                      <a:pt x="1011" y="295"/>
                      <a:pt x="1011" y="295"/>
                    </a:cubicBezTo>
                    <a:cubicBezTo>
                      <a:pt x="995" y="276"/>
                      <a:pt x="977" y="257"/>
                      <a:pt x="957" y="241"/>
                    </a:cubicBezTo>
                    <a:cubicBezTo>
                      <a:pt x="955" y="239"/>
                      <a:pt x="955" y="239"/>
                      <a:pt x="955" y="239"/>
                    </a:cubicBezTo>
                    <a:cubicBezTo>
                      <a:pt x="988" y="126"/>
                      <a:pt x="988" y="126"/>
                      <a:pt x="988" y="126"/>
                    </a:cubicBezTo>
                    <a:cubicBezTo>
                      <a:pt x="953" y="101"/>
                      <a:pt x="917" y="80"/>
                      <a:pt x="879" y="63"/>
                    </a:cubicBezTo>
                    <a:cubicBezTo>
                      <a:pt x="797" y="148"/>
                      <a:pt x="797" y="148"/>
                      <a:pt x="797" y="148"/>
                    </a:cubicBezTo>
                    <a:cubicBezTo>
                      <a:pt x="794" y="147"/>
                      <a:pt x="794" y="147"/>
                      <a:pt x="794" y="147"/>
                    </a:cubicBezTo>
                    <a:cubicBezTo>
                      <a:pt x="770" y="138"/>
                      <a:pt x="745" y="131"/>
                      <a:pt x="720" y="127"/>
                    </a:cubicBezTo>
                    <a:cubicBezTo>
                      <a:pt x="717" y="126"/>
                      <a:pt x="717" y="126"/>
                      <a:pt x="717" y="126"/>
                    </a:cubicBezTo>
                    <a:cubicBezTo>
                      <a:pt x="689" y="12"/>
                      <a:pt x="689" y="12"/>
                      <a:pt x="689" y="12"/>
                    </a:cubicBezTo>
                    <a:cubicBezTo>
                      <a:pt x="668" y="10"/>
                      <a:pt x="647" y="9"/>
                      <a:pt x="626" y="9"/>
                    </a:cubicBezTo>
                    <a:cubicBezTo>
                      <a:pt x="605" y="9"/>
                      <a:pt x="584" y="10"/>
                      <a:pt x="563" y="12"/>
                    </a:cubicBezTo>
                    <a:cubicBezTo>
                      <a:pt x="535" y="126"/>
                      <a:pt x="535" y="126"/>
                      <a:pt x="535" y="126"/>
                    </a:cubicBezTo>
                    <a:cubicBezTo>
                      <a:pt x="532" y="127"/>
                      <a:pt x="532" y="127"/>
                      <a:pt x="532" y="127"/>
                    </a:cubicBezTo>
                    <a:cubicBezTo>
                      <a:pt x="507" y="131"/>
                      <a:pt x="482" y="138"/>
                      <a:pt x="458" y="147"/>
                    </a:cubicBezTo>
                    <a:cubicBezTo>
                      <a:pt x="455" y="148"/>
                      <a:pt x="455" y="148"/>
                      <a:pt x="455" y="148"/>
                    </a:cubicBezTo>
                    <a:cubicBezTo>
                      <a:pt x="373" y="63"/>
                      <a:pt x="373" y="63"/>
                      <a:pt x="373" y="63"/>
                    </a:cubicBezTo>
                    <a:cubicBezTo>
                      <a:pt x="335" y="80"/>
                      <a:pt x="298" y="101"/>
                      <a:pt x="264" y="126"/>
                    </a:cubicBezTo>
                    <a:cubicBezTo>
                      <a:pt x="297" y="239"/>
                      <a:pt x="297" y="239"/>
                      <a:pt x="297" y="239"/>
                    </a:cubicBezTo>
                    <a:cubicBezTo>
                      <a:pt x="295" y="241"/>
                      <a:pt x="295" y="241"/>
                      <a:pt x="295" y="241"/>
                    </a:cubicBezTo>
                    <a:cubicBezTo>
                      <a:pt x="275" y="257"/>
                      <a:pt x="257" y="276"/>
                      <a:pt x="241" y="295"/>
                    </a:cubicBezTo>
                    <a:cubicBezTo>
                      <a:pt x="239" y="297"/>
                      <a:pt x="239" y="297"/>
                      <a:pt x="239" y="297"/>
                    </a:cubicBezTo>
                    <a:cubicBezTo>
                      <a:pt x="125" y="265"/>
                      <a:pt x="125" y="265"/>
                      <a:pt x="125" y="265"/>
                    </a:cubicBezTo>
                    <a:cubicBezTo>
                      <a:pt x="101" y="299"/>
                      <a:pt x="80" y="335"/>
                      <a:pt x="63" y="374"/>
                    </a:cubicBezTo>
                    <a:cubicBezTo>
                      <a:pt x="147" y="455"/>
                      <a:pt x="147" y="455"/>
                      <a:pt x="147" y="455"/>
                    </a:cubicBezTo>
                    <a:cubicBezTo>
                      <a:pt x="146" y="458"/>
                      <a:pt x="146" y="458"/>
                      <a:pt x="146" y="458"/>
                    </a:cubicBezTo>
                    <a:cubicBezTo>
                      <a:pt x="138" y="482"/>
                      <a:pt x="131" y="507"/>
                      <a:pt x="127" y="532"/>
                    </a:cubicBezTo>
                    <a:cubicBezTo>
                      <a:pt x="126" y="535"/>
                      <a:pt x="126" y="535"/>
                      <a:pt x="126" y="535"/>
                    </a:cubicBezTo>
                    <a:cubicBezTo>
                      <a:pt x="12" y="563"/>
                      <a:pt x="12" y="563"/>
                      <a:pt x="12" y="563"/>
                    </a:cubicBezTo>
                    <a:cubicBezTo>
                      <a:pt x="10" y="584"/>
                      <a:pt x="9" y="606"/>
                      <a:pt x="9" y="626"/>
                    </a:cubicBezTo>
                    <a:cubicBezTo>
                      <a:pt x="9" y="647"/>
                      <a:pt x="10" y="668"/>
                      <a:pt x="12" y="689"/>
                    </a:cubicBezTo>
                    <a:cubicBezTo>
                      <a:pt x="126" y="718"/>
                      <a:pt x="126" y="718"/>
                      <a:pt x="126" y="718"/>
                    </a:cubicBezTo>
                    <a:cubicBezTo>
                      <a:pt x="127" y="720"/>
                      <a:pt x="127" y="720"/>
                      <a:pt x="127" y="720"/>
                    </a:cubicBezTo>
                    <a:cubicBezTo>
                      <a:pt x="131" y="746"/>
                      <a:pt x="138" y="771"/>
                      <a:pt x="146" y="795"/>
                    </a:cubicBezTo>
                    <a:cubicBezTo>
                      <a:pt x="147" y="797"/>
                      <a:pt x="147" y="797"/>
                      <a:pt x="147" y="797"/>
                    </a:cubicBezTo>
                    <a:cubicBezTo>
                      <a:pt x="63" y="879"/>
                      <a:pt x="63" y="879"/>
                      <a:pt x="63" y="879"/>
                    </a:cubicBezTo>
                    <a:cubicBezTo>
                      <a:pt x="80" y="917"/>
                      <a:pt x="101" y="954"/>
                      <a:pt x="125" y="988"/>
                    </a:cubicBezTo>
                    <a:cubicBezTo>
                      <a:pt x="239" y="955"/>
                      <a:pt x="239" y="955"/>
                      <a:pt x="239" y="955"/>
                    </a:cubicBezTo>
                    <a:cubicBezTo>
                      <a:pt x="241" y="958"/>
                      <a:pt x="241" y="958"/>
                      <a:pt x="241" y="958"/>
                    </a:cubicBezTo>
                    <a:cubicBezTo>
                      <a:pt x="257" y="977"/>
                      <a:pt x="275" y="995"/>
                      <a:pt x="295" y="1012"/>
                    </a:cubicBezTo>
                    <a:cubicBezTo>
                      <a:pt x="297" y="1014"/>
                      <a:pt x="297" y="1014"/>
                      <a:pt x="297" y="1014"/>
                    </a:cubicBezTo>
                    <a:cubicBezTo>
                      <a:pt x="264" y="1127"/>
                      <a:pt x="264" y="1127"/>
                      <a:pt x="264" y="1127"/>
                    </a:cubicBezTo>
                    <a:cubicBezTo>
                      <a:pt x="298" y="1151"/>
                      <a:pt x="335" y="1173"/>
                      <a:pt x="373" y="1190"/>
                    </a:cubicBezTo>
                    <a:cubicBezTo>
                      <a:pt x="455" y="1105"/>
                      <a:pt x="455" y="1105"/>
                      <a:pt x="455" y="1105"/>
                    </a:cubicBezTo>
                    <a:cubicBezTo>
                      <a:pt x="458" y="1106"/>
                      <a:pt x="458" y="1106"/>
                      <a:pt x="458" y="1106"/>
                    </a:cubicBezTo>
                    <a:cubicBezTo>
                      <a:pt x="482" y="1114"/>
                      <a:pt x="507" y="1121"/>
                      <a:pt x="532" y="1126"/>
                    </a:cubicBezTo>
                    <a:cubicBezTo>
                      <a:pt x="535" y="1126"/>
                      <a:pt x="535" y="1126"/>
                      <a:pt x="535" y="1126"/>
                    </a:cubicBezTo>
                    <a:lnTo>
                      <a:pt x="563" y="1241"/>
                    </a:lnTo>
                    <a:close/>
                    <a:moveTo>
                      <a:pt x="626" y="1104"/>
                    </a:moveTo>
                    <a:cubicBezTo>
                      <a:pt x="498" y="1104"/>
                      <a:pt x="378" y="1055"/>
                      <a:pt x="288" y="964"/>
                    </a:cubicBezTo>
                    <a:cubicBezTo>
                      <a:pt x="198" y="874"/>
                      <a:pt x="148" y="754"/>
                      <a:pt x="148" y="626"/>
                    </a:cubicBezTo>
                    <a:cubicBezTo>
                      <a:pt x="148" y="499"/>
                      <a:pt x="198" y="379"/>
                      <a:pt x="288" y="288"/>
                    </a:cubicBezTo>
                    <a:cubicBezTo>
                      <a:pt x="378" y="198"/>
                      <a:pt x="498" y="148"/>
                      <a:pt x="626" y="148"/>
                    </a:cubicBezTo>
                    <a:cubicBezTo>
                      <a:pt x="754" y="148"/>
                      <a:pt x="874" y="198"/>
                      <a:pt x="964" y="288"/>
                    </a:cubicBezTo>
                    <a:cubicBezTo>
                      <a:pt x="1054" y="379"/>
                      <a:pt x="1104" y="499"/>
                      <a:pt x="1104" y="626"/>
                    </a:cubicBezTo>
                    <a:cubicBezTo>
                      <a:pt x="1104" y="754"/>
                      <a:pt x="1054" y="874"/>
                      <a:pt x="964" y="964"/>
                    </a:cubicBezTo>
                    <a:cubicBezTo>
                      <a:pt x="874" y="1055"/>
                      <a:pt x="754" y="1104"/>
                      <a:pt x="626" y="1104"/>
                    </a:cubicBezTo>
                    <a:close/>
                    <a:moveTo>
                      <a:pt x="626" y="157"/>
                    </a:moveTo>
                    <a:cubicBezTo>
                      <a:pt x="367" y="157"/>
                      <a:pt x="157" y="367"/>
                      <a:pt x="157" y="626"/>
                    </a:cubicBezTo>
                    <a:cubicBezTo>
                      <a:pt x="157" y="885"/>
                      <a:pt x="367" y="1096"/>
                      <a:pt x="626" y="1096"/>
                    </a:cubicBezTo>
                    <a:cubicBezTo>
                      <a:pt x="885" y="1096"/>
                      <a:pt x="1095" y="885"/>
                      <a:pt x="1095" y="626"/>
                    </a:cubicBezTo>
                    <a:cubicBezTo>
                      <a:pt x="1095" y="367"/>
                      <a:pt x="885" y="157"/>
                      <a:pt x="626" y="157"/>
                    </a:cubicBezTo>
                    <a:close/>
                  </a:path>
                </a:pathLst>
              </a:custGeom>
              <a:solidFill>
                <a:schemeClr val="bg1">
                  <a:lumMod val="75000"/>
                </a:schemeClr>
              </a:solidFill>
              <a:ln>
                <a:noFill/>
              </a:ln>
            </p:spPr>
            <p:txBody>
              <a:bodyPr vert="horz" wrap="square" lIns="91440" tIns="45720" rIns="91440" bIns="45720" numCol="1" anchor="t" anchorCtr="0" compatLnSpc="1"/>
              <a:lstStyle/>
              <a:p>
                <a:endParaRPr lang="zh-CN" altLang="en-US"/>
              </a:p>
            </p:txBody>
          </p:sp>
          <p:grpSp>
            <p:nvGrpSpPr>
              <p:cNvPr id="280" name="组合 279"/>
              <p:cNvGrpSpPr/>
              <p:nvPr/>
            </p:nvGrpSpPr>
            <p:grpSpPr>
              <a:xfrm>
                <a:off x="7056438" y="2401888"/>
                <a:ext cx="2671763" cy="4160838"/>
                <a:chOff x="7056438" y="2401888"/>
                <a:chExt cx="2671763" cy="4160838"/>
              </a:xfrm>
              <a:effectLst>
                <a:outerShdw blurRad="254000" dist="101600" dir="8100000" sx="102000" sy="102000" algn="tr" rotWithShape="0">
                  <a:prstClr val="black">
                    <a:alpha val="28000"/>
                  </a:prstClr>
                </a:outerShdw>
              </a:effectLst>
            </p:grpSpPr>
            <p:sp>
              <p:nvSpPr>
                <p:cNvPr id="281" name="Freeform 49"/>
                <p:cNvSpPr/>
                <p:nvPr/>
              </p:nvSpPr>
              <p:spPr bwMode="auto">
                <a:xfrm>
                  <a:off x="7056438" y="2401888"/>
                  <a:ext cx="2671763" cy="4160838"/>
                </a:xfrm>
                <a:custGeom>
                  <a:avLst/>
                  <a:gdLst>
                    <a:gd name="T0" fmla="*/ 388 w 842"/>
                    <a:gd name="T1" fmla="*/ 1312 h 1312"/>
                    <a:gd name="T2" fmla="*/ 340 w 842"/>
                    <a:gd name="T3" fmla="*/ 1265 h 1312"/>
                    <a:gd name="T4" fmla="*/ 343 w 842"/>
                    <a:gd name="T5" fmla="*/ 1249 h 1312"/>
                    <a:gd name="T6" fmla="*/ 278 w 842"/>
                    <a:gd name="T7" fmla="*/ 1249 h 1312"/>
                    <a:gd name="T8" fmla="*/ 228 w 842"/>
                    <a:gd name="T9" fmla="*/ 1199 h 1312"/>
                    <a:gd name="T10" fmla="*/ 241 w 842"/>
                    <a:gd name="T11" fmla="*/ 1164 h 1312"/>
                    <a:gd name="T12" fmla="*/ 219 w 842"/>
                    <a:gd name="T13" fmla="*/ 1121 h 1312"/>
                    <a:gd name="T14" fmla="*/ 232 w 842"/>
                    <a:gd name="T15" fmla="*/ 1086 h 1312"/>
                    <a:gd name="T16" fmla="*/ 196 w 842"/>
                    <a:gd name="T17" fmla="*/ 1022 h 1312"/>
                    <a:gd name="T18" fmla="*/ 196 w 842"/>
                    <a:gd name="T19" fmla="*/ 982 h 1312"/>
                    <a:gd name="T20" fmla="*/ 196 w 842"/>
                    <a:gd name="T21" fmla="*/ 982 h 1312"/>
                    <a:gd name="T22" fmla="*/ 196 w 842"/>
                    <a:gd name="T23" fmla="*/ 976 h 1312"/>
                    <a:gd name="T24" fmla="*/ 196 w 842"/>
                    <a:gd name="T25" fmla="*/ 947 h 1312"/>
                    <a:gd name="T26" fmla="*/ 197 w 842"/>
                    <a:gd name="T27" fmla="*/ 940 h 1312"/>
                    <a:gd name="T28" fmla="*/ 197 w 842"/>
                    <a:gd name="T29" fmla="*/ 917 h 1312"/>
                    <a:gd name="T30" fmla="*/ 180 w 842"/>
                    <a:gd name="T31" fmla="*/ 849 h 1312"/>
                    <a:gd name="T32" fmla="*/ 129 w 842"/>
                    <a:gd name="T33" fmla="*/ 779 h 1312"/>
                    <a:gd name="T34" fmla="*/ 0 w 842"/>
                    <a:gd name="T35" fmla="*/ 419 h 1312"/>
                    <a:gd name="T36" fmla="*/ 419 w 842"/>
                    <a:gd name="T37" fmla="*/ 0 h 1312"/>
                    <a:gd name="T38" fmla="*/ 423 w 842"/>
                    <a:gd name="T39" fmla="*/ 0 h 1312"/>
                    <a:gd name="T40" fmla="*/ 842 w 842"/>
                    <a:gd name="T41" fmla="*/ 419 h 1312"/>
                    <a:gd name="T42" fmla="*/ 713 w 842"/>
                    <a:gd name="T43" fmla="*/ 779 h 1312"/>
                    <a:gd name="T44" fmla="*/ 662 w 842"/>
                    <a:gd name="T45" fmla="*/ 849 h 1312"/>
                    <a:gd name="T46" fmla="*/ 647 w 842"/>
                    <a:gd name="T47" fmla="*/ 899 h 1312"/>
                    <a:gd name="T48" fmla="*/ 646 w 842"/>
                    <a:gd name="T49" fmla="*/ 1023 h 1312"/>
                    <a:gd name="T50" fmla="*/ 610 w 842"/>
                    <a:gd name="T51" fmla="*/ 1086 h 1312"/>
                    <a:gd name="T52" fmla="*/ 623 w 842"/>
                    <a:gd name="T53" fmla="*/ 1121 h 1312"/>
                    <a:gd name="T54" fmla="*/ 601 w 842"/>
                    <a:gd name="T55" fmla="*/ 1164 h 1312"/>
                    <a:gd name="T56" fmla="*/ 614 w 842"/>
                    <a:gd name="T57" fmla="*/ 1199 h 1312"/>
                    <a:gd name="T58" fmla="*/ 564 w 842"/>
                    <a:gd name="T59" fmla="*/ 1249 h 1312"/>
                    <a:gd name="T60" fmla="*/ 499 w 842"/>
                    <a:gd name="T61" fmla="*/ 1249 h 1312"/>
                    <a:gd name="T62" fmla="*/ 502 w 842"/>
                    <a:gd name="T63" fmla="*/ 1265 h 1312"/>
                    <a:gd name="T64" fmla="*/ 455 w 842"/>
                    <a:gd name="T65" fmla="*/ 1312 h 1312"/>
                    <a:gd name="T66" fmla="*/ 388 w 842"/>
                    <a:gd name="T67" fmla="*/ 1312 h 13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842" h="1312">
                      <a:moveTo>
                        <a:pt x="388" y="1312"/>
                      </a:moveTo>
                      <a:cubicBezTo>
                        <a:pt x="362" y="1312"/>
                        <a:pt x="340" y="1291"/>
                        <a:pt x="340" y="1265"/>
                      </a:cubicBezTo>
                      <a:cubicBezTo>
                        <a:pt x="340" y="1259"/>
                        <a:pt x="341" y="1254"/>
                        <a:pt x="343" y="1249"/>
                      </a:cubicBezTo>
                      <a:cubicBezTo>
                        <a:pt x="278" y="1249"/>
                        <a:pt x="278" y="1249"/>
                        <a:pt x="278" y="1249"/>
                      </a:cubicBezTo>
                      <a:cubicBezTo>
                        <a:pt x="250" y="1249"/>
                        <a:pt x="228" y="1226"/>
                        <a:pt x="228" y="1199"/>
                      </a:cubicBezTo>
                      <a:cubicBezTo>
                        <a:pt x="228" y="1186"/>
                        <a:pt x="233" y="1173"/>
                        <a:pt x="241" y="1164"/>
                      </a:cubicBezTo>
                      <a:cubicBezTo>
                        <a:pt x="228" y="1156"/>
                        <a:pt x="219" y="1140"/>
                        <a:pt x="219" y="1121"/>
                      </a:cubicBezTo>
                      <a:cubicBezTo>
                        <a:pt x="219" y="1108"/>
                        <a:pt x="223" y="1095"/>
                        <a:pt x="232" y="1086"/>
                      </a:cubicBezTo>
                      <a:cubicBezTo>
                        <a:pt x="210" y="1073"/>
                        <a:pt x="196" y="1049"/>
                        <a:pt x="196" y="1022"/>
                      </a:cubicBezTo>
                      <a:cubicBezTo>
                        <a:pt x="196" y="982"/>
                        <a:pt x="196" y="982"/>
                        <a:pt x="196" y="982"/>
                      </a:cubicBezTo>
                      <a:cubicBezTo>
                        <a:pt x="196" y="982"/>
                        <a:pt x="196" y="982"/>
                        <a:pt x="196" y="982"/>
                      </a:cubicBezTo>
                      <a:cubicBezTo>
                        <a:pt x="196" y="976"/>
                        <a:pt x="196" y="976"/>
                        <a:pt x="196" y="976"/>
                      </a:cubicBezTo>
                      <a:cubicBezTo>
                        <a:pt x="196" y="966"/>
                        <a:pt x="196" y="957"/>
                        <a:pt x="196" y="947"/>
                      </a:cubicBezTo>
                      <a:cubicBezTo>
                        <a:pt x="197" y="940"/>
                        <a:pt x="197" y="940"/>
                        <a:pt x="197" y="940"/>
                      </a:cubicBezTo>
                      <a:cubicBezTo>
                        <a:pt x="197" y="917"/>
                        <a:pt x="197" y="917"/>
                        <a:pt x="197" y="917"/>
                      </a:cubicBezTo>
                      <a:cubicBezTo>
                        <a:pt x="196" y="897"/>
                        <a:pt x="194" y="871"/>
                        <a:pt x="180" y="849"/>
                      </a:cubicBezTo>
                      <a:cubicBezTo>
                        <a:pt x="166" y="824"/>
                        <a:pt x="148" y="802"/>
                        <a:pt x="129" y="779"/>
                      </a:cubicBezTo>
                      <a:cubicBezTo>
                        <a:pt x="69" y="706"/>
                        <a:pt x="0" y="623"/>
                        <a:pt x="0" y="419"/>
                      </a:cubicBezTo>
                      <a:cubicBezTo>
                        <a:pt x="0" y="188"/>
                        <a:pt x="188" y="0"/>
                        <a:pt x="419" y="0"/>
                      </a:cubicBezTo>
                      <a:cubicBezTo>
                        <a:pt x="423" y="0"/>
                        <a:pt x="423" y="0"/>
                        <a:pt x="423" y="0"/>
                      </a:cubicBezTo>
                      <a:cubicBezTo>
                        <a:pt x="654" y="0"/>
                        <a:pt x="842" y="188"/>
                        <a:pt x="842" y="419"/>
                      </a:cubicBezTo>
                      <a:cubicBezTo>
                        <a:pt x="842" y="623"/>
                        <a:pt x="773" y="706"/>
                        <a:pt x="713" y="779"/>
                      </a:cubicBezTo>
                      <a:cubicBezTo>
                        <a:pt x="694" y="802"/>
                        <a:pt x="676" y="824"/>
                        <a:pt x="662" y="849"/>
                      </a:cubicBezTo>
                      <a:cubicBezTo>
                        <a:pt x="653" y="863"/>
                        <a:pt x="649" y="879"/>
                        <a:pt x="647" y="899"/>
                      </a:cubicBezTo>
                      <a:cubicBezTo>
                        <a:pt x="646" y="1023"/>
                        <a:pt x="646" y="1023"/>
                        <a:pt x="646" y="1023"/>
                      </a:cubicBezTo>
                      <a:cubicBezTo>
                        <a:pt x="646" y="1049"/>
                        <a:pt x="632" y="1073"/>
                        <a:pt x="610" y="1086"/>
                      </a:cubicBezTo>
                      <a:cubicBezTo>
                        <a:pt x="619" y="1095"/>
                        <a:pt x="623" y="1108"/>
                        <a:pt x="623" y="1121"/>
                      </a:cubicBezTo>
                      <a:cubicBezTo>
                        <a:pt x="623" y="1140"/>
                        <a:pt x="614" y="1156"/>
                        <a:pt x="601" y="1164"/>
                      </a:cubicBezTo>
                      <a:cubicBezTo>
                        <a:pt x="609" y="1173"/>
                        <a:pt x="614" y="1186"/>
                        <a:pt x="614" y="1199"/>
                      </a:cubicBezTo>
                      <a:cubicBezTo>
                        <a:pt x="614" y="1226"/>
                        <a:pt x="592" y="1249"/>
                        <a:pt x="564" y="1249"/>
                      </a:cubicBezTo>
                      <a:cubicBezTo>
                        <a:pt x="499" y="1249"/>
                        <a:pt x="499" y="1249"/>
                        <a:pt x="499" y="1249"/>
                      </a:cubicBezTo>
                      <a:cubicBezTo>
                        <a:pt x="501" y="1254"/>
                        <a:pt x="502" y="1259"/>
                        <a:pt x="502" y="1265"/>
                      </a:cubicBezTo>
                      <a:cubicBezTo>
                        <a:pt x="502" y="1291"/>
                        <a:pt x="480" y="1312"/>
                        <a:pt x="455" y="1312"/>
                      </a:cubicBezTo>
                      <a:lnTo>
                        <a:pt x="388" y="1312"/>
                      </a:lnTo>
                      <a:close/>
                    </a:path>
                  </a:pathLst>
                </a:custGeom>
                <a:solidFill>
                  <a:srgbClr val="F4F4F4"/>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2" name="Freeform 50"/>
                <p:cNvSpPr/>
                <p:nvPr/>
              </p:nvSpPr>
              <p:spPr bwMode="auto">
                <a:xfrm>
                  <a:off x="8247063" y="6384925"/>
                  <a:ext cx="293688" cy="82550"/>
                </a:xfrm>
                <a:custGeom>
                  <a:avLst/>
                  <a:gdLst>
                    <a:gd name="T0" fmla="*/ 13 w 93"/>
                    <a:gd name="T1" fmla="*/ 26 h 26"/>
                    <a:gd name="T2" fmla="*/ 0 w 93"/>
                    <a:gd name="T3" fmla="*/ 13 h 26"/>
                    <a:gd name="T4" fmla="*/ 13 w 93"/>
                    <a:gd name="T5" fmla="*/ 0 h 26"/>
                    <a:gd name="T6" fmla="*/ 80 w 93"/>
                    <a:gd name="T7" fmla="*/ 0 h 26"/>
                    <a:gd name="T8" fmla="*/ 93 w 93"/>
                    <a:gd name="T9" fmla="*/ 13 h 26"/>
                    <a:gd name="T10" fmla="*/ 80 w 93"/>
                    <a:gd name="T11" fmla="*/ 26 h 26"/>
                    <a:gd name="T12" fmla="*/ 13 w 93"/>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93" h="26">
                      <a:moveTo>
                        <a:pt x="13" y="26"/>
                      </a:moveTo>
                      <a:cubicBezTo>
                        <a:pt x="5" y="26"/>
                        <a:pt x="0" y="20"/>
                        <a:pt x="0" y="13"/>
                      </a:cubicBezTo>
                      <a:cubicBezTo>
                        <a:pt x="0" y="6"/>
                        <a:pt x="5" y="0"/>
                        <a:pt x="13" y="0"/>
                      </a:cubicBezTo>
                      <a:cubicBezTo>
                        <a:pt x="80" y="0"/>
                        <a:pt x="80" y="0"/>
                        <a:pt x="80" y="0"/>
                      </a:cubicBezTo>
                      <a:cubicBezTo>
                        <a:pt x="87" y="0"/>
                        <a:pt x="93" y="6"/>
                        <a:pt x="93" y="13"/>
                      </a:cubicBezTo>
                      <a:cubicBezTo>
                        <a:pt x="93" y="20"/>
                        <a:pt x="87" y="26"/>
                        <a:pt x="80" y="26"/>
                      </a:cubicBezTo>
                      <a:lnTo>
                        <a:pt x="13" y="26"/>
                      </a:lnTo>
                      <a:close/>
                    </a:path>
                  </a:pathLst>
                </a:custGeom>
                <a:solidFill>
                  <a:srgbClr val="858685"/>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3" name="Freeform 51"/>
                <p:cNvSpPr/>
                <p:nvPr/>
              </p:nvSpPr>
              <p:spPr bwMode="auto">
                <a:xfrm>
                  <a:off x="7888288" y="6162675"/>
                  <a:ext cx="1008063" cy="104775"/>
                </a:xfrm>
                <a:custGeom>
                  <a:avLst/>
                  <a:gdLst>
                    <a:gd name="T0" fmla="*/ 16 w 318"/>
                    <a:gd name="T1" fmla="*/ 33 h 33"/>
                    <a:gd name="T2" fmla="*/ 0 w 318"/>
                    <a:gd name="T3" fmla="*/ 16 h 33"/>
                    <a:gd name="T4" fmla="*/ 16 w 318"/>
                    <a:gd name="T5" fmla="*/ 0 h 33"/>
                    <a:gd name="T6" fmla="*/ 302 w 318"/>
                    <a:gd name="T7" fmla="*/ 0 h 33"/>
                    <a:gd name="T8" fmla="*/ 318 w 318"/>
                    <a:gd name="T9" fmla="*/ 16 h 33"/>
                    <a:gd name="T10" fmla="*/ 302 w 318"/>
                    <a:gd name="T11" fmla="*/ 33 h 33"/>
                    <a:gd name="T12" fmla="*/ 16 w 318"/>
                    <a:gd name="T13" fmla="*/ 33 h 33"/>
                  </a:gdLst>
                  <a:ahLst/>
                  <a:cxnLst>
                    <a:cxn ang="0">
                      <a:pos x="T0" y="T1"/>
                    </a:cxn>
                    <a:cxn ang="0">
                      <a:pos x="T2" y="T3"/>
                    </a:cxn>
                    <a:cxn ang="0">
                      <a:pos x="T4" y="T5"/>
                    </a:cxn>
                    <a:cxn ang="0">
                      <a:pos x="T6" y="T7"/>
                    </a:cxn>
                    <a:cxn ang="0">
                      <a:pos x="T8" y="T9"/>
                    </a:cxn>
                    <a:cxn ang="0">
                      <a:pos x="T10" y="T11"/>
                    </a:cxn>
                    <a:cxn ang="0">
                      <a:pos x="T12" y="T13"/>
                    </a:cxn>
                  </a:cxnLst>
                  <a:rect l="0" t="0" r="r" b="b"/>
                  <a:pathLst>
                    <a:path w="318" h="33">
                      <a:moveTo>
                        <a:pt x="16" y="33"/>
                      </a:moveTo>
                      <a:cubicBezTo>
                        <a:pt x="7" y="33"/>
                        <a:pt x="0" y="25"/>
                        <a:pt x="0" y="16"/>
                      </a:cubicBezTo>
                      <a:cubicBezTo>
                        <a:pt x="0" y="7"/>
                        <a:pt x="7" y="0"/>
                        <a:pt x="16" y="0"/>
                      </a:cubicBezTo>
                      <a:cubicBezTo>
                        <a:pt x="302" y="0"/>
                        <a:pt x="302" y="0"/>
                        <a:pt x="302" y="0"/>
                      </a:cubicBezTo>
                      <a:cubicBezTo>
                        <a:pt x="311" y="0"/>
                        <a:pt x="318" y="7"/>
                        <a:pt x="318" y="16"/>
                      </a:cubicBezTo>
                      <a:cubicBezTo>
                        <a:pt x="318" y="25"/>
                        <a:pt x="311" y="33"/>
                        <a:pt x="302" y="33"/>
                      </a:cubicBezTo>
                      <a:lnTo>
                        <a:pt x="16" y="33"/>
                      </a:lnTo>
                      <a:close/>
                    </a:path>
                  </a:pathLst>
                </a:custGeom>
                <a:solidFill>
                  <a:srgbClr val="858685"/>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4" name="Freeform 52"/>
                <p:cNvSpPr/>
                <p:nvPr/>
              </p:nvSpPr>
              <p:spPr bwMode="auto">
                <a:xfrm>
                  <a:off x="7856538" y="5897563"/>
                  <a:ext cx="1052513" cy="107950"/>
                </a:xfrm>
                <a:custGeom>
                  <a:avLst/>
                  <a:gdLst>
                    <a:gd name="T0" fmla="*/ 17 w 332"/>
                    <a:gd name="T1" fmla="*/ 34 h 34"/>
                    <a:gd name="T2" fmla="*/ 0 w 332"/>
                    <a:gd name="T3" fmla="*/ 17 h 34"/>
                    <a:gd name="T4" fmla="*/ 17 w 332"/>
                    <a:gd name="T5" fmla="*/ 0 h 34"/>
                    <a:gd name="T6" fmla="*/ 315 w 332"/>
                    <a:gd name="T7" fmla="*/ 0 h 34"/>
                    <a:gd name="T8" fmla="*/ 332 w 332"/>
                    <a:gd name="T9" fmla="*/ 17 h 34"/>
                    <a:gd name="T10" fmla="*/ 315 w 332"/>
                    <a:gd name="T11" fmla="*/ 34 h 34"/>
                    <a:gd name="T12" fmla="*/ 17 w 332"/>
                    <a:gd name="T13" fmla="*/ 34 h 34"/>
                  </a:gdLst>
                  <a:ahLst/>
                  <a:cxnLst>
                    <a:cxn ang="0">
                      <a:pos x="T0" y="T1"/>
                    </a:cxn>
                    <a:cxn ang="0">
                      <a:pos x="T2" y="T3"/>
                    </a:cxn>
                    <a:cxn ang="0">
                      <a:pos x="T4" y="T5"/>
                    </a:cxn>
                    <a:cxn ang="0">
                      <a:pos x="T6" y="T7"/>
                    </a:cxn>
                    <a:cxn ang="0">
                      <a:pos x="T8" y="T9"/>
                    </a:cxn>
                    <a:cxn ang="0">
                      <a:pos x="T10" y="T11"/>
                    </a:cxn>
                    <a:cxn ang="0">
                      <a:pos x="T12" y="T13"/>
                    </a:cxn>
                  </a:cxnLst>
                  <a:rect l="0" t="0" r="r" b="b"/>
                  <a:pathLst>
                    <a:path w="332" h="34">
                      <a:moveTo>
                        <a:pt x="17" y="34"/>
                      </a:moveTo>
                      <a:cubicBezTo>
                        <a:pt x="8" y="34"/>
                        <a:pt x="0" y="26"/>
                        <a:pt x="0" y="17"/>
                      </a:cubicBezTo>
                      <a:cubicBezTo>
                        <a:pt x="0" y="7"/>
                        <a:pt x="8" y="0"/>
                        <a:pt x="17" y="0"/>
                      </a:cubicBezTo>
                      <a:cubicBezTo>
                        <a:pt x="315" y="0"/>
                        <a:pt x="315" y="0"/>
                        <a:pt x="315" y="0"/>
                      </a:cubicBezTo>
                      <a:cubicBezTo>
                        <a:pt x="324" y="0"/>
                        <a:pt x="332" y="7"/>
                        <a:pt x="332" y="17"/>
                      </a:cubicBezTo>
                      <a:cubicBezTo>
                        <a:pt x="332" y="26"/>
                        <a:pt x="324" y="34"/>
                        <a:pt x="315" y="34"/>
                      </a:cubicBezTo>
                      <a:lnTo>
                        <a:pt x="17" y="34"/>
                      </a:lnTo>
                      <a:close/>
                    </a:path>
                  </a:pathLst>
                </a:custGeom>
                <a:solidFill>
                  <a:srgbClr val="858685"/>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5" name="Freeform 53"/>
                <p:cNvSpPr/>
                <p:nvPr/>
              </p:nvSpPr>
              <p:spPr bwMode="auto">
                <a:xfrm>
                  <a:off x="7780338" y="5211763"/>
                  <a:ext cx="1223963" cy="552450"/>
                </a:xfrm>
                <a:custGeom>
                  <a:avLst/>
                  <a:gdLst>
                    <a:gd name="T0" fmla="*/ 3 w 386"/>
                    <a:gd name="T1" fmla="*/ 30 h 174"/>
                    <a:gd name="T2" fmla="*/ 3 w 386"/>
                    <a:gd name="T3" fmla="*/ 30 h 174"/>
                    <a:gd name="T4" fmla="*/ 3 w 386"/>
                    <a:gd name="T5" fmla="*/ 54 h 174"/>
                    <a:gd name="T6" fmla="*/ 2 w 386"/>
                    <a:gd name="T7" fmla="*/ 62 h 174"/>
                    <a:gd name="T8" fmla="*/ 3 w 386"/>
                    <a:gd name="T9" fmla="*/ 62 h 174"/>
                    <a:gd name="T10" fmla="*/ 2 w 386"/>
                    <a:gd name="T11" fmla="*/ 137 h 174"/>
                    <a:gd name="T12" fmla="*/ 27 w 386"/>
                    <a:gd name="T13" fmla="*/ 174 h 174"/>
                    <a:gd name="T14" fmla="*/ 359 w 386"/>
                    <a:gd name="T15" fmla="*/ 174 h 174"/>
                    <a:gd name="T16" fmla="*/ 384 w 386"/>
                    <a:gd name="T17" fmla="*/ 136 h 174"/>
                    <a:gd name="T18" fmla="*/ 385 w 386"/>
                    <a:gd name="T19" fmla="*/ 11 h 174"/>
                    <a:gd name="T20" fmla="*/ 385 w 386"/>
                    <a:gd name="T21" fmla="*/ 10 h 174"/>
                    <a:gd name="T22" fmla="*/ 386 w 386"/>
                    <a:gd name="T23" fmla="*/ 0 h 174"/>
                    <a:gd name="T24" fmla="*/ 0 w 386"/>
                    <a:gd name="T25" fmla="*/ 0 h 174"/>
                    <a:gd name="T26" fmla="*/ 3 w 386"/>
                    <a:gd name="T27" fmla="*/ 30 h 1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86" h="174">
                      <a:moveTo>
                        <a:pt x="3" y="30"/>
                      </a:moveTo>
                      <a:cubicBezTo>
                        <a:pt x="3" y="30"/>
                        <a:pt x="3" y="30"/>
                        <a:pt x="3" y="30"/>
                      </a:cubicBezTo>
                      <a:cubicBezTo>
                        <a:pt x="3" y="54"/>
                        <a:pt x="3" y="54"/>
                        <a:pt x="3" y="54"/>
                      </a:cubicBezTo>
                      <a:cubicBezTo>
                        <a:pt x="3" y="54"/>
                        <a:pt x="2" y="62"/>
                        <a:pt x="2" y="62"/>
                      </a:cubicBezTo>
                      <a:cubicBezTo>
                        <a:pt x="3" y="62"/>
                        <a:pt x="3" y="62"/>
                        <a:pt x="3" y="62"/>
                      </a:cubicBezTo>
                      <a:cubicBezTo>
                        <a:pt x="2" y="137"/>
                        <a:pt x="2" y="137"/>
                        <a:pt x="2" y="137"/>
                      </a:cubicBezTo>
                      <a:cubicBezTo>
                        <a:pt x="2" y="153"/>
                        <a:pt x="12" y="168"/>
                        <a:pt x="27" y="174"/>
                      </a:cubicBezTo>
                      <a:cubicBezTo>
                        <a:pt x="34" y="173"/>
                        <a:pt x="359" y="174"/>
                        <a:pt x="359" y="174"/>
                      </a:cubicBezTo>
                      <a:cubicBezTo>
                        <a:pt x="374" y="168"/>
                        <a:pt x="384" y="153"/>
                        <a:pt x="384" y="136"/>
                      </a:cubicBezTo>
                      <a:cubicBezTo>
                        <a:pt x="385" y="11"/>
                        <a:pt x="385" y="11"/>
                        <a:pt x="385" y="11"/>
                      </a:cubicBezTo>
                      <a:cubicBezTo>
                        <a:pt x="385" y="10"/>
                        <a:pt x="385" y="10"/>
                        <a:pt x="385" y="10"/>
                      </a:cubicBezTo>
                      <a:cubicBezTo>
                        <a:pt x="385" y="6"/>
                        <a:pt x="385" y="3"/>
                        <a:pt x="386" y="0"/>
                      </a:cubicBezTo>
                      <a:cubicBezTo>
                        <a:pt x="0" y="0"/>
                        <a:pt x="0" y="0"/>
                        <a:pt x="0" y="0"/>
                      </a:cubicBezTo>
                      <a:cubicBezTo>
                        <a:pt x="2" y="11"/>
                        <a:pt x="2" y="21"/>
                        <a:pt x="3" y="30"/>
                      </a:cubicBezTo>
                      <a:close/>
                    </a:path>
                  </a:pathLst>
                </a:custGeom>
                <a:gradFill>
                  <a:gsLst>
                    <a:gs pos="0">
                      <a:srgbClr val="007BD3"/>
                    </a:gs>
                    <a:gs pos="100000">
                      <a:srgbClr val="034373"/>
                    </a:gs>
                  </a:gsLst>
                  <a:lin ang="13500000" scaled="0"/>
                </a:gra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7" name="Freeform 54"/>
                <p:cNvSpPr/>
                <p:nvPr/>
              </p:nvSpPr>
              <p:spPr bwMode="auto">
                <a:xfrm>
                  <a:off x="7167563" y="2509838"/>
                  <a:ext cx="2452688" cy="2578100"/>
                </a:xfrm>
                <a:custGeom>
                  <a:avLst/>
                  <a:gdLst>
                    <a:gd name="T0" fmla="*/ 597 w 773"/>
                    <a:gd name="T1" fmla="*/ 797 h 813"/>
                    <a:gd name="T2" fmla="*/ 652 w 773"/>
                    <a:gd name="T3" fmla="*/ 723 h 813"/>
                    <a:gd name="T4" fmla="*/ 773 w 773"/>
                    <a:gd name="T5" fmla="*/ 385 h 813"/>
                    <a:gd name="T6" fmla="*/ 388 w 773"/>
                    <a:gd name="T7" fmla="*/ 0 h 813"/>
                    <a:gd name="T8" fmla="*/ 384 w 773"/>
                    <a:gd name="T9" fmla="*/ 0 h 813"/>
                    <a:gd name="T10" fmla="*/ 0 w 773"/>
                    <a:gd name="T11" fmla="*/ 385 h 813"/>
                    <a:gd name="T12" fmla="*/ 120 w 773"/>
                    <a:gd name="T13" fmla="*/ 723 h 813"/>
                    <a:gd name="T14" fmla="*/ 175 w 773"/>
                    <a:gd name="T15" fmla="*/ 797 h 813"/>
                    <a:gd name="T16" fmla="*/ 183 w 773"/>
                    <a:gd name="T17" fmla="*/ 813 h 813"/>
                    <a:gd name="T18" fmla="*/ 589 w 773"/>
                    <a:gd name="T19" fmla="*/ 813 h 813"/>
                    <a:gd name="T20" fmla="*/ 597 w 773"/>
                    <a:gd name="T21" fmla="*/ 797 h 8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773" h="813">
                      <a:moveTo>
                        <a:pt x="597" y="797"/>
                      </a:moveTo>
                      <a:cubicBezTo>
                        <a:pt x="613" y="771"/>
                        <a:pt x="632" y="748"/>
                        <a:pt x="652" y="723"/>
                      </a:cubicBezTo>
                      <a:cubicBezTo>
                        <a:pt x="709" y="655"/>
                        <a:pt x="773" y="577"/>
                        <a:pt x="773" y="385"/>
                      </a:cubicBezTo>
                      <a:cubicBezTo>
                        <a:pt x="773" y="173"/>
                        <a:pt x="600" y="0"/>
                        <a:pt x="388" y="0"/>
                      </a:cubicBezTo>
                      <a:cubicBezTo>
                        <a:pt x="384" y="0"/>
                        <a:pt x="384" y="0"/>
                        <a:pt x="384" y="0"/>
                      </a:cubicBezTo>
                      <a:cubicBezTo>
                        <a:pt x="172" y="0"/>
                        <a:pt x="0" y="173"/>
                        <a:pt x="0" y="385"/>
                      </a:cubicBezTo>
                      <a:cubicBezTo>
                        <a:pt x="0" y="577"/>
                        <a:pt x="64" y="655"/>
                        <a:pt x="120" y="723"/>
                      </a:cubicBezTo>
                      <a:cubicBezTo>
                        <a:pt x="140" y="748"/>
                        <a:pt x="159" y="771"/>
                        <a:pt x="175" y="797"/>
                      </a:cubicBezTo>
                      <a:cubicBezTo>
                        <a:pt x="178" y="803"/>
                        <a:pt x="180" y="808"/>
                        <a:pt x="183" y="813"/>
                      </a:cubicBezTo>
                      <a:cubicBezTo>
                        <a:pt x="589" y="813"/>
                        <a:pt x="589" y="813"/>
                        <a:pt x="589" y="813"/>
                      </a:cubicBezTo>
                      <a:cubicBezTo>
                        <a:pt x="592" y="808"/>
                        <a:pt x="594" y="802"/>
                        <a:pt x="597" y="797"/>
                      </a:cubicBezTo>
                      <a:close/>
                    </a:path>
                  </a:pathLst>
                </a:custGeom>
                <a:gradFill>
                  <a:gsLst>
                    <a:gs pos="0">
                      <a:srgbClr val="007BD3"/>
                    </a:gs>
                    <a:gs pos="100000">
                      <a:srgbClr val="034373"/>
                    </a:gs>
                  </a:gsLst>
                  <a:lin ang="13500000" scaled="0"/>
                </a:gra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89" name="组合 288"/>
            <p:cNvGrpSpPr/>
            <p:nvPr/>
          </p:nvGrpSpPr>
          <p:grpSpPr>
            <a:xfrm>
              <a:off x="13103873" y="4121802"/>
              <a:ext cx="1060764" cy="780456"/>
              <a:chOff x="5584825" y="3073400"/>
              <a:chExt cx="612776" cy="450850"/>
            </a:xfrm>
            <a:solidFill>
              <a:srgbClr val="31A6DF"/>
            </a:solidFill>
          </p:grpSpPr>
          <p:sp>
            <p:nvSpPr>
              <p:cNvPr id="290" name="Freeform 34"/>
              <p:cNvSpPr>
                <a:spLocks noEditPoints="1"/>
              </p:cNvSpPr>
              <p:nvPr/>
            </p:nvSpPr>
            <p:spPr bwMode="auto">
              <a:xfrm>
                <a:off x="5584825" y="3076575"/>
                <a:ext cx="127000" cy="446087"/>
              </a:xfrm>
              <a:custGeom>
                <a:avLst/>
                <a:gdLst>
                  <a:gd name="T0" fmla="*/ 43 w 45"/>
                  <a:gd name="T1" fmla="*/ 0 h 158"/>
                  <a:gd name="T2" fmla="*/ 1 w 45"/>
                  <a:gd name="T3" fmla="*/ 0 h 158"/>
                  <a:gd name="T4" fmla="*/ 0 w 45"/>
                  <a:gd name="T5" fmla="*/ 1 h 158"/>
                  <a:gd name="T6" fmla="*/ 0 w 45"/>
                  <a:gd name="T7" fmla="*/ 157 h 158"/>
                  <a:gd name="T8" fmla="*/ 1 w 45"/>
                  <a:gd name="T9" fmla="*/ 158 h 158"/>
                  <a:gd name="T10" fmla="*/ 43 w 45"/>
                  <a:gd name="T11" fmla="*/ 158 h 158"/>
                  <a:gd name="T12" fmla="*/ 45 w 45"/>
                  <a:gd name="T13" fmla="*/ 157 h 158"/>
                  <a:gd name="T14" fmla="*/ 45 w 45"/>
                  <a:gd name="T15" fmla="*/ 1 h 158"/>
                  <a:gd name="T16" fmla="*/ 43 w 45"/>
                  <a:gd name="T17" fmla="*/ 0 h 158"/>
                  <a:gd name="T18" fmla="*/ 22 w 45"/>
                  <a:gd name="T19" fmla="*/ 152 h 158"/>
                  <a:gd name="T20" fmla="*/ 11 w 45"/>
                  <a:gd name="T21" fmla="*/ 141 h 158"/>
                  <a:gd name="T22" fmla="*/ 22 w 45"/>
                  <a:gd name="T23" fmla="*/ 131 h 158"/>
                  <a:gd name="T24" fmla="*/ 33 w 45"/>
                  <a:gd name="T25" fmla="*/ 141 h 158"/>
                  <a:gd name="T26" fmla="*/ 22 w 45"/>
                  <a:gd name="T27" fmla="*/ 152 h 158"/>
                  <a:gd name="T28" fmla="*/ 39 w 45"/>
                  <a:gd name="T29" fmla="*/ 88 h 158"/>
                  <a:gd name="T30" fmla="*/ 37 w 45"/>
                  <a:gd name="T31" fmla="*/ 90 h 158"/>
                  <a:gd name="T32" fmla="*/ 8 w 45"/>
                  <a:gd name="T33" fmla="*/ 90 h 158"/>
                  <a:gd name="T34" fmla="*/ 6 w 45"/>
                  <a:gd name="T35" fmla="*/ 88 h 158"/>
                  <a:gd name="T36" fmla="*/ 6 w 45"/>
                  <a:gd name="T37" fmla="*/ 9 h 158"/>
                  <a:gd name="T38" fmla="*/ 8 w 45"/>
                  <a:gd name="T39" fmla="*/ 7 h 158"/>
                  <a:gd name="T40" fmla="*/ 37 w 45"/>
                  <a:gd name="T41" fmla="*/ 7 h 158"/>
                  <a:gd name="T42" fmla="*/ 39 w 45"/>
                  <a:gd name="T43" fmla="*/ 9 h 158"/>
                  <a:gd name="T44" fmla="*/ 39 w 45"/>
                  <a:gd name="T45" fmla="*/ 8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45" h="158">
                    <a:moveTo>
                      <a:pt x="43" y="0"/>
                    </a:moveTo>
                    <a:cubicBezTo>
                      <a:pt x="1" y="0"/>
                      <a:pt x="1" y="0"/>
                      <a:pt x="1" y="0"/>
                    </a:cubicBezTo>
                    <a:cubicBezTo>
                      <a:pt x="1" y="0"/>
                      <a:pt x="0" y="0"/>
                      <a:pt x="0" y="1"/>
                    </a:cubicBezTo>
                    <a:cubicBezTo>
                      <a:pt x="0" y="157"/>
                      <a:pt x="0" y="157"/>
                      <a:pt x="0" y="157"/>
                    </a:cubicBezTo>
                    <a:cubicBezTo>
                      <a:pt x="0" y="157"/>
                      <a:pt x="1" y="158"/>
                      <a:pt x="1" y="158"/>
                    </a:cubicBezTo>
                    <a:cubicBezTo>
                      <a:pt x="43" y="158"/>
                      <a:pt x="43" y="158"/>
                      <a:pt x="43" y="158"/>
                    </a:cubicBezTo>
                    <a:cubicBezTo>
                      <a:pt x="44" y="158"/>
                      <a:pt x="45" y="157"/>
                      <a:pt x="45" y="157"/>
                    </a:cubicBezTo>
                    <a:cubicBezTo>
                      <a:pt x="45" y="1"/>
                      <a:pt x="45" y="1"/>
                      <a:pt x="45" y="1"/>
                    </a:cubicBezTo>
                    <a:cubicBezTo>
                      <a:pt x="45" y="0"/>
                      <a:pt x="44" y="0"/>
                      <a:pt x="43" y="0"/>
                    </a:cubicBezTo>
                    <a:close/>
                    <a:moveTo>
                      <a:pt x="22" y="152"/>
                    </a:moveTo>
                    <a:cubicBezTo>
                      <a:pt x="16" y="152"/>
                      <a:pt x="11" y="147"/>
                      <a:pt x="11" y="141"/>
                    </a:cubicBezTo>
                    <a:cubicBezTo>
                      <a:pt x="11" y="135"/>
                      <a:pt x="16" y="131"/>
                      <a:pt x="22" y="131"/>
                    </a:cubicBezTo>
                    <a:cubicBezTo>
                      <a:pt x="28" y="131"/>
                      <a:pt x="33" y="135"/>
                      <a:pt x="33" y="141"/>
                    </a:cubicBezTo>
                    <a:cubicBezTo>
                      <a:pt x="33" y="147"/>
                      <a:pt x="28" y="152"/>
                      <a:pt x="22" y="152"/>
                    </a:cubicBezTo>
                    <a:close/>
                    <a:moveTo>
                      <a:pt x="39" y="88"/>
                    </a:moveTo>
                    <a:cubicBezTo>
                      <a:pt x="39" y="89"/>
                      <a:pt x="38" y="90"/>
                      <a:pt x="37" y="90"/>
                    </a:cubicBezTo>
                    <a:cubicBezTo>
                      <a:pt x="8" y="90"/>
                      <a:pt x="8" y="90"/>
                      <a:pt x="8" y="90"/>
                    </a:cubicBezTo>
                    <a:cubicBezTo>
                      <a:pt x="7" y="90"/>
                      <a:pt x="6" y="89"/>
                      <a:pt x="6" y="88"/>
                    </a:cubicBezTo>
                    <a:cubicBezTo>
                      <a:pt x="6" y="9"/>
                      <a:pt x="6" y="9"/>
                      <a:pt x="6" y="9"/>
                    </a:cubicBezTo>
                    <a:cubicBezTo>
                      <a:pt x="6" y="8"/>
                      <a:pt x="7" y="7"/>
                      <a:pt x="8" y="7"/>
                    </a:cubicBezTo>
                    <a:cubicBezTo>
                      <a:pt x="37" y="7"/>
                      <a:pt x="37" y="7"/>
                      <a:pt x="37" y="7"/>
                    </a:cubicBezTo>
                    <a:cubicBezTo>
                      <a:pt x="38" y="7"/>
                      <a:pt x="39" y="8"/>
                      <a:pt x="39" y="9"/>
                    </a:cubicBezTo>
                    <a:lnTo>
                      <a:pt x="39" y="88"/>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1" name="Freeform 35"/>
              <p:cNvSpPr/>
              <p:nvPr/>
            </p:nvSpPr>
            <p:spPr bwMode="auto">
              <a:xfrm>
                <a:off x="5613400" y="3127375"/>
                <a:ext cx="69850" cy="19050"/>
              </a:xfrm>
              <a:custGeom>
                <a:avLst/>
                <a:gdLst>
                  <a:gd name="T0" fmla="*/ 25 w 25"/>
                  <a:gd name="T1" fmla="*/ 5 h 7"/>
                  <a:gd name="T2" fmla="*/ 23 w 25"/>
                  <a:gd name="T3" fmla="*/ 7 h 7"/>
                  <a:gd name="T4" fmla="*/ 2 w 25"/>
                  <a:gd name="T5" fmla="*/ 7 h 7"/>
                  <a:gd name="T6" fmla="*/ 0 w 25"/>
                  <a:gd name="T7" fmla="*/ 5 h 7"/>
                  <a:gd name="T8" fmla="*/ 0 w 25"/>
                  <a:gd name="T9" fmla="*/ 2 h 7"/>
                  <a:gd name="T10" fmla="*/ 2 w 25"/>
                  <a:gd name="T11" fmla="*/ 0 h 7"/>
                  <a:gd name="T12" fmla="*/ 23 w 25"/>
                  <a:gd name="T13" fmla="*/ 0 h 7"/>
                  <a:gd name="T14" fmla="*/ 25 w 25"/>
                  <a:gd name="T15" fmla="*/ 2 h 7"/>
                  <a:gd name="T16" fmla="*/ 25 w 25"/>
                  <a:gd name="T17" fmla="*/ 5 h 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7">
                    <a:moveTo>
                      <a:pt x="25" y="5"/>
                    </a:moveTo>
                    <a:cubicBezTo>
                      <a:pt x="25" y="6"/>
                      <a:pt x="24" y="7"/>
                      <a:pt x="23" y="7"/>
                    </a:cubicBezTo>
                    <a:cubicBezTo>
                      <a:pt x="2" y="7"/>
                      <a:pt x="2" y="7"/>
                      <a:pt x="2" y="7"/>
                    </a:cubicBezTo>
                    <a:cubicBezTo>
                      <a:pt x="1" y="7"/>
                      <a:pt x="0" y="6"/>
                      <a:pt x="0" y="5"/>
                    </a:cubicBezTo>
                    <a:cubicBezTo>
                      <a:pt x="0" y="2"/>
                      <a:pt x="0" y="2"/>
                      <a:pt x="0" y="2"/>
                    </a:cubicBezTo>
                    <a:cubicBezTo>
                      <a:pt x="0" y="1"/>
                      <a:pt x="1" y="0"/>
                      <a:pt x="2" y="0"/>
                    </a:cubicBezTo>
                    <a:cubicBezTo>
                      <a:pt x="23" y="0"/>
                      <a:pt x="23" y="0"/>
                      <a:pt x="23" y="0"/>
                    </a:cubicBezTo>
                    <a:cubicBezTo>
                      <a:pt x="24" y="0"/>
                      <a:pt x="25" y="1"/>
                      <a:pt x="25" y="2"/>
                    </a:cubicBezTo>
                    <a:lnTo>
                      <a:pt x="25" y="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2" name="Freeform 36"/>
              <p:cNvSpPr/>
              <p:nvPr/>
            </p:nvSpPr>
            <p:spPr bwMode="auto">
              <a:xfrm>
                <a:off x="5613400" y="3152775"/>
                <a:ext cx="69850" cy="15875"/>
              </a:xfrm>
              <a:custGeom>
                <a:avLst/>
                <a:gdLst>
                  <a:gd name="T0" fmla="*/ 25 w 25"/>
                  <a:gd name="T1" fmla="*/ 4 h 6"/>
                  <a:gd name="T2" fmla="*/ 24 w 25"/>
                  <a:gd name="T3" fmla="*/ 6 h 6"/>
                  <a:gd name="T4" fmla="*/ 2 w 25"/>
                  <a:gd name="T5" fmla="*/ 6 h 6"/>
                  <a:gd name="T6" fmla="*/ 0 w 25"/>
                  <a:gd name="T7" fmla="*/ 4 h 6"/>
                  <a:gd name="T8" fmla="*/ 0 w 25"/>
                  <a:gd name="T9" fmla="*/ 1 h 6"/>
                  <a:gd name="T10" fmla="*/ 2 w 25"/>
                  <a:gd name="T11" fmla="*/ 0 h 6"/>
                  <a:gd name="T12" fmla="*/ 24 w 25"/>
                  <a:gd name="T13" fmla="*/ 0 h 6"/>
                  <a:gd name="T14" fmla="*/ 25 w 25"/>
                  <a:gd name="T15" fmla="*/ 1 h 6"/>
                  <a:gd name="T16" fmla="*/ 25 w 25"/>
                  <a:gd name="T17" fmla="*/ 4 h 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6">
                    <a:moveTo>
                      <a:pt x="25" y="4"/>
                    </a:moveTo>
                    <a:cubicBezTo>
                      <a:pt x="25" y="5"/>
                      <a:pt x="24" y="6"/>
                      <a:pt x="24" y="6"/>
                    </a:cubicBezTo>
                    <a:cubicBezTo>
                      <a:pt x="2" y="6"/>
                      <a:pt x="2" y="6"/>
                      <a:pt x="2" y="6"/>
                    </a:cubicBezTo>
                    <a:cubicBezTo>
                      <a:pt x="1" y="6"/>
                      <a:pt x="0" y="5"/>
                      <a:pt x="0" y="4"/>
                    </a:cubicBezTo>
                    <a:cubicBezTo>
                      <a:pt x="0" y="1"/>
                      <a:pt x="0" y="1"/>
                      <a:pt x="0" y="1"/>
                    </a:cubicBezTo>
                    <a:cubicBezTo>
                      <a:pt x="0" y="0"/>
                      <a:pt x="1" y="0"/>
                      <a:pt x="2" y="0"/>
                    </a:cubicBezTo>
                    <a:cubicBezTo>
                      <a:pt x="24" y="0"/>
                      <a:pt x="24" y="0"/>
                      <a:pt x="24" y="0"/>
                    </a:cubicBezTo>
                    <a:cubicBezTo>
                      <a:pt x="24" y="0"/>
                      <a:pt x="25" y="0"/>
                      <a:pt x="25" y="1"/>
                    </a:cubicBezTo>
                    <a:lnTo>
                      <a:pt x="25"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3" name="Freeform 37"/>
              <p:cNvSpPr>
                <a:spLocks noEditPoints="1"/>
              </p:cNvSpPr>
              <p:nvPr/>
            </p:nvSpPr>
            <p:spPr bwMode="auto">
              <a:xfrm>
                <a:off x="5740400" y="3076575"/>
                <a:ext cx="127000" cy="446087"/>
              </a:xfrm>
              <a:custGeom>
                <a:avLst/>
                <a:gdLst>
                  <a:gd name="T0" fmla="*/ 43 w 45"/>
                  <a:gd name="T1" fmla="*/ 0 h 158"/>
                  <a:gd name="T2" fmla="*/ 1 w 45"/>
                  <a:gd name="T3" fmla="*/ 0 h 158"/>
                  <a:gd name="T4" fmla="*/ 0 w 45"/>
                  <a:gd name="T5" fmla="*/ 1 h 158"/>
                  <a:gd name="T6" fmla="*/ 0 w 45"/>
                  <a:gd name="T7" fmla="*/ 157 h 158"/>
                  <a:gd name="T8" fmla="*/ 1 w 45"/>
                  <a:gd name="T9" fmla="*/ 158 h 158"/>
                  <a:gd name="T10" fmla="*/ 43 w 45"/>
                  <a:gd name="T11" fmla="*/ 158 h 158"/>
                  <a:gd name="T12" fmla="*/ 45 w 45"/>
                  <a:gd name="T13" fmla="*/ 157 h 158"/>
                  <a:gd name="T14" fmla="*/ 45 w 45"/>
                  <a:gd name="T15" fmla="*/ 1 h 158"/>
                  <a:gd name="T16" fmla="*/ 43 w 45"/>
                  <a:gd name="T17" fmla="*/ 0 h 158"/>
                  <a:gd name="T18" fmla="*/ 22 w 45"/>
                  <a:gd name="T19" fmla="*/ 152 h 158"/>
                  <a:gd name="T20" fmla="*/ 11 w 45"/>
                  <a:gd name="T21" fmla="*/ 141 h 158"/>
                  <a:gd name="T22" fmla="*/ 22 w 45"/>
                  <a:gd name="T23" fmla="*/ 131 h 158"/>
                  <a:gd name="T24" fmla="*/ 33 w 45"/>
                  <a:gd name="T25" fmla="*/ 141 h 158"/>
                  <a:gd name="T26" fmla="*/ 22 w 45"/>
                  <a:gd name="T27" fmla="*/ 152 h 158"/>
                  <a:gd name="T28" fmla="*/ 39 w 45"/>
                  <a:gd name="T29" fmla="*/ 88 h 158"/>
                  <a:gd name="T30" fmla="*/ 37 w 45"/>
                  <a:gd name="T31" fmla="*/ 90 h 158"/>
                  <a:gd name="T32" fmla="*/ 8 w 45"/>
                  <a:gd name="T33" fmla="*/ 90 h 158"/>
                  <a:gd name="T34" fmla="*/ 6 w 45"/>
                  <a:gd name="T35" fmla="*/ 88 h 158"/>
                  <a:gd name="T36" fmla="*/ 6 w 45"/>
                  <a:gd name="T37" fmla="*/ 9 h 158"/>
                  <a:gd name="T38" fmla="*/ 8 w 45"/>
                  <a:gd name="T39" fmla="*/ 7 h 158"/>
                  <a:gd name="T40" fmla="*/ 37 w 45"/>
                  <a:gd name="T41" fmla="*/ 7 h 158"/>
                  <a:gd name="T42" fmla="*/ 39 w 45"/>
                  <a:gd name="T43" fmla="*/ 9 h 158"/>
                  <a:gd name="T44" fmla="*/ 39 w 45"/>
                  <a:gd name="T45" fmla="*/ 8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45" h="158">
                    <a:moveTo>
                      <a:pt x="43" y="0"/>
                    </a:moveTo>
                    <a:cubicBezTo>
                      <a:pt x="1" y="0"/>
                      <a:pt x="1" y="0"/>
                      <a:pt x="1" y="0"/>
                    </a:cubicBezTo>
                    <a:cubicBezTo>
                      <a:pt x="0" y="0"/>
                      <a:pt x="0" y="0"/>
                      <a:pt x="0" y="1"/>
                    </a:cubicBezTo>
                    <a:cubicBezTo>
                      <a:pt x="0" y="157"/>
                      <a:pt x="0" y="157"/>
                      <a:pt x="0" y="157"/>
                    </a:cubicBezTo>
                    <a:cubicBezTo>
                      <a:pt x="0" y="157"/>
                      <a:pt x="0" y="158"/>
                      <a:pt x="1" y="158"/>
                    </a:cubicBezTo>
                    <a:cubicBezTo>
                      <a:pt x="43" y="158"/>
                      <a:pt x="43" y="158"/>
                      <a:pt x="43" y="158"/>
                    </a:cubicBezTo>
                    <a:cubicBezTo>
                      <a:pt x="44" y="158"/>
                      <a:pt x="45" y="157"/>
                      <a:pt x="45" y="157"/>
                    </a:cubicBezTo>
                    <a:cubicBezTo>
                      <a:pt x="45" y="1"/>
                      <a:pt x="45" y="1"/>
                      <a:pt x="45" y="1"/>
                    </a:cubicBezTo>
                    <a:cubicBezTo>
                      <a:pt x="45" y="0"/>
                      <a:pt x="44" y="0"/>
                      <a:pt x="43" y="0"/>
                    </a:cubicBezTo>
                    <a:close/>
                    <a:moveTo>
                      <a:pt x="22" y="152"/>
                    </a:moveTo>
                    <a:cubicBezTo>
                      <a:pt x="16" y="152"/>
                      <a:pt x="11" y="147"/>
                      <a:pt x="11" y="141"/>
                    </a:cubicBezTo>
                    <a:cubicBezTo>
                      <a:pt x="11" y="135"/>
                      <a:pt x="16" y="131"/>
                      <a:pt x="22" y="131"/>
                    </a:cubicBezTo>
                    <a:cubicBezTo>
                      <a:pt x="28" y="131"/>
                      <a:pt x="33" y="135"/>
                      <a:pt x="33" y="141"/>
                    </a:cubicBezTo>
                    <a:cubicBezTo>
                      <a:pt x="33" y="147"/>
                      <a:pt x="28" y="152"/>
                      <a:pt x="22" y="152"/>
                    </a:cubicBezTo>
                    <a:close/>
                    <a:moveTo>
                      <a:pt x="39" y="88"/>
                    </a:moveTo>
                    <a:cubicBezTo>
                      <a:pt x="39" y="89"/>
                      <a:pt x="38" y="90"/>
                      <a:pt x="37" y="90"/>
                    </a:cubicBezTo>
                    <a:cubicBezTo>
                      <a:pt x="8" y="90"/>
                      <a:pt x="8" y="90"/>
                      <a:pt x="8" y="90"/>
                    </a:cubicBezTo>
                    <a:cubicBezTo>
                      <a:pt x="7" y="90"/>
                      <a:pt x="6" y="89"/>
                      <a:pt x="6" y="88"/>
                    </a:cubicBezTo>
                    <a:cubicBezTo>
                      <a:pt x="6" y="9"/>
                      <a:pt x="6" y="9"/>
                      <a:pt x="6" y="9"/>
                    </a:cubicBezTo>
                    <a:cubicBezTo>
                      <a:pt x="6" y="8"/>
                      <a:pt x="7" y="7"/>
                      <a:pt x="8" y="7"/>
                    </a:cubicBezTo>
                    <a:cubicBezTo>
                      <a:pt x="37" y="7"/>
                      <a:pt x="37" y="7"/>
                      <a:pt x="37" y="7"/>
                    </a:cubicBezTo>
                    <a:cubicBezTo>
                      <a:pt x="38" y="7"/>
                      <a:pt x="39" y="8"/>
                      <a:pt x="39" y="9"/>
                    </a:cubicBezTo>
                    <a:lnTo>
                      <a:pt x="39" y="88"/>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4" name="Freeform 38"/>
              <p:cNvSpPr/>
              <p:nvPr/>
            </p:nvSpPr>
            <p:spPr bwMode="auto">
              <a:xfrm>
                <a:off x="5768975" y="3127375"/>
                <a:ext cx="69850" cy="19050"/>
              </a:xfrm>
              <a:custGeom>
                <a:avLst/>
                <a:gdLst>
                  <a:gd name="T0" fmla="*/ 25 w 25"/>
                  <a:gd name="T1" fmla="*/ 5 h 7"/>
                  <a:gd name="T2" fmla="*/ 23 w 25"/>
                  <a:gd name="T3" fmla="*/ 7 h 7"/>
                  <a:gd name="T4" fmla="*/ 1 w 25"/>
                  <a:gd name="T5" fmla="*/ 7 h 7"/>
                  <a:gd name="T6" fmla="*/ 0 w 25"/>
                  <a:gd name="T7" fmla="*/ 5 h 7"/>
                  <a:gd name="T8" fmla="*/ 0 w 25"/>
                  <a:gd name="T9" fmla="*/ 2 h 7"/>
                  <a:gd name="T10" fmla="*/ 1 w 25"/>
                  <a:gd name="T11" fmla="*/ 0 h 7"/>
                  <a:gd name="T12" fmla="*/ 23 w 25"/>
                  <a:gd name="T13" fmla="*/ 0 h 7"/>
                  <a:gd name="T14" fmla="*/ 25 w 25"/>
                  <a:gd name="T15" fmla="*/ 2 h 7"/>
                  <a:gd name="T16" fmla="*/ 25 w 25"/>
                  <a:gd name="T17" fmla="*/ 5 h 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7">
                    <a:moveTo>
                      <a:pt x="25" y="5"/>
                    </a:moveTo>
                    <a:cubicBezTo>
                      <a:pt x="25" y="6"/>
                      <a:pt x="24" y="7"/>
                      <a:pt x="23" y="7"/>
                    </a:cubicBezTo>
                    <a:cubicBezTo>
                      <a:pt x="1" y="7"/>
                      <a:pt x="1" y="7"/>
                      <a:pt x="1" y="7"/>
                    </a:cubicBezTo>
                    <a:cubicBezTo>
                      <a:pt x="0" y="7"/>
                      <a:pt x="0" y="6"/>
                      <a:pt x="0" y="5"/>
                    </a:cubicBezTo>
                    <a:cubicBezTo>
                      <a:pt x="0" y="2"/>
                      <a:pt x="0" y="2"/>
                      <a:pt x="0" y="2"/>
                    </a:cubicBezTo>
                    <a:cubicBezTo>
                      <a:pt x="0" y="1"/>
                      <a:pt x="0" y="0"/>
                      <a:pt x="1" y="0"/>
                    </a:cubicBezTo>
                    <a:cubicBezTo>
                      <a:pt x="23" y="0"/>
                      <a:pt x="23" y="0"/>
                      <a:pt x="23" y="0"/>
                    </a:cubicBezTo>
                    <a:cubicBezTo>
                      <a:pt x="24" y="0"/>
                      <a:pt x="25" y="1"/>
                      <a:pt x="25" y="2"/>
                    </a:cubicBezTo>
                    <a:lnTo>
                      <a:pt x="25" y="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5" name="Freeform 39"/>
              <p:cNvSpPr/>
              <p:nvPr/>
            </p:nvSpPr>
            <p:spPr bwMode="auto">
              <a:xfrm>
                <a:off x="5768975" y="3152775"/>
                <a:ext cx="69850" cy="15875"/>
              </a:xfrm>
              <a:custGeom>
                <a:avLst/>
                <a:gdLst>
                  <a:gd name="T0" fmla="*/ 25 w 25"/>
                  <a:gd name="T1" fmla="*/ 4 h 6"/>
                  <a:gd name="T2" fmla="*/ 23 w 25"/>
                  <a:gd name="T3" fmla="*/ 6 h 6"/>
                  <a:gd name="T4" fmla="*/ 1 w 25"/>
                  <a:gd name="T5" fmla="*/ 6 h 6"/>
                  <a:gd name="T6" fmla="*/ 0 w 25"/>
                  <a:gd name="T7" fmla="*/ 4 h 6"/>
                  <a:gd name="T8" fmla="*/ 0 w 25"/>
                  <a:gd name="T9" fmla="*/ 1 h 6"/>
                  <a:gd name="T10" fmla="*/ 1 w 25"/>
                  <a:gd name="T11" fmla="*/ 0 h 6"/>
                  <a:gd name="T12" fmla="*/ 23 w 25"/>
                  <a:gd name="T13" fmla="*/ 0 h 6"/>
                  <a:gd name="T14" fmla="*/ 25 w 25"/>
                  <a:gd name="T15" fmla="*/ 1 h 6"/>
                  <a:gd name="T16" fmla="*/ 25 w 25"/>
                  <a:gd name="T17" fmla="*/ 4 h 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6">
                    <a:moveTo>
                      <a:pt x="25" y="4"/>
                    </a:moveTo>
                    <a:cubicBezTo>
                      <a:pt x="25" y="5"/>
                      <a:pt x="24" y="6"/>
                      <a:pt x="23" y="6"/>
                    </a:cubicBezTo>
                    <a:cubicBezTo>
                      <a:pt x="1" y="6"/>
                      <a:pt x="1" y="6"/>
                      <a:pt x="1" y="6"/>
                    </a:cubicBezTo>
                    <a:cubicBezTo>
                      <a:pt x="1" y="6"/>
                      <a:pt x="0" y="5"/>
                      <a:pt x="0" y="4"/>
                    </a:cubicBezTo>
                    <a:cubicBezTo>
                      <a:pt x="0" y="1"/>
                      <a:pt x="0" y="1"/>
                      <a:pt x="0" y="1"/>
                    </a:cubicBezTo>
                    <a:cubicBezTo>
                      <a:pt x="0" y="0"/>
                      <a:pt x="1" y="0"/>
                      <a:pt x="1" y="0"/>
                    </a:cubicBezTo>
                    <a:cubicBezTo>
                      <a:pt x="23" y="0"/>
                      <a:pt x="23" y="0"/>
                      <a:pt x="23" y="0"/>
                    </a:cubicBezTo>
                    <a:cubicBezTo>
                      <a:pt x="24" y="0"/>
                      <a:pt x="25" y="0"/>
                      <a:pt x="25" y="1"/>
                    </a:cubicBezTo>
                    <a:lnTo>
                      <a:pt x="25"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6" name="Freeform 40"/>
              <p:cNvSpPr>
                <a:spLocks noEditPoints="1"/>
              </p:cNvSpPr>
              <p:nvPr/>
            </p:nvSpPr>
            <p:spPr bwMode="auto">
              <a:xfrm>
                <a:off x="5878513" y="3073400"/>
                <a:ext cx="319088" cy="450850"/>
              </a:xfrm>
              <a:custGeom>
                <a:avLst/>
                <a:gdLst>
                  <a:gd name="T0" fmla="*/ 38 w 113"/>
                  <a:gd name="T1" fmla="*/ 0 h 160"/>
                  <a:gd name="T2" fmla="*/ 1 w 113"/>
                  <a:gd name="T3" fmla="*/ 19 h 160"/>
                  <a:gd name="T4" fmla="*/ 0 w 113"/>
                  <a:gd name="T5" fmla="*/ 21 h 160"/>
                  <a:gd name="T6" fmla="*/ 72 w 113"/>
                  <a:gd name="T7" fmla="*/ 159 h 160"/>
                  <a:gd name="T8" fmla="*/ 74 w 113"/>
                  <a:gd name="T9" fmla="*/ 160 h 160"/>
                  <a:gd name="T10" fmla="*/ 112 w 113"/>
                  <a:gd name="T11" fmla="*/ 141 h 160"/>
                  <a:gd name="T12" fmla="*/ 112 w 113"/>
                  <a:gd name="T13" fmla="*/ 139 h 160"/>
                  <a:gd name="T14" fmla="*/ 40 w 113"/>
                  <a:gd name="T15" fmla="*/ 1 h 160"/>
                  <a:gd name="T16" fmla="*/ 38 w 113"/>
                  <a:gd name="T17" fmla="*/ 0 h 160"/>
                  <a:gd name="T18" fmla="*/ 90 w 113"/>
                  <a:gd name="T19" fmla="*/ 145 h 160"/>
                  <a:gd name="T20" fmla="*/ 75 w 113"/>
                  <a:gd name="T21" fmla="*/ 141 h 160"/>
                  <a:gd name="T22" fmla="*/ 80 w 113"/>
                  <a:gd name="T23" fmla="*/ 126 h 160"/>
                  <a:gd name="T24" fmla="*/ 95 w 113"/>
                  <a:gd name="T25" fmla="*/ 131 h 160"/>
                  <a:gd name="T26" fmla="*/ 90 w 113"/>
                  <a:gd name="T27" fmla="*/ 145 h 160"/>
                  <a:gd name="T28" fmla="*/ 75 w 113"/>
                  <a:gd name="T29" fmla="*/ 80 h 160"/>
                  <a:gd name="T30" fmla="*/ 75 w 113"/>
                  <a:gd name="T31" fmla="*/ 83 h 160"/>
                  <a:gd name="T32" fmla="*/ 48 w 113"/>
                  <a:gd name="T33" fmla="*/ 96 h 160"/>
                  <a:gd name="T34" fmla="*/ 46 w 113"/>
                  <a:gd name="T35" fmla="*/ 95 h 160"/>
                  <a:gd name="T36" fmla="*/ 9 w 113"/>
                  <a:gd name="T37" fmla="*/ 25 h 160"/>
                  <a:gd name="T38" fmla="*/ 10 w 113"/>
                  <a:gd name="T39" fmla="*/ 23 h 160"/>
                  <a:gd name="T40" fmla="*/ 36 w 113"/>
                  <a:gd name="T41" fmla="*/ 10 h 160"/>
                  <a:gd name="T42" fmla="*/ 38 w 113"/>
                  <a:gd name="T43" fmla="*/ 10 h 160"/>
                  <a:gd name="T44" fmla="*/ 75 w 113"/>
                  <a:gd name="T45" fmla="*/ 80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13" h="160">
                    <a:moveTo>
                      <a:pt x="38" y="0"/>
                    </a:moveTo>
                    <a:cubicBezTo>
                      <a:pt x="1" y="19"/>
                      <a:pt x="1" y="19"/>
                      <a:pt x="1" y="19"/>
                    </a:cubicBezTo>
                    <a:cubicBezTo>
                      <a:pt x="0" y="19"/>
                      <a:pt x="0" y="20"/>
                      <a:pt x="0" y="21"/>
                    </a:cubicBezTo>
                    <a:cubicBezTo>
                      <a:pt x="72" y="159"/>
                      <a:pt x="72" y="159"/>
                      <a:pt x="72" y="159"/>
                    </a:cubicBezTo>
                    <a:cubicBezTo>
                      <a:pt x="73" y="160"/>
                      <a:pt x="74" y="160"/>
                      <a:pt x="74" y="160"/>
                    </a:cubicBezTo>
                    <a:cubicBezTo>
                      <a:pt x="112" y="141"/>
                      <a:pt x="112" y="141"/>
                      <a:pt x="112" y="141"/>
                    </a:cubicBezTo>
                    <a:cubicBezTo>
                      <a:pt x="112" y="140"/>
                      <a:pt x="113" y="139"/>
                      <a:pt x="112" y="139"/>
                    </a:cubicBezTo>
                    <a:cubicBezTo>
                      <a:pt x="40" y="1"/>
                      <a:pt x="40" y="1"/>
                      <a:pt x="40" y="1"/>
                    </a:cubicBezTo>
                    <a:cubicBezTo>
                      <a:pt x="40" y="0"/>
                      <a:pt x="39" y="0"/>
                      <a:pt x="38" y="0"/>
                    </a:cubicBezTo>
                    <a:close/>
                    <a:moveTo>
                      <a:pt x="90" y="145"/>
                    </a:moveTo>
                    <a:cubicBezTo>
                      <a:pt x="85" y="148"/>
                      <a:pt x="78" y="146"/>
                      <a:pt x="75" y="141"/>
                    </a:cubicBezTo>
                    <a:cubicBezTo>
                      <a:pt x="73" y="135"/>
                      <a:pt x="75" y="129"/>
                      <a:pt x="80" y="126"/>
                    </a:cubicBezTo>
                    <a:cubicBezTo>
                      <a:pt x="86" y="123"/>
                      <a:pt x="92" y="125"/>
                      <a:pt x="95" y="131"/>
                    </a:cubicBezTo>
                    <a:cubicBezTo>
                      <a:pt x="98" y="136"/>
                      <a:pt x="96" y="142"/>
                      <a:pt x="90" y="145"/>
                    </a:cubicBezTo>
                    <a:close/>
                    <a:moveTo>
                      <a:pt x="75" y="80"/>
                    </a:moveTo>
                    <a:cubicBezTo>
                      <a:pt x="76" y="81"/>
                      <a:pt x="75" y="82"/>
                      <a:pt x="75" y="83"/>
                    </a:cubicBezTo>
                    <a:cubicBezTo>
                      <a:pt x="48" y="96"/>
                      <a:pt x="48" y="96"/>
                      <a:pt x="48" y="96"/>
                    </a:cubicBezTo>
                    <a:cubicBezTo>
                      <a:pt x="47" y="96"/>
                      <a:pt x="47" y="96"/>
                      <a:pt x="46" y="95"/>
                    </a:cubicBezTo>
                    <a:cubicBezTo>
                      <a:pt x="9" y="25"/>
                      <a:pt x="9" y="25"/>
                      <a:pt x="9" y="25"/>
                    </a:cubicBezTo>
                    <a:cubicBezTo>
                      <a:pt x="9" y="24"/>
                      <a:pt x="9" y="23"/>
                      <a:pt x="10" y="23"/>
                    </a:cubicBezTo>
                    <a:cubicBezTo>
                      <a:pt x="36" y="10"/>
                      <a:pt x="36" y="10"/>
                      <a:pt x="36" y="10"/>
                    </a:cubicBezTo>
                    <a:cubicBezTo>
                      <a:pt x="37" y="9"/>
                      <a:pt x="38" y="10"/>
                      <a:pt x="38" y="10"/>
                    </a:cubicBezTo>
                    <a:lnTo>
                      <a:pt x="75" y="80"/>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7" name="Freeform 41"/>
              <p:cNvSpPr/>
              <p:nvPr/>
            </p:nvSpPr>
            <p:spPr bwMode="auto">
              <a:xfrm>
                <a:off x="5926138" y="3132138"/>
                <a:ext cx="71438" cy="46037"/>
              </a:xfrm>
              <a:custGeom>
                <a:avLst/>
                <a:gdLst>
                  <a:gd name="T0" fmla="*/ 24 w 25"/>
                  <a:gd name="T1" fmla="*/ 4 h 16"/>
                  <a:gd name="T2" fmla="*/ 24 w 25"/>
                  <a:gd name="T3" fmla="*/ 6 h 16"/>
                  <a:gd name="T4" fmla="*/ 4 w 25"/>
                  <a:gd name="T5" fmla="*/ 15 h 16"/>
                  <a:gd name="T6" fmla="*/ 2 w 25"/>
                  <a:gd name="T7" fmla="*/ 15 h 16"/>
                  <a:gd name="T8" fmla="*/ 1 w 25"/>
                  <a:gd name="T9" fmla="*/ 12 h 16"/>
                  <a:gd name="T10" fmla="*/ 1 w 25"/>
                  <a:gd name="T11" fmla="*/ 10 h 16"/>
                  <a:gd name="T12" fmla="*/ 21 w 25"/>
                  <a:gd name="T13" fmla="*/ 0 h 16"/>
                  <a:gd name="T14" fmla="*/ 23 w 25"/>
                  <a:gd name="T15" fmla="*/ 1 h 16"/>
                  <a:gd name="T16" fmla="*/ 24 w 25"/>
                  <a:gd name="T17" fmla="*/ 4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16">
                    <a:moveTo>
                      <a:pt x="24" y="4"/>
                    </a:moveTo>
                    <a:cubicBezTo>
                      <a:pt x="25" y="4"/>
                      <a:pt x="24" y="5"/>
                      <a:pt x="24" y="6"/>
                    </a:cubicBezTo>
                    <a:cubicBezTo>
                      <a:pt x="4" y="15"/>
                      <a:pt x="4" y="15"/>
                      <a:pt x="4" y="15"/>
                    </a:cubicBezTo>
                    <a:cubicBezTo>
                      <a:pt x="4" y="16"/>
                      <a:pt x="3" y="16"/>
                      <a:pt x="2" y="15"/>
                    </a:cubicBezTo>
                    <a:cubicBezTo>
                      <a:pt x="1" y="12"/>
                      <a:pt x="1" y="12"/>
                      <a:pt x="1" y="12"/>
                    </a:cubicBezTo>
                    <a:cubicBezTo>
                      <a:pt x="0" y="11"/>
                      <a:pt x="1" y="10"/>
                      <a:pt x="1" y="10"/>
                    </a:cubicBezTo>
                    <a:cubicBezTo>
                      <a:pt x="21" y="0"/>
                      <a:pt x="21" y="0"/>
                      <a:pt x="21" y="0"/>
                    </a:cubicBezTo>
                    <a:cubicBezTo>
                      <a:pt x="22" y="0"/>
                      <a:pt x="22" y="0"/>
                      <a:pt x="23" y="1"/>
                    </a:cubicBezTo>
                    <a:lnTo>
                      <a:pt x="24"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8" name="Freeform 42"/>
              <p:cNvSpPr/>
              <p:nvPr/>
            </p:nvSpPr>
            <p:spPr bwMode="auto">
              <a:xfrm>
                <a:off x="5937250" y="3152775"/>
                <a:ext cx="71438" cy="44450"/>
              </a:xfrm>
              <a:custGeom>
                <a:avLst/>
                <a:gdLst>
                  <a:gd name="T0" fmla="*/ 24 w 25"/>
                  <a:gd name="T1" fmla="*/ 4 h 16"/>
                  <a:gd name="T2" fmla="*/ 24 w 25"/>
                  <a:gd name="T3" fmla="*/ 6 h 16"/>
                  <a:gd name="T4" fmla="*/ 4 w 25"/>
                  <a:gd name="T5" fmla="*/ 16 h 16"/>
                  <a:gd name="T6" fmla="*/ 2 w 25"/>
                  <a:gd name="T7" fmla="*/ 15 h 16"/>
                  <a:gd name="T8" fmla="*/ 1 w 25"/>
                  <a:gd name="T9" fmla="*/ 12 h 16"/>
                  <a:gd name="T10" fmla="*/ 1 w 25"/>
                  <a:gd name="T11" fmla="*/ 10 h 16"/>
                  <a:gd name="T12" fmla="*/ 21 w 25"/>
                  <a:gd name="T13" fmla="*/ 0 h 16"/>
                  <a:gd name="T14" fmla="*/ 23 w 25"/>
                  <a:gd name="T15" fmla="*/ 1 h 16"/>
                  <a:gd name="T16" fmla="*/ 24 w 25"/>
                  <a:gd name="T17" fmla="*/ 4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16">
                    <a:moveTo>
                      <a:pt x="24" y="4"/>
                    </a:moveTo>
                    <a:cubicBezTo>
                      <a:pt x="25" y="5"/>
                      <a:pt x="24" y="5"/>
                      <a:pt x="24" y="6"/>
                    </a:cubicBezTo>
                    <a:cubicBezTo>
                      <a:pt x="4" y="16"/>
                      <a:pt x="4" y="16"/>
                      <a:pt x="4" y="16"/>
                    </a:cubicBezTo>
                    <a:cubicBezTo>
                      <a:pt x="3" y="16"/>
                      <a:pt x="3" y="16"/>
                      <a:pt x="2" y="15"/>
                    </a:cubicBezTo>
                    <a:cubicBezTo>
                      <a:pt x="1" y="12"/>
                      <a:pt x="1" y="12"/>
                      <a:pt x="1" y="12"/>
                    </a:cubicBezTo>
                    <a:cubicBezTo>
                      <a:pt x="0" y="11"/>
                      <a:pt x="1" y="11"/>
                      <a:pt x="1" y="10"/>
                    </a:cubicBezTo>
                    <a:cubicBezTo>
                      <a:pt x="21" y="0"/>
                      <a:pt x="21" y="0"/>
                      <a:pt x="21" y="0"/>
                    </a:cubicBezTo>
                    <a:cubicBezTo>
                      <a:pt x="22" y="0"/>
                      <a:pt x="22" y="0"/>
                      <a:pt x="23" y="1"/>
                    </a:cubicBezTo>
                    <a:lnTo>
                      <a:pt x="24"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sp>
        <p:nvSpPr>
          <p:cNvPr id="309" name="泪滴形 308"/>
          <p:cNvSpPr/>
          <p:nvPr/>
        </p:nvSpPr>
        <p:spPr>
          <a:xfrm rot="18728671">
            <a:off x="7178557" y="3447589"/>
            <a:ext cx="596456" cy="596456"/>
          </a:xfrm>
          <a:prstGeom prst="teardrop">
            <a:avLst>
              <a:gd name="adj" fmla="val 132321"/>
            </a:avLst>
          </a:prstGeom>
          <a:gradFill flip="none" rotWithShape="1">
            <a:gsLst>
              <a:gs pos="17000">
                <a:srgbClr val="FFFFFF"/>
              </a:gs>
              <a:gs pos="70000">
                <a:srgbClr val="FFFFFF">
                  <a:alpha val="0"/>
                </a:srgbClr>
              </a:gs>
            </a:gsLst>
            <a:lin ang="8100000" scaled="1"/>
            <a:tileRect/>
          </a:gradFill>
          <a:ln w="25400">
            <a:solidFill>
              <a:srgbClr val="FFFFFF"/>
            </a:solidFill>
          </a:ln>
          <a:effectLst>
            <a:outerShdw blurRad="203200" dist="203200" dir="8100000" algn="tr">
              <a:srgbClr val="000000">
                <a:alpha val="56000"/>
              </a:srgb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196" name="文本框 36"/>
          <p:cNvSpPr txBox="1">
            <a:spLocks noChangeArrowheads="1"/>
          </p:cNvSpPr>
          <p:nvPr/>
        </p:nvSpPr>
        <p:spPr bwMode="auto">
          <a:xfrm>
            <a:off x="3784124" y="2599267"/>
            <a:ext cx="5186363" cy="25146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lnSpc>
                <a:spcPct val="90000"/>
              </a:lnSpc>
              <a:spcBef>
                <a:spcPts val="1000"/>
              </a:spcBef>
              <a:buChar char="•"/>
              <a:defRPr sz="2800">
                <a:solidFill>
                  <a:schemeClr val="tx1"/>
                </a:solidFill>
                <a:latin typeface="Calibri" panose="020F0502020204030204" pitchFamily="34" charset="0"/>
                <a:ea typeface="宋体" panose="02010600030101010101" pitchFamily="2" charset="-122"/>
              </a:defRPr>
            </a:lvl1pPr>
            <a:lvl2pPr marL="742950" indent="-285750">
              <a:lnSpc>
                <a:spcPct val="90000"/>
              </a:lnSpc>
              <a:spcBef>
                <a:spcPts val="500"/>
              </a:spcBef>
              <a:buChar char="•"/>
              <a:defRPr sz="2400">
                <a:solidFill>
                  <a:schemeClr val="tx1"/>
                </a:solidFill>
                <a:latin typeface="Calibri" panose="020F0502020204030204" pitchFamily="34" charset="0"/>
                <a:ea typeface="宋体" panose="02010600030101010101" pitchFamily="2" charset="-122"/>
              </a:defRPr>
            </a:lvl2pPr>
            <a:lvl3pPr marL="1143000" indent="-228600">
              <a:lnSpc>
                <a:spcPct val="90000"/>
              </a:lnSpc>
              <a:spcBef>
                <a:spcPts val="500"/>
              </a:spcBef>
              <a:buChar char="•"/>
              <a:defRPr sz="2000">
                <a:solidFill>
                  <a:schemeClr val="tx1"/>
                </a:solidFill>
                <a:latin typeface="Calibri" panose="020F0502020204030204" pitchFamily="34" charset="0"/>
                <a:ea typeface="宋体" panose="02010600030101010101" pitchFamily="2" charset="-122"/>
              </a:defRPr>
            </a:lvl3pPr>
            <a:lvl4pPr marL="1600200" indent="-228600">
              <a:lnSpc>
                <a:spcPct val="90000"/>
              </a:lnSpc>
              <a:spcBef>
                <a:spcPts val="500"/>
              </a:spcBef>
              <a:buChar char="•"/>
              <a:defRPr>
                <a:solidFill>
                  <a:schemeClr val="tx1"/>
                </a:solidFill>
                <a:latin typeface="Calibri" panose="020F0502020204030204" pitchFamily="34" charset="0"/>
                <a:ea typeface="宋体" panose="02010600030101010101" pitchFamily="2" charset="-122"/>
              </a:defRPr>
            </a:lvl4pPr>
            <a:lvl5pPr marL="2057400" indent="-228600">
              <a:lnSpc>
                <a:spcPct val="90000"/>
              </a:lnSpc>
              <a:spcBef>
                <a:spcPts val="500"/>
              </a:spcBef>
              <a:buChar char="•"/>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9p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r>
              <a:rPr kumimoji="0" lang="en-US" altLang="zh-CN" sz="1050" i="0" u="none" strike="noStrike" kern="1200" cap="none" spc="0" normalizeH="0" baseline="0" noProof="0" dirty="0" smtClean="0">
                <a:ln>
                  <a:noFill/>
                </a:ln>
                <a:solidFill>
                  <a:srgbClr val="595959"/>
                </a:solidFill>
                <a:uLnTx/>
                <a:uFillTx/>
                <a:latin typeface="Arial" panose="020B0604020202020204" pitchFamily="34" charset="0"/>
                <a:ea typeface="微软雅黑" panose="020B0503020204020204" pitchFamily="34" charset="-122"/>
                <a:cs typeface="+mn-cs"/>
              </a:rPr>
              <a:t>THE PROFESSIONNAL BUSINESS TEMPALTE</a:t>
            </a:r>
          </a:p>
        </p:txBody>
      </p:sp>
      <p:sp>
        <p:nvSpPr>
          <p:cNvPr id="8197" name="文本框 93"/>
          <p:cNvSpPr txBox="1">
            <a:spLocks noChangeArrowheads="1"/>
          </p:cNvSpPr>
          <p:nvPr/>
        </p:nvSpPr>
        <p:spPr bwMode="auto">
          <a:xfrm>
            <a:off x="4869656" y="1383242"/>
            <a:ext cx="3043238" cy="41549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lnSpc>
                <a:spcPct val="90000"/>
              </a:lnSpc>
              <a:spcBef>
                <a:spcPts val="1000"/>
              </a:spcBef>
              <a:buChar char="•"/>
              <a:defRPr sz="2800">
                <a:solidFill>
                  <a:schemeClr val="tx1"/>
                </a:solidFill>
                <a:latin typeface="Calibri" panose="020F0502020204030204" pitchFamily="34" charset="0"/>
                <a:ea typeface="宋体" panose="02010600030101010101" pitchFamily="2" charset="-122"/>
              </a:defRPr>
            </a:lvl1pPr>
            <a:lvl2pPr marL="742950" indent="-285750">
              <a:lnSpc>
                <a:spcPct val="90000"/>
              </a:lnSpc>
              <a:spcBef>
                <a:spcPts val="500"/>
              </a:spcBef>
              <a:buChar char="•"/>
              <a:defRPr sz="2400">
                <a:solidFill>
                  <a:schemeClr val="tx1"/>
                </a:solidFill>
                <a:latin typeface="Calibri" panose="020F0502020204030204" pitchFamily="34" charset="0"/>
                <a:ea typeface="宋体" panose="02010600030101010101" pitchFamily="2" charset="-122"/>
              </a:defRPr>
            </a:lvl2pPr>
            <a:lvl3pPr marL="1143000" indent="-228600">
              <a:lnSpc>
                <a:spcPct val="90000"/>
              </a:lnSpc>
              <a:spcBef>
                <a:spcPts val="500"/>
              </a:spcBef>
              <a:buChar char="•"/>
              <a:defRPr sz="2000">
                <a:solidFill>
                  <a:schemeClr val="tx1"/>
                </a:solidFill>
                <a:latin typeface="Calibri" panose="020F0502020204030204" pitchFamily="34" charset="0"/>
                <a:ea typeface="宋体" panose="02010600030101010101" pitchFamily="2" charset="-122"/>
              </a:defRPr>
            </a:lvl3pPr>
            <a:lvl4pPr marL="1600200" indent="-228600">
              <a:lnSpc>
                <a:spcPct val="90000"/>
              </a:lnSpc>
              <a:spcBef>
                <a:spcPts val="500"/>
              </a:spcBef>
              <a:buChar char="•"/>
              <a:defRPr>
                <a:solidFill>
                  <a:schemeClr val="tx1"/>
                </a:solidFill>
                <a:latin typeface="Calibri" panose="020F0502020204030204" pitchFamily="34" charset="0"/>
                <a:ea typeface="宋体" panose="02010600030101010101" pitchFamily="2" charset="-122"/>
              </a:defRPr>
            </a:lvl4pPr>
            <a:lvl5pPr marL="2057400" indent="-228600">
              <a:lnSpc>
                <a:spcPct val="90000"/>
              </a:lnSpc>
              <a:spcBef>
                <a:spcPts val="500"/>
              </a:spcBef>
              <a:buChar char="•"/>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9p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r>
              <a:rPr kumimoji="0" lang="en-US" altLang="zh-CN" sz="2100" b="0" i="0" u="none" strike="noStrike" kern="1200" cap="none" spc="0" normalizeH="0" baseline="0" noProof="0" dirty="0" smtClean="0">
                <a:ln>
                  <a:noFill/>
                </a:ln>
                <a:solidFill>
                  <a:srgbClr val="595959"/>
                </a:solidFill>
                <a:uLnTx/>
                <a:uFillTx/>
                <a:latin typeface="Agency FB" panose="020B0503020202020204" pitchFamily="34" charset="0"/>
                <a:ea typeface="微软雅黑" panose="020B0503020204020204" pitchFamily="34" charset="-122"/>
                <a:cs typeface="+mn-cs"/>
              </a:rPr>
              <a:t>LOGO</a:t>
            </a:r>
          </a:p>
        </p:txBody>
      </p:sp>
    </p:spTree>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217" name="图片 16"/>
          <p:cNvPicPr>
            <a:picLocks noChangeAspect="1"/>
          </p:cNvPicPr>
          <p:nvPr/>
        </p:nvPicPr>
        <p:blipFill>
          <a:blip r:embed="rId3" cstate="screen">
            <a:extLst>
              <a:ext uri="{28A0092B-C50C-407E-A947-70E740481C1C}">
                <a14:useLocalDpi xmlns:a14="http://schemas.microsoft.com/office/drawing/2010/main"/>
              </a:ext>
            </a:extLst>
          </a:blip>
          <a:srcRect/>
          <a:stretch>
            <a:fillRect/>
          </a:stretch>
        </p:blipFill>
        <p:spPr>
          <a:xfrm>
            <a:off x="5155406" y="3271097"/>
            <a:ext cx="1515666" cy="844153"/>
          </a:xfrm>
          <a:prstGeom prst="rect">
            <a:avLst/>
          </a:prstGeom>
          <a:noFill/>
          <a:ln w="9525">
            <a:noFill/>
          </a:ln>
        </p:spPr>
      </p:pic>
      <p:pic>
        <p:nvPicPr>
          <p:cNvPr id="9218" name="图片 17"/>
          <p:cNvPicPr>
            <a:picLocks noChangeAspect="1"/>
          </p:cNvPicPr>
          <p:nvPr/>
        </p:nvPicPr>
        <p:blipFill>
          <a:blip r:embed="rId4" cstate="screen">
            <a:extLst>
              <a:ext uri="{28A0092B-C50C-407E-A947-70E740481C1C}">
                <a14:useLocalDpi xmlns:a14="http://schemas.microsoft.com/office/drawing/2010/main"/>
              </a:ext>
            </a:extLst>
          </a:blip>
          <a:srcRect/>
          <a:stretch>
            <a:fillRect/>
          </a:stretch>
        </p:blipFill>
        <p:spPr>
          <a:xfrm>
            <a:off x="2686050" y="3279431"/>
            <a:ext cx="1318022" cy="835819"/>
          </a:xfrm>
          <a:prstGeom prst="rect">
            <a:avLst/>
          </a:prstGeom>
          <a:noFill/>
          <a:ln w="9525">
            <a:noFill/>
          </a:ln>
        </p:spPr>
      </p:pic>
      <p:pic>
        <p:nvPicPr>
          <p:cNvPr id="9219" name="图片 18"/>
          <p:cNvPicPr>
            <a:picLocks noChangeAspect="1"/>
          </p:cNvPicPr>
          <p:nvPr/>
        </p:nvPicPr>
        <p:blipFill>
          <a:blip r:embed="rId5" cstate="screen">
            <a:extLst>
              <a:ext uri="{28A0092B-C50C-407E-A947-70E740481C1C}">
                <a14:useLocalDpi xmlns:a14="http://schemas.microsoft.com/office/drawing/2010/main"/>
              </a:ext>
            </a:extLst>
          </a:blip>
          <a:srcRect/>
          <a:stretch>
            <a:fillRect/>
          </a:stretch>
        </p:blipFill>
        <p:spPr>
          <a:xfrm>
            <a:off x="1434704" y="2469806"/>
            <a:ext cx="1266825" cy="809625"/>
          </a:xfrm>
          <a:prstGeom prst="rect">
            <a:avLst/>
          </a:prstGeom>
          <a:noFill/>
          <a:ln w="9525">
            <a:noFill/>
          </a:ln>
        </p:spPr>
      </p:pic>
      <p:pic>
        <p:nvPicPr>
          <p:cNvPr id="9220" name="图片 19"/>
          <p:cNvPicPr>
            <a:picLocks noChangeAspect="1"/>
          </p:cNvPicPr>
          <p:nvPr/>
        </p:nvPicPr>
        <p:blipFill>
          <a:blip r:embed="rId6" cstate="screen">
            <a:extLst>
              <a:ext uri="{28A0092B-C50C-407E-A947-70E740481C1C}">
                <a14:useLocalDpi xmlns:a14="http://schemas.microsoft.com/office/drawing/2010/main"/>
              </a:ext>
            </a:extLst>
          </a:blip>
          <a:srcRect/>
          <a:stretch>
            <a:fillRect/>
          </a:stretch>
        </p:blipFill>
        <p:spPr>
          <a:xfrm>
            <a:off x="7289006" y="2473379"/>
            <a:ext cx="1447800" cy="787003"/>
          </a:xfrm>
          <a:prstGeom prst="rect">
            <a:avLst/>
          </a:prstGeom>
          <a:noFill/>
          <a:ln w="9525">
            <a:noFill/>
          </a:ln>
        </p:spPr>
      </p:pic>
      <p:pic>
        <p:nvPicPr>
          <p:cNvPr id="9221" name="图片 20"/>
          <p:cNvPicPr>
            <a:picLocks noChangeAspect="1"/>
          </p:cNvPicPr>
          <p:nvPr/>
        </p:nvPicPr>
        <p:blipFill>
          <a:blip r:embed="rId7" cstate="screen">
            <a:extLst>
              <a:ext uri="{28A0092B-C50C-407E-A947-70E740481C1C}">
                <a14:useLocalDpi xmlns:a14="http://schemas.microsoft.com/office/drawing/2010/main"/>
              </a:ext>
            </a:extLst>
          </a:blip>
          <a:srcRect/>
          <a:stretch>
            <a:fillRect/>
          </a:stretch>
        </p:blipFill>
        <p:spPr>
          <a:xfrm>
            <a:off x="3752850" y="1575647"/>
            <a:ext cx="1472804" cy="715565"/>
          </a:xfrm>
          <a:prstGeom prst="rect">
            <a:avLst/>
          </a:prstGeom>
          <a:noFill/>
          <a:ln w="9525">
            <a:noFill/>
          </a:ln>
        </p:spPr>
      </p:pic>
      <p:sp>
        <p:nvSpPr>
          <p:cNvPr id="9222" name="矩形 21"/>
          <p:cNvSpPr/>
          <p:nvPr/>
        </p:nvSpPr>
        <p:spPr>
          <a:xfrm>
            <a:off x="459581" y="2469806"/>
            <a:ext cx="975122" cy="809625"/>
          </a:xfrm>
          <a:prstGeom prst="rect">
            <a:avLst/>
          </a:prstGeom>
          <a:solidFill>
            <a:srgbClr val="0A4383"/>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9223" name="矩形 22"/>
          <p:cNvSpPr/>
          <p:nvPr/>
        </p:nvSpPr>
        <p:spPr>
          <a:xfrm>
            <a:off x="2687241" y="2469806"/>
            <a:ext cx="1058465" cy="809625"/>
          </a:xfrm>
          <a:prstGeom prst="rect">
            <a:avLst/>
          </a:prstGeom>
          <a:solidFill>
            <a:srgbClr val="0A4383"/>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9224" name="矩形 23"/>
          <p:cNvSpPr/>
          <p:nvPr/>
        </p:nvSpPr>
        <p:spPr>
          <a:xfrm>
            <a:off x="3745706" y="2469806"/>
            <a:ext cx="1015604" cy="809625"/>
          </a:xfrm>
          <a:prstGeom prst="rect">
            <a:avLst/>
          </a:prstGeom>
          <a:solidFill>
            <a:srgbClr val="595959"/>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9225" name="矩形 24"/>
          <p:cNvSpPr/>
          <p:nvPr/>
        </p:nvSpPr>
        <p:spPr>
          <a:xfrm>
            <a:off x="5872163" y="2469806"/>
            <a:ext cx="1443038" cy="809625"/>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pic>
        <p:nvPicPr>
          <p:cNvPr id="9226" name="图片 25"/>
          <p:cNvPicPr>
            <a:picLocks noChangeAspect="1"/>
          </p:cNvPicPr>
          <p:nvPr/>
        </p:nvPicPr>
        <p:blipFill>
          <a:blip r:embed="rId8" cstate="screen">
            <a:extLst>
              <a:ext uri="{28A0092B-C50C-407E-A947-70E740481C1C}">
                <a14:useLocalDpi xmlns:a14="http://schemas.microsoft.com/office/drawing/2010/main"/>
              </a:ext>
            </a:extLst>
          </a:blip>
          <a:stretch>
            <a:fillRect/>
          </a:stretch>
        </p:blipFill>
        <p:spPr>
          <a:xfrm>
            <a:off x="4761310" y="2469806"/>
            <a:ext cx="1110853" cy="809625"/>
          </a:xfrm>
          <a:prstGeom prst="rect">
            <a:avLst/>
          </a:prstGeom>
          <a:noFill/>
          <a:ln w="9525">
            <a:noFill/>
          </a:ln>
        </p:spPr>
      </p:pic>
      <p:grpSp>
        <p:nvGrpSpPr>
          <p:cNvPr id="9227" name="组合 26"/>
          <p:cNvGrpSpPr/>
          <p:nvPr/>
        </p:nvGrpSpPr>
        <p:grpSpPr>
          <a:xfrm>
            <a:off x="381000" y="2007870"/>
            <a:ext cx="2305685" cy="483235"/>
            <a:chOff x="0" y="0"/>
            <a:chExt cx="2754035" cy="643199"/>
          </a:xfrm>
        </p:grpSpPr>
        <p:sp>
          <p:nvSpPr>
            <p:cNvPr id="9228" name="文本框 27"/>
            <p:cNvSpPr txBox="1"/>
            <p:nvPr/>
          </p:nvSpPr>
          <p:spPr>
            <a:xfrm>
              <a:off x="0" y="0"/>
              <a:ext cx="2031659" cy="643199"/>
            </a:xfrm>
            <a:prstGeom prst="rect">
              <a:avLst/>
            </a:prstGeom>
            <a:noFill/>
            <a:ln w="9525">
              <a:noFill/>
            </a:ln>
          </p:spPr>
          <p:txBody>
            <a:bodyPr anchor="t">
              <a:spAutoFit/>
            </a:bodyPr>
            <a:lstStyle/>
            <a:p>
              <a:pPr lvl="0" eaLnBrk="1" hangingPunct="1"/>
              <a:r>
                <a:rPr lang="en-US" altLang="zh-CN" sz="2400" b="1" dirty="0">
                  <a:solidFill>
                    <a:schemeClr val="tx1"/>
                  </a:solidFill>
                  <a:latin typeface="微软雅黑" panose="020B0503020204020204" pitchFamily="34" charset="-122"/>
                  <a:ea typeface="微软雅黑" panose="020B0503020204020204" pitchFamily="34" charset="-122"/>
                </a:rPr>
                <a:t>Contents</a:t>
              </a:r>
            </a:p>
          </p:txBody>
        </p:sp>
        <p:sp>
          <p:nvSpPr>
            <p:cNvPr id="9229" name="文本框 28"/>
            <p:cNvSpPr txBox="1"/>
            <p:nvPr/>
          </p:nvSpPr>
          <p:spPr>
            <a:xfrm>
              <a:off x="1925658" y="61554"/>
              <a:ext cx="828377" cy="512193"/>
            </a:xfrm>
            <a:prstGeom prst="rect">
              <a:avLst/>
            </a:prstGeom>
            <a:noFill/>
            <a:ln w="9525">
              <a:noFill/>
            </a:ln>
          </p:spPr>
          <p:txBody>
            <a:bodyPr anchor="t">
              <a:spAutoFit/>
            </a:bodyPr>
            <a:lstStyle/>
            <a:p>
              <a:pPr lvl="0" eaLnBrk="1" hangingPunct="1"/>
              <a:r>
                <a:rPr lang="zh-CN" altLang="zh-CN" b="1" dirty="0">
                  <a:solidFill>
                    <a:schemeClr val="tx1"/>
                  </a:solidFill>
                  <a:latin typeface="微软雅黑" panose="020B0503020204020204" pitchFamily="34" charset="-122"/>
                  <a:ea typeface="微软雅黑" panose="020B0503020204020204" pitchFamily="34" charset="-122"/>
                </a:rPr>
                <a:t>目录</a:t>
              </a:r>
            </a:p>
          </p:txBody>
        </p:sp>
      </p:grpSp>
      <p:grpSp>
        <p:nvGrpSpPr>
          <p:cNvPr id="9230" name="组合 29"/>
          <p:cNvGrpSpPr/>
          <p:nvPr/>
        </p:nvGrpSpPr>
        <p:grpSpPr>
          <a:xfrm>
            <a:off x="451247" y="2799610"/>
            <a:ext cx="1122759" cy="623839"/>
            <a:chOff x="0" y="0"/>
            <a:chExt cx="1496359" cy="832893"/>
          </a:xfrm>
        </p:grpSpPr>
        <p:sp>
          <p:nvSpPr>
            <p:cNvPr id="9231" name="文本框 30"/>
            <p:cNvSpPr txBox="1"/>
            <p:nvPr/>
          </p:nvSpPr>
          <p:spPr>
            <a:xfrm>
              <a:off x="0" y="0"/>
              <a:ext cx="761668" cy="513764"/>
            </a:xfrm>
            <a:prstGeom prst="rect">
              <a:avLst/>
            </a:prstGeom>
            <a:noFill/>
            <a:ln w="9525">
              <a:noFill/>
            </a:ln>
          </p:spPr>
          <p:txBody>
            <a:bodyPr wrap="square" anchor="t">
              <a:spAutoFit/>
            </a:bodyPr>
            <a:lstStyle/>
            <a:p>
              <a:pPr lvl="0" eaLnBrk="1" hangingPunct="1"/>
              <a:r>
                <a:rPr lang="en-US" altLang="zh-CN" b="1" dirty="0">
                  <a:solidFill>
                    <a:srgbClr val="FFFFFF"/>
                  </a:solidFill>
                  <a:latin typeface="微软雅黑" panose="020B0503020204020204" pitchFamily="34" charset="-122"/>
                  <a:ea typeface="微软雅黑" panose="020B0503020204020204" pitchFamily="34" charset="-122"/>
                </a:rPr>
                <a:t>01</a:t>
              </a:r>
              <a:endParaRPr lang="zh-CN" altLang="en-US" b="1" dirty="0">
                <a:solidFill>
                  <a:srgbClr val="FFFFFF"/>
                </a:solidFill>
                <a:latin typeface="微软雅黑" panose="020B0503020204020204" pitchFamily="34" charset="-122"/>
                <a:ea typeface="微软雅黑" panose="020B0503020204020204" pitchFamily="34" charset="-122"/>
              </a:endParaRPr>
            </a:p>
          </p:txBody>
        </p:sp>
        <p:sp>
          <p:nvSpPr>
            <p:cNvPr id="9232" name="文本框 31"/>
            <p:cNvSpPr txBox="1"/>
            <p:nvPr/>
          </p:nvSpPr>
          <p:spPr>
            <a:xfrm>
              <a:off x="459376" y="135374"/>
              <a:ext cx="1036983" cy="317923"/>
            </a:xfrm>
            <a:prstGeom prst="rect">
              <a:avLst/>
            </a:prstGeom>
            <a:noFill/>
            <a:ln w="9525">
              <a:noFill/>
            </a:ln>
          </p:spPr>
          <p:txBody>
            <a:bodyPr anchor="t">
              <a:spAutoFit/>
            </a:bodyPr>
            <a:lstStyle/>
            <a:p>
              <a:pPr lvl="0" eaLnBrk="1" hangingPunct="1"/>
              <a:r>
                <a:rPr lang="zh-CN" altLang="zh-CN" sz="900" dirty="0">
                  <a:solidFill>
                    <a:srgbClr val="FFFFFF"/>
                  </a:solidFill>
                  <a:latin typeface="微软雅黑" panose="020B0503020204020204" pitchFamily="34" charset="-122"/>
                  <a:ea typeface="微软雅黑" panose="020B0503020204020204" pitchFamily="34" charset="-122"/>
                </a:rPr>
                <a:t>您的标题</a:t>
              </a:r>
            </a:p>
          </p:txBody>
        </p:sp>
        <p:sp>
          <p:nvSpPr>
            <p:cNvPr id="9233" name="文本框 32"/>
            <p:cNvSpPr txBox="1"/>
            <p:nvPr/>
          </p:nvSpPr>
          <p:spPr>
            <a:xfrm>
              <a:off x="9284" y="361519"/>
              <a:ext cx="1383815" cy="471374"/>
            </a:xfrm>
            <a:prstGeom prst="rect">
              <a:avLst/>
            </a:prstGeom>
            <a:noFill/>
            <a:ln w="9525">
              <a:noFill/>
            </a:ln>
          </p:spPr>
          <p:txBody>
            <a:bodyPr anchor="t">
              <a:spAutoFit/>
            </a:bodyPr>
            <a:lstStyle/>
            <a:p>
              <a:pPr lvl="0" eaLnBrk="1" hangingPunct="1"/>
              <a:r>
                <a:rPr lang="en-US" altLang="zh-CN" sz="825" dirty="0">
                  <a:solidFill>
                    <a:srgbClr val="FFFFFF"/>
                  </a:solidFill>
                  <a:latin typeface="微软雅黑" panose="020B0503020204020204" pitchFamily="34" charset="-122"/>
                  <a:ea typeface="微软雅黑" panose="020B0503020204020204" pitchFamily="34" charset="-122"/>
                </a:rPr>
                <a:t>ADD YOUR TITLE</a:t>
              </a:r>
              <a:endParaRPr lang="zh-CN" altLang="en-US" sz="825" dirty="0">
                <a:solidFill>
                  <a:srgbClr val="FFFFFF"/>
                </a:solidFill>
                <a:latin typeface="微软雅黑" panose="020B0503020204020204" pitchFamily="34" charset="-122"/>
                <a:ea typeface="微软雅黑" panose="020B0503020204020204" pitchFamily="34" charset="-122"/>
              </a:endParaRPr>
            </a:p>
          </p:txBody>
        </p:sp>
      </p:grpSp>
      <p:grpSp>
        <p:nvGrpSpPr>
          <p:cNvPr id="9238" name="组合 37"/>
          <p:cNvGrpSpPr/>
          <p:nvPr/>
        </p:nvGrpSpPr>
        <p:grpSpPr>
          <a:xfrm>
            <a:off x="2624138" y="4117631"/>
            <a:ext cx="1121569" cy="624530"/>
            <a:chOff x="0" y="0"/>
            <a:chExt cx="1496359" cy="831693"/>
          </a:xfrm>
        </p:grpSpPr>
        <p:sp>
          <p:nvSpPr>
            <p:cNvPr id="9239" name="文本框 38"/>
            <p:cNvSpPr txBox="1"/>
            <p:nvPr/>
          </p:nvSpPr>
          <p:spPr>
            <a:xfrm>
              <a:off x="0" y="0"/>
              <a:ext cx="803141" cy="512456"/>
            </a:xfrm>
            <a:prstGeom prst="rect">
              <a:avLst/>
            </a:prstGeom>
            <a:noFill/>
            <a:ln w="9525">
              <a:noFill/>
            </a:ln>
          </p:spPr>
          <p:txBody>
            <a:bodyPr wrap="square" anchor="t">
              <a:spAutoFit/>
            </a:bodyPr>
            <a:lstStyle/>
            <a:p>
              <a:pPr lvl="0" eaLnBrk="1" hangingPunct="1"/>
              <a:r>
                <a:rPr lang="en-US" altLang="zh-CN" b="1" dirty="0">
                  <a:solidFill>
                    <a:srgbClr val="404040"/>
                  </a:solidFill>
                  <a:latin typeface="微软雅黑" panose="020B0503020204020204" pitchFamily="34" charset="-122"/>
                  <a:ea typeface="微软雅黑" panose="020B0503020204020204" pitchFamily="34" charset="-122"/>
                </a:rPr>
                <a:t>02</a:t>
              </a:r>
              <a:endParaRPr lang="zh-CN" altLang="en-US" b="1" dirty="0">
                <a:solidFill>
                  <a:srgbClr val="404040"/>
                </a:solidFill>
                <a:latin typeface="微软雅黑" panose="020B0503020204020204" pitchFamily="34" charset="-122"/>
                <a:ea typeface="微软雅黑" panose="020B0503020204020204" pitchFamily="34" charset="-122"/>
              </a:endParaRPr>
            </a:p>
          </p:txBody>
        </p:sp>
        <p:sp>
          <p:nvSpPr>
            <p:cNvPr id="9240" name="文本框 39"/>
            <p:cNvSpPr txBox="1"/>
            <p:nvPr/>
          </p:nvSpPr>
          <p:spPr>
            <a:xfrm>
              <a:off x="459376" y="135374"/>
              <a:ext cx="1036983" cy="317114"/>
            </a:xfrm>
            <a:prstGeom prst="rect">
              <a:avLst/>
            </a:prstGeom>
            <a:noFill/>
            <a:ln w="9525">
              <a:noFill/>
            </a:ln>
          </p:spPr>
          <p:txBody>
            <a:bodyPr anchor="t">
              <a:spAutoFit/>
            </a:bodyPr>
            <a:lstStyle/>
            <a:p>
              <a:pPr lvl="0" eaLnBrk="1" hangingPunct="1"/>
              <a:r>
                <a:rPr lang="zh-CN" altLang="zh-CN" sz="900" dirty="0">
                  <a:solidFill>
                    <a:srgbClr val="404040"/>
                  </a:solidFill>
                  <a:latin typeface="微软雅黑" panose="020B0503020204020204" pitchFamily="34" charset="-122"/>
                  <a:ea typeface="微软雅黑" panose="020B0503020204020204" pitchFamily="34" charset="-122"/>
                </a:rPr>
                <a:t>您的标题</a:t>
              </a:r>
            </a:p>
          </p:txBody>
        </p:sp>
        <p:sp>
          <p:nvSpPr>
            <p:cNvPr id="9241" name="文本框 40"/>
            <p:cNvSpPr txBox="1"/>
            <p:nvPr/>
          </p:nvSpPr>
          <p:spPr>
            <a:xfrm>
              <a:off x="9284" y="361519"/>
              <a:ext cx="1383815" cy="470174"/>
            </a:xfrm>
            <a:prstGeom prst="rect">
              <a:avLst/>
            </a:prstGeom>
            <a:noFill/>
            <a:ln w="9525">
              <a:noFill/>
            </a:ln>
          </p:spPr>
          <p:txBody>
            <a:bodyPr anchor="t">
              <a:spAutoFit/>
            </a:bodyPr>
            <a:lstStyle/>
            <a:p>
              <a:pPr lvl="0" eaLnBrk="1" hangingPunct="1"/>
              <a:r>
                <a:rPr lang="en-US" altLang="zh-CN" sz="825" dirty="0">
                  <a:solidFill>
                    <a:srgbClr val="404040"/>
                  </a:solidFill>
                  <a:latin typeface="微软雅黑" panose="020B0503020204020204" pitchFamily="34" charset="-122"/>
                  <a:ea typeface="微软雅黑" panose="020B0503020204020204" pitchFamily="34" charset="-122"/>
                </a:rPr>
                <a:t>ADD YOUR TITLE</a:t>
              </a:r>
              <a:endParaRPr lang="zh-CN" altLang="en-US" sz="825" dirty="0">
                <a:solidFill>
                  <a:srgbClr val="404040"/>
                </a:solidFill>
                <a:latin typeface="微软雅黑" panose="020B0503020204020204" pitchFamily="34" charset="-122"/>
                <a:ea typeface="微软雅黑" panose="020B0503020204020204" pitchFamily="34" charset="-122"/>
              </a:endParaRPr>
            </a:p>
          </p:txBody>
        </p:sp>
      </p:grpSp>
      <p:grpSp>
        <p:nvGrpSpPr>
          <p:cNvPr id="9242" name="组合 41"/>
          <p:cNvGrpSpPr/>
          <p:nvPr/>
        </p:nvGrpSpPr>
        <p:grpSpPr>
          <a:xfrm>
            <a:off x="5218510" y="1662563"/>
            <a:ext cx="1122759" cy="623839"/>
            <a:chOff x="0" y="0"/>
            <a:chExt cx="1496359" cy="832893"/>
          </a:xfrm>
        </p:grpSpPr>
        <p:sp>
          <p:nvSpPr>
            <p:cNvPr id="9243" name="文本框 42"/>
            <p:cNvSpPr txBox="1"/>
            <p:nvPr/>
          </p:nvSpPr>
          <p:spPr>
            <a:xfrm>
              <a:off x="0" y="0"/>
              <a:ext cx="761668" cy="513764"/>
            </a:xfrm>
            <a:prstGeom prst="rect">
              <a:avLst/>
            </a:prstGeom>
            <a:noFill/>
            <a:ln w="9525">
              <a:noFill/>
            </a:ln>
          </p:spPr>
          <p:txBody>
            <a:bodyPr wrap="square" anchor="t">
              <a:spAutoFit/>
            </a:bodyPr>
            <a:lstStyle/>
            <a:p>
              <a:pPr lvl="0" eaLnBrk="1" hangingPunct="1"/>
              <a:r>
                <a:rPr lang="en-US" altLang="zh-CN" b="1" dirty="0">
                  <a:solidFill>
                    <a:srgbClr val="404040"/>
                  </a:solidFill>
                  <a:latin typeface="微软雅黑" panose="020B0503020204020204" pitchFamily="34" charset="-122"/>
                  <a:ea typeface="微软雅黑" panose="020B0503020204020204" pitchFamily="34" charset="-122"/>
                </a:rPr>
                <a:t>03</a:t>
              </a:r>
              <a:endParaRPr lang="zh-CN" altLang="en-US" b="1" dirty="0">
                <a:solidFill>
                  <a:srgbClr val="404040"/>
                </a:solidFill>
                <a:latin typeface="微软雅黑" panose="020B0503020204020204" pitchFamily="34" charset="-122"/>
                <a:ea typeface="微软雅黑" panose="020B0503020204020204" pitchFamily="34" charset="-122"/>
              </a:endParaRPr>
            </a:p>
          </p:txBody>
        </p:sp>
        <p:sp>
          <p:nvSpPr>
            <p:cNvPr id="9244" name="文本框 43"/>
            <p:cNvSpPr txBox="1"/>
            <p:nvPr/>
          </p:nvSpPr>
          <p:spPr>
            <a:xfrm>
              <a:off x="459376" y="135374"/>
              <a:ext cx="1036983" cy="317923"/>
            </a:xfrm>
            <a:prstGeom prst="rect">
              <a:avLst/>
            </a:prstGeom>
            <a:noFill/>
            <a:ln w="9525">
              <a:noFill/>
            </a:ln>
          </p:spPr>
          <p:txBody>
            <a:bodyPr anchor="t">
              <a:spAutoFit/>
            </a:bodyPr>
            <a:lstStyle/>
            <a:p>
              <a:pPr lvl="0" eaLnBrk="1" hangingPunct="1"/>
              <a:r>
                <a:rPr lang="zh-CN" altLang="zh-CN" sz="900" dirty="0">
                  <a:solidFill>
                    <a:srgbClr val="404040"/>
                  </a:solidFill>
                  <a:latin typeface="微软雅黑" panose="020B0503020204020204" pitchFamily="34" charset="-122"/>
                  <a:ea typeface="微软雅黑" panose="020B0503020204020204" pitchFamily="34" charset="-122"/>
                </a:rPr>
                <a:t>您的标题</a:t>
              </a:r>
            </a:p>
          </p:txBody>
        </p:sp>
        <p:sp>
          <p:nvSpPr>
            <p:cNvPr id="9245" name="文本框 44"/>
            <p:cNvSpPr txBox="1"/>
            <p:nvPr/>
          </p:nvSpPr>
          <p:spPr>
            <a:xfrm>
              <a:off x="9284" y="361519"/>
              <a:ext cx="1383815" cy="471374"/>
            </a:xfrm>
            <a:prstGeom prst="rect">
              <a:avLst/>
            </a:prstGeom>
            <a:noFill/>
            <a:ln w="9525">
              <a:noFill/>
            </a:ln>
          </p:spPr>
          <p:txBody>
            <a:bodyPr anchor="t">
              <a:spAutoFit/>
            </a:bodyPr>
            <a:lstStyle/>
            <a:p>
              <a:pPr lvl="0" eaLnBrk="1" hangingPunct="1"/>
              <a:r>
                <a:rPr lang="en-US" altLang="zh-CN" sz="825" dirty="0">
                  <a:solidFill>
                    <a:srgbClr val="404040"/>
                  </a:solidFill>
                  <a:latin typeface="微软雅黑" panose="020B0503020204020204" pitchFamily="34" charset="-122"/>
                  <a:ea typeface="微软雅黑" panose="020B0503020204020204" pitchFamily="34" charset="-122"/>
                </a:rPr>
                <a:t>ADD YOUR TITLE</a:t>
              </a:r>
              <a:endParaRPr lang="zh-CN" altLang="en-US" sz="825" dirty="0">
                <a:solidFill>
                  <a:srgbClr val="404040"/>
                </a:solidFill>
                <a:latin typeface="微软雅黑" panose="020B0503020204020204" pitchFamily="34" charset="-122"/>
                <a:ea typeface="微软雅黑" panose="020B0503020204020204" pitchFamily="34" charset="-122"/>
              </a:endParaRPr>
            </a:p>
          </p:txBody>
        </p:sp>
      </p:grpSp>
      <p:grpSp>
        <p:nvGrpSpPr>
          <p:cNvPr id="9246" name="组合 45"/>
          <p:cNvGrpSpPr/>
          <p:nvPr/>
        </p:nvGrpSpPr>
        <p:grpSpPr>
          <a:xfrm>
            <a:off x="6678216" y="3321104"/>
            <a:ext cx="1122759" cy="624529"/>
            <a:chOff x="0" y="0"/>
            <a:chExt cx="1496359" cy="831694"/>
          </a:xfrm>
        </p:grpSpPr>
        <p:sp>
          <p:nvSpPr>
            <p:cNvPr id="9247" name="文本框 46"/>
            <p:cNvSpPr txBox="1"/>
            <p:nvPr/>
          </p:nvSpPr>
          <p:spPr>
            <a:xfrm>
              <a:off x="0" y="0"/>
              <a:ext cx="814984" cy="512457"/>
            </a:xfrm>
            <a:prstGeom prst="rect">
              <a:avLst/>
            </a:prstGeom>
            <a:noFill/>
            <a:ln w="9525">
              <a:noFill/>
            </a:ln>
          </p:spPr>
          <p:txBody>
            <a:bodyPr wrap="square" anchor="t">
              <a:spAutoFit/>
            </a:bodyPr>
            <a:lstStyle/>
            <a:p>
              <a:pPr lvl="0" eaLnBrk="1" hangingPunct="1"/>
              <a:r>
                <a:rPr lang="en-US" altLang="zh-CN" b="1" dirty="0">
                  <a:solidFill>
                    <a:srgbClr val="404040"/>
                  </a:solidFill>
                  <a:latin typeface="微软雅黑" panose="020B0503020204020204" pitchFamily="34" charset="-122"/>
                  <a:ea typeface="微软雅黑" panose="020B0503020204020204" pitchFamily="34" charset="-122"/>
                </a:rPr>
                <a:t>04</a:t>
              </a:r>
              <a:endParaRPr lang="zh-CN" altLang="en-US" b="1" dirty="0">
                <a:solidFill>
                  <a:srgbClr val="404040"/>
                </a:solidFill>
                <a:latin typeface="微软雅黑" panose="020B0503020204020204" pitchFamily="34" charset="-122"/>
                <a:ea typeface="微软雅黑" panose="020B0503020204020204" pitchFamily="34" charset="-122"/>
              </a:endParaRPr>
            </a:p>
          </p:txBody>
        </p:sp>
        <p:sp>
          <p:nvSpPr>
            <p:cNvPr id="9248" name="文本框 47"/>
            <p:cNvSpPr txBox="1"/>
            <p:nvPr/>
          </p:nvSpPr>
          <p:spPr>
            <a:xfrm>
              <a:off x="459376" y="135374"/>
              <a:ext cx="1036983" cy="317114"/>
            </a:xfrm>
            <a:prstGeom prst="rect">
              <a:avLst/>
            </a:prstGeom>
            <a:noFill/>
            <a:ln w="9525">
              <a:noFill/>
            </a:ln>
          </p:spPr>
          <p:txBody>
            <a:bodyPr anchor="t">
              <a:spAutoFit/>
            </a:bodyPr>
            <a:lstStyle/>
            <a:p>
              <a:pPr lvl="0" eaLnBrk="1" hangingPunct="1"/>
              <a:r>
                <a:rPr lang="zh-CN" altLang="zh-CN" sz="900" dirty="0">
                  <a:solidFill>
                    <a:srgbClr val="404040"/>
                  </a:solidFill>
                  <a:latin typeface="微软雅黑" panose="020B0503020204020204" pitchFamily="34" charset="-122"/>
                  <a:ea typeface="微软雅黑" panose="020B0503020204020204" pitchFamily="34" charset="-122"/>
                </a:rPr>
                <a:t>您的标题</a:t>
              </a:r>
            </a:p>
          </p:txBody>
        </p:sp>
        <p:sp>
          <p:nvSpPr>
            <p:cNvPr id="9249" name="文本框 48"/>
            <p:cNvSpPr txBox="1"/>
            <p:nvPr/>
          </p:nvSpPr>
          <p:spPr>
            <a:xfrm>
              <a:off x="9284" y="361519"/>
              <a:ext cx="1383815" cy="470175"/>
            </a:xfrm>
            <a:prstGeom prst="rect">
              <a:avLst/>
            </a:prstGeom>
            <a:noFill/>
            <a:ln w="9525">
              <a:noFill/>
            </a:ln>
          </p:spPr>
          <p:txBody>
            <a:bodyPr anchor="t">
              <a:spAutoFit/>
            </a:bodyPr>
            <a:lstStyle/>
            <a:p>
              <a:pPr lvl="0" eaLnBrk="1" hangingPunct="1"/>
              <a:r>
                <a:rPr lang="en-US" altLang="zh-CN" sz="825" dirty="0">
                  <a:solidFill>
                    <a:srgbClr val="404040"/>
                  </a:solidFill>
                  <a:latin typeface="微软雅黑" panose="020B0503020204020204" pitchFamily="34" charset="-122"/>
                  <a:ea typeface="微软雅黑" panose="020B0503020204020204" pitchFamily="34" charset="-122"/>
                </a:rPr>
                <a:t>ADD YOUR TITLE</a:t>
              </a:r>
              <a:endParaRPr lang="zh-CN" altLang="en-US" sz="825" dirty="0">
                <a:solidFill>
                  <a:srgbClr val="404040"/>
                </a:solidFill>
                <a:latin typeface="微软雅黑" panose="020B0503020204020204" pitchFamily="34" charset="-122"/>
                <a:ea typeface="微软雅黑" panose="020B0503020204020204" pitchFamily="34" charset="-122"/>
              </a:endParaRPr>
            </a:p>
          </p:txBody>
        </p:sp>
      </p:grpSp>
      <p:sp>
        <p:nvSpPr>
          <p:cNvPr id="9250" name="文本框 78"/>
          <p:cNvSpPr txBox="1"/>
          <p:nvPr/>
        </p:nvSpPr>
        <p:spPr>
          <a:xfrm>
            <a:off x="393541" y="267785"/>
            <a:ext cx="3867150" cy="483235"/>
          </a:xfrm>
          <a:prstGeom prst="rect">
            <a:avLst/>
          </a:prstGeom>
          <a:noFill/>
          <a:ln w="9525">
            <a:noFill/>
          </a:ln>
        </p:spPr>
        <p:txBody>
          <a:bodyPr anchor="t">
            <a:spAutoFit/>
          </a:bodyPr>
          <a:lstStyle/>
          <a:p>
            <a:pPr lvl="0" eaLnBrk="1" hangingPunct="1"/>
            <a:r>
              <a:rPr lang="zh-CN" altLang="en-US" sz="2100" b="1" dirty="0">
                <a:solidFill>
                  <a:srgbClr val="262626"/>
                </a:solidFill>
                <a:latin typeface="微软雅黑" panose="020B0503020204020204" pitchFamily="34" charset="-122"/>
                <a:ea typeface="微软雅黑" panose="020B0503020204020204" pitchFamily="34" charset="-122"/>
              </a:rPr>
              <a:t>目录</a:t>
            </a:r>
            <a:r>
              <a:rPr lang="en-US" altLang="zh-CN" sz="2400" b="1" dirty="0">
                <a:solidFill>
                  <a:srgbClr val="262626"/>
                </a:solidFill>
                <a:latin typeface="微软雅黑" panose="020B0503020204020204" pitchFamily="34" charset="-122"/>
                <a:ea typeface="微软雅黑" panose="020B0503020204020204" pitchFamily="34" charset="-122"/>
              </a:rPr>
              <a:t>/</a:t>
            </a:r>
            <a:r>
              <a:rPr lang="en-US" altLang="zh-CN" sz="2100" b="1" dirty="0">
                <a:solidFill>
                  <a:srgbClr val="262626"/>
                </a:solidFill>
                <a:latin typeface="Arial" panose="020B0604020202020204" pitchFamily="34" charset="0"/>
                <a:ea typeface="微软雅黑" panose="020B0503020204020204" pitchFamily="34" charset="-122"/>
              </a:rPr>
              <a:t>CONTENT </a:t>
            </a:r>
            <a:endParaRPr lang="zh-CN" altLang="en-US" sz="2100" b="1" dirty="0">
              <a:solidFill>
                <a:srgbClr val="262626"/>
              </a:solidFill>
              <a:latin typeface="Arial" panose="020B0604020202020204" pitchFamily="34" charset="0"/>
              <a:ea typeface="微软雅黑" panose="020B0503020204020204" pitchFamily="34" charset="-122"/>
            </a:endParaRPr>
          </a:p>
        </p:txBody>
      </p:sp>
      <p:pic>
        <p:nvPicPr>
          <p:cNvPr id="9251" name="图片 50"/>
          <p:cNvPicPr>
            <a:picLocks noChangeAspect="1"/>
          </p:cNvPicPr>
          <p:nvPr/>
        </p:nvPicPr>
        <p:blipFill>
          <a:blip r:embed="rId9" cstate="screen">
            <a:extLst>
              <a:ext uri="{28A0092B-C50C-407E-A947-70E740481C1C}">
                <a14:useLocalDpi xmlns:a14="http://schemas.microsoft.com/office/drawing/2010/main"/>
              </a:ext>
            </a:extLst>
          </a:blip>
          <a:srcRect/>
          <a:stretch>
            <a:fillRect/>
          </a:stretch>
        </p:blipFill>
        <p:spPr>
          <a:xfrm>
            <a:off x="4681538" y="2469806"/>
            <a:ext cx="1193006" cy="800100"/>
          </a:xfrm>
          <a:prstGeom prst="rect">
            <a:avLst/>
          </a:prstGeom>
          <a:noFill/>
          <a:ln w="9525">
            <a:noFill/>
          </a:ln>
        </p:spPr>
      </p:pic>
      <p:grpSp>
        <p:nvGrpSpPr>
          <p:cNvPr id="13" name="组合 12"/>
          <p:cNvGrpSpPr/>
          <p:nvPr/>
        </p:nvGrpSpPr>
        <p:grpSpPr>
          <a:xfrm>
            <a:off x="129540" y="360045"/>
            <a:ext cx="321945" cy="278130"/>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Tree>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097" name="矩形 5"/>
          <p:cNvSpPr/>
          <p:nvPr/>
        </p:nvSpPr>
        <p:spPr>
          <a:xfrm>
            <a:off x="-69056" y="2134050"/>
            <a:ext cx="9284494" cy="789385"/>
          </a:xfrm>
          <a:prstGeom prst="rect">
            <a:avLst/>
          </a:prstGeom>
          <a:solidFill>
            <a:srgbClr val="757070">
              <a:alpha val="50195"/>
            </a:srgbClr>
          </a:solidFill>
          <a:ln w="38100" cap="flat" cmpd="sng">
            <a:solidFill>
              <a:srgbClr val="757070"/>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grpSp>
        <p:nvGrpSpPr>
          <p:cNvPr id="4098" name="组合 26"/>
          <p:cNvGrpSpPr/>
          <p:nvPr/>
        </p:nvGrpSpPr>
        <p:grpSpPr>
          <a:xfrm>
            <a:off x="-69056" y="1766385"/>
            <a:ext cx="9284494" cy="1157288"/>
            <a:chOff x="0" y="0"/>
            <a:chExt cx="12382501" cy="1543050"/>
          </a:xfrm>
        </p:grpSpPr>
        <p:sp>
          <p:nvSpPr>
            <p:cNvPr id="4099" name="矩形 4"/>
            <p:cNvSpPr/>
            <p:nvPr/>
          </p:nvSpPr>
          <p:spPr>
            <a:xfrm>
              <a:off x="0" y="44453"/>
              <a:ext cx="12382501" cy="1367971"/>
            </a:xfrm>
            <a:prstGeom prst="rect">
              <a:avLst/>
            </a:prstGeom>
            <a:solidFill>
              <a:srgbClr val="757070">
                <a:alpha val="50195"/>
              </a:srgbClr>
            </a:solidFill>
            <a:ln w="38100" cap="flat" cmpd="sng">
              <a:solidFill>
                <a:srgbClr val="757070"/>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sp>
          <p:nvSpPr>
            <p:cNvPr id="4100" name="矩形 6"/>
            <p:cNvSpPr/>
            <p:nvPr/>
          </p:nvSpPr>
          <p:spPr>
            <a:xfrm>
              <a:off x="1" y="0"/>
              <a:ext cx="12382500" cy="1543050"/>
            </a:xfrm>
            <a:prstGeom prst="rect">
              <a:avLst/>
            </a:prstGeom>
            <a:solidFill>
              <a:srgbClr val="D8D8D8"/>
            </a:solidFill>
            <a:ln w="19050" cap="flat" cmpd="sng">
              <a:solidFill>
                <a:srgbClr val="FFFFFF"/>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sp>
          <p:nvSpPr>
            <p:cNvPr id="4101" name="文本框 9"/>
            <p:cNvSpPr/>
            <p:nvPr/>
          </p:nvSpPr>
          <p:spPr>
            <a:xfrm>
              <a:off x="3936774" y="448359"/>
              <a:ext cx="5515428" cy="708660"/>
            </a:xfrm>
            <a:prstGeom prst="rect">
              <a:avLst/>
            </a:prstGeom>
            <a:noFill/>
            <a:ln w="9525">
              <a:noFill/>
            </a:ln>
          </p:spPr>
          <p:txBody>
            <a:bodyPr anchor="t">
              <a:spAutoFit/>
            </a:bodyPr>
            <a:lstStyle/>
            <a:p>
              <a:pPr lvl="0"/>
              <a:r>
                <a:rPr lang="zh-CN" altLang="en-US" sz="2700" b="1" dirty="0">
                  <a:solidFill>
                    <a:srgbClr val="595959"/>
                  </a:solidFill>
                  <a:latin typeface="微软雅黑" panose="020B0503020204020204" pitchFamily="34" charset="-122"/>
                  <a:ea typeface="微软雅黑" panose="020B0503020204020204" pitchFamily="34" charset="-122"/>
                  <a:sym typeface="微软雅黑" panose="020B0503020204020204" pitchFamily="34" charset="-122"/>
                </a:rPr>
                <a:t>单击此处添加标题</a:t>
              </a:r>
            </a:p>
          </p:txBody>
        </p:sp>
      </p:grpSp>
      <p:sp>
        <p:nvSpPr>
          <p:cNvPr id="4104" name="文本框 27"/>
          <p:cNvSpPr/>
          <p:nvPr/>
        </p:nvSpPr>
        <p:spPr>
          <a:xfrm>
            <a:off x="2881630" y="2980690"/>
            <a:ext cx="4732655" cy="469900"/>
          </a:xfrm>
          <a:prstGeom prst="rect">
            <a:avLst/>
          </a:prstGeom>
          <a:noFill/>
          <a:ln w="9525">
            <a:noFill/>
          </a:ln>
        </p:spPr>
        <p:txBody>
          <a:bodyPr wrap="square" anchor="t">
            <a:spAutoFit/>
          </a:bodyPr>
          <a:lstStyle/>
          <a:p>
            <a:pPr lvl="0"/>
            <a:r>
              <a:rPr lang="zh-CN" altLang="en-US" sz="1200" dirty="0">
                <a:solidFill>
                  <a:srgbClr val="595959"/>
                </a:solidFill>
                <a:latin typeface="微软雅黑" panose="020B0503020204020204" pitchFamily="34" charset="-122"/>
                <a:ea typeface="微软雅黑" panose="020B0503020204020204" pitchFamily="34" charset="-122"/>
                <a:sym typeface="微软雅黑" panose="020B0503020204020204" pitchFamily="34" charset="-122"/>
              </a:rPr>
              <a:t>请在此粘贴或者输入您的文字内容请在此粘贴或者输入您的文字内容</a:t>
            </a:r>
          </a:p>
        </p:txBody>
      </p:sp>
      <p:grpSp>
        <p:nvGrpSpPr>
          <p:cNvPr id="13" name="组合 12"/>
          <p:cNvGrpSpPr/>
          <p:nvPr/>
        </p:nvGrpSpPr>
        <p:grpSpPr>
          <a:xfrm>
            <a:off x="887095" y="1558925"/>
            <a:ext cx="1819910" cy="1572260"/>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 name="组合 1"/>
          <p:cNvGrpSpPr/>
          <p:nvPr/>
        </p:nvGrpSpPr>
        <p:grpSpPr>
          <a:xfrm>
            <a:off x="2101215" y="2825750"/>
            <a:ext cx="531495" cy="459105"/>
            <a:chOff x="7867650" y="287030"/>
            <a:chExt cx="2647950" cy="2282716"/>
          </a:xfrm>
        </p:grpSpPr>
        <p:sp>
          <p:nvSpPr>
            <p:cNvPr id="3" name="六边形 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 name="六边形 3"/>
            <p:cNvSpPr/>
            <p:nvPr/>
          </p:nvSpPr>
          <p:spPr>
            <a:xfrm>
              <a:off x="7867650" y="287030"/>
              <a:ext cx="2647950" cy="2282716"/>
            </a:xfrm>
            <a:prstGeom prst="hexagon">
              <a:avLst/>
            </a:prstGeom>
            <a:gradFill flip="none" rotWithShape="1">
              <a:gsLst>
                <a:gs pos="0">
                  <a:srgbClr val="FBFB11"/>
                </a:gs>
                <a:gs pos="100000">
                  <a:srgbClr val="838309"/>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4103" name="文本框 8"/>
          <p:cNvSpPr/>
          <p:nvPr/>
        </p:nvSpPr>
        <p:spPr>
          <a:xfrm>
            <a:off x="1445975" y="1687513"/>
            <a:ext cx="872728" cy="1315085"/>
          </a:xfrm>
          <a:prstGeom prst="rect">
            <a:avLst/>
          </a:prstGeom>
          <a:noFill/>
          <a:ln w="9525">
            <a:noFill/>
          </a:ln>
        </p:spPr>
        <p:txBody>
          <a:bodyPr anchor="t">
            <a:spAutoFit/>
          </a:bodyPr>
          <a:lstStyle/>
          <a:p>
            <a:pPr lvl="0"/>
            <a:r>
              <a:rPr lang="en-US" altLang="zh-CN" sz="75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1</a:t>
            </a:r>
          </a:p>
        </p:txBody>
      </p:sp>
    </p:spTree>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265"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1266"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1267"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1268"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1269"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4</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11270"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1271"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2" name="组合 21"/>
          <p:cNvGrpSpPr/>
          <p:nvPr/>
        </p:nvGrpSpPr>
        <p:grpSpPr>
          <a:xfrm>
            <a:off x="1123910" y="1020920"/>
            <a:ext cx="4472054" cy="4401640"/>
            <a:chOff x="1498937" y="1359910"/>
            <a:chExt cx="5964292" cy="5870382"/>
          </a:xfrm>
        </p:grpSpPr>
        <p:grpSp>
          <p:nvGrpSpPr>
            <p:cNvPr id="21" name="组合 20"/>
            <p:cNvGrpSpPr/>
            <p:nvPr/>
          </p:nvGrpSpPr>
          <p:grpSpPr>
            <a:xfrm>
              <a:off x="1498937" y="1359910"/>
              <a:ext cx="5964292" cy="5870382"/>
              <a:chOff x="1498937" y="1359910"/>
              <a:chExt cx="5964292" cy="5870382"/>
            </a:xfrm>
          </p:grpSpPr>
          <p:grpSp>
            <p:nvGrpSpPr>
              <p:cNvPr id="11" name="组合 10"/>
              <p:cNvGrpSpPr/>
              <p:nvPr/>
            </p:nvGrpSpPr>
            <p:grpSpPr>
              <a:xfrm>
                <a:off x="1498937" y="1359910"/>
                <a:ext cx="5964292" cy="5870382"/>
                <a:chOff x="1498937" y="1359910"/>
                <a:chExt cx="5964292" cy="5870382"/>
              </a:xfrm>
            </p:grpSpPr>
            <p:sp>
              <p:nvSpPr>
                <p:cNvPr id="290" name="圆角矩形 41"/>
                <p:cNvSpPr/>
                <p:nvPr/>
              </p:nvSpPr>
              <p:spPr>
                <a:xfrm rot="2760000">
                  <a:off x="2028690" y="1795753"/>
                  <a:ext cx="4904786" cy="5964292"/>
                </a:xfrm>
                <a:custGeom>
                  <a:avLst/>
                  <a:gdLst>
                    <a:gd name="connsiteX0" fmla="*/ 0 w 7173915"/>
                    <a:gd name="connsiteY0" fmla="*/ 1374924 h 5961603"/>
                    <a:gd name="connsiteX1" fmla="*/ 1374924 w 7173915"/>
                    <a:gd name="connsiteY1" fmla="*/ 0 h 5961603"/>
                    <a:gd name="connsiteX2" fmla="*/ 5798991 w 7173915"/>
                    <a:gd name="connsiteY2" fmla="*/ 0 h 5961603"/>
                    <a:gd name="connsiteX3" fmla="*/ 7173915 w 7173915"/>
                    <a:gd name="connsiteY3" fmla="*/ 1374924 h 5961603"/>
                    <a:gd name="connsiteX4" fmla="*/ 7173915 w 7173915"/>
                    <a:gd name="connsiteY4" fmla="*/ 4586679 h 5961603"/>
                    <a:gd name="connsiteX5" fmla="*/ 5798991 w 7173915"/>
                    <a:gd name="connsiteY5" fmla="*/ 5961603 h 5961603"/>
                    <a:gd name="connsiteX6" fmla="*/ 1374924 w 7173915"/>
                    <a:gd name="connsiteY6" fmla="*/ 5961603 h 5961603"/>
                    <a:gd name="connsiteX7" fmla="*/ 0 w 7173915"/>
                    <a:gd name="connsiteY7" fmla="*/ 4586679 h 5961603"/>
                    <a:gd name="connsiteX8" fmla="*/ 0 w 7173915"/>
                    <a:gd name="connsiteY8" fmla="*/ 1374924 h 5961603"/>
                    <a:gd name="connsiteX0-1" fmla="*/ 692418 w 7866333"/>
                    <a:gd name="connsiteY0-2" fmla="*/ 1374924 h 5961603"/>
                    <a:gd name="connsiteX1-3" fmla="*/ 35627 w 7866333"/>
                    <a:gd name="connsiteY1-4" fmla="*/ 364012 h 5961603"/>
                    <a:gd name="connsiteX2-5" fmla="*/ 2067342 w 7866333"/>
                    <a:gd name="connsiteY2-6" fmla="*/ 0 h 5961603"/>
                    <a:gd name="connsiteX3-7" fmla="*/ 6491409 w 7866333"/>
                    <a:gd name="connsiteY3-8" fmla="*/ 0 h 5961603"/>
                    <a:gd name="connsiteX4-9" fmla="*/ 7866333 w 7866333"/>
                    <a:gd name="connsiteY4-10" fmla="*/ 1374924 h 5961603"/>
                    <a:gd name="connsiteX5-11" fmla="*/ 7866333 w 7866333"/>
                    <a:gd name="connsiteY5-12" fmla="*/ 4586679 h 5961603"/>
                    <a:gd name="connsiteX6-13" fmla="*/ 6491409 w 7866333"/>
                    <a:gd name="connsiteY6-14" fmla="*/ 5961603 h 5961603"/>
                    <a:gd name="connsiteX7-15" fmla="*/ 2067342 w 7866333"/>
                    <a:gd name="connsiteY7-16" fmla="*/ 5961603 h 5961603"/>
                    <a:gd name="connsiteX8-17" fmla="*/ 692418 w 7866333"/>
                    <a:gd name="connsiteY8-18" fmla="*/ 4586679 h 5961603"/>
                    <a:gd name="connsiteX9" fmla="*/ 692418 w 7866333"/>
                    <a:gd name="connsiteY9" fmla="*/ 1374924 h 5961603"/>
                    <a:gd name="connsiteX0-19" fmla="*/ 114358 w 7913056"/>
                    <a:gd name="connsiteY0-20" fmla="*/ 1857365 h 5961603"/>
                    <a:gd name="connsiteX1-21" fmla="*/ 82350 w 7913056"/>
                    <a:gd name="connsiteY1-22" fmla="*/ 364012 h 5961603"/>
                    <a:gd name="connsiteX2-23" fmla="*/ 2114065 w 7913056"/>
                    <a:gd name="connsiteY2-24" fmla="*/ 0 h 5961603"/>
                    <a:gd name="connsiteX3-25" fmla="*/ 6538132 w 7913056"/>
                    <a:gd name="connsiteY3-26" fmla="*/ 0 h 5961603"/>
                    <a:gd name="connsiteX4-27" fmla="*/ 7913056 w 7913056"/>
                    <a:gd name="connsiteY4-28" fmla="*/ 1374924 h 5961603"/>
                    <a:gd name="connsiteX5-29" fmla="*/ 7913056 w 7913056"/>
                    <a:gd name="connsiteY5-30" fmla="*/ 4586679 h 5961603"/>
                    <a:gd name="connsiteX6-31" fmla="*/ 6538132 w 7913056"/>
                    <a:gd name="connsiteY6-32" fmla="*/ 5961603 h 5961603"/>
                    <a:gd name="connsiteX7-33" fmla="*/ 2114065 w 7913056"/>
                    <a:gd name="connsiteY7-34" fmla="*/ 5961603 h 5961603"/>
                    <a:gd name="connsiteX8-35" fmla="*/ 739141 w 7913056"/>
                    <a:gd name="connsiteY8-36" fmla="*/ 4586679 h 5961603"/>
                    <a:gd name="connsiteX9-37" fmla="*/ 114358 w 7913056"/>
                    <a:gd name="connsiteY9-38" fmla="*/ 1857365 h 5961603"/>
                    <a:gd name="connsiteX0-39" fmla="*/ 147918 w 7946616"/>
                    <a:gd name="connsiteY0-40" fmla="*/ 1857365 h 5961603"/>
                    <a:gd name="connsiteX1-41" fmla="*/ 115910 w 7946616"/>
                    <a:gd name="connsiteY1-42" fmla="*/ 364012 h 5961603"/>
                    <a:gd name="connsiteX2-43" fmla="*/ 2147625 w 7946616"/>
                    <a:gd name="connsiteY2-44" fmla="*/ 0 h 5961603"/>
                    <a:gd name="connsiteX3-45" fmla="*/ 6571692 w 7946616"/>
                    <a:gd name="connsiteY3-46" fmla="*/ 0 h 5961603"/>
                    <a:gd name="connsiteX4-47" fmla="*/ 7946616 w 7946616"/>
                    <a:gd name="connsiteY4-48" fmla="*/ 1374924 h 5961603"/>
                    <a:gd name="connsiteX5-49" fmla="*/ 7946616 w 7946616"/>
                    <a:gd name="connsiteY5-50" fmla="*/ 4586679 h 5961603"/>
                    <a:gd name="connsiteX6-51" fmla="*/ 6571692 w 7946616"/>
                    <a:gd name="connsiteY6-52" fmla="*/ 5961603 h 5961603"/>
                    <a:gd name="connsiteX7-53" fmla="*/ 2147625 w 7946616"/>
                    <a:gd name="connsiteY7-54" fmla="*/ 5961603 h 5961603"/>
                    <a:gd name="connsiteX8-55" fmla="*/ 772701 w 7946616"/>
                    <a:gd name="connsiteY8-56" fmla="*/ 4586679 h 5961603"/>
                    <a:gd name="connsiteX9-57" fmla="*/ 147918 w 7946616"/>
                    <a:gd name="connsiteY9-58" fmla="*/ 1857365 h 5961603"/>
                    <a:gd name="connsiteX0-59" fmla="*/ 147918 w 7946616"/>
                    <a:gd name="connsiteY0-60" fmla="*/ 1857365 h 6003613"/>
                    <a:gd name="connsiteX1-61" fmla="*/ 115910 w 7946616"/>
                    <a:gd name="connsiteY1-62" fmla="*/ 364012 h 6003613"/>
                    <a:gd name="connsiteX2-63" fmla="*/ 2147625 w 7946616"/>
                    <a:gd name="connsiteY2-64" fmla="*/ 0 h 6003613"/>
                    <a:gd name="connsiteX3-65" fmla="*/ 6571692 w 7946616"/>
                    <a:gd name="connsiteY3-66" fmla="*/ 0 h 6003613"/>
                    <a:gd name="connsiteX4-67" fmla="*/ 7946616 w 7946616"/>
                    <a:gd name="connsiteY4-68" fmla="*/ 1374924 h 6003613"/>
                    <a:gd name="connsiteX5-69" fmla="*/ 7946616 w 7946616"/>
                    <a:gd name="connsiteY5-70" fmla="*/ 4586679 h 6003613"/>
                    <a:gd name="connsiteX6-71" fmla="*/ 6571692 w 7946616"/>
                    <a:gd name="connsiteY6-72" fmla="*/ 5961603 h 6003613"/>
                    <a:gd name="connsiteX7-73" fmla="*/ 3283845 w 7946616"/>
                    <a:gd name="connsiteY7-74" fmla="*/ 6003613 h 6003613"/>
                    <a:gd name="connsiteX8-75" fmla="*/ 772701 w 7946616"/>
                    <a:gd name="connsiteY8-76" fmla="*/ 4586679 h 6003613"/>
                    <a:gd name="connsiteX9-77" fmla="*/ 147918 w 7946616"/>
                    <a:gd name="connsiteY9-78" fmla="*/ 1857365 h 6003613"/>
                    <a:gd name="connsiteX0-79" fmla="*/ 147918 w 7946616"/>
                    <a:gd name="connsiteY0-80" fmla="*/ 1857365 h 6003613"/>
                    <a:gd name="connsiteX1-81" fmla="*/ 115910 w 7946616"/>
                    <a:gd name="connsiteY1-82" fmla="*/ 364012 h 6003613"/>
                    <a:gd name="connsiteX2-83" fmla="*/ 2147625 w 7946616"/>
                    <a:gd name="connsiteY2-84" fmla="*/ 0 h 6003613"/>
                    <a:gd name="connsiteX3-85" fmla="*/ 6571692 w 7946616"/>
                    <a:gd name="connsiteY3-86" fmla="*/ 0 h 6003613"/>
                    <a:gd name="connsiteX4-87" fmla="*/ 7946616 w 7946616"/>
                    <a:gd name="connsiteY4-88" fmla="*/ 1374924 h 6003613"/>
                    <a:gd name="connsiteX5-89" fmla="*/ 7946616 w 7946616"/>
                    <a:gd name="connsiteY5-90" fmla="*/ 4586679 h 6003613"/>
                    <a:gd name="connsiteX6-91" fmla="*/ 6571692 w 7946616"/>
                    <a:gd name="connsiteY6-92" fmla="*/ 5961603 h 6003613"/>
                    <a:gd name="connsiteX7-93" fmla="*/ 3283845 w 7946616"/>
                    <a:gd name="connsiteY7-94" fmla="*/ 6003613 h 6003613"/>
                    <a:gd name="connsiteX8-95" fmla="*/ 772701 w 7946616"/>
                    <a:gd name="connsiteY8-96" fmla="*/ 4586679 h 6003613"/>
                    <a:gd name="connsiteX9-97" fmla="*/ 147918 w 7946616"/>
                    <a:gd name="connsiteY9-98" fmla="*/ 1857365 h 6003613"/>
                    <a:gd name="connsiteX0-99" fmla="*/ 147918 w 7946616"/>
                    <a:gd name="connsiteY0-100" fmla="*/ 1857365 h 6024618"/>
                    <a:gd name="connsiteX1-101" fmla="*/ 115910 w 7946616"/>
                    <a:gd name="connsiteY1-102" fmla="*/ 364012 h 6024618"/>
                    <a:gd name="connsiteX2-103" fmla="*/ 2147625 w 7946616"/>
                    <a:gd name="connsiteY2-104" fmla="*/ 0 h 6024618"/>
                    <a:gd name="connsiteX3-105" fmla="*/ 6571692 w 7946616"/>
                    <a:gd name="connsiteY3-106" fmla="*/ 0 h 6024618"/>
                    <a:gd name="connsiteX4-107" fmla="*/ 7946616 w 7946616"/>
                    <a:gd name="connsiteY4-108" fmla="*/ 1374924 h 6024618"/>
                    <a:gd name="connsiteX5-109" fmla="*/ 7946616 w 7946616"/>
                    <a:gd name="connsiteY5-110" fmla="*/ 4586679 h 6024618"/>
                    <a:gd name="connsiteX6-111" fmla="*/ 6571692 w 7946616"/>
                    <a:gd name="connsiteY6-112" fmla="*/ 5961603 h 6024618"/>
                    <a:gd name="connsiteX7-113" fmla="*/ 3851956 w 7946616"/>
                    <a:gd name="connsiteY7-114" fmla="*/ 6024618 h 6024618"/>
                    <a:gd name="connsiteX8-115" fmla="*/ 772701 w 7946616"/>
                    <a:gd name="connsiteY8-116" fmla="*/ 4586679 h 6024618"/>
                    <a:gd name="connsiteX9-117" fmla="*/ 147918 w 7946616"/>
                    <a:gd name="connsiteY9-118" fmla="*/ 1857365 h 6024618"/>
                    <a:gd name="connsiteX0-119" fmla="*/ 147918 w 7946616"/>
                    <a:gd name="connsiteY0-120" fmla="*/ 1857365 h 6027463"/>
                    <a:gd name="connsiteX1-121" fmla="*/ 115910 w 7946616"/>
                    <a:gd name="connsiteY1-122" fmla="*/ 364012 h 6027463"/>
                    <a:gd name="connsiteX2-123" fmla="*/ 2147625 w 7946616"/>
                    <a:gd name="connsiteY2-124" fmla="*/ 0 h 6027463"/>
                    <a:gd name="connsiteX3-125" fmla="*/ 6571692 w 7946616"/>
                    <a:gd name="connsiteY3-126" fmla="*/ 0 h 6027463"/>
                    <a:gd name="connsiteX4-127" fmla="*/ 7946616 w 7946616"/>
                    <a:gd name="connsiteY4-128" fmla="*/ 1374924 h 6027463"/>
                    <a:gd name="connsiteX5-129" fmla="*/ 7946616 w 7946616"/>
                    <a:gd name="connsiteY5-130" fmla="*/ 4586679 h 6027463"/>
                    <a:gd name="connsiteX6-131" fmla="*/ 6571692 w 7946616"/>
                    <a:gd name="connsiteY6-132" fmla="*/ 5961603 h 6027463"/>
                    <a:gd name="connsiteX7-133" fmla="*/ 3590103 w 7946616"/>
                    <a:gd name="connsiteY7-134" fmla="*/ 6027463 h 6027463"/>
                    <a:gd name="connsiteX8-135" fmla="*/ 772701 w 7946616"/>
                    <a:gd name="connsiteY8-136" fmla="*/ 4586679 h 6027463"/>
                    <a:gd name="connsiteX9-137" fmla="*/ 147918 w 7946616"/>
                    <a:gd name="connsiteY9-138" fmla="*/ 1857365 h 6027463"/>
                    <a:gd name="connsiteX0-139" fmla="*/ 147918 w 7946616"/>
                    <a:gd name="connsiteY0-140" fmla="*/ 1857365 h 6016012"/>
                    <a:gd name="connsiteX1-141" fmla="*/ 115910 w 7946616"/>
                    <a:gd name="connsiteY1-142" fmla="*/ 364012 h 6016012"/>
                    <a:gd name="connsiteX2-143" fmla="*/ 2147625 w 7946616"/>
                    <a:gd name="connsiteY2-144" fmla="*/ 0 h 6016012"/>
                    <a:gd name="connsiteX3-145" fmla="*/ 6571692 w 7946616"/>
                    <a:gd name="connsiteY3-146" fmla="*/ 0 h 6016012"/>
                    <a:gd name="connsiteX4-147" fmla="*/ 7946616 w 7946616"/>
                    <a:gd name="connsiteY4-148" fmla="*/ 1374924 h 6016012"/>
                    <a:gd name="connsiteX5-149" fmla="*/ 7946616 w 7946616"/>
                    <a:gd name="connsiteY5-150" fmla="*/ 4586679 h 6016012"/>
                    <a:gd name="connsiteX6-151" fmla="*/ 6571692 w 7946616"/>
                    <a:gd name="connsiteY6-152" fmla="*/ 5961603 h 6016012"/>
                    <a:gd name="connsiteX7-153" fmla="*/ 3393334 w 7946616"/>
                    <a:gd name="connsiteY7-154" fmla="*/ 6016012 h 6016012"/>
                    <a:gd name="connsiteX8-155" fmla="*/ 772701 w 7946616"/>
                    <a:gd name="connsiteY8-156" fmla="*/ 4586679 h 6016012"/>
                    <a:gd name="connsiteX9-157" fmla="*/ 147918 w 7946616"/>
                    <a:gd name="connsiteY9-158" fmla="*/ 1857365 h 6016012"/>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 ang="0">
                      <a:pos x="connsiteX9-37" y="connsiteY9-38"/>
                    </a:cxn>
                  </a:cxnLst>
                  <a:rect l="l" t="t" r="r" b="b"/>
                  <a:pathLst>
                    <a:path w="7946616" h="6016012">
                      <a:moveTo>
                        <a:pt x="147918" y="1857365"/>
                      </a:moveTo>
                      <a:cubicBezTo>
                        <a:pt x="51854" y="1020875"/>
                        <a:pt x="-113244" y="593166"/>
                        <a:pt x="115910" y="364012"/>
                      </a:cubicBezTo>
                      <a:cubicBezTo>
                        <a:pt x="345064" y="134858"/>
                        <a:pt x="1249034" y="59818"/>
                        <a:pt x="2147625" y="0"/>
                      </a:cubicBezTo>
                      <a:lnTo>
                        <a:pt x="6571692" y="0"/>
                      </a:lnTo>
                      <a:cubicBezTo>
                        <a:pt x="7331042" y="0"/>
                        <a:pt x="7946616" y="615574"/>
                        <a:pt x="7946616" y="1374924"/>
                      </a:cubicBezTo>
                      <a:lnTo>
                        <a:pt x="7946616" y="4586679"/>
                      </a:lnTo>
                      <a:cubicBezTo>
                        <a:pt x="7946616" y="5346029"/>
                        <a:pt x="7331042" y="5961603"/>
                        <a:pt x="6571692" y="5961603"/>
                      </a:cubicBezTo>
                      <a:lnTo>
                        <a:pt x="3393334" y="6016012"/>
                      </a:lnTo>
                      <a:cubicBezTo>
                        <a:pt x="2633984" y="6016012"/>
                        <a:pt x="772701" y="5346029"/>
                        <a:pt x="772701" y="4586679"/>
                      </a:cubicBezTo>
                      <a:lnTo>
                        <a:pt x="147918" y="1857365"/>
                      </a:lnTo>
                      <a:close/>
                    </a:path>
                  </a:pathLst>
                </a:custGeom>
                <a:gradFill>
                  <a:gsLst>
                    <a:gs pos="15000">
                      <a:schemeClr val="tx1">
                        <a:alpha val="27000"/>
                      </a:schemeClr>
                    </a:gs>
                    <a:gs pos="100000">
                      <a:srgbClr val="CBCBCB">
                        <a:alpha val="0"/>
                      </a:srgbClr>
                    </a:gs>
                  </a:gsLst>
                  <a:lin ang="0" scaled="0"/>
                </a:gradFill>
                <a:ln>
                  <a:noFill/>
                </a:ln>
                <a:effectLst>
                  <a:softEdge rad="292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1350" dirty="0">
                      <a:solidFill>
                        <a:prstClr val="white"/>
                      </a:solidFill>
                    </a:rPr>
                    <a:t>%</a:t>
                  </a:r>
                  <a:endParaRPr lang="zh-CN" altLang="en-US" sz="1350" dirty="0">
                    <a:solidFill>
                      <a:prstClr val="white"/>
                    </a:solidFill>
                  </a:endParaRPr>
                </a:p>
              </p:txBody>
            </p:sp>
            <p:sp>
              <p:nvSpPr>
                <p:cNvPr id="301" name="圆角矩形 300"/>
                <p:cNvSpPr/>
                <p:nvPr/>
              </p:nvSpPr>
              <p:spPr>
                <a:xfrm>
                  <a:off x="2063318" y="1359910"/>
                  <a:ext cx="2881540" cy="4907643"/>
                </a:xfrm>
                <a:prstGeom prst="roundRect">
                  <a:avLst>
                    <a:gd name="adj" fmla="val 12701"/>
                  </a:avLst>
                </a:prstGeom>
                <a:gradFill>
                  <a:gsLst>
                    <a:gs pos="0">
                      <a:srgbClr val="F1F1F1"/>
                    </a:gs>
                    <a:gs pos="100000">
                      <a:srgbClr val="C0C1C3"/>
                    </a:gs>
                  </a:gsLst>
                  <a:lin ang="2700000" scaled="1"/>
                </a:gradFill>
                <a:ln w="15875">
                  <a:gradFill flip="none" rotWithShape="1">
                    <a:gsLst>
                      <a:gs pos="0">
                        <a:schemeClr val="bg1"/>
                      </a:gs>
                      <a:gs pos="100000">
                        <a:schemeClr val="bg1">
                          <a:lumMod val="75000"/>
                        </a:schemeClr>
                      </a:gs>
                    </a:gsLst>
                    <a:lin ang="2700000" scaled="1"/>
                    <a:tileRect/>
                  </a:gradFill>
                </a:ln>
                <a:effectLst>
                  <a:outerShdw blurRad="685800" dist="2032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sp>
            <p:nvSpPr>
              <p:cNvPr id="302" name="圆角矩形 301"/>
              <p:cNvSpPr/>
              <p:nvPr/>
            </p:nvSpPr>
            <p:spPr>
              <a:xfrm>
                <a:off x="2988494" y="1573365"/>
                <a:ext cx="1032548" cy="66349"/>
              </a:xfrm>
              <a:prstGeom prst="roundRect">
                <a:avLst>
                  <a:gd name="adj" fmla="val 50000"/>
                </a:avLst>
              </a:prstGeom>
              <a:solidFill>
                <a:srgbClr val="4D4F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sp>
          <p:nvSpPr>
            <p:cNvPr id="320" name="矩形 319"/>
            <p:cNvSpPr/>
            <p:nvPr/>
          </p:nvSpPr>
          <p:spPr>
            <a:xfrm rot="5400000" flipV="1">
              <a:off x="3426747" y="4173162"/>
              <a:ext cx="152392" cy="2715573"/>
            </a:xfrm>
            <a:prstGeom prst="rect">
              <a:avLst/>
            </a:prstGeom>
            <a:gradFill>
              <a:gsLst>
                <a:gs pos="61000">
                  <a:schemeClr val="tx1">
                    <a:alpha val="10000"/>
                  </a:schemeClr>
                </a:gs>
                <a:gs pos="100000">
                  <a:schemeClr val="tx1">
                    <a:alpha val="48000"/>
                  </a:schemeClr>
                </a:gs>
                <a:gs pos="0">
                  <a:schemeClr val="bg1">
                    <a:lumMod val="95000"/>
                    <a:alpha val="0"/>
                  </a:schemeClr>
                </a:gs>
              </a:gsLst>
              <a:lin ang="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grpSp>
        <p:nvGrpSpPr>
          <p:cNvPr id="17" name="组合 16"/>
          <p:cNvGrpSpPr/>
          <p:nvPr/>
        </p:nvGrpSpPr>
        <p:grpSpPr>
          <a:xfrm>
            <a:off x="1608448" y="1503504"/>
            <a:ext cx="5501173" cy="682478"/>
            <a:chOff x="2145156" y="2003523"/>
            <a:chExt cx="7336807" cy="910208"/>
          </a:xfrm>
        </p:grpSpPr>
        <p:sp>
          <p:nvSpPr>
            <p:cNvPr id="305" name="矩形 304"/>
            <p:cNvSpPr/>
            <p:nvPr/>
          </p:nvSpPr>
          <p:spPr>
            <a:xfrm>
              <a:off x="2146549" y="2013731"/>
              <a:ext cx="7335414" cy="900000"/>
            </a:xfrm>
            <a:prstGeom prst="rect">
              <a:avLst/>
            </a:prstGeom>
            <a:gradFill>
              <a:gsLst>
                <a:gs pos="0">
                  <a:srgbClr val="0070C0"/>
                </a:gs>
                <a:gs pos="100000">
                  <a:srgbClr val="00B0F0"/>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16" name="矩形 315"/>
            <p:cNvSpPr/>
            <p:nvPr/>
          </p:nvSpPr>
          <p:spPr>
            <a:xfrm rot="16200000">
              <a:off x="3409278" y="739401"/>
              <a:ext cx="187330" cy="2715573"/>
            </a:xfrm>
            <a:prstGeom prst="rect">
              <a:avLst/>
            </a:prstGeom>
            <a:gradFill>
              <a:gsLst>
                <a:gs pos="62000">
                  <a:schemeClr val="tx1">
                    <a:alpha val="10000"/>
                  </a:schemeClr>
                </a:gs>
                <a:gs pos="100000">
                  <a:schemeClr val="tx1">
                    <a:alpha val="34000"/>
                  </a:schemeClr>
                </a:gs>
                <a:gs pos="0">
                  <a:schemeClr val="bg1">
                    <a:lumMod val="95000"/>
                    <a:alpha val="0"/>
                  </a:schemeClr>
                </a:gs>
              </a:gsLst>
              <a:lin ang="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grpSp>
        <p:nvGrpSpPr>
          <p:cNvPr id="18" name="组合 17"/>
          <p:cNvGrpSpPr/>
          <p:nvPr/>
        </p:nvGrpSpPr>
        <p:grpSpPr>
          <a:xfrm>
            <a:off x="1608448" y="2185933"/>
            <a:ext cx="4766500" cy="674874"/>
            <a:chOff x="2145156" y="2913665"/>
            <a:chExt cx="6356989" cy="900066"/>
          </a:xfrm>
        </p:grpSpPr>
        <p:sp>
          <p:nvSpPr>
            <p:cNvPr id="306" name="矩形 305"/>
            <p:cNvSpPr/>
            <p:nvPr/>
          </p:nvSpPr>
          <p:spPr>
            <a:xfrm>
              <a:off x="2146549" y="2913731"/>
              <a:ext cx="6355596" cy="900000"/>
            </a:xfrm>
            <a:prstGeom prst="rect">
              <a:avLst/>
            </a:prstGeom>
            <a:gradFill>
              <a:gsLst>
                <a:gs pos="0">
                  <a:srgbClr val="0070C0"/>
                </a:gs>
                <a:gs pos="100000">
                  <a:srgbClr val="00B0F0"/>
                </a:gs>
              </a:gsLst>
              <a:lin ang="150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17" name="矩形 316"/>
            <p:cNvSpPr/>
            <p:nvPr/>
          </p:nvSpPr>
          <p:spPr>
            <a:xfrm rot="16200000">
              <a:off x="3366735" y="1692086"/>
              <a:ext cx="272415" cy="2715573"/>
            </a:xfrm>
            <a:prstGeom prst="rect">
              <a:avLst/>
            </a:prstGeom>
            <a:gradFill>
              <a:gsLst>
                <a:gs pos="62000">
                  <a:schemeClr val="tx1">
                    <a:alpha val="10000"/>
                  </a:schemeClr>
                </a:gs>
                <a:gs pos="100000">
                  <a:schemeClr val="tx1">
                    <a:alpha val="34000"/>
                  </a:schemeClr>
                </a:gs>
                <a:gs pos="0">
                  <a:schemeClr val="bg1">
                    <a:lumMod val="95000"/>
                    <a:alpha val="0"/>
                  </a:schemeClr>
                </a:gs>
              </a:gsLst>
              <a:lin ang="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grpSp>
        <p:nvGrpSpPr>
          <p:cNvPr id="19" name="组合 18"/>
          <p:cNvGrpSpPr/>
          <p:nvPr/>
        </p:nvGrpSpPr>
        <p:grpSpPr>
          <a:xfrm>
            <a:off x="1608448" y="2857514"/>
            <a:ext cx="5501173" cy="678117"/>
            <a:chOff x="2145156" y="3809340"/>
            <a:chExt cx="7336807" cy="904391"/>
          </a:xfrm>
        </p:grpSpPr>
        <p:sp>
          <p:nvSpPr>
            <p:cNvPr id="307" name="矩形 306"/>
            <p:cNvSpPr/>
            <p:nvPr/>
          </p:nvSpPr>
          <p:spPr>
            <a:xfrm>
              <a:off x="2146549" y="3813731"/>
              <a:ext cx="7335414" cy="900000"/>
            </a:xfrm>
            <a:prstGeom prst="rect">
              <a:avLst/>
            </a:prstGeom>
            <a:gradFill>
              <a:gsLst>
                <a:gs pos="0">
                  <a:srgbClr val="0070C0"/>
                </a:gs>
                <a:gs pos="100000">
                  <a:srgbClr val="00B0F0"/>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18" name="矩形 317"/>
            <p:cNvSpPr/>
            <p:nvPr/>
          </p:nvSpPr>
          <p:spPr>
            <a:xfrm rot="16200000">
              <a:off x="3366735" y="2587761"/>
              <a:ext cx="272415" cy="2715573"/>
            </a:xfrm>
            <a:prstGeom prst="rect">
              <a:avLst/>
            </a:prstGeom>
            <a:gradFill>
              <a:gsLst>
                <a:gs pos="62000">
                  <a:schemeClr val="tx1">
                    <a:alpha val="10000"/>
                  </a:schemeClr>
                </a:gs>
                <a:gs pos="100000">
                  <a:schemeClr val="tx1">
                    <a:alpha val="34000"/>
                  </a:schemeClr>
                </a:gs>
                <a:gs pos="0">
                  <a:schemeClr val="bg1">
                    <a:lumMod val="95000"/>
                    <a:alpha val="0"/>
                  </a:schemeClr>
                </a:gs>
              </a:gsLst>
              <a:lin ang="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grpSp>
        <p:nvGrpSpPr>
          <p:cNvPr id="20" name="组合 19"/>
          <p:cNvGrpSpPr/>
          <p:nvPr/>
        </p:nvGrpSpPr>
        <p:grpSpPr>
          <a:xfrm>
            <a:off x="1608447" y="3534909"/>
            <a:ext cx="4766502" cy="675546"/>
            <a:chOff x="2145154" y="4712769"/>
            <a:chExt cx="6356991" cy="900962"/>
          </a:xfrm>
        </p:grpSpPr>
        <p:sp>
          <p:nvSpPr>
            <p:cNvPr id="308" name="矩形 307"/>
            <p:cNvSpPr/>
            <p:nvPr/>
          </p:nvSpPr>
          <p:spPr>
            <a:xfrm>
              <a:off x="2146549" y="4713731"/>
              <a:ext cx="6355596" cy="900000"/>
            </a:xfrm>
            <a:prstGeom prst="rect">
              <a:avLst/>
            </a:prstGeom>
            <a:gradFill>
              <a:gsLst>
                <a:gs pos="0">
                  <a:srgbClr val="0070C0"/>
                </a:gs>
                <a:gs pos="100000">
                  <a:srgbClr val="00B0F0"/>
                </a:gs>
              </a:gsLst>
              <a:lin ang="156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19" name="矩形 318"/>
            <p:cNvSpPr/>
            <p:nvPr/>
          </p:nvSpPr>
          <p:spPr>
            <a:xfrm rot="16200000">
              <a:off x="3366733" y="3491190"/>
              <a:ext cx="272415" cy="2715573"/>
            </a:xfrm>
            <a:prstGeom prst="rect">
              <a:avLst/>
            </a:prstGeom>
            <a:gradFill>
              <a:gsLst>
                <a:gs pos="62000">
                  <a:schemeClr val="tx1">
                    <a:alpha val="10000"/>
                  </a:schemeClr>
                </a:gs>
                <a:gs pos="100000">
                  <a:schemeClr val="tx1">
                    <a:alpha val="34000"/>
                  </a:schemeClr>
                </a:gs>
                <a:gs pos="0">
                  <a:schemeClr val="bg1">
                    <a:lumMod val="95000"/>
                    <a:alpha val="0"/>
                  </a:schemeClr>
                </a:gs>
              </a:gsLst>
              <a:lin ang="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grpSp>
        <p:nvGrpSpPr>
          <p:cNvPr id="12" name="组合 11"/>
          <p:cNvGrpSpPr/>
          <p:nvPr/>
        </p:nvGrpSpPr>
        <p:grpSpPr>
          <a:xfrm>
            <a:off x="3045624" y="1630159"/>
            <a:ext cx="475690" cy="776384"/>
            <a:chOff x="4061890" y="2172440"/>
            <a:chExt cx="634418" cy="1035448"/>
          </a:xfrm>
        </p:grpSpPr>
        <p:sp>
          <p:nvSpPr>
            <p:cNvPr id="358" name="椭圆 357"/>
            <p:cNvSpPr/>
            <p:nvPr/>
          </p:nvSpPr>
          <p:spPr>
            <a:xfrm>
              <a:off x="4061890" y="2172440"/>
              <a:ext cx="634418" cy="634418"/>
            </a:xfrm>
            <a:prstGeom prst="ellipse">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60" name="文本框 80"/>
            <p:cNvSpPr txBox="1"/>
            <p:nvPr/>
          </p:nvSpPr>
          <p:spPr>
            <a:xfrm>
              <a:off x="4103505" y="2228039"/>
              <a:ext cx="551188" cy="979849"/>
            </a:xfrm>
            <a:prstGeom prst="rect">
              <a:avLst/>
            </a:prstGeom>
            <a:noFill/>
          </p:spPr>
          <p:txBody>
            <a:bodyPr wrap="square" rtlCol="0">
              <a:spAutoFit/>
            </a:bodyPr>
            <a:lstStyle/>
            <a:p>
              <a:pPr algn="ctr"/>
              <a:r>
                <a:rPr lang="en-US" altLang="zh-CN" sz="2100" dirty="0" smtClean="0">
                  <a:solidFill>
                    <a:srgbClr val="0070C0"/>
                  </a:solidFill>
                  <a:latin typeface="Impact MT Std" pitchFamily="34" charset="0"/>
                </a:rPr>
                <a:t>01</a:t>
              </a:r>
              <a:endParaRPr lang="zh-CN" altLang="en-US" sz="2100" dirty="0">
                <a:solidFill>
                  <a:srgbClr val="0070C0"/>
                </a:solidFill>
                <a:latin typeface="Impact MT Std" pitchFamily="34" charset="0"/>
              </a:endParaRPr>
            </a:p>
          </p:txBody>
        </p:sp>
      </p:grpSp>
      <p:grpSp>
        <p:nvGrpSpPr>
          <p:cNvPr id="103" name="组合 102"/>
          <p:cNvGrpSpPr/>
          <p:nvPr/>
        </p:nvGrpSpPr>
        <p:grpSpPr>
          <a:xfrm>
            <a:off x="6607473" y="1330519"/>
            <a:ext cx="1004858" cy="1004858"/>
            <a:chOff x="1677608" y="2996952"/>
            <a:chExt cx="1395643" cy="1395643"/>
          </a:xfrm>
        </p:grpSpPr>
        <p:sp>
          <p:nvSpPr>
            <p:cNvPr id="104" name="Oval 60"/>
            <p:cNvSpPr>
              <a:spLocks noChangeAspect="1"/>
            </p:cNvSpPr>
            <p:nvPr/>
          </p:nvSpPr>
          <p:spPr>
            <a:xfrm>
              <a:off x="1677608" y="2996952"/>
              <a:ext cx="1395643" cy="1395643"/>
            </a:xfrm>
            <a:prstGeom prst="ellipse">
              <a:avLst/>
            </a:prstGeom>
            <a:gradFill flip="none" rotWithShape="1">
              <a:gsLst>
                <a:gs pos="100000">
                  <a:schemeClr val="bg1">
                    <a:lumMod val="81000"/>
                  </a:schemeClr>
                </a:gs>
                <a:gs pos="0">
                  <a:schemeClr val="bg1">
                    <a:lumMod val="99000"/>
                  </a:schemeClr>
                </a:gs>
              </a:gsLst>
              <a:lin ang="5400000" scaled="1"/>
              <a:tileRect/>
            </a:gradFill>
            <a:ln>
              <a:noFill/>
            </a:ln>
            <a:effectLst>
              <a:outerShdw blurRad="317500" dist="1143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50" dirty="0">
                <a:solidFill>
                  <a:prstClr val="white"/>
                </a:solidFill>
              </a:endParaRPr>
            </a:p>
          </p:txBody>
        </p:sp>
        <p:sp>
          <p:nvSpPr>
            <p:cNvPr id="105" name="Oval 29"/>
            <p:cNvSpPr>
              <a:spLocks noChangeAspect="1"/>
            </p:cNvSpPr>
            <p:nvPr/>
          </p:nvSpPr>
          <p:spPr>
            <a:xfrm>
              <a:off x="1850114" y="3169458"/>
              <a:ext cx="1050630" cy="1050630"/>
            </a:xfrm>
            <a:prstGeom prst="ellipse">
              <a:avLst/>
            </a:prstGeom>
            <a:blipFill>
              <a:blip r:embed="rId3" cstate="screen">
                <a:extLst>
                  <a:ext uri="{BEBA8EAE-BF5A-486C-A8C5-ECC9F3942E4B}">
                    <a14:imgProps xmlns:a14="http://schemas.microsoft.com/office/drawing/2010/main">
                      <a14:imgLayer r:embed="rId4">
                        <a14:imgEffect>
                          <a14:brightnessContrast bright="9000"/>
                        </a14:imgEffect>
                        <a14:imgEffect>
                          <a14:sharpenSoften amount="-100000"/>
                        </a14:imgEffect>
                      </a14:imgLayer>
                    </a14:imgProps>
                  </a:ext>
                  <a:ext uri="{28A0092B-C50C-407E-A947-70E740481C1C}">
                    <a14:useLocalDpi xmlns:a14="http://schemas.microsoft.com/office/drawing/2010/main"/>
                  </a:ext>
                </a:extLst>
              </a:blip>
              <a:srcRect/>
              <a:stretch>
                <a:fillRect/>
              </a:stretch>
            </a:blip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grpSp>
        <p:nvGrpSpPr>
          <p:cNvPr id="106" name="组合 105"/>
          <p:cNvGrpSpPr/>
          <p:nvPr/>
        </p:nvGrpSpPr>
        <p:grpSpPr>
          <a:xfrm>
            <a:off x="6623693" y="2734309"/>
            <a:ext cx="1004858" cy="1004858"/>
            <a:chOff x="1677608" y="2996952"/>
            <a:chExt cx="1395643" cy="1395643"/>
          </a:xfrm>
        </p:grpSpPr>
        <p:sp>
          <p:nvSpPr>
            <p:cNvPr id="107" name="Oval 60"/>
            <p:cNvSpPr>
              <a:spLocks noChangeAspect="1"/>
            </p:cNvSpPr>
            <p:nvPr/>
          </p:nvSpPr>
          <p:spPr>
            <a:xfrm>
              <a:off x="1677608" y="2996952"/>
              <a:ext cx="1395643" cy="1395643"/>
            </a:xfrm>
            <a:prstGeom prst="ellipse">
              <a:avLst/>
            </a:prstGeom>
            <a:gradFill flip="none" rotWithShape="1">
              <a:gsLst>
                <a:gs pos="100000">
                  <a:schemeClr val="bg1">
                    <a:lumMod val="81000"/>
                  </a:schemeClr>
                </a:gs>
                <a:gs pos="0">
                  <a:schemeClr val="bg1">
                    <a:lumMod val="99000"/>
                  </a:schemeClr>
                </a:gs>
              </a:gsLst>
              <a:lin ang="5400000" scaled="1"/>
              <a:tileRect/>
            </a:gradFill>
            <a:ln>
              <a:noFill/>
            </a:ln>
            <a:effectLst>
              <a:outerShdw blurRad="317500" dist="1143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50" dirty="0">
                <a:solidFill>
                  <a:prstClr val="white"/>
                </a:solidFill>
              </a:endParaRPr>
            </a:p>
          </p:txBody>
        </p:sp>
        <p:sp>
          <p:nvSpPr>
            <p:cNvPr id="108" name="Oval 29"/>
            <p:cNvSpPr>
              <a:spLocks noChangeAspect="1"/>
            </p:cNvSpPr>
            <p:nvPr/>
          </p:nvSpPr>
          <p:spPr>
            <a:xfrm>
              <a:off x="1850114" y="3169458"/>
              <a:ext cx="1050630" cy="1050630"/>
            </a:xfrm>
            <a:prstGeom prst="ellipse">
              <a:avLst/>
            </a:prstGeom>
            <a:blipFill>
              <a:blip r:embed="rId5" cstate="screen">
                <a:extLst>
                  <a:ext uri="{BEBA8EAE-BF5A-486C-A8C5-ECC9F3942E4B}">
                    <a14:imgProps xmlns:a14="http://schemas.microsoft.com/office/drawing/2010/main">
                      <a14:imgLayer r:embed="rId6">
                        <a14:imgEffect>
                          <a14:brightnessContrast bright="9000"/>
                        </a14:imgEffect>
                        <a14:imgEffect>
                          <a14:sharpenSoften amount="-100000"/>
                        </a14:imgEffect>
                      </a14:imgLayer>
                    </a14:imgProps>
                  </a:ext>
                  <a:ext uri="{28A0092B-C50C-407E-A947-70E740481C1C}">
                    <a14:useLocalDpi xmlns:a14="http://schemas.microsoft.com/office/drawing/2010/main"/>
                  </a:ext>
                </a:extLst>
              </a:blip>
              <a:srcRect/>
              <a:stretch>
                <a:fillRect/>
              </a:stretch>
            </a:blip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grpSp>
        <p:nvGrpSpPr>
          <p:cNvPr id="109" name="组合 108"/>
          <p:cNvGrpSpPr/>
          <p:nvPr/>
        </p:nvGrpSpPr>
        <p:grpSpPr>
          <a:xfrm>
            <a:off x="5651838" y="1999410"/>
            <a:ext cx="1004858" cy="1004858"/>
            <a:chOff x="1677608" y="2996952"/>
            <a:chExt cx="1395643" cy="1395643"/>
          </a:xfrm>
        </p:grpSpPr>
        <p:sp>
          <p:nvSpPr>
            <p:cNvPr id="110" name="Oval 60"/>
            <p:cNvSpPr>
              <a:spLocks noChangeAspect="1"/>
            </p:cNvSpPr>
            <p:nvPr/>
          </p:nvSpPr>
          <p:spPr>
            <a:xfrm>
              <a:off x="1677608" y="2996952"/>
              <a:ext cx="1395643" cy="1395643"/>
            </a:xfrm>
            <a:prstGeom prst="ellipse">
              <a:avLst/>
            </a:prstGeom>
            <a:gradFill flip="none" rotWithShape="1">
              <a:gsLst>
                <a:gs pos="100000">
                  <a:schemeClr val="bg1">
                    <a:lumMod val="81000"/>
                  </a:schemeClr>
                </a:gs>
                <a:gs pos="0">
                  <a:schemeClr val="bg1">
                    <a:lumMod val="99000"/>
                  </a:schemeClr>
                </a:gs>
              </a:gsLst>
              <a:lin ang="5400000" scaled="1"/>
              <a:tileRect/>
            </a:gradFill>
            <a:ln>
              <a:noFill/>
            </a:ln>
            <a:effectLst>
              <a:outerShdw blurRad="317500" dist="1143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50" dirty="0">
                <a:solidFill>
                  <a:prstClr val="white"/>
                </a:solidFill>
              </a:endParaRPr>
            </a:p>
          </p:txBody>
        </p:sp>
        <p:sp>
          <p:nvSpPr>
            <p:cNvPr id="111" name="Oval 29"/>
            <p:cNvSpPr>
              <a:spLocks noChangeAspect="1"/>
            </p:cNvSpPr>
            <p:nvPr/>
          </p:nvSpPr>
          <p:spPr>
            <a:xfrm>
              <a:off x="1850114" y="3169458"/>
              <a:ext cx="1050630" cy="1050630"/>
            </a:xfrm>
            <a:prstGeom prst="ellipse">
              <a:avLst/>
            </a:prstGeom>
            <a:blipFill>
              <a:blip r:embed="rId7" cstate="screen">
                <a:extLst>
                  <a:ext uri="{BEBA8EAE-BF5A-486C-A8C5-ECC9F3942E4B}">
                    <a14:imgProps xmlns:a14="http://schemas.microsoft.com/office/drawing/2010/main">
                      <a14:imgLayer r:embed="rId8">
                        <a14:imgEffect>
                          <a14:brightnessContrast bright="9000"/>
                        </a14:imgEffect>
                        <a14:imgEffect>
                          <a14:sharpenSoften amount="-100000"/>
                        </a14:imgEffect>
                      </a14:imgLayer>
                    </a14:imgProps>
                  </a:ext>
                  <a:ext uri="{28A0092B-C50C-407E-A947-70E740481C1C}">
                    <a14:useLocalDpi xmlns:a14="http://schemas.microsoft.com/office/drawing/2010/main"/>
                  </a:ext>
                </a:extLst>
              </a:blip>
              <a:srcRect/>
              <a:stretch>
                <a:fillRect/>
              </a:stretch>
            </a:blip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grpSp>
        <p:nvGrpSpPr>
          <p:cNvPr id="112" name="组合 111"/>
          <p:cNvGrpSpPr/>
          <p:nvPr/>
        </p:nvGrpSpPr>
        <p:grpSpPr>
          <a:xfrm>
            <a:off x="5672827" y="3382212"/>
            <a:ext cx="1004858" cy="1004858"/>
            <a:chOff x="1677608" y="2996952"/>
            <a:chExt cx="1395643" cy="1395643"/>
          </a:xfrm>
        </p:grpSpPr>
        <p:sp>
          <p:nvSpPr>
            <p:cNvPr id="113" name="Oval 60"/>
            <p:cNvSpPr>
              <a:spLocks noChangeAspect="1"/>
            </p:cNvSpPr>
            <p:nvPr/>
          </p:nvSpPr>
          <p:spPr>
            <a:xfrm>
              <a:off x="1677608" y="2996952"/>
              <a:ext cx="1395643" cy="1395643"/>
            </a:xfrm>
            <a:prstGeom prst="ellipse">
              <a:avLst/>
            </a:prstGeom>
            <a:gradFill flip="none" rotWithShape="1">
              <a:gsLst>
                <a:gs pos="100000">
                  <a:schemeClr val="bg1">
                    <a:lumMod val="81000"/>
                  </a:schemeClr>
                </a:gs>
                <a:gs pos="0">
                  <a:schemeClr val="bg1">
                    <a:lumMod val="99000"/>
                  </a:schemeClr>
                </a:gs>
              </a:gsLst>
              <a:lin ang="5400000" scaled="1"/>
              <a:tileRect/>
            </a:gradFill>
            <a:ln>
              <a:noFill/>
            </a:ln>
            <a:effectLst>
              <a:outerShdw blurRad="317500" dist="1143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50" dirty="0">
                <a:solidFill>
                  <a:prstClr val="white"/>
                </a:solidFill>
              </a:endParaRPr>
            </a:p>
          </p:txBody>
        </p:sp>
        <p:sp>
          <p:nvSpPr>
            <p:cNvPr id="114" name="Oval 29"/>
            <p:cNvSpPr>
              <a:spLocks noChangeAspect="1"/>
            </p:cNvSpPr>
            <p:nvPr/>
          </p:nvSpPr>
          <p:spPr>
            <a:xfrm>
              <a:off x="1850114" y="3169458"/>
              <a:ext cx="1050630" cy="1050630"/>
            </a:xfrm>
            <a:prstGeom prst="ellipse">
              <a:avLst/>
            </a:prstGeom>
            <a:blipFill>
              <a:blip r:embed="rId9" cstate="screen">
                <a:extLst>
                  <a:ext uri="{BEBA8EAE-BF5A-486C-A8C5-ECC9F3942E4B}">
                    <a14:imgProps xmlns:a14="http://schemas.microsoft.com/office/drawing/2010/main">
                      <a14:imgLayer r:embed="rId10">
                        <a14:imgEffect>
                          <a14:brightnessContrast bright="9000"/>
                        </a14:imgEffect>
                        <a14:imgEffect>
                          <a14:sharpenSoften amount="-100000"/>
                        </a14:imgEffect>
                      </a14:imgLayer>
                    </a14:imgProps>
                  </a:ext>
                  <a:ext uri="{28A0092B-C50C-407E-A947-70E740481C1C}">
                    <a14:useLocalDpi xmlns:a14="http://schemas.microsoft.com/office/drawing/2010/main"/>
                  </a:ext>
                </a:extLst>
              </a:blip>
              <a:srcRect/>
              <a:stretch>
                <a:fillRect t="4248"/>
              </a:stretch>
            </a:blip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grpSp>
        <p:nvGrpSpPr>
          <p:cNvPr id="115" name="组合 114"/>
          <p:cNvGrpSpPr/>
          <p:nvPr/>
        </p:nvGrpSpPr>
        <p:grpSpPr>
          <a:xfrm>
            <a:off x="3045624" y="2950277"/>
            <a:ext cx="475690" cy="776384"/>
            <a:chOff x="4061890" y="2172440"/>
            <a:chExt cx="634418" cy="1035448"/>
          </a:xfrm>
        </p:grpSpPr>
        <p:sp>
          <p:nvSpPr>
            <p:cNvPr id="116" name="椭圆 115"/>
            <p:cNvSpPr/>
            <p:nvPr/>
          </p:nvSpPr>
          <p:spPr>
            <a:xfrm>
              <a:off x="4061890" y="2172440"/>
              <a:ext cx="634418" cy="634418"/>
            </a:xfrm>
            <a:prstGeom prst="ellipse">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17" name="文本框 80"/>
            <p:cNvSpPr txBox="1"/>
            <p:nvPr/>
          </p:nvSpPr>
          <p:spPr>
            <a:xfrm>
              <a:off x="4061890" y="2228039"/>
              <a:ext cx="592803" cy="979849"/>
            </a:xfrm>
            <a:prstGeom prst="rect">
              <a:avLst/>
            </a:prstGeom>
            <a:noFill/>
          </p:spPr>
          <p:txBody>
            <a:bodyPr wrap="square" rtlCol="0">
              <a:spAutoFit/>
            </a:bodyPr>
            <a:lstStyle/>
            <a:p>
              <a:pPr algn="ctr"/>
              <a:r>
                <a:rPr lang="en-US" altLang="zh-CN" sz="2100" dirty="0" smtClean="0">
                  <a:solidFill>
                    <a:srgbClr val="0070C0"/>
                  </a:solidFill>
                  <a:latin typeface="Impact MT Std" pitchFamily="34" charset="0"/>
                </a:rPr>
                <a:t>03</a:t>
              </a:r>
              <a:endParaRPr lang="zh-CN" altLang="en-US" sz="2100" dirty="0">
                <a:solidFill>
                  <a:srgbClr val="0070C0"/>
                </a:solidFill>
                <a:latin typeface="Impact MT Std" pitchFamily="34" charset="0"/>
              </a:endParaRPr>
            </a:p>
          </p:txBody>
        </p:sp>
      </p:grpSp>
      <p:grpSp>
        <p:nvGrpSpPr>
          <p:cNvPr id="118" name="组合 117"/>
          <p:cNvGrpSpPr/>
          <p:nvPr/>
        </p:nvGrpSpPr>
        <p:grpSpPr>
          <a:xfrm>
            <a:off x="3045624" y="2302374"/>
            <a:ext cx="475690" cy="776384"/>
            <a:chOff x="4061890" y="2172440"/>
            <a:chExt cx="634418" cy="1035448"/>
          </a:xfrm>
        </p:grpSpPr>
        <p:sp>
          <p:nvSpPr>
            <p:cNvPr id="119" name="椭圆 118"/>
            <p:cNvSpPr/>
            <p:nvPr/>
          </p:nvSpPr>
          <p:spPr>
            <a:xfrm>
              <a:off x="4061890" y="2172440"/>
              <a:ext cx="634418" cy="634418"/>
            </a:xfrm>
            <a:prstGeom prst="ellipse">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20" name="文本框 80"/>
            <p:cNvSpPr txBox="1"/>
            <p:nvPr/>
          </p:nvSpPr>
          <p:spPr>
            <a:xfrm>
              <a:off x="4103505" y="2228039"/>
              <a:ext cx="551188" cy="979849"/>
            </a:xfrm>
            <a:prstGeom prst="rect">
              <a:avLst/>
            </a:prstGeom>
            <a:noFill/>
          </p:spPr>
          <p:txBody>
            <a:bodyPr wrap="square" rtlCol="0">
              <a:spAutoFit/>
            </a:bodyPr>
            <a:lstStyle/>
            <a:p>
              <a:pPr algn="ctr"/>
              <a:r>
                <a:rPr lang="en-US" altLang="zh-CN" sz="2100" dirty="0" smtClean="0">
                  <a:solidFill>
                    <a:srgbClr val="00B0F0"/>
                  </a:solidFill>
                  <a:latin typeface="Impact MT Std" pitchFamily="34" charset="0"/>
                </a:rPr>
                <a:t>02</a:t>
              </a:r>
              <a:endParaRPr lang="zh-CN" altLang="en-US" sz="2100" dirty="0">
                <a:solidFill>
                  <a:srgbClr val="00B0F0"/>
                </a:solidFill>
                <a:latin typeface="Impact MT Std" pitchFamily="34" charset="0"/>
              </a:endParaRPr>
            </a:p>
          </p:txBody>
        </p:sp>
      </p:grpSp>
      <p:grpSp>
        <p:nvGrpSpPr>
          <p:cNvPr id="16" name="组合 15"/>
          <p:cNvGrpSpPr/>
          <p:nvPr/>
        </p:nvGrpSpPr>
        <p:grpSpPr>
          <a:xfrm>
            <a:off x="1808409" y="1600478"/>
            <a:ext cx="809880" cy="281598"/>
            <a:chOff x="2411840" y="2132856"/>
            <a:chExt cx="1080121" cy="375562"/>
          </a:xfrm>
        </p:grpSpPr>
        <p:sp>
          <p:nvSpPr>
            <p:cNvPr id="128" name="圆角矩形 127"/>
            <p:cNvSpPr/>
            <p:nvPr/>
          </p:nvSpPr>
          <p:spPr>
            <a:xfrm>
              <a:off x="2411840" y="2132856"/>
              <a:ext cx="1080121" cy="368288"/>
            </a:xfrm>
            <a:prstGeom prst="roundRect">
              <a:avLst>
                <a:gd name="adj" fmla="val 50000"/>
              </a:avLst>
            </a:prstGeom>
            <a:gradFill>
              <a:gsLst>
                <a:gs pos="0">
                  <a:srgbClr val="D6D6D6"/>
                </a:gs>
                <a:gs pos="100000">
                  <a:srgbClr val="F7F7F7"/>
                </a:gs>
              </a:gsLst>
              <a:path path="circle">
                <a:fillToRect t="100000" r="100000"/>
              </a:path>
            </a:gradFill>
            <a:ln>
              <a:noFill/>
            </a:ln>
            <a:effectLst>
              <a:outerShdw blurRad="149987" dist="127000" dir="8460000" algn="ctr">
                <a:srgbClr val="000000">
                  <a:alpha val="28000"/>
                </a:srgbClr>
              </a:outerShdw>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b="1">
                <a:solidFill>
                  <a:srgbClr val="0070C0"/>
                </a:solidFill>
              </a:endParaRPr>
            </a:p>
          </p:txBody>
        </p:sp>
        <p:sp>
          <p:nvSpPr>
            <p:cNvPr id="129" name="文本框 9"/>
            <p:cNvSpPr txBox="1"/>
            <p:nvPr/>
          </p:nvSpPr>
          <p:spPr>
            <a:xfrm>
              <a:off x="2532052" y="2179825"/>
              <a:ext cx="839697" cy="328593"/>
            </a:xfrm>
            <a:prstGeom prst="rect">
              <a:avLst/>
            </a:prstGeom>
            <a:noFill/>
          </p:spPr>
          <p:txBody>
            <a:bodyPr wrap="square" lIns="51421" tIns="25710" rIns="51421" bIns="25710" rtlCol="0">
              <a:spAutoFit/>
            </a:bodyPr>
            <a:lstStyle/>
            <a:p>
              <a:pPr marL="0" lvl="1" algn="ctr"/>
              <a:r>
                <a:rPr lang="zh-CN" altLang="en-US" sz="1200" b="1" dirty="0">
                  <a:solidFill>
                    <a:srgbClr val="0070C0"/>
                  </a:solidFill>
                  <a:latin typeface="微软雅黑" panose="020B0503020204020204" pitchFamily="34" charset="-122"/>
                  <a:ea typeface="微软雅黑" panose="020B0503020204020204" pitchFamily="34" charset="-122"/>
                </a:rPr>
                <a:t>标题</a:t>
              </a:r>
            </a:p>
          </p:txBody>
        </p:sp>
      </p:grpSp>
      <p:sp>
        <p:nvSpPr>
          <p:cNvPr id="130" name="Rectangle 49"/>
          <p:cNvSpPr/>
          <p:nvPr/>
        </p:nvSpPr>
        <p:spPr>
          <a:xfrm>
            <a:off x="1831589" y="1930614"/>
            <a:ext cx="763520" cy="262890"/>
          </a:xfrm>
          <a:prstGeom prst="rect">
            <a:avLst/>
          </a:prstGeom>
        </p:spPr>
        <p:txBody>
          <a:bodyPr wrap="square">
            <a:spAutoFit/>
          </a:bodyPr>
          <a:lstStyle/>
          <a:p>
            <a:pPr algn="ctr"/>
            <a:r>
              <a:rPr lang="zh-CN" altLang="en-US" sz="1050" dirty="0" smtClean="0">
                <a:solidFill>
                  <a:schemeClr val="bg1"/>
                </a:solidFill>
                <a:latin typeface="微软雅黑" panose="020B0503020204020204" pitchFamily="34" charset="-122"/>
                <a:ea typeface="微软雅黑" panose="020B0503020204020204" pitchFamily="34" charset="-122"/>
              </a:rPr>
              <a:t>添加标题</a:t>
            </a:r>
          </a:p>
        </p:txBody>
      </p:sp>
      <p:sp>
        <p:nvSpPr>
          <p:cNvPr id="131" name="Rectangle 60"/>
          <p:cNvSpPr/>
          <p:nvPr/>
        </p:nvSpPr>
        <p:spPr>
          <a:xfrm>
            <a:off x="3762121" y="1640101"/>
            <a:ext cx="2159678" cy="582930"/>
          </a:xfrm>
          <a:prstGeom prst="rect">
            <a:avLst/>
          </a:prstGeom>
        </p:spPr>
        <p:txBody>
          <a:bodyPr wrap="square">
            <a:spAutoFit/>
          </a:bodyPr>
          <a:lstStyle/>
          <a:p>
            <a:r>
              <a:rPr sz="1050" dirty="0">
                <a:solidFill>
                  <a:schemeClr val="bg1"/>
                </a:solidFill>
                <a:latin typeface="微软雅黑" panose="020B0503020204020204" pitchFamily="34" charset="-122"/>
                <a:ea typeface="微软雅黑" panose="020B0503020204020204" pitchFamily="34" charset="-122"/>
              </a:rPr>
              <a:t>请在此粘贴或者输入您的文字内容请在此粘贴或者输入您的文字内容</a:t>
            </a:r>
          </a:p>
        </p:txBody>
      </p:sp>
      <p:grpSp>
        <p:nvGrpSpPr>
          <p:cNvPr id="133" name="组合 132"/>
          <p:cNvGrpSpPr/>
          <p:nvPr/>
        </p:nvGrpSpPr>
        <p:grpSpPr>
          <a:xfrm>
            <a:off x="1818411" y="2983279"/>
            <a:ext cx="809880" cy="281598"/>
            <a:chOff x="2411840" y="2132856"/>
            <a:chExt cx="1080121" cy="375562"/>
          </a:xfrm>
        </p:grpSpPr>
        <p:sp>
          <p:nvSpPr>
            <p:cNvPr id="134" name="圆角矩形 133"/>
            <p:cNvSpPr/>
            <p:nvPr/>
          </p:nvSpPr>
          <p:spPr>
            <a:xfrm>
              <a:off x="2411840" y="2132856"/>
              <a:ext cx="1080121" cy="368288"/>
            </a:xfrm>
            <a:prstGeom prst="roundRect">
              <a:avLst>
                <a:gd name="adj" fmla="val 50000"/>
              </a:avLst>
            </a:prstGeom>
            <a:gradFill>
              <a:gsLst>
                <a:gs pos="0">
                  <a:srgbClr val="D6D6D6"/>
                </a:gs>
                <a:gs pos="100000">
                  <a:srgbClr val="F7F7F7"/>
                </a:gs>
              </a:gsLst>
              <a:path path="circle">
                <a:fillToRect t="100000" r="100000"/>
              </a:path>
            </a:gradFill>
            <a:ln>
              <a:noFill/>
            </a:ln>
            <a:effectLst>
              <a:outerShdw blurRad="149987" dist="127000" dir="8460000" algn="ctr">
                <a:srgbClr val="000000">
                  <a:alpha val="28000"/>
                </a:srgbClr>
              </a:outerShdw>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b="1">
                <a:solidFill>
                  <a:srgbClr val="0070C0"/>
                </a:solidFill>
              </a:endParaRPr>
            </a:p>
          </p:txBody>
        </p:sp>
        <p:sp>
          <p:nvSpPr>
            <p:cNvPr id="135" name="文本框 9"/>
            <p:cNvSpPr txBox="1"/>
            <p:nvPr/>
          </p:nvSpPr>
          <p:spPr>
            <a:xfrm>
              <a:off x="2532052" y="2179825"/>
              <a:ext cx="839697" cy="328593"/>
            </a:xfrm>
            <a:prstGeom prst="rect">
              <a:avLst/>
            </a:prstGeom>
            <a:noFill/>
          </p:spPr>
          <p:txBody>
            <a:bodyPr wrap="square" lIns="51421" tIns="25710" rIns="51421" bIns="25710" rtlCol="0">
              <a:spAutoFit/>
            </a:bodyPr>
            <a:lstStyle/>
            <a:p>
              <a:pPr marL="0" lvl="1" algn="ctr"/>
              <a:r>
                <a:rPr lang="zh-CN" altLang="en-US" sz="1200" b="1" dirty="0" smtClean="0">
                  <a:solidFill>
                    <a:srgbClr val="0070C0"/>
                  </a:solidFill>
                  <a:latin typeface="微软雅黑" panose="020B0503020204020204" pitchFamily="34" charset="-122"/>
                  <a:ea typeface="微软雅黑" panose="020B0503020204020204" pitchFamily="34" charset="-122"/>
                </a:rPr>
                <a:t>标题</a:t>
              </a:r>
            </a:p>
          </p:txBody>
        </p:sp>
      </p:grpSp>
      <p:sp>
        <p:nvSpPr>
          <p:cNvPr id="136" name="Rectangle 49"/>
          <p:cNvSpPr/>
          <p:nvPr/>
        </p:nvSpPr>
        <p:spPr>
          <a:xfrm>
            <a:off x="1841590" y="3313415"/>
            <a:ext cx="763520" cy="262890"/>
          </a:xfrm>
          <a:prstGeom prst="rect">
            <a:avLst/>
          </a:prstGeom>
        </p:spPr>
        <p:txBody>
          <a:bodyPr wrap="square">
            <a:spAutoFit/>
          </a:bodyPr>
          <a:lstStyle/>
          <a:p>
            <a:pPr algn="ctr"/>
            <a:r>
              <a:rPr lang="zh-CN" altLang="en-US" sz="1050" dirty="0" smtClean="0">
                <a:solidFill>
                  <a:schemeClr val="bg1"/>
                </a:solidFill>
                <a:latin typeface="微软雅黑" panose="020B0503020204020204" pitchFamily="34" charset="-122"/>
                <a:ea typeface="微软雅黑" panose="020B0503020204020204" pitchFamily="34" charset="-122"/>
              </a:rPr>
              <a:t>添加标题</a:t>
            </a:r>
          </a:p>
        </p:txBody>
      </p:sp>
      <p:sp>
        <p:nvSpPr>
          <p:cNvPr id="137" name="Rectangle 60"/>
          <p:cNvSpPr/>
          <p:nvPr/>
        </p:nvSpPr>
        <p:spPr>
          <a:xfrm>
            <a:off x="3772122" y="3022902"/>
            <a:ext cx="2159678" cy="582930"/>
          </a:xfrm>
          <a:prstGeom prst="rect">
            <a:avLst/>
          </a:prstGeom>
        </p:spPr>
        <p:txBody>
          <a:bodyPr wrap="square">
            <a:spAutoFit/>
          </a:bodyPr>
          <a:lstStyle/>
          <a:p>
            <a:r>
              <a:rPr sz="1050" dirty="0">
                <a:solidFill>
                  <a:schemeClr val="bg1"/>
                </a:solidFill>
                <a:latin typeface="微软雅黑" panose="020B0503020204020204" pitchFamily="34" charset="-122"/>
                <a:ea typeface="微软雅黑" panose="020B0503020204020204" pitchFamily="34" charset="-122"/>
              </a:rPr>
              <a:t>请在此粘贴或者输入您的文字内容请在此粘贴或者输入您的文字内容</a:t>
            </a:r>
          </a:p>
        </p:txBody>
      </p:sp>
      <p:grpSp>
        <p:nvGrpSpPr>
          <p:cNvPr id="138" name="组合 137"/>
          <p:cNvGrpSpPr/>
          <p:nvPr/>
        </p:nvGrpSpPr>
        <p:grpSpPr>
          <a:xfrm>
            <a:off x="1818410" y="2281384"/>
            <a:ext cx="809880" cy="281598"/>
            <a:chOff x="2411840" y="2132856"/>
            <a:chExt cx="1080121" cy="375562"/>
          </a:xfrm>
        </p:grpSpPr>
        <p:sp>
          <p:nvSpPr>
            <p:cNvPr id="139" name="圆角矩形 138"/>
            <p:cNvSpPr/>
            <p:nvPr/>
          </p:nvSpPr>
          <p:spPr>
            <a:xfrm>
              <a:off x="2411840" y="2132856"/>
              <a:ext cx="1080121" cy="368288"/>
            </a:xfrm>
            <a:prstGeom prst="roundRect">
              <a:avLst>
                <a:gd name="adj" fmla="val 50000"/>
              </a:avLst>
            </a:prstGeom>
            <a:gradFill>
              <a:gsLst>
                <a:gs pos="0">
                  <a:srgbClr val="D6D6D6"/>
                </a:gs>
                <a:gs pos="100000">
                  <a:srgbClr val="F7F7F7"/>
                </a:gs>
              </a:gsLst>
              <a:path path="circle">
                <a:fillToRect t="100000" r="100000"/>
              </a:path>
            </a:gradFill>
            <a:ln>
              <a:noFill/>
            </a:ln>
            <a:effectLst>
              <a:outerShdw blurRad="149987" dist="127000" dir="8460000" algn="ctr">
                <a:srgbClr val="000000">
                  <a:alpha val="28000"/>
                </a:srgbClr>
              </a:outerShdw>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b="1">
                <a:solidFill>
                  <a:srgbClr val="0070C0"/>
                </a:solidFill>
              </a:endParaRPr>
            </a:p>
          </p:txBody>
        </p:sp>
        <p:sp>
          <p:nvSpPr>
            <p:cNvPr id="140" name="文本框 9"/>
            <p:cNvSpPr txBox="1"/>
            <p:nvPr/>
          </p:nvSpPr>
          <p:spPr>
            <a:xfrm>
              <a:off x="2532052" y="2179825"/>
              <a:ext cx="839697" cy="328593"/>
            </a:xfrm>
            <a:prstGeom prst="rect">
              <a:avLst/>
            </a:prstGeom>
            <a:noFill/>
          </p:spPr>
          <p:txBody>
            <a:bodyPr wrap="square" lIns="51421" tIns="25710" rIns="51421" bIns="25710" rtlCol="0">
              <a:spAutoFit/>
            </a:bodyPr>
            <a:lstStyle/>
            <a:p>
              <a:pPr marL="0" lvl="1" algn="ctr"/>
              <a:r>
                <a:rPr lang="zh-CN" altLang="en-US" sz="1200" b="1" dirty="0">
                  <a:solidFill>
                    <a:srgbClr val="0070C0"/>
                  </a:solidFill>
                  <a:latin typeface="微软雅黑" panose="020B0503020204020204" pitchFamily="34" charset="-122"/>
                  <a:ea typeface="微软雅黑" panose="020B0503020204020204" pitchFamily="34" charset="-122"/>
                </a:rPr>
                <a:t>标题</a:t>
              </a:r>
            </a:p>
          </p:txBody>
        </p:sp>
      </p:grpSp>
      <p:sp>
        <p:nvSpPr>
          <p:cNvPr id="141" name="Rectangle 49"/>
          <p:cNvSpPr/>
          <p:nvPr/>
        </p:nvSpPr>
        <p:spPr>
          <a:xfrm>
            <a:off x="1841589" y="2611520"/>
            <a:ext cx="763520" cy="262890"/>
          </a:xfrm>
          <a:prstGeom prst="rect">
            <a:avLst/>
          </a:prstGeom>
        </p:spPr>
        <p:txBody>
          <a:bodyPr wrap="square">
            <a:spAutoFit/>
          </a:bodyPr>
          <a:lstStyle/>
          <a:p>
            <a:pPr algn="ctr"/>
            <a:r>
              <a:rPr lang="zh-CN" altLang="en-US" sz="1050" dirty="0" smtClean="0">
                <a:solidFill>
                  <a:schemeClr val="bg1"/>
                </a:solidFill>
                <a:latin typeface="微软雅黑" panose="020B0503020204020204" pitchFamily="34" charset="-122"/>
                <a:ea typeface="微软雅黑" panose="020B0503020204020204" pitchFamily="34" charset="-122"/>
              </a:rPr>
              <a:t>添加标题</a:t>
            </a:r>
          </a:p>
        </p:txBody>
      </p:sp>
      <p:sp>
        <p:nvSpPr>
          <p:cNvPr id="142" name="Rectangle 60"/>
          <p:cNvSpPr/>
          <p:nvPr/>
        </p:nvSpPr>
        <p:spPr>
          <a:xfrm>
            <a:off x="3762121" y="2341996"/>
            <a:ext cx="1835726" cy="582930"/>
          </a:xfrm>
          <a:prstGeom prst="rect">
            <a:avLst/>
          </a:prstGeom>
        </p:spPr>
        <p:txBody>
          <a:bodyPr wrap="square">
            <a:spAutoFit/>
          </a:bodyPr>
          <a:lstStyle/>
          <a:p>
            <a:r>
              <a:rPr sz="1050" dirty="0" smtClean="0">
                <a:solidFill>
                  <a:schemeClr val="bg1"/>
                </a:solidFill>
                <a:latin typeface="微软雅黑" panose="020B0503020204020204" pitchFamily="34" charset="-122"/>
                <a:ea typeface="微软雅黑" panose="020B0503020204020204" pitchFamily="34" charset="-122"/>
              </a:rPr>
              <a:t>请在此粘贴或者输入您的文字内容请在此粘贴或者输入您的文字内容</a:t>
            </a:r>
          </a:p>
        </p:txBody>
      </p:sp>
      <p:sp>
        <p:nvSpPr>
          <p:cNvPr id="147" name="Rectangle 60"/>
          <p:cNvSpPr/>
          <p:nvPr/>
        </p:nvSpPr>
        <p:spPr>
          <a:xfrm>
            <a:off x="3762121" y="3691795"/>
            <a:ext cx="1835726" cy="582930"/>
          </a:xfrm>
          <a:prstGeom prst="rect">
            <a:avLst/>
          </a:prstGeom>
        </p:spPr>
        <p:txBody>
          <a:bodyPr wrap="square">
            <a:spAutoFit/>
          </a:bodyPr>
          <a:lstStyle/>
          <a:p>
            <a:r>
              <a:rPr sz="1050" dirty="0" smtClean="0">
                <a:solidFill>
                  <a:schemeClr val="bg1"/>
                </a:solidFill>
                <a:latin typeface="微软雅黑" panose="020B0503020204020204" pitchFamily="34" charset="-122"/>
                <a:ea typeface="微软雅黑" panose="020B0503020204020204" pitchFamily="34" charset="-122"/>
              </a:rPr>
              <a:t>请在此粘贴或者输入您的文字内容请在此粘贴或者输入您的文字内容</a:t>
            </a:r>
          </a:p>
        </p:txBody>
      </p:sp>
      <p:grpSp>
        <p:nvGrpSpPr>
          <p:cNvPr id="70" name="组合 69"/>
          <p:cNvGrpSpPr/>
          <p:nvPr/>
        </p:nvGrpSpPr>
        <p:grpSpPr>
          <a:xfrm>
            <a:off x="3045624" y="3662410"/>
            <a:ext cx="475690" cy="776384"/>
            <a:chOff x="4061890" y="2172440"/>
            <a:chExt cx="634418" cy="1035448"/>
          </a:xfrm>
        </p:grpSpPr>
        <p:sp>
          <p:nvSpPr>
            <p:cNvPr id="71" name="椭圆 70"/>
            <p:cNvSpPr/>
            <p:nvPr/>
          </p:nvSpPr>
          <p:spPr>
            <a:xfrm>
              <a:off x="4061890" y="2172440"/>
              <a:ext cx="634418" cy="634418"/>
            </a:xfrm>
            <a:prstGeom prst="ellipse">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72" name="文本框 80"/>
            <p:cNvSpPr txBox="1"/>
            <p:nvPr/>
          </p:nvSpPr>
          <p:spPr>
            <a:xfrm>
              <a:off x="4103505" y="2228039"/>
              <a:ext cx="551188" cy="979849"/>
            </a:xfrm>
            <a:prstGeom prst="rect">
              <a:avLst/>
            </a:prstGeom>
            <a:noFill/>
          </p:spPr>
          <p:txBody>
            <a:bodyPr wrap="square" rtlCol="0">
              <a:spAutoFit/>
            </a:bodyPr>
            <a:lstStyle/>
            <a:p>
              <a:pPr algn="ctr"/>
              <a:r>
                <a:rPr lang="en-US" altLang="zh-CN" sz="2100" dirty="0" smtClean="0">
                  <a:solidFill>
                    <a:srgbClr val="00B0F0"/>
                  </a:solidFill>
                  <a:latin typeface="Impact MT Std" pitchFamily="34" charset="0"/>
                </a:rPr>
                <a:t>04</a:t>
              </a:r>
              <a:endParaRPr lang="zh-CN" altLang="en-US" sz="2100" dirty="0">
                <a:solidFill>
                  <a:srgbClr val="00B0F0"/>
                </a:solidFill>
                <a:latin typeface="Impact MT Std" pitchFamily="34" charset="0"/>
              </a:endParaRPr>
            </a:p>
          </p:txBody>
        </p:sp>
      </p:grpSp>
      <p:grpSp>
        <p:nvGrpSpPr>
          <p:cNvPr id="73" name="组合 72"/>
          <p:cNvGrpSpPr/>
          <p:nvPr/>
        </p:nvGrpSpPr>
        <p:grpSpPr>
          <a:xfrm>
            <a:off x="1818411" y="3631183"/>
            <a:ext cx="809880" cy="281598"/>
            <a:chOff x="2411840" y="2132856"/>
            <a:chExt cx="1080121" cy="375562"/>
          </a:xfrm>
        </p:grpSpPr>
        <p:sp>
          <p:nvSpPr>
            <p:cNvPr id="74" name="圆角矩形 73"/>
            <p:cNvSpPr/>
            <p:nvPr/>
          </p:nvSpPr>
          <p:spPr>
            <a:xfrm>
              <a:off x="2411840" y="2132856"/>
              <a:ext cx="1080121" cy="368288"/>
            </a:xfrm>
            <a:prstGeom prst="roundRect">
              <a:avLst>
                <a:gd name="adj" fmla="val 50000"/>
              </a:avLst>
            </a:prstGeom>
            <a:gradFill>
              <a:gsLst>
                <a:gs pos="0">
                  <a:srgbClr val="D6D6D6"/>
                </a:gs>
                <a:gs pos="100000">
                  <a:srgbClr val="F7F7F7"/>
                </a:gs>
              </a:gsLst>
              <a:path path="circle">
                <a:fillToRect t="100000" r="100000"/>
              </a:path>
            </a:gradFill>
            <a:ln>
              <a:noFill/>
            </a:ln>
            <a:effectLst>
              <a:outerShdw blurRad="149987" dist="127000" dir="8460000" algn="ctr">
                <a:srgbClr val="000000">
                  <a:alpha val="28000"/>
                </a:srgbClr>
              </a:outerShdw>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b="1">
                <a:solidFill>
                  <a:srgbClr val="0070C0"/>
                </a:solidFill>
              </a:endParaRPr>
            </a:p>
          </p:txBody>
        </p:sp>
        <p:sp>
          <p:nvSpPr>
            <p:cNvPr id="75" name="文本框 9"/>
            <p:cNvSpPr txBox="1"/>
            <p:nvPr/>
          </p:nvSpPr>
          <p:spPr>
            <a:xfrm>
              <a:off x="2532052" y="2179825"/>
              <a:ext cx="839697" cy="328593"/>
            </a:xfrm>
            <a:prstGeom prst="rect">
              <a:avLst/>
            </a:prstGeom>
            <a:noFill/>
          </p:spPr>
          <p:txBody>
            <a:bodyPr wrap="square" lIns="51421" tIns="25710" rIns="51421" bIns="25710" rtlCol="0">
              <a:spAutoFit/>
            </a:bodyPr>
            <a:lstStyle/>
            <a:p>
              <a:pPr marL="0" lvl="1" algn="ctr"/>
              <a:r>
                <a:rPr lang="zh-CN" altLang="en-US" sz="1200" b="1" dirty="0" smtClean="0">
                  <a:solidFill>
                    <a:srgbClr val="0070C0"/>
                  </a:solidFill>
                  <a:latin typeface="微软雅黑" panose="020B0503020204020204" pitchFamily="34" charset="-122"/>
                  <a:ea typeface="微软雅黑" panose="020B0503020204020204" pitchFamily="34" charset="-122"/>
                </a:rPr>
                <a:t>标题</a:t>
              </a:r>
            </a:p>
          </p:txBody>
        </p:sp>
      </p:grpSp>
      <p:sp>
        <p:nvSpPr>
          <p:cNvPr id="76" name="Rectangle 49"/>
          <p:cNvSpPr/>
          <p:nvPr/>
        </p:nvSpPr>
        <p:spPr>
          <a:xfrm>
            <a:off x="1841590" y="3961319"/>
            <a:ext cx="763520" cy="262890"/>
          </a:xfrm>
          <a:prstGeom prst="rect">
            <a:avLst/>
          </a:prstGeom>
        </p:spPr>
        <p:txBody>
          <a:bodyPr wrap="square">
            <a:spAutoFit/>
          </a:bodyPr>
          <a:lstStyle/>
          <a:p>
            <a:pPr algn="ctr"/>
            <a:r>
              <a:rPr lang="zh-CN" altLang="en-US" sz="1050" dirty="0" smtClean="0">
                <a:solidFill>
                  <a:schemeClr val="bg1"/>
                </a:solidFill>
                <a:latin typeface="微软雅黑" panose="020B0503020204020204" pitchFamily="34" charset="-122"/>
                <a:ea typeface="微软雅黑" panose="020B0503020204020204" pitchFamily="34" charset="-122"/>
              </a:rPr>
              <a:t>添加标题</a:t>
            </a:r>
          </a:p>
        </p:txBody>
      </p:sp>
      <p:sp>
        <p:nvSpPr>
          <p:cNvPr id="315" name="矩形 314"/>
          <p:cNvSpPr/>
          <p:nvPr/>
        </p:nvSpPr>
        <p:spPr>
          <a:xfrm>
            <a:off x="3521989" y="1507865"/>
            <a:ext cx="122607" cy="2699297"/>
          </a:xfrm>
          <a:prstGeom prst="rect">
            <a:avLst/>
          </a:prstGeom>
          <a:gradFill>
            <a:gsLst>
              <a:gs pos="62000">
                <a:schemeClr val="tx1">
                  <a:alpha val="10000"/>
                </a:schemeClr>
              </a:gs>
              <a:gs pos="100000">
                <a:schemeClr val="tx1">
                  <a:alpha val="34000"/>
                </a:schemeClr>
              </a:gs>
              <a:gs pos="0">
                <a:schemeClr val="bg1">
                  <a:lumMod val="95000"/>
                  <a:alpha val="0"/>
                </a:schemeClr>
              </a:gs>
            </a:gsLst>
            <a:lin ang="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Tree>
  </p:cSld>
  <p:clrMapOvr>
    <a:masterClrMapping/>
  </p:clrMapOvr>
  <p:transition advClick="0" advTm="3000"/>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2"/>
                                        </p:tgtEl>
                                        <p:attrNameLst>
                                          <p:attrName>style.visibility</p:attrName>
                                        </p:attrNameLst>
                                      </p:cBhvr>
                                      <p:to>
                                        <p:strVal val="visible"/>
                                      </p:to>
                                    </p:set>
                                    <p:animEffect transition="in" filter="fade">
                                      <p:cBhvr>
                                        <p:cTn id="7" dur="1000"/>
                                        <p:tgtEl>
                                          <p:spTgt spid="22"/>
                                        </p:tgtEl>
                                      </p:cBhvr>
                                    </p:animEffect>
                                    <p:anim calcmode="lin" valueType="num">
                                      <p:cBhvr>
                                        <p:cTn id="8" dur="1000" fill="hold"/>
                                        <p:tgtEl>
                                          <p:spTgt spid="22"/>
                                        </p:tgtEl>
                                        <p:attrNameLst>
                                          <p:attrName>ppt_x</p:attrName>
                                        </p:attrNameLst>
                                      </p:cBhvr>
                                      <p:tavLst>
                                        <p:tav tm="0">
                                          <p:val>
                                            <p:strVal val="#ppt_x"/>
                                          </p:val>
                                        </p:tav>
                                        <p:tav tm="100000">
                                          <p:val>
                                            <p:strVal val="#ppt_x"/>
                                          </p:val>
                                        </p:tav>
                                      </p:tavLst>
                                    </p:anim>
                                    <p:anim calcmode="lin" valueType="num">
                                      <p:cBhvr>
                                        <p:cTn id="9" dur="1000" fill="hold"/>
                                        <p:tgtEl>
                                          <p:spTgt spid="22"/>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10" presetClass="entr" presetSubtype="0" fill="hold" grpId="0" nodeType="afterEffect">
                                  <p:stCondLst>
                                    <p:cond delay="0"/>
                                  </p:stCondLst>
                                  <p:childTnLst>
                                    <p:set>
                                      <p:cBhvr>
                                        <p:cTn id="12" dur="1" fill="hold">
                                          <p:stCondLst>
                                            <p:cond delay="0"/>
                                          </p:stCondLst>
                                        </p:cTn>
                                        <p:tgtEl>
                                          <p:spTgt spid="315"/>
                                        </p:tgtEl>
                                        <p:attrNameLst>
                                          <p:attrName>style.visibility</p:attrName>
                                        </p:attrNameLst>
                                      </p:cBhvr>
                                      <p:to>
                                        <p:strVal val="visible"/>
                                      </p:to>
                                    </p:set>
                                    <p:animEffect transition="in" filter="fade">
                                      <p:cBhvr>
                                        <p:cTn id="13" dur="500"/>
                                        <p:tgtEl>
                                          <p:spTgt spid="315"/>
                                        </p:tgtEl>
                                      </p:cBhvr>
                                    </p:animEffect>
                                  </p:childTnLst>
                                </p:cTn>
                              </p:par>
                            </p:childTnLst>
                          </p:cTn>
                        </p:par>
                        <p:par>
                          <p:cTn id="14" fill="hold">
                            <p:stCondLst>
                              <p:cond delay="1500"/>
                            </p:stCondLst>
                            <p:childTnLst>
                              <p:par>
                                <p:cTn id="15" presetID="22" presetClass="entr" presetSubtype="8" fill="hold" nodeType="afterEffect">
                                  <p:stCondLst>
                                    <p:cond delay="0"/>
                                  </p:stCondLst>
                                  <p:childTnLst>
                                    <p:set>
                                      <p:cBhvr>
                                        <p:cTn id="16" dur="1" fill="hold">
                                          <p:stCondLst>
                                            <p:cond delay="0"/>
                                          </p:stCondLst>
                                        </p:cTn>
                                        <p:tgtEl>
                                          <p:spTgt spid="17"/>
                                        </p:tgtEl>
                                        <p:attrNameLst>
                                          <p:attrName>style.visibility</p:attrName>
                                        </p:attrNameLst>
                                      </p:cBhvr>
                                      <p:to>
                                        <p:strVal val="visible"/>
                                      </p:to>
                                    </p:set>
                                    <p:animEffect transition="in" filter="wipe(left)">
                                      <p:cBhvr>
                                        <p:cTn id="17" dur="500"/>
                                        <p:tgtEl>
                                          <p:spTgt spid="17"/>
                                        </p:tgtEl>
                                      </p:cBhvr>
                                    </p:animEffect>
                                  </p:childTnLst>
                                </p:cTn>
                              </p:par>
                              <p:par>
                                <p:cTn id="18" presetID="2" presetClass="entr" presetSubtype="8" fill="hold" nodeType="withEffect">
                                  <p:stCondLst>
                                    <p:cond delay="500"/>
                                  </p:stCondLst>
                                  <p:childTnLst>
                                    <p:set>
                                      <p:cBhvr>
                                        <p:cTn id="19" dur="1" fill="hold">
                                          <p:stCondLst>
                                            <p:cond delay="0"/>
                                          </p:stCondLst>
                                        </p:cTn>
                                        <p:tgtEl>
                                          <p:spTgt spid="12"/>
                                        </p:tgtEl>
                                        <p:attrNameLst>
                                          <p:attrName>style.visibility</p:attrName>
                                        </p:attrNameLst>
                                      </p:cBhvr>
                                      <p:to>
                                        <p:strVal val="visible"/>
                                      </p:to>
                                    </p:set>
                                    <p:anim calcmode="lin" valueType="num">
                                      <p:cBhvr additive="base">
                                        <p:cTn id="20" dur="500" fill="hold"/>
                                        <p:tgtEl>
                                          <p:spTgt spid="12"/>
                                        </p:tgtEl>
                                        <p:attrNameLst>
                                          <p:attrName>ppt_x</p:attrName>
                                        </p:attrNameLst>
                                      </p:cBhvr>
                                      <p:tavLst>
                                        <p:tav tm="0">
                                          <p:val>
                                            <p:strVal val="0-#ppt_w/2"/>
                                          </p:val>
                                        </p:tav>
                                        <p:tav tm="100000">
                                          <p:val>
                                            <p:strVal val="#ppt_x"/>
                                          </p:val>
                                        </p:tav>
                                      </p:tavLst>
                                    </p:anim>
                                    <p:anim calcmode="lin" valueType="num">
                                      <p:cBhvr additive="base">
                                        <p:cTn id="21" dur="500" fill="hold"/>
                                        <p:tgtEl>
                                          <p:spTgt spid="12"/>
                                        </p:tgtEl>
                                        <p:attrNameLst>
                                          <p:attrName>ppt_y</p:attrName>
                                        </p:attrNameLst>
                                      </p:cBhvr>
                                      <p:tavLst>
                                        <p:tav tm="0">
                                          <p:val>
                                            <p:strVal val="#ppt_y"/>
                                          </p:val>
                                        </p:tav>
                                        <p:tav tm="100000">
                                          <p:val>
                                            <p:strVal val="#ppt_y"/>
                                          </p:val>
                                        </p:tav>
                                      </p:tavLst>
                                    </p:anim>
                                  </p:childTnLst>
                                </p:cTn>
                              </p:par>
                              <p:par>
                                <p:cTn id="22" presetID="2" presetClass="entr" presetSubtype="8" fill="hold" nodeType="withEffect">
                                  <p:stCondLst>
                                    <p:cond delay="500"/>
                                  </p:stCondLst>
                                  <p:childTnLst>
                                    <p:set>
                                      <p:cBhvr>
                                        <p:cTn id="23" dur="1" fill="hold">
                                          <p:stCondLst>
                                            <p:cond delay="0"/>
                                          </p:stCondLst>
                                        </p:cTn>
                                        <p:tgtEl>
                                          <p:spTgt spid="16"/>
                                        </p:tgtEl>
                                        <p:attrNameLst>
                                          <p:attrName>style.visibility</p:attrName>
                                        </p:attrNameLst>
                                      </p:cBhvr>
                                      <p:to>
                                        <p:strVal val="visible"/>
                                      </p:to>
                                    </p:set>
                                    <p:anim calcmode="lin" valueType="num">
                                      <p:cBhvr additive="base">
                                        <p:cTn id="24" dur="500" fill="hold"/>
                                        <p:tgtEl>
                                          <p:spTgt spid="16"/>
                                        </p:tgtEl>
                                        <p:attrNameLst>
                                          <p:attrName>ppt_x</p:attrName>
                                        </p:attrNameLst>
                                      </p:cBhvr>
                                      <p:tavLst>
                                        <p:tav tm="0">
                                          <p:val>
                                            <p:strVal val="0-#ppt_w/2"/>
                                          </p:val>
                                        </p:tav>
                                        <p:tav tm="100000">
                                          <p:val>
                                            <p:strVal val="#ppt_x"/>
                                          </p:val>
                                        </p:tav>
                                      </p:tavLst>
                                    </p:anim>
                                    <p:anim calcmode="lin" valueType="num">
                                      <p:cBhvr additive="base">
                                        <p:cTn id="25" dur="500" fill="hold"/>
                                        <p:tgtEl>
                                          <p:spTgt spid="16"/>
                                        </p:tgtEl>
                                        <p:attrNameLst>
                                          <p:attrName>ppt_y</p:attrName>
                                        </p:attrNameLst>
                                      </p:cBhvr>
                                      <p:tavLst>
                                        <p:tav tm="0">
                                          <p:val>
                                            <p:strVal val="#ppt_y"/>
                                          </p:val>
                                        </p:tav>
                                        <p:tav tm="100000">
                                          <p:val>
                                            <p:strVal val="#ppt_y"/>
                                          </p:val>
                                        </p:tav>
                                      </p:tavLst>
                                    </p:anim>
                                  </p:childTnLst>
                                </p:cTn>
                              </p:par>
                              <p:par>
                                <p:cTn id="26" presetID="2" presetClass="entr" presetSubtype="8" fill="hold" grpId="0" nodeType="withEffect">
                                  <p:stCondLst>
                                    <p:cond delay="500"/>
                                  </p:stCondLst>
                                  <p:childTnLst>
                                    <p:set>
                                      <p:cBhvr>
                                        <p:cTn id="27" dur="1" fill="hold">
                                          <p:stCondLst>
                                            <p:cond delay="0"/>
                                          </p:stCondLst>
                                        </p:cTn>
                                        <p:tgtEl>
                                          <p:spTgt spid="130"/>
                                        </p:tgtEl>
                                        <p:attrNameLst>
                                          <p:attrName>style.visibility</p:attrName>
                                        </p:attrNameLst>
                                      </p:cBhvr>
                                      <p:to>
                                        <p:strVal val="visible"/>
                                      </p:to>
                                    </p:set>
                                    <p:anim calcmode="lin" valueType="num">
                                      <p:cBhvr additive="base">
                                        <p:cTn id="28" dur="500" fill="hold"/>
                                        <p:tgtEl>
                                          <p:spTgt spid="130"/>
                                        </p:tgtEl>
                                        <p:attrNameLst>
                                          <p:attrName>ppt_x</p:attrName>
                                        </p:attrNameLst>
                                      </p:cBhvr>
                                      <p:tavLst>
                                        <p:tav tm="0">
                                          <p:val>
                                            <p:strVal val="0-#ppt_w/2"/>
                                          </p:val>
                                        </p:tav>
                                        <p:tav tm="100000">
                                          <p:val>
                                            <p:strVal val="#ppt_x"/>
                                          </p:val>
                                        </p:tav>
                                      </p:tavLst>
                                    </p:anim>
                                    <p:anim calcmode="lin" valueType="num">
                                      <p:cBhvr additive="base">
                                        <p:cTn id="29" dur="500" fill="hold"/>
                                        <p:tgtEl>
                                          <p:spTgt spid="130"/>
                                        </p:tgtEl>
                                        <p:attrNameLst>
                                          <p:attrName>ppt_y</p:attrName>
                                        </p:attrNameLst>
                                      </p:cBhvr>
                                      <p:tavLst>
                                        <p:tav tm="0">
                                          <p:val>
                                            <p:strVal val="#ppt_y"/>
                                          </p:val>
                                        </p:tav>
                                        <p:tav tm="100000">
                                          <p:val>
                                            <p:strVal val="#ppt_y"/>
                                          </p:val>
                                        </p:tav>
                                      </p:tavLst>
                                    </p:anim>
                                  </p:childTnLst>
                                </p:cTn>
                              </p:par>
                            </p:childTnLst>
                          </p:cTn>
                        </p:par>
                        <p:par>
                          <p:cTn id="30" fill="hold">
                            <p:stCondLst>
                              <p:cond delay="2000"/>
                            </p:stCondLst>
                            <p:childTnLst>
                              <p:par>
                                <p:cTn id="31" presetID="10" presetClass="entr" presetSubtype="0" fill="hold" grpId="0" nodeType="afterEffect">
                                  <p:stCondLst>
                                    <p:cond delay="0"/>
                                  </p:stCondLst>
                                  <p:childTnLst>
                                    <p:set>
                                      <p:cBhvr>
                                        <p:cTn id="32" dur="1" fill="hold">
                                          <p:stCondLst>
                                            <p:cond delay="0"/>
                                          </p:stCondLst>
                                        </p:cTn>
                                        <p:tgtEl>
                                          <p:spTgt spid="131"/>
                                        </p:tgtEl>
                                        <p:attrNameLst>
                                          <p:attrName>style.visibility</p:attrName>
                                        </p:attrNameLst>
                                      </p:cBhvr>
                                      <p:to>
                                        <p:strVal val="visible"/>
                                      </p:to>
                                    </p:set>
                                    <p:animEffect transition="in" filter="fade">
                                      <p:cBhvr>
                                        <p:cTn id="33" dur="500"/>
                                        <p:tgtEl>
                                          <p:spTgt spid="131"/>
                                        </p:tgtEl>
                                      </p:cBhvr>
                                    </p:animEffect>
                                  </p:childTnLst>
                                </p:cTn>
                              </p:par>
                            </p:childTnLst>
                          </p:cTn>
                        </p:par>
                        <p:par>
                          <p:cTn id="34" fill="hold">
                            <p:stCondLst>
                              <p:cond delay="2500"/>
                            </p:stCondLst>
                            <p:childTnLst>
                              <p:par>
                                <p:cTn id="35" presetID="10" presetClass="entr" presetSubtype="0" fill="hold" nodeType="afterEffect">
                                  <p:stCondLst>
                                    <p:cond delay="0"/>
                                  </p:stCondLst>
                                  <p:childTnLst>
                                    <p:set>
                                      <p:cBhvr>
                                        <p:cTn id="36" dur="1" fill="hold">
                                          <p:stCondLst>
                                            <p:cond delay="0"/>
                                          </p:stCondLst>
                                        </p:cTn>
                                        <p:tgtEl>
                                          <p:spTgt spid="103"/>
                                        </p:tgtEl>
                                        <p:attrNameLst>
                                          <p:attrName>style.visibility</p:attrName>
                                        </p:attrNameLst>
                                      </p:cBhvr>
                                      <p:to>
                                        <p:strVal val="visible"/>
                                      </p:to>
                                    </p:set>
                                    <p:animEffect transition="in" filter="fade">
                                      <p:cBhvr>
                                        <p:cTn id="37" dur="500"/>
                                        <p:tgtEl>
                                          <p:spTgt spid="103"/>
                                        </p:tgtEl>
                                      </p:cBhvr>
                                    </p:animEffect>
                                  </p:childTnLst>
                                </p:cTn>
                              </p:par>
                            </p:childTnLst>
                          </p:cTn>
                        </p:par>
                        <p:par>
                          <p:cTn id="38" fill="hold">
                            <p:stCondLst>
                              <p:cond delay="3000"/>
                            </p:stCondLst>
                            <p:childTnLst>
                              <p:par>
                                <p:cTn id="39" presetID="22" presetClass="entr" presetSubtype="8" fill="hold" nodeType="afterEffect">
                                  <p:stCondLst>
                                    <p:cond delay="0"/>
                                  </p:stCondLst>
                                  <p:childTnLst>
                                    <p:set>
                                      <p:cBhvr>
                                        <p:cTn id="40" dur="1" fill="hold">
                                          <p:stCondLst>
                                            <p:cond delay="0"/>
                                          </p:stCondLst>
                                        </p:cTn>
                                        <p:tgtEl>
                                          <p:spTgt spid="18"/>
                                        </p:tgtEl>
                                        <p:attrNameLst>
                                          <p:attrName>style.visibility</p:attrName>
                                        </p:attrNameLst>
                                      </p:cBhvr>
                                      <p:to>
                                        <p:strVal val="visible"/>
                                      </p:to>
                                    </p:set>
                                    <p:animEffect transition="in" filter="wipe(left)">
                                      <p:cBhvr>
                                        <p:cTn id="41" dur="500"/>
                                        <p:tgtEl>
                                          <p:spTgt spid="18"/>
                                        </p:tgtEl>
                                      </p:cBhvr>
                                    </p:animEffect>
                                  </p:childTnLst>
                                </p:cTn>
                              </p:par>
                              <p:par>
                                <p:cTn id="42" presetID="2" presetClass="entr" presetSubtype="8" fill="hold" nodeType="withEffect">
                                  <p:stCondLst>
                                    <p:cond delay="500"/>
                                  </p:stCondLst>
                                  <p:childTnLst>
                                    <p:set>
                                      <p:cBhvr>
                                        <p:cTn id="43" dur="1" fill="hold">
                                          <p:stCondLst>
                                            <p:cond delay="0"/>
                                          </p:stCondLst>
                                        </p:cTn>
                                        <p:tgtEl>
                                          <p:spTgt spid="118"/>
                                        </p:tgtEl>
                                        <p:attrNameLst>
                                          <p:attrName>style.visibility</p:attrName>
                                        </p:attrNameLst>
                                      </p:cBhvr>
                                      <p:to>
                                        <p:strVal val="visible"/>
                                      </p:to>
                                    </p:set>
                                    <p:anim calcmode="lin" valueType="num">
                                      <p:cBhvr additive="base">
                                        <p:cTn id="44" dur="500" fill="hold"/>
                                        <p:tgtEl>
                                          <p:spTgt spid="118"/>
                                        </p:tgtEl>
                                        <p:attrNameLst>
                                          <p:attrName>ppt_x</p:attrName>
                                        </p:attrNameLst>
                                      </p:cBhvr>
                                      <p:tavLst>
                                        <p:tav tm="0">
                                          <p:val>
                                            <p:strVal val="0-#ppt_w/2"/>
                                          </p:val>
                                        </p:tav>
                                        <p:tav tm="100000">
                                          <p:val>
                                            <p:strVal val="#ppt_x"/>
                                          </p:val>
                                        </p:tav>
                                      </p:tavLst>
                                    </p:anim>
                                    <p:anim calcmode="lin" valueType="num">
                                      <p:cBhvr additive="base">
                                        <p:cTn id="45" dur="500" fill="hold"/>
                                        <p:tgtEl>
                                          <p:spTgt spid="118"/>
                                        </p:tgtEl>
                                        <p:attrNameLst>
                                          <p:attrName>ppt_y</p:attrName>
                                        </p:attrNameLst>
                                      </p:cBhvr>
                                      <p:tavLst>
                                        <p:tav tm="0">
                                          <p:val>
                                            <p:strVal val="#ppt_y"/>
                                          </p:val>
                                        </p:tav>
                                        <p:tav tm="100000">
                                          <p:val>
                                            <p:strVal val="#ppt_y"/>
                                          </p:val>
                                        </p:tav>
                                      </p:tavLst>
                                    </p:anim>
                                  </p:childTnLst>
                                </p:cTn>
                              </p:par>
                              <p:par>
                                <p:cTn id="46" presetID="2" presetClass="entr" presetSubtype="8" fill="hold" nodeType="withEffect">
                                  <p:stCondLst>
                                    <p:cond delay="500"/>
                                  </p:stCondLst>
                                  <p:childTnLst>
                                    <p:set>
                                      <p:cBhvr>
                                        <p:cTn id="47" dur="1" fill="hold">
                                          <p:stCondLst>
                                            <p:cond delay="0"/>
                                          </p:stCondLst>
                                        </p:cTn>
                                        <p:tgtEl>
                                          <p:spTgt spid="138"/>
                                        </p:tgtEl>
                                        <p:attrNameLst>
                                          <p:attrName>style.visibility</p:attrName>
                                        </p:attrNameLst>
                                      </p:cBhvr>
                                      <p:to>
                                        <p:strVal val="visible"/>
                                      </p:to>
                                    </p:set>
                                    <p:anim calcmode="lin" valueType="num">
                                      <p:cBhvr additive="base">
                                        <p:cTn id="48" dur="500" fill="hold"/>
                                        <p:tgtEl>
                                          <p:spTgt spid="138"/>
                                        </p:tgtEl>
                                        <p:attrNameLst>
                                          <p:attrName>ppt_x</p:attrName>
                                        </p:attrNameLst>
                                      </p:cBhvr>
                                      <p:tavLst>
                                        <p:tav tm="0">
                                          <p:val>
                                            <p:strVal val="0-#ppt_w/2"/>
                                          </p:val>
                                        </p:tav>
                                        <p:tav tm="100000">
                                          <p:val>
                                            <p:strVal val="#ppt_x"/>
                                          </p:val>
                                        </p:tav>
                                      </p:tavLst>
                                    </p:anim>
                                    <p:anim calcmode="lin" valueType="num">
                                      <p:cBhvr additive="base">
                                        <p:cTn id="49" dur="500" fill="hold"/>
                                        <p:tgtEl>
                                          <p:spTgt spid="138"/>
                                        </p:tgtEl>
                                        <p:attrNameLst>
                                          <p:attrName>ppt_y</p:attrName>
                                        </p:attrNameLst>
                                      </p:cBhvr>
                                      <p:tavLst>
                                        <p:tav tm="0">
                                          <p:val>
                                            <p:strVal val="#ppt_y"/>
                                          </p:val>
                                        </p:tav>
                                        <p:tav tm="100000">
                                          <p:val>
                                            <p:strVal val="#ppt_y"/>
                                          </p:val>
                                        </p:tav>
                                      </p:tavLst>
                                    </p:anim>
                                  </p:childTnLst>
                                </p:cTn>
                              </p:par>
                              <p:par>
                                <p:cTn id="50" presetID="2" presetClass="entr" presetSubtype="8" fill="hold" grpId="0" nodeType="withEffect">
                                  <p:stCondLst>
                                    <p:cond delay="500"/>
                                  </p:stCondLst>
                                  <p:childTnLst>
                                    <p:set>
                                      <p:cBhvr>
                                        <p:cTn id="51" dur="1" fill="hold">
                                          <p:stCondLst>
                                            <p:cond delay="0"/>
                                          </p:stCondLst>
                                        </p:cTn>
                                        <p:tgtEl>
                                          <p:spTgt spid="141"/>
                                        </p:tgtEl>
                                        <p:attrNameLst>
                                          <p:attrName>style.visibility</p:attrName>
                                        </p:attrNameLst>
                                      </p:cBhvr>
                                      <p:to>
                                        <p:strVal val="visible"/>
                                      </p:to>
                                    </p:set>
                                    <p:anim calcmode="lin" valueType="num">
                                      <p:cBhvr additive="base">
                                        <p:cTn id="52" dur="500" fill="hold"/>
                                        <p:tgtEl>
                                          <p:spTgt spid="141"/>
                                        </p:tgtEl>
                                        <p:attrNameLst>
                                          <p:attrName>ppt_x</p:attrName>
                                        </p:attrNameLst>
                                      </p:cBhvr>
                                      <p:tavLst>
                                        <p:tav tm="0">
                                          <p:val>
                                            <p:strVal val="0-#ppt_w/2"/>
                                          </p:val>
                                        </p:tav>
                                        <p:tav tm="100000">
                                          <p:val>
                                            <p:strVal val="#ppt_x"/>
                                          </p:val>
                                        </p:tav>
                                      </p:tavLst>
                                    </p:anim>
                                    <p:anim calcmode="lin" valueType="num">
                                      <p:cBhvr additive="base">
                                        <p:cTn id="53" dur="500" fill="hold"/>
                                        <p:tgtEl>
                                          <p:spTgt spid="141"/>
                                        </p:tgtEl>
                                        <p:attrNameLst>
                                          <p:attrName>ppt_y</p:attrName>
                                        </p:attrNameLst>
                                      </p:cBhvr>
                                      <p:tavLst>
                                        <p:tav tm="0">
                                          <p:val>
                                            <p:strVal val="#ppt_y"/>
                                          </p:val>
                                        </p:tav>
                                        <p:tav tm="100000">
                                          <p:val>
                                            <p:strVal val="#ppt_y"/>
                                          </p:val>
                                        </p:tav>
                                      </p:tavLst>
                                    </p:anim>
                                  </p:childTnLst>
                                </p:cTn>
                              </p:par>
                            </p:childTnLst>
                          </p:cTn>
                        </p:par>
                        <p:par>
                          <p:cTn id="54" fill="hold">
                            <p:stCondLst>
                              <p:cond delay="3500"/>
                            </p:stCondLst>
                            <p:childTnLst>
                              <p:par>
                                <p:cTn id="55" presetID="10" presetClass="entr" presetSubtype="0" fill="hold" grpId="0" nodeType="afterEffect">
                                  <p:stCondLst>
                                    <p:cond delay="0"/>
                                  </p:stCondLst>
                                  <p:childTnLst>
                                    <p:set>
                                      <p:cBhvr>
                                        <p:cTn id="56" dur="1" fill="hold">
                                          <p:stCondLst>
                                            <p:cond delay="0"/>
                                          </p:stCondLst>
                                        </p:cTn>
                                        <p:tgtEl>
                                          <p:spTgt spid="142"/>
                                        </p:tgtEl>
                                        <p:attrNameLst>
                                          <p:attrName>style.visibility</p:attrName>
                                        </p:attrNameLst>
                                      </p:cBhvr>
                                      <p:to>
                                        <p:strVal val="visible"/>
                                      </p:to>
                                    </p:set>
                                    <p:animEffect transition="in" filter="fade">
                                      <p:cBhvr>
                                        <p:cTn id="57" dur="500"/>
                                        <p:tgtEl>
                                          <p:spTgt spid="142"/>
                                        </p:tgtEl>
                                      </p:cBhvr>
                                    </p:animEffect>
                                  </p:childTnLst>
                                </p:cTn>
                              </p:par>
                            </p:childTnLst>
                          </p:cTn>
                        </p:par>
                        <p:par>
                          <p:cTn id="58" fill="hold">
                            <p:stCondLst>
                              <p:cond delay="4000"/>
                            </p:stCondLst>
                            <p:childTnLst>
                              <p:par>
                                <p:cTn id="59" presetID="10" presetClass="entr" presetSubtype="0" fill="hold" nodeType="afterEffect">
                                  <p:stCondLst>
                                    <p:cond delay="0"/>
                                  </p:stCondLst>
                                  <p:childTnLst>
                                    <p:set>
                                      <p:cBhvr>
                                        <p:cTn id="60" dur="1" fill="hold">
                                          <p:stCondLst>
                                            <p:cond delay="0"/>
                                          </p:stCondLst>
                                        </p:cTn>
                                        <p:tgtEl>
                                          <p:spTgt spid="109"/>
                                        </p:tgtEl>
                                        <p:attrNameLst>
                                          <p:attrName>style.visibility</p:attrName>
                                        </p:attrNameLst>
                                      </p:cBhvr>
                                      <p:to>
                                        <p:strVal val="visible"/>
                                      </p:to>
                                    </p:set>
                                    <p:animEffect transition="in" filter="fade">
                                      <p:cBhvr>
                                        <p:cTn id="61" dur="500"/>
                                        <p:tgtEl>
                                          <p:spTgt spid="109"/>
                                        </p:tgtEl>
                                      </p:cBhvr>
                                    </p:animEffect>
                                  </p:childTnLst>
                                </p:cTn>
                              </p:par>
                            </p:childTnLst>
                          </p:cTn>
                        </p:par>
                        <p:par>
                          <p:cTn id="62" fill="hold">
                            <p:stCondLst>
                              <p:cond delay="4500"/>
                            </p:stCondLst>
                            <p:childTnLst>
                              <p:par>
                                <p:cTn id="63" presetID="22" presetClass="entr" presetSubtype="8" fill="hold" nodeType="afterEffect">
                                  <p:stCondLst>
                                    <p:cond delay="0"/>
                                  </p:stCondLst>
                                  <p:childTnLst>
                                    <p:set>
                                      <p:cBhvr>
                                        <p:cTn id="64" dur="1" fill="hold">
                                          <p:stCondLst>
                                            <p:cond delay="0"/>
                                          </p:stCondLst>
                                        </p:cTn>
                                        <p:tgtEl>
                                          <p:spTgt spid="19"/>
                                        </p:tgtEl>
                                        <p:attrNameLst>
                                          <p:attrName>style.visibility</p:attrName>
                                        </p:attrNameLst>
                                      </p:cBhvr>
                                      <p:to>
                                        <p:strVal val="visible"/>
                                      </p:to>
                                    </p:set>
                                    <p:animEffect transition="in" filter="wipe(left)">
                                      <p:cBhvr>
                                        <p:cTn id="65" dur="500"/>
                                        <p:tgtEl>
                                          <p:spTgt spid="19"/>
                                        </p:tgtEl>
                                      </p:cBhvr>
                                    </p:animEffect>
                                  </p:childTnLst>
                                </p:cTn>
                              </p:par>
                              <p:par>
                                <p:cTn id="66" presetID="2" presetClass="entr" presetSubtype="8" fill="hold" nodeType="withEffect">
                                  <p:stCondLst>
                                    <p:cond delay="500"/>
                                  </p:stCondLst>
                                  <p:childTnLst>
                                    <p:set>
                                      <p:cBhvr>
                                        <p:cTn id="67" dur="1" fill="hold">
                                          <p:stCondLst>
                                            <p:cond delay="0"/>
                                          </p:stCondLst>
                                        </p:cTn>
                                        <p:tgtEl>
                                          <p:spTgt spid="115"/>
                                        </p:tgtEl>
                                        <p:attrNameLst>
                                          <p:attrName>style.visibility</p:attrName>
                                        </p:attrNameLst>
                                      </p:cBhvr>
                                      <p:to>
                                        <p:strVal val="visible"/>
                                      </p:to>
                                    </p:set>
                                    <p:anim calcmode="lin" valueType="num">
                                      <p:cBhvr additive="base">
                                        <p:cTn id="68" dur="500" fill="hold"/>
                                        <p:tgtEl>
                                          <p:spTgt spid="115"/>
                                        </p:tgtEl>
                                        <p:attrNameLst>
                                          <p:attrName>ppt_x</p:attrName>
                                        </p:attrNameLst>
                                      </p:cBhvr>
                                      <p:tavLst>
                                        <p:tav tm="0">
                                          <p:val>
                                            <p:strVal val="0-#ppt_w/2"/>
                                          </p:val>
                                        </p:tav>
                                        <p:tav tm="100000">
                                          <p:val>
                                            <p:strVal val="#ppt_x"/>
                                          </p:val>
                                        </p:tav>
                                      </p:tavLst>
                                    </p:anim>
                                    <p:anim calcmode="lin" valueType="num">
                                      <p:cBhvr additive="base">
                                        <p:cTn id="69" dur="500" fill="hold"/>
                                        <p:tgtEl>
                                          <p:spTgt spid="115"/>
                                        </p:tgtEl>
                                        <p:attrNameLst>
                                          <p:attrName>ppt_y</p:attrName>
                                        </p:attrNameLst>
                                      </p:cBhvr>
                                      <p:tavLst>
                                        <p:tav tm="0">
                                          <p:val>
                                            <p:strVal val="#ppt_y"/>
                                          </p:val>
                                        </p:tav>
                                        <p:tav tm="100000">
                                          <p:val>
                                            <p:strVal val="#ppt_y"/>
                                          </p:val>
                                        </p:tav>
                                      </p:tavLst>
                                    </p:anim>
                                  </p:childTnLst>
                                </p:cTn>
                              </p:par>
                              <p:par>
                                <p:cTn id="70" presetID="2" presetClass="entr" presetSubtype="8" fill="hold" nodeType="withEffect">
                                  <p:stCondLst>
                                    <p:cond delay="500"/>
                                  </p:stCondLst>
                                  <p:childTnLst>
                                    <p:set>
                                      <p:cBhvr>
                                        <p:cTn id="71" dur="1" fill="hold">
                                          <p:stCondLst>
                                            <p:cond delay="0"/>
                                          </p:stCondLst>
                                        </p:cTn>
                                        <p:tgtEl>
                                          <p:spTgt spid="133"/>
                                        </p:tgtEl>
                                        <p:attrNameLst>
                                          <p:attrName>style.visibility</p:attrName>
                                        </p:attrNameLst>
                                      </p:cBhvr>
                                      <p:to>
                                        <p:strVal val="visible"/>
                                      </p:to>
                                    </p:set>
                                    <p:anim calcmode="lin" valueType="num">
                                      <p:cBhvr additive="base">
                                        <p:cTn id="72" dur="500" fill="hold"/>
                                        <p:tgtEl>
                                          <p:spTgt spid="133"/>
                                        </p:tgtEl>
                                        <p:attrNameLst>
                                          <p:attrName>ppt_x</p:attrName>
                                        </p:attrNameLst>
                                      </p:cBhvr>
                                      <p:tavLst>
                                        <p:tav tm="0">
                                          <p:val>
                                            <p:strVal val="0-#ppt_w/2"/>
                                          </p:val>
                                        </p:tav>
                                        <p:tav tm="100000">
                                          <p:val>
                                            <p:strVal val="#ppt_x"/>
                                          </p:val>
                                        </p:tav>
                                      </p:tavLst>
                                    </p:anim>
                                    <p:anim calcmode="lin" valueType="num">
                                      <p:cBhvr additive="base">
                                        <p:cTn id="73" dur="500" fill="hold"/>
                                        <p:tgtEl>
                                          <p:spTgt spid="133"/>
                                        </p:tgtEl>
                                        <p:attrNameLst>
                                          <p:attrName>ppt_y</p:attrName>
                                        </p:attrNameLst>
                                      </p:cBhvr>
                                      <p:tavLst>
                                        <p:tav tm="0">
                                          <p:val>
                                            <p:strVal val="#ppt_y"/>
                                          </p:val>
                                        </p:tav>
                                        <p:tav tm="100000">
                                          <p:val>
                                            <p:strVal val="#ppt_y"/>
                                          </p:val>
                                        </p:tav>
                                      </p:tavLst>
                                    </p:anim>
                                  </p:childTnLst>
                                </p:cTn>
                              </p:par>
                              <p:par>
                                <p:cTn id="74" presetID="2" presetClass="entr" presetSubtype="8" fill="hold" grpId="0" nodeType="withEffect">
                                  <p:stCondLst>
                                    <p:cond delay="500"/>
                                  </p:stCondLst>
                                  <p:childTnLst>
                                    <p:set>
                                      <p:cBhvr>
                                        <p:cTn id="75" dur="1" fill="hold">
                                          <p:stCondLst>
                                            <p:cond delay="0"/>
                                          </p:stCondLst>
                                        </p:cTn>
                                        <p:tgtEl>
                                          <p:spTgt spid="136"/>
                                        </p:tgtEl>
                                        <p:attrNameLst>
                                          <p:attrName>style.visibility</p:attrName>
                                        </p:attrNameLst>
                                      </p:cBhvr>
                                      <p:to>
                                        <p:strVal val="visible"/>
                                      </p:to>
                                    </p:set>
                                    <p:anim calcmode="lin" valueType="num">
                                      <p:cBhvr additive="base">
                                        <p:cTn id="76" dur="500" fill="hold"/>
                                        <p:tgtEl>
                                          <p:spTgt spid="136"/>
                                        </p:tgtEl>
                                        <p:attrNameLst>
                                          <p:attrName>ppt_x</p:attrName>
                                        </p:attrNameLst>
                                      </p:cBhvr>
                                      <p:tavLst>
                                        <p:tav tm="0">
                                          <p:val>
                                            <p:strVal val="0-#ppt_w/2"/>
                                          </p:val>
                                        </p:tav>
                                        <p:tav tm="100000">
                                          <p:val>
                                            <p:strVal val="#ppt_x"/>
                                          </p:val>
                                        </p:tav>
                                      </p:tavLst>
                                    </p:anim>
                                    <p:anim calcmode="lin" valueType="num">
                                      <p:cBhvr additive="base">
                                        <p:cTn id="77" dur="500" fill="hold"/>
                                        <p:tgtEl>
                                          <p:spTgt spid="136"/>
                                        </p:tgtEl>
                                        <p:attrNameLst>
                                          <p:attrName>ppt_y</p:attrName>
                                        </p:attrNameLst>
                                      </p:cBhvr>
                                      <p:tavLst>
                                        <p:tav tm="0">
                                          <p:val>
                                            <p:strVal val="#ppt_y"/>
                                          </p:val>
                                        </p:tav>
                                        <p:tav tm="100000">
                                          <p:val>
                                            <p:strVal val="#ppt_y"/>
                                          </p:val>
                                        </p:tav>
                                      </p:tavLst>
                                    </p:anim>
                                  </p:childTnLst>
                                </p:cTn>
                              </p:par>
                            </p:childTnLst>
                          </p:cTn>
                        </p:par>
                        <p:par>
                          <p:cTn id="78" fill="hold">
                            <p:stCondLst>
                              <p:cond delay="5000"/>
                            </p:stCondLst>
                            <p:childTnLst>
                              <p:par>
                                <p:cTn id="79" presetID="10" presetClass="entr" presetSubtype="0" fill="hold" grpId="0" nodeType="afterEffect">
                                  <p:stCondLst>
                                    <p:cond delay="0"/>
                                  </p:stCondLst>
                                  <p:childTnLst>
                                    <p:set>
                                      <p:cBhvr>
                                        <p:cTn id="80" dur="1" fill="hold">
                                          <p:stCondLst>
                                            <p:cond delay="0"/>
                                          </p:stCondLst>
                                        </p:cTn>
                                        <p:tgtEl>
                                          <p:spTgt spid="137"/>
                                        </p:tgtEl>
                                        <p:attrNameLst>
                                          <p:attrName>style.visibility</p:attrName>
                                        </p:attrNameLst>
                                      </p:cBhvr>
                                      <p:to>
                                        <p:strVal val="visible"/>
                                      </p:to>
                                    </p:set>
                                    <p:animEffect transition="in" filter="fade">
                                      <p:cBhvr>
                                        <p:cTn id="81" dur="500"/>
                                        <p:tgtEl>
                                          <p:spTgt spid="137"/>
                                        </p:tgtEl>
                                      </p:cBhvr>
                                    </p:animEffect>
                                  </p:childTnLst>
                                </p:cTn>
                              </p:par>
                            </p:childTnLst>
                          </p:cTn>
                        </p:par>
                        <p:par>
                          <p:cTn id="82" fill="hold">
                            <p:stCondLst>
                              <p:cond delay="5500"/>
                            </p:stCondLst>
                            <p:childTnLst>
                              <p:par>
                                <p:cTn id="83" presetID="10" presetClass="entr" presetSubtype="0" fill="hold" nodeType="afterEffect">
                                  <p:stCondLst>
                                    <p:cond delay="0"/>
                                  </p:stCondLst>
                                  <p:childTnLst>
                                    <p:set>
                                      <p:cBhvr>
                                        <p:cTn id="84" dur="1" fill="hold">
                                          <p:stCondLst>
                                            <p:cond delay="0"/>
                                          </p:stCondLst>
                                        </p:cTn>
                                        <p:tgtEl>
                                          <p:spTgt spid="106"/>
                                        </p:tgtEl>
                                        <p:attrNameLst>
                                          <p:attrName>style.visibility</p:attrName>
                                        </p:attrNameLst>
                                      </p:cBhvr>
                                      <p:to>
                                        <p:strVal val="visible"/>
                                      </p:to>
                                    </p:set>
                                    <p:animEffect transition="in" filter="fade">
                                      <p:cBhvr>
                                        <p:cTn id="85" dur="500"/>
                                        <p:tgtEl>
                                          <p:spTgt spid="106"/>
                                        </p:tgtEl>
                                      </p:cBhvr>
                                    </p:animEffect>
                                  </p:childTnLst>
                                </p:cTn>
                              </p:par>
                            </p:childTnLst>
                          </p:cTn>
                        </p:par>
                        <p:par>
                          <p:cTn id="86" fill="hold">
                            <p:stCondLst>
                              <p:cond delay="6000"/>
                            </p:stCondLst>
                            <p:childTnLst>
                              <p:par>
                                <p:cTn id="87" presetID="22" presetClass="entr" presetSubtype="8" fill="hold" nodeType="afterEffect">
                                  <p:stCondLst>
                                    <p:cond delay="0"/>
                                  </p:stCondLst>
                                  <p:childTnLst>
                                    <p:set>
                                      <p:cBhvr>
                                        <p:cTn id="88" dur="1" fill="hold">
                                          <p:stCondLst>
                                            <p:cond delay="0"/>
                                          </p:stCondLst>
                                        </p:cTn>
                                        <p:tgtEl>
                                          <p:spTgt spid="20"/>
                                        </p:tgtEl>
                                        <p:attrNameLst>
                                          <p:attrName>style.visibility</p:attrName>
                                        </p:attrNameLst>
                                      </p:cBhvr>
                                      <p:to>
                                        <p:strVal val="visible"/>
                                      </p:to>
                                    </p:set>
                                    <p:animEffect transition="in" filter="wipe(left)">
                                      <p:cBhvr>
                                        <p:cTn id="89" dur="500"/>
                                        <p:tgtEl>
                                          <p:spTgt spid="20"/>
                                        </p:tgtEl>
                                      </p:cBhvr>
                                    </p:animEffect>
                                  </p:childTnLst>
                                </p:cTn>
                              </p:par>
                              <p:par>
                                <p:cTn id="90" presetID="2" presetClass="entr" presetSubtype="8" fill="hold" nodeType="withEffect">
                                  <p:stCondLst>
                                    <p:cond delay="500"/>
                                  </p:stCondLst>
                                  <p:childTnLst>
                                    <p:set>
                                      <p:cBhvr>
                                        <p:cTn id="91" dur="1" fill="hold">
                                          <p:stCondLst>
                                            <p:cond delay="0"/>
                                          </p:stCondLst>
                                        </p:cTn>
                                        <p:tgtEl>
                                          <p:spTgt spid="70"/>
                                        </p:tgtEl>
                                        <p:attrNameLst>
                                          <p:attrName>style.visibility</p:attrName>
                                        </p:attrNameLst>
                                      </p:cBhvr>
                                      <p:to>
                                        <p:strVal val="visible"/>
                                      </p:to>
                                    </p:set>
                                    <p:anim calcmode="lin" valueType="num">
                                      <p:cBhvr additive="base">
                                        <p:cTn id="92" dur="500" fill="hold"/>
                                        <p:tgtEl>
                                          <p:spTgt spid="70"/>
                                        </p:tgtEl>
                                        <p:attrNameLst>
                                          <p:attrName>ppt_x</p:attrName>
                                        </p:attrNameLst>
                                      </p:cBhvr>
                                      <p:tavLst>
                                        <p:tav tm="0">
                                          <p:val>
                                            <p:strVal val="0-#ppt_w/2"/>
                                          </p:val>
                                        </p:tav>
                                        <p:tav tm="100000">
                                          <p:val>
                                            <p:strVal val="#ppt_x"/>
                                          </p:val>
                                        </p:tav>
                                      </p:tavLst>
                                    </p:anim>
                                    <p:anim calcmode="lin" valueType="num">
                                      <p:cBhvr additive="base">
                                        <p:cTn id="93" dur="500" fill="hold"/>
                                        <p:tgtEl>
                                          <p:spTgt spid="70"/>
                                        </p:tgtEl>
                                        <p:attrNameLst>
                                          <p:attrName>ppt_y</p:attrName>
                                        </p:attrNameLst>
                                      </p:cBhvr>
                                      <p:tavLst>
                                        <p:tav tm="0">
                                          <p:val>
                                            <p:strVal val="#ppt_y"/>
                                          </p:val>
                                        </p:tav>
                                        <p:tav tm="100000">
                                          <p:val>
                                            <p:strVal val="#ppt_y"/>
                                          </p:val>
                                        </p:tav>
                                      </p:tavLst>
                                    </p:anim>
                                  </p:childTnLst>
                                </p:cTn>
                              </p:par>
                              <p:par>
                                <p:cTn id="94" presetID="2" presetClass="entr" presetSubtype="8" fill="hold" nodeType="withEffect">
                                  <p:stCondLst>
                                    <p:cond delay="500"/>
                                  </p:stCondLst>
                                  <p:childTnLst>
                                    <p:set>
                                      <p:cBhvr>
                                        <p:cTn id="95" dur="1" fill="hold">
                                          <p:stCondLst>
                                            <p:cond delay="0"/>
                                          </p:stCondLst>
                                        </p:cTn>
                                        <p:tgtEl>
                                          <p:spTgt spid="73"/>
                                        </p:tgtEl>
                                        <p:attrNameLst>
                                          <p:attrName>style.visibility</p:attrName>
                                        </p:attrNameLst>
                                      </p:cBhvr>
                                      <p:to>
                                        <p:strVal val="visible"/>
                                      </p:to>
                                    </p:set>
                                    <p:anim calcmode="lin" valueType="num">
                                      <p:cBhvr additive="base">
                                        <p:cTn id="96" dur="500" fill="hold"/>
                                        <p:tgtEl>
                                          <p:spTgt spid="73"/>
                                        </p:tgtEl>
                                        <p:attrNameLst>
                                          <p:attrName>ppt_x</p:attrName>
                                        </p:attrNameLst>
                                      </p:cBhvr>
                                      <p:tavLst>
                                        <p:tav tm="0">
                                          <p:val>
                                            <p:strVal val="0-#ppt_w/2"/>
                                          </p:val>
                                        </p:tav>
                                        <p:tav tm="100000">
                                          <p:val>
                                            <p:strVal val="#ppt_x"/>
                                          </p:val>
                                        </p:tav>
                                      </p:tavLst>
                                    </p:anim>
                                    <p:anim calcmode="lin" valueType="num">
                                      <p:cBhvr additive="base">
                                        <p:cTn id="97" dur="500" fill="hold"/>
                                        <p:tgtEl>
                                          <p:spTgt spid="73"/>
                                        </p:tgtEl>
                                        <p:attrNameLst>
                                          <p:attrName>ppt_y</p:attrName>
                                        </p:attrNameLst>
                                      </p:cBhvr>
                                      <p:tavLst>
                                        <p:tav tm="0">
                                          <p:val>
                                            <p:strVal val="#ppt_y"/>
                                          </p:val>
                                        </p:tav>
                                        <p:tav tm="100000">
                                          <p:val>
                                            <p:strVal val="#ppt_y"/>
                                          </p:val>
                                        </p:tav>
                                      </p:tavLst>
                                    </p:anim>
                                  </p:childTnLst>
                                </p:cTn>
                              </p:par>
                              <p:par>
                                <p:cTn id="98" presetID="2" presetClass="entr" presetSubtype="8" fill="hold" grpId="0" nodeType="withEffect">
                                  <p:stCondLst>
                                    <p:cond delay="500"/>
                                  </p:stCondLst>
                                  <p:childTnLst>
                                    <p:set>
                                      <p:cBhvr>
                                        <p:cTn id="99" dur="1" fill="hold">
                                          <p:stCondLst>
                                            <p:cond delay="0"/>
                                          </p:stCondLst>
                                        </p:cTn>
                                        <p:tgtEl>
                                          <p:spTgt spid="76"/>
                                        </p:tgtEl>
                                        <p:attrNameLst>
                                          <p:attrName>style.visibility</p:attrName>
                                        </p:attrNameLst>
                                      </p:cBhvr>
                                      <p:to>
                                        <p:strVal val="visible"/>
                                      </p:to>
                                    </p:set>
                                    <p:anim calcmode="lin" valueType="num">
                                      <p:cBhvr additive="base">
                                        <p:cTn id="100" dur="500" fill="hold"/>
                                        <p:tgtEl>
                                          <p:spTgt spid="76"/>
                                        </p:tgtEl>
                                        <p:attrNameLst>
                                          <p:attrName>ppt_x</p:attrName>
                                        </p:attrNameLst>
                                      </p:cBhvr>
                                      <p:tavLst>
                                        <p:tav tm="0">
                                          <p:val>
                                            <p:strVal val="0-#ppt_w/2"/>
                                          </p:val>
                                        </p:tav>
                                        <p:tav tm="100000">
                                          <p:val>
                                            <p:strVal val="#ppt_x"/>
                                          </p:val>
                                        </p:tav>
                                      </p:tavLst>
                                    </p:anim>
                                    <p:anim calcmode="lin" valueType="num">
                                      <p:cBhvr additive="base">
                                        <p:cTn id="101" dur="500" fill="hold"/>
                                        <p:tgtEl>
                                          <p:spTgt spid="76"/>
                                        </p:tgtEl>
                                        <p:attrNameLst>
                                          <p:attrName>ppt_y</p:attrName>
                                        </p:attrNameLst>
                                      </p:cBhvr>
                                      <p:tavLst>
                                        <p:tav tm="0">
                                          <p:val>
                                            <p:strVal val="#ppt_y"/>
                                          </p:val>
                                        </p:tav>
                                        <p:tav tm="100000">
                                          <p:val>
                                            <p:strVal val="#ppt_y"/>
                                          </p:val>
                                        </p:tav>
                                      </p:tavLst>
                                    </p:anim>
                                  </p:childTnLst>
                                </p:cTn>
                              </p:par>
                            </p:childTnLst>
                          </p:cTn>
                        </p:par>
                        <p:par>
                          <p:cTn id="102" fill="hold">
                            <p:stCondLst>
                              <p:cond delay="6500"/>
                            </p:stCondLst>
                            <p:childTnLst>
                              <p:par>
                                <p:cTn id="103" presetID="10" presetClass="entr" presetSubtype="0" fill="hold" grpId="0" nodeType="afterEffect">
                                  <p:stCondLst>
                                    <p:cond delay="0"/>
                                  </p:stCondLst>
                                  <p:childTnLst>
                                    <p:set>
                                      <p:cBhvr>
                                        <p:cTn id="104" dur="1" fill="hold">
                                          <p:stCondLst>
                                            <p:cond delay="0"/>
                                          </p:stCondLst>
                                        </p:cTn>
                                        <p:tgtEl>
                                          <p:spTgt spid="147"/>
                                        </p:tgtEl>
                                        <p:attrNameLst>
                                          <p:attrName>style.visibility</p:attrName>
                                        </p:attrNameLst>
                                      </p:cBhvr>
                                      <p:to>
                                        <p:strVal val="visible"/>
                                      </p:to>
                                    </p:set>
                                    <p:animEffect transition="in" filter="fade">
                                      <p:cBhvr>
                                        <p:cTn id="105" dur="500"/>
                                        <p:tgtEl>
                                          <p:spTgt spid="147"/>
                                        </p:tgtEl>
                                      </p:cBhvr>
                                    </p:animEffect>
                                  </p:childTnLst>
                                </p:cTn>
                              </p:par>
                            </p:childTnLst>
                          </p:cTn>
                        </p:par>
                        <p:par>
                          <p:cTn id="106" fill="hold">
                            <p:stCondLst>
                              <p:cond delay="7000"/>
                            </p:stCondLst>
                            <p:childTnLst>
                              <p:par>
                                <p:cTn id="107" presetID="10" presetClass="entr" presetSubtype="0" fill="hold" nodeType="afterEffect">
                                  <p:stCondLst>
                                    <p:cond delay="0"/>
                                  </p:stCondLst>
                                  <p:childTnLst>
                                    <p:set>
                                      <p:cBhvr>
                                        <p:cTn id="108" dur="1" fill="hold">
                                          <p:stCondLst>
                                            <p:cond delay="0"/>
                                          </p:stCondLst>
                                        </p:cTn>
                                        <p:tgtEl>
                                          <p:spTgt spid="112"/>
                                        </p:tgtEl>
                                        <p:attrNameLst>
                                          <p:attrName>style.visibility</p:attrName>
                                        </p:attrNameLst>
                                      </p:cBhvr>
                                      <p:to>
                                        <p:strVal val="visible"/>
                                      </p:to>
                                    </p:set>
                                    <p:animEffect transition="in" filter="fade">
                                      <p:cBhvr>
                                        <p:cTn id="109" dur="500"/>
                                        <p:tgtEl>
                                          <p:spTgt spid="1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30" grpId="0"/>
      <p:bldP spid="131" grpId="0"/>
      <p:bldP spid="136" grpId="0"/>
      <p:bldP spid="137" grpId="0"/>
      <p:bldP spid="141" grpId="0"/>
      <p:bldP spid="142" grpId="0"/>
      <p:bldP spid="147" grpId="0"/>
      <p:bldP spid="76" grpId="0"/>
      <p:bldP spid="315" grpId="0" bldLvl="0" animBg="1"/>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265"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1266"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1267"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1268"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1269"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5</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11270"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1271"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42" name="组合 41"/>
          <p:cNvGrpSpPr/>
          <p:nvPr/>
        </p:nvGrpSpPr>
        <p:grpSpPr>
          <a:xfrm>
            <a:off x="933450" y="187960"/>
            <a:ext cx="414655" cy="358775"/>
            <a:chOff x="7867650" y="287030"/>
            <a:chExt cx="2647950" cy="2282716"/>
          </a:xfrm>
        </p:grpSpPr>
        <p:sp>
          <p:nvSpPr>
            <p:cNvPr id="43" name="六边形 4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4" name="六边形 43"/>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45" name="Freeform 7"/>
          <p:cNvSpPr>
            <a:spLocks noEditPoints="1"/>
          </p:cNvSpPr>
          <p:nvPr/>
        </p:nvSpPr>
        <p:spPr bwMode="auto">
          <a:xfrm>
            <a:off x="3180522" y="895798"/>
            <a:ext cx="1429569" cy="3247179"/>
          </a:xfrm>
          <a:custGeom>
            <a:avLst/>
            <a:gdLst>
              <a:gd name="T0" fmla="*/ 914 w 1007"/>
              <a:gd name="T1" fmla="*/ 170 h 2288"/>
              <a:gd name="T2" fmla="*/ 728 w 1007"/>
              <a:gd name="T3" fmla="*/ 122 h 2288"/>
              <a:gd name="T4" fmla="*/ 291 w 1007"/>
              <a:gd name="T5" fmla="*/ 122 h 2288"/>
              <a:gd name="T6" fmla="*/ 147 w 1007"/>
              <a:gd name="T7" fmla="*/ 0 h 2288"/>
              <a:gd name="T8" fmla="*/ 0 w 1007"/>
              <a:gd name="T9" fmla="*/ 146 h 2288"/>
              <a:gd name="T10" fmla="*/ 147 w 1007"/>
              <a:gd name="T11" fmla="*/ 293 h 2288"/>
              <a:gd name="T12" fmla="*/ 291 w 1007"/>
              <a:gd name="T13" fmla="*/ 171 h 2288"/>
              <a:gd name="T14" fmla="*/ 728 w 1007"/>
              <a:gd name="T15" fmla="*/ 171 h 2288"/>
              <a:gd name="T16" fmla="*/ 957 w 1007"/>
              <a:gd name="T17" fmla="*/ 351 h 2288"/>
              <a:gd name="T18" fmla="*/ 957 w 1007"/>
              <a:gd name="T19" fmla="*/ 2288 h 2288"/>
              <a:gd name="T20" fmla="*/ 1007 w 1007"/>
              <a:gd name="T21" fmla="*/ 2288 h 2288"/>
              <a:gd name="T22" fmla="*/ 1007 w 1007"/>
              <a:gd name="T23" fmla="*/ 351 h 2288"/>
              <a:gd name="T24" fmla="*/ 914 w 1007"/>
              <a:gd name="T25" fmla="*/ 170 h 2288"/>
              <a:gd name="T26" fmla="*/ 147 w 1007"/>
              <a:gd name="T27" fmla="*/ 233 h 2288"/>
              <a:gd name="T28" fmla="*/ 61 w 1007"/>
              <a:gd name="T29" fmla="*/ 146 h 2288"/>
              <a:gd name="T30" fmla="*/ 147 w 1007"/>
              <a:gd name="T31" fmla="*/ 60 h 2288"/>
              <a:gd name="T32" fmla="*/ 233 w 1007"/>
              <a:gd name="T33" fmla="*/ 146 h 2288"/>
              <a:gd name="T34" fmla="*/ 147 w 1007"/>
              <a:gd name="T35" fmla="*/ 233 h 22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007" h="2288">
                <a:moveTo>
                  <a:pt x="914" y="170"/>
                </a:moveTo>
                <a:cubicBezTo>
                  <a:pt x="854" y="130"/>
                  <a:pt x="780" y="122"/>
                  <a:pt x="728" y="122"/>
                </a:cubicBezTo>
                <a:cubicBezTo>
                  <a:pt x="291" y="122"/>
                  <a:pt x="291" y="122"/>
                  <a:pt x="291" y="122"/>
                </a:cubicBezTo>
                <a:cubicBezTo>
                  <a:pt x="279" y="53"/>
                  <a:pt x="219" y="0"/>
                  <a:pt x="147" y="0"/>
                </a:cubicBezTo>
                <a:cubicBezTo>
                  <a:pt x="66" y="0"/>
                  <a:pt x="0" y="66"/>
                  <a:pt x="0" y="146"/>
                </a:cubicBezTo>
                <a:cubicBezTo>
                  <a:pt x="0" y="227"/>
                  <a:pt x="66" y="293"/>
                  <a:pt x="147" y="293"/>
                </a:cubicBezTo>
                <a:cubicBezTo>
                  <a:pt x="219" y="293"/>
                  <a:pt x="279" y="240"/>
                  <a:pt x="291" y="171"/>
                </a:cubicBezTo>
                <a:cubicBezTo>
                  <a:pt x="728" y="171"/>
                  <a:pt x="728" y="171"/>
                  <a:pt x="728" y="171"/>
                </a:cubicBezTo>
                <a:cubicBezTo>
                  <a:pt x="797" y="171"/>
                  <a:pt x="957" y="189"/>
                  <a:pt x="957" y="351"/>
                </a:cubicBezTo>
                <a:cubicBezTo>
                  <a:pt x="957" y="2288"/>
                  <a:pt x="957" y="2288"/>
                  <a:pt x="957" y="2288"/>
                </a:cubicBezTo>
                <a:cubicBezTo>
                  <a:pt x="1007" y="2288"/>
                  <a:pt x="1007" y="2288"/>
                  <a:pt x="1007" y="2288"/>
                </a:cubicBezTo>
                <a:cubicBezTo>
                  <a:pt x="1007" y="351"/>
                  <a:pt x="1007" y="351"/>
                  <a:pt x="1007" y="351"/>
                </a:cubicBezTo>
                <a:cubicBezTo>
                  <a:pt x="1007" y="272"/>
                  <a:pt x="975" y="210"/>
                  <a:pt x="914" y="170"/>
                </a:cubicBezTo>
                <a:close/>
                <a:moveTo>
                  <a:pt x="147" y="233"/>
                </a:moveTo>
                <a:cubicBezTo>
                  <a:pt x="99" y="233"/>
                  <a:pt x="61" y="194"/>
                  <a:pt x="61" y="146"/>
                </a:cubicBezTo>
                <a:cubicBezTo>
                  <a:pt x="61" y="99"/>
                  <a:pt x="99" y="60"/>
                  <a:pt x="147" y="60"/>
                </a:cubicBezTo>
                <a:cubicBezTo>
                  <a:pt x="194" y="60"/>
                  <a:pt x="233" y="99"/>
                  <a:pt x="233" y="146"/>
                </a:cubicBezTo>
                <a:cubicBezTo>
                  <a:pt x="233" y="194"/>
                  <a:pt x="194" y="233"/>
                  <a:pt x="147" y="233"/>
                </a:cubicBezTo>
                <a:close/>
              </a:path>
            </a:pathLst>
          </a:custGeom>
          <a:gradFill>
            <a:gsLst>
              <a:gs pos="0">
                <a:srgbClr val="0070C0"/>
              </a:gs>
              <a:gs pos="100000">
                <a:srgbClr val="00B0F0"/>
              </a:gs>
            </a:gsLst>
            <a:lin ang="5400000" scaled="0"/>
          </a:gradFill>
          <a:ln>
            <a:noFill/>
          </a:ln>
          <a:effectLst>
            <a:outerShdw blurRad="152400" dist="63500" dir="8100000" algn="tl" rotWithShape="0">
              <a:prstClr val="black">
                <a:alpha val="30000"/>
              </a:prstClr>
            </a:outerShdw>
          </a:effectLst>
          <a:scene3d>
            <a:camera prst="orthographicFront"/>
            <a:lightRig rig="threePt" dir="t"/>
          </a:scene3d>
          <a:sp3d prstMaterial="softEdge">
            <a:bevelT w="38100" h="635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zh-CN" altLang="en-US" sz="1350">
              <a:solidFill>
                <a:srgbClr val="0070C0"/>
              </a:solidFill>
            </a:endParaRPr>
          </a:p>
        </p:txBody>
      </p:sp>
      <p:sp>
        <p:nvSpPr>
          <p:cNvPr id="46" name="Freeform 8"/>
          <p:cNvSpPr>
            <a:spLocks noEditPoints="1"/>
          </p:cNvSpPr>
          <p:nvPr/>
        </p:nvSpPr>
        <p:spPr bwMode="auto">
          <a:xfrm>
            <a:off x="3180522" y="1977794"/>
            <a:ext cx="1295063" cy="2156851"/>
          </a:xfrm>
          <a:custGeom>
            <a:avLst/>
            <a:gdLst>
              <a:gd name="T0" fmla="*/ 673 w 912"/>
              <a:gd name="T1" fmla="*/ 125 h 1520"/>
              <a:gd name="T2" fmla="*/ 292 w 912"/>
              <a:gd name="T3" fmla="*/ 125 h 1520"/>
              <a:gd name="T4" fmla="*/ 147 w 912"/>
              <a:gd name="T5" fmla="*/ 0 h 1520"/>
              <a:gd name="T6" fmla="*/ 0 w 912"/>
              <a:gd name="T7" fmla="*/ 146 h 1520"/>
              <a:gd name="T8" fmla="*/ 147 w 912"/>
              <a:gd name="T9" fmla="*/ 292 h 1520"/>
              <a:gd name="T10" fmla="*/ 290 w 912"/>
              <a:gd name="T11" fmla="*/ 174 h 1520"/>
              <a:gd name="T12" fmla="*/ 673 w 912"/>
              <a:gd name="T13" fmla="*/ 174 h 1520"/>
              <a:gd name="T14" fmla="*/ 862 w 912"/>
              <a:gd name="T15" fmla="*/ 317 h 1520"/>
              <a:gd name="T16" fmla="*/ 862 w 912"/>
              <a:gd name="T17" fmla="*/ 1520 h 1520"/>
              <a:gd name="T18" fmla="*/ 912 w 912"/>
              <a:gd name="T19" fmla="*/ 1520 h 1520"/>
              <a:gd name="T20" fmla="*/ 912 w 912"/>
              <a:gd name="T21" fmla="*/ 317 h 1520"/>
              <a:gd name="T22" fmla="*/ 673 w 912"/>
              <a:gd name="T23" fmla="*/ 125 h 1520"/>
              <a:gd name="T24" fmla="*/ 147 w 912"/>
              <a:gd name="T25" fmla="*/ 232 h 1520"/>
              <a:gd name="T26" fmla="*/ 61 w 912"/>
              <a:gd name="T27" fmla="*/ 146 h 1520"/>
              <a:gd name="T28" fmla="*/ 147 w 912"/>
              <a:gd name="T29" fmla="*/ 60 h 1520"/>
              <a:gd name="T30" fmla="*/ 233 w 912"/>
              <a:gd name="T31" fmla="*/ 146 h 1520"/>
              <a:gd name="T32" fmla="*/ 147 w 912"/>
              <a:gd name="T33" fmla="*/ 232 h 15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12" h="1520">
                <a:moveTo>
                  <a:pt x="673" y="125"/>
                </a:moveTo>
                <a:cubicBezTo>
                  <a:pt x="292" y="125"/>
                  <a:pt x="292" y="125"/>
                  <a:pt x="292" y="125"/>
                </a:cubicBezTo>
                <a:cubicBezTo>
                  <a:pt x="281" y="54"/>
                  <a:pt x="220" y="0"/>
                  <a:pt x="147" y="0"/>
                </a:cubicBezTo>
                <a:cubicBezTo>
                  <a:pt x="66" y="0"/>
                  <a:pt x="0" y="65"/>
                  <a:pt x="0" y="146"/>
                </a:cubicBezTo>
                <a:cubicBezTo>
                  <a:pt x="0" y="227"/>
                  <a:pt x="66" y="292"/>
                  <a:pt x="147" y="292"/>
                </a:cubicBezTo>
                <a:cubicBezTo>
                  <a:pt x="218" y="292"/>
                  <a:pt x="277" y="241"/>
                  <a:pt x="290" y="174"/>
                </a:cubicBezTo>
                <a:cubicBezTo>
                  <a:pt x="673" y="174"/>
                  <a:pt x="673" y="174"/>
                  <a:pt x="673" y="174"/>
                </a:cubicBezTo>
                <a:cubicBezTo>
                  <a:pt x="844" y="174"/>
                  <a:pt x="862" y="274"/>
                  <a:pt x="862" y="317"/>
                </a:cubicBezTo>
                <a:cubicBezTo>
                  <a:pt x="862" y="1520"/>
                  <a:pt x="862" y="1520"/>
                  <a:pt x="862" y="1520"/>
                </a:cubicBezTo>
                <a:cubicBezTo>
                  <a:pt x="912" y="1520"/>
                  <a:pt x="912" y="1520"/>
                  <a:pt x="912" y="1520"/>
                </a:cubicBezTo>
                <a:cubicBezTo>
                  <a:pt x="912" y="317"/>
                  <a:pt x="912" y="317"/>
                  <a:pt x="912" y="317"/>
                </a:cubicBezTo>
                <a:cubicBezTo>
                  <a:pt x="912" y="199"/>
                  <a:pt x="820" y="125"/>
                  <a:pt x="673" y="125"/>
                </a:cubicBezTo>
                <a:close/>
                <a:moveTo>
                  <a:pt x="147" y="232"/>
                </a:moveTo>
                <a:cubicBezTo>
                  <a:pt x="99" y="232"/>
                  <a:pt x="61" y="194"/>
                  <a:pt x="61" y="146"/>
                </a:cubicBezTo>
                <a:cubicBezTo>
                  <a:pt x="61" y="99"/>
                  <a:pt x="99" y="60"/>
                  <a:pt x="147" y="60"/>
                </a:cubicBezTo>
                <a:cubicBezTo>
                  <a:pt x="194" y="60"/>
                  <a:pt x="233" y="99"/>
                  <a:pt x="233" y="146"/>
                </a:cubicBezTo>
                <a:cubicBezTo>
                  <a:pt x="233" y="194"/>
                  <a:pt x="194" y="232"/>
                  <a:pt x="147" y="232"/>
                </a:cubicBezTo>
                <a:close/>
              </a:path>
            </a:pathLst>
          </a:custGeom>
          <a:gradFill>
            <a:gsLst>
              <a:gs pos="0">
                <a:srgbClr val="0070C0"/>
              </a:gs>
              <a:gs pos="100000">
                <a:srgbClr val="00B0F0"/>
              </a:gs>
            </a:gsLst>
            <a:lin ang="5400000" scaled="0"/>
          </a:gradFill>
          <a:ln>
            <a:noFill/>
          </a:ln>
          <a:effectLst>
            <a:outerShdw blurRad="152400" dist="63500" dir="8100000" algn="tl" rotWithShape="0">
              <a:prstClr val="black">
                <a:alpha val="30000"/>
              </a:prstClr>
            </a:outerShdw>
          </a:effectLst>
          <a:scene3d>
            <a:camera prst="orthographicFront"/>
            <a:lightRig rig="threePt" dir="t"/>
          </a:scene3d>
          <a:sp3d prstMaterial="softEdge">
            <a:bevelT w="38100" h="635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zh-CN" altLang="en-US" sz="1350">
              <a:solidFill>
                <a:srgbClr val="0070C0"/>
              </a:solidFill>
            </a:endParaRPr>
          </a:p>
        </p:txBody>
      </p:sp>
      <p:sp>
        <p:nvSpPr>
          <p:cNvPr id="47" name="Freeform 9"/>
          <p:cNvSpPr>
            <a:spLocks noEditPoints="1"/>
          </p:cNvSpPr>
          <p:nvPr/>
        </p:nvSpPr>
        <p:spPr bwMode="auto">
          <a:xfrm>
            <a:off x="3180522" y="3040745"/>
            <a:ext cx="1167699" cy="1097470"/>
          </a:xfrm>
          <a:custGeom>
            <a:avLst/>
            <a:gdLst>
              <a:gd name="T0" fmla="*/ 778 w 823"/>
              <a:gd name="T1" fmla="*/ 203 h 774"/>
              <a:gd name="T2" fmla="*/ 581 w 823"/>
              <a:gd name="T3" fmla="*/ 131 h 774"/>
              <a:gd name="T4" fmla="*/ 292 w 823"/>
              <a:gd name="T5" fmla="*/ 131 h 774"/>
              <a:gd name="T6" fmla="*/ 147 w 823"/>
              <a:gd name="T7" fmla="*/ 0 h 774"/>
              <a:gd name="T8" fmla="*/ 0 w 823"/>
              <a:gd name="T9" fmla="*/ 147 h 774"/>
              <a:gd name="T10" fmla="*/ 147 w 823"/>
              <a:gd name="T11" fmla="*/ 293 h 774"/>
              <a:gd name="T12" fmla="*/ 289 w 823"/>
              <a:gd name="T13" fmla="*/ 180 h 774"/>
              <a:gd name="T14" fmla="*/ 581 w 823"/>
              <a:gd name="T15" fmla="*/ 180 h 774"/>
              <a:gd name="T16" fmla="*/ 774 w 823"/>
              <a:gd name="T17" fmla="*/ 330 h 774"/>
              <a:gd name="T18" fmla="*/ 774 w 823"/>
              <a:gd name="T19" fmla="*/ 774 h 774"/>
              <a:gd name="T20" fmla="*/ 823 w 823"/>
              <a:gd name="T21" fmla="*/ 774 h 774"/>
              <a:gd name="T22" fmla="*/ 823 w 823"/>
              <a:gd name="T23" fmla="*/ 330 h 774"/>
              <a:gd name="T24" fmla="*/ 778 w 823"/>
              <a:gd name="T25" fmla="*/ 203 h 774"/>
              <a:gd name="T26" fmla="*/ 147 w 823"/>
              <a:gd name="T27" fmla="*/ 233 h 774"/>
              <a:gd name="T28" fmla="*/ 61 w 823"/>
              <a:gd name="T29" fmla="*/ 147 h 774"/>
              <a:gd name="T30" fmla="*/ 147 w 823"/>
              <a:gd name="T31" fmla="*/ 60 h 774"/>
              <a:gd name="T32" fmla="*/ 233 w 823"/>
              <a:gd name="T33" fmla="*/ 147 h 774"/>
              <a:gd name="T34" fmla="*/ 147 w 823"/>
              <a:gd name="T35" fmla="*/ 233 h 7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823" h="774">
                <a:moveTo>
                  <a:pt x="778" y="203"/>
                </a:moveTo>
                <a:cubicBezTo>
                  <a:pt x="737" y="155"/>
                  <a:pt x="671" y="131"/>
                  <a:pt x="581" y="131"/>
                </a:cubicBezTo>
                <a:cubicBezTo>
                  <a:pt x="292" y="131"/>
                  <a:pt x="292" y="131"/>
                  <a:pt x="292" y="131"/>
                </a:cubicBezTo>
                <a:cubicBezTo>
                  <a:pt x="285" y="58"/>
                  <a:pt x="222" y="0"/>
                  <a:pt x="147" y="0"/>
                </a:cubicBezTo>
                <a:cubicBezTo>
                  <a:pt x="66" y="0"/>
                  <a:pt x="0" y="66"/>
                  <a:pt x="0" y="147"/>
                </a:cubicBezTo>
                <a:cubicBezTo>
                  <a:pt x="0" y="227"/>
                  <a:pt x="66" y="293"/>
                  <a:pt x="147" y="293"/>
                </a:cubicBezTo>
                <a:cubicBezTo>
                  <a:pt x="216" y="293"/>
                  <a:pt x="274" y="245"/>
                  <a:pt x="289" y="180"/>
                </a:cubicBezTo>
                <a:cubicBezTo>
                  <a:pt x="581" y="180"/>
                  <a:pt x="581" y="180"/>
                  <a:pt x="581" y="180"/>
                </a:cubicBezTo>
                <a:cubicBezTo>
                  <a:pt x="653" y="180"/>
                  <a:pt x="774" y="200"/>
                  <a:pt x="774" y="330"/>
                </a:cubicBezTo>
                <a:cubicBezTo>
                  <a:pt x="774" y="774"/>
                  <a:pt x="774" y="774"/>
                  <a:pt x="774" y="774"/>
                </a:cubicBezTo>
                <a:cubicBezTo>
                  <a:pt x="823" y="774"/>
                  <a:pt x="823" y="774"/>
                  <a:pt x="823" y="774"/>
                </a:cubicBezTo>
                <a:cubicBezTo>
                  <a:pt x="823" y="330"/>
                  <a:pt x="823" y="330"/>
                  <a:pt x="823" y="330"/>
                </a:cubicBezTo>
                <a:cubicBezTo>
                  <a:pt x="823" y="295"/>
                  <a:pt x="815" y="245"/>
                  <a:pt x="778" y="203"/>
                </a:cubicBezTo>
                <a:close/>
                <a:moveTo>
                  <a:pt x="147" y="233"/>
                </a:moveTo>
                <a:cubicBezTo>
                  <a:pt x="99" y="233"/>
                  <a:pt x="61" y="194"/>
                  <a:pt x="61" y="147"/>
                </a:cubicBezTo>
                <a:cubicBezTo>
                  <a:pt x="61" y="99"/>
                  <a:pt x="99" y="60"/>
                  <a:pt x="147" y="60"/>
                </a:cubicBezTo>
                <a:cubicBezTo>
                  <a:pt x="194" y="60"/>
                  <a:pt x="233" y="99"/>
                  <a:pt x="233" y="147"/>
                </a:cubicBezTo>
                <a:cubicBezTo>
                  <a:pt x="233" y="194"/>
                  <a:pt x="194" y="233"/>
                  <a:pt x="147" y="233"/>
                </a:cubicBezTo>
                <a:close/>
              </a:path>
            </a:pathLst>
          </a:custGeom>
          <a:gradFill>
            <a:gsLst>
              <a:gs pos="0">
                <a:srgbClr val="0070C0"/>
              </a:gs>
              <a:gs pos="100000">
                <a:srgbClr val="00B0F0"/>
              </a:gs>
            </a:gsLst>
            <a:lin ang="5400000" scaled="0"/>
          </a:gradFill>
          <a:ln>
            <a:noFill/>
          </a:ln>
          <a:effectLst>
            <a:outerShdw blurRad="152400" dist="63500" dir="8100000" algn="tl" rotWithShape="0">
              <a:prstClr val="black">
                <a:alpha val="30000"/>
              </a:prstClr>
            </a:outerShdw>
          </a:effectLst>
          <a:scene3d>
            <a:camera prst="orthographicFront"/>
            <a:lightRig rig="threePt" dir="t"/>
          </a:scene3d>
          <a:sp3d prstMaterial="softEdge">
            <a:bevelT w="38100" h="635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zh-CN" altLang="en-US" sz="1350">
              <a:solidFill>
                <a:srgbClr val="0070C0"/>
              </a:solidFill>
            </a:endParaRPr>
          </a:p>
        </p:txBody>
      </p:sp>
      <p:sp>
        <p:nvSpPr>
          <p:cNvPr id="48" name="Freeform 10"/>
          <p:cNvSpPr>
            <a:spLocks noEditPoints="1"/>
          </p:cNvSpPr>
          <p:nvPr/>
        </p:nvSpPr>
        <p:spPr bwMode="auto">
          <a:xfrm>
            <a:off x="4663655" y="1452865"/>
            <a:ext cx="1306966" cy="2681780"/>
          </a:xfrm>
          <a:custGeom>
            <a:avLst/>
            <a:gdLst>
              <a:gd name="T0" fmla="*/ 775 w 921"/>
              <a:gd name="T1" fmla="*/ 0 h 1890"/>
              <a:gd name="T2" fmla="*/ 632 w 921"/>
              <a:gd name="T3" fmla="*/ 115 h 1890"/>
              <a:gd name="T4" fmla="*/ 252 w 921"/>
              <a:gd name="T5" fmla="*/ 115 h 1890"/>
              <a:gd name="T6" fmla="*/ 7 w 921"/>
              <a:gd name="T7" fmla="*/ 294 h 1890"/>
              <a:gd name="T8" fmla="*/ 7 w 921"/>
              <a:gd name="T9" fmla="*/ 1890 h 1890"/>
              <a:gd name="T10" fmla="*/ 56 w 921"/>
              <a:gd name="T11" fmla="*/ 1890 h 1890"/>
              <a:gd name="T12" fmla="*/ 56 w 921"/>
              <a:gd name="T13" fmla="*/ 298 h 1890"/>
              <a:gd name="T14" fmla="*/ 252 w 921"/>
              <a:gd name="T15" fmla="*/ 165 h 1890"/>
              <a:gd name="T16" fmla="*/ 630 w 921"/>
              <a:gd name="T17" fmla="*/ 165 h 1890"/>
              <a:gd name="T18" fmla="*/ 775 w 921"/>
              <a:gd name="T19" fmla="*/ 292 h 1890"/>
              <a:gd name="T20" fmla="*/ 921 w 921"/>
              <a:gd name="T21" fmla="*/ 146 h 1890"/>
              <a:gd name="T22" fmla="*/ 775 w 921"/>
              <a:gd name="T23" fmla="*/ 0 h 1890"/>
              <a:gd name="T24" fmla="*/ 775 w 921"/>
              <a:gd name="T25" fmla="*/ 232 h 1890"/>
              <a:gd name="T26" fmla="*/ 689 w 921"/>
              <a:gd name="T27" fmla="*/ 146 h 1890"/>
              <a:gd name="T28" fmla="*/ 775 w 921"/>
              <a:gd name="T29" fmla="*/ 60 h 1890"/>
              <a:gd name="T30" fmla="*/ 861 w 921"/>
              <a:gd name="T31" fmla="*/ 146 h 1890"/>
              <a:gd name="T32" fmla="*/ 775 w 921"/>
              <a:gd name="T33" fmla="*/ 232 h 18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21" h="1890">
                <a:moveTo>
                  <a:pt x="775" y="0"/>
                </a:moveTo>
                <a:cubicBezTo>
                  <a:pt x="705" y="0"/>
                  <a:pt x="646" y="49"/>
                  <a:pt x="632" y="115"/>
                </a:cubicBezTo>
                <a:cubicBezTo>
                  <a:pt x="252" y="115"/>
                  <a:pt x="252" y="115"/>
                  <a:pt x="252" y="115"/>
                </a:cubicBezTo>
                <a:cubicBezTo>
                  <a:pt x="87" y="115"/>
                  <a:pt x="16" y="167"/>
                  <a:pt x="7" y="294"/>
                </a:cubicBezTo>
                <a:cubicBezTo>
                  <a:pt x="0" y="394"/>
                  <a:pt x="7" y="1829"/>
                  <a:pt x="7" y="1890"/>
                </a:cubicBezTo>
                <a:cubicBezTo>
                  <a:pt x="56" y="1890"/>
                  <a:pt x="56" y="1890"/>
                  <a:pt x="56" y="1890"/>
                </a:cubicBezTo>
                <a:cubicBezTo>
                  <a:pt x="56" y="1875"/>
                  <a:pt x="50" y="395"/>
                  <a:pt x="56" y="298"/>
                </a:cubicBezTo>
                <a:cubicBezTo>
                  <a:pt x="61" y="227"/>
                  <a:pt x="80" y="165"/>
                  <a:pt x="252" y="165"/>
                </a:cubicBezTo>
                <a:cubicBezTo>
                  <a:pt x="630" y="165"/>
                  <a:pt x="630" y="165"/>
                  <a:pt x="630" y="165"/>
                </a:cubicBezTo>
                <a:cubicBezTo>
                  <a:pt x="639" y="236"/>
                  <a:pt x="701" y="292"/>
                  <a:pt x="775" y="292"/>
                </a:cubicBezTo>
                <a:cubicBezTo>
                  <a:pt x="856" y="292"/>
                  <a:pt x="921" y="227"/>
                  <a:pt x="921" y="146"/>
                </a:cubicBezTo>
                <a:cubicBezTo>
                  <a:pt x="921" y="65"/>
                  <a:pt x="856" y="0"/>
                  <a:pt x="775" y="0"/>
                </a:cubicBezTo>
                <a:close/>
                <a:moveTo>
                  <a:pt x="775" y="232"/>
                </a:moveTo>
                <a:cubicBezTo>
                  <a:pt x="728" y="232"/>
                  <a:pt x="689" y="194"/>
                  <a:pt x="689" y="146"/>
                </a:cubicBezTo>
                <a:cubicBezTo>
                  <a:pt x="689" y="99"/>
                  <a:pt x="728" y="60"/>
                  <a:pt x="775" y="60"/>
                </a:cubicBezTo>
                <a:cubicBezTo>
                  <a:pt x="823" y="60"/>
                  <a:pt x="861" y="99"/>
                  <a:pt x="861" y="146"/>
                </a:cubicBezTo>
                <a:cubicBezTo>
                  <a:pt x="861" y="194"/>
                  <a:pt x="823" y="232"/>
                  <a:pt x="775" y="232"/>
                </a:cubicBezTo>
                <a:close/>
              </a:path>
            </a:pathLst>
          </a:custGeom>
          <a:gradFill>
            <a:gsLst>
              <a:gs pos="0">
                <a:srgbClr val="0070C0"/>
              </a:gs>
              <a:gs pos="100000">
                <a:srgbClr val="00B0F0"/>
              </a:gs>
            </a:gsLst>
            <a:lin ang="5400000" scaled="0"/>
          </a:gradFill>
          <a:ln>
            <a:noFill/>
          </a:ln>
          <a:effectLst>
            <a:outerShdw blurRad="152400" dist="63500" dir="8100000" algn="tl" rotWithShape="0">
              <a:prstClr val="black">
                <a:alpha val="30000"/>
              </a:prstClr>
            </a:outerShdw>
          </a:effectLst>
          <a:scene3d>
            <a:camera prst="orthographicFront"/>
            <a:lightRig rig="threePt" dir="t"/>
          </a:scene3d>
          <a:sp3d prstMaterial="softEdge">
            <a:bevelT w="38100" h="635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zh-CN" altLang="en-US" sz="1350">
              <a:solidFill>
                <a:srgbClr val="0070C0"/>
              </a:solidFill>
            </a:endParaRPr>
          </a:p>
        </p:txBody>
      </p:sp>
      <p:sp>
        <p:nvSpPr>
          <p:cNvPr id="49" name="Freeform 11"/>
          <p:cNvSpPr>
            <a:spLocks noEditPoints="1"/>
          </p:cNvSpPr>
          <p:nvPr/>
        </p:nvSpPr>
        <p:spPr bwMode="auto">
          <a:xfrm>
            <a:off x="4795780" y="2519387"/>
            <a:ext cx="1166509" cy="1610497"/>
          </a:xfrm>
          <a:custGeom>
            <a:avLst/>
            <a:gdLst>
              <a:gd name="T0" fmla="*/ 676 w 822"/>
              <a:gd name="T1" fmla="*/ 0 h 1135"/>
              <a:gd name="T2" fmla="*/ 532 w 822"/>
              <a:gd name="T3" fmla="*/ 122 h 1135"/>
              <a:gd name="T4" fmla="*/ 202 w 822"/>
              <a:gd name="T5" fmla="*/ 119 h 1135"/>
              <a:gd name="T6" fmla="*/ 0 w 822"/>
              <a:gd name="T7" fmla="*/ 333 h 1135"/>
              <a:gd name="T8" fmla="*/ 0 w 822"/>
              <a:gd name="T9" fmla="*/ 1135 h 1135"/>
              <a:gd name="T10" fmla="*/ 49 w 822"/>
              <a:gd name="T11" fmla="*/ 1135 h 1135"/>
              <a:gd name="T12" fmla="*/ 49 w 822"/>
              <a:gd name="T13" fmla="*/ 333 h 1135"/>
              <a:gd name="T14" fmla="*/ 202 w 822"/>
              <a:gd name="T15" fmla="*/ 168 h 1135"/>
              <a:gd name="T16" fmla="*/ 532 w 822"/>
              <a:gd name="T17" fmla="*/ 171 h 1135"/>
              <a:gd name="T18" fmla="*/ 676 w 822"/>
              <a:gd name="T19" fmla="*/ 293 h 1135"/>
              <a:gd name="T20" fmla="*/ 822 w 822"/>
              <a:gd name="T21" fmla="*/ 147 h 1135"/>
              <a:gd name="T22" fmla="*/ 676 w 822"/>
              <a:gd name="T23" fmla="*/ 0 h 1135"/>
              <a:gd name="T24" fmla="*/ 676 w 822"/>
              <a:gd name="T25" fmla="*/ 233 h 1135"/>
              <a:gd name="T26" fmla="*/ 590 w 822"/>
              <a:gd name="T27" fmla="*/ 147 h 1135"/>
              <a:gd name="T28" fmla="*/ 676 w 822"/>
              <a:gd name="T29" fmla="*/ 60 h 1135"/>
              <a:gd name="T30" fmla="*/ 762 w 822"/>
              <a:gd name="T31" fmla="*/ 147 h 1135"/>
              <a:gd name="T32" fmla="*/ 676 w 822"/>
              <a:gd name="T33" fmla="*/ 233 h 1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22" h="1135">
                <a:moveTo>
                  <a:pt x="676" y="0"/>
                </a:moveTo>
                <a:cubicBezTo>
                  <a:pt x="604" y="0"/>
                  <a:pt x="544" y="53"/>
                  <a:pt x="532" y="122"/>
                </a:cubicBezTo>
                <a:cubicBezTo>
                  <a:pt x="462" y="121"/>
                  <a:pt x="282" y="119"/>
                  <a:pt x="202" y="119"/>
                </a:cubicBezTo>
                <a:cubicBezTo>
                  <a:pt x="90" y="119"/>
                  <a:pt x="0" y="236"/>
                  <a:pt x="0" y="333"/>
                </a:cubicBezTo>
                <a:cubicBezTo>
                  <a:pt x="0" y="1135"/>
                  <a:pt x="0" y="1135"/>
                  <a:pt x="0" y="1135"/>
                </a:cubicBezTo>
                <a:cubicBezTo>
                  <a:pt x="49" y="1135"/>
                  <a:pt x="49" y="1135"/>
                  <a:pt x="49" y="1135"/>
                </a:cubicBezTo>
                <a:cubicBezTo>
                  <a:pt x="49" y="333"/>
                  <a:pt x="49" y="333"/>
                  <a:pt x="49" y="333"/>
                </a:cubicBezTo>
                <a:cubicBezTo>
                  <a:pt x="49" y="268"/>
                  <a:pt x="115" y="168"/>
                  <a:pt x="202" y="168"/>
                </a:cubicBezTo>
                <a:cubicBezTo>
                  <a:pt x="282" y="168"/>
                  <a:pt x="462" y="170"/>
                  <a:pt x="532" y="171"/>
                </a:cubicBezTo>
                <a:cubicBezTo>
                  <a:pt x="543" y="240"/>
                  <a:pt x="604" y="293"/>
                  <a:pt x="676" y="293"/>
                </a:cubicBezTo>
                <a:cubicBezTo>
                  <a:pt x="757" y="293"/>
                  <a:pt x="822" y="227"/>
                  <a:pt x="822" y="147"/>
                </a:cubicBezTo>
                <a:cubicBezTo>
                  <a:pt x="822" y="66"/>
                  <a:pt x="757" y="0"/>
                  <a:pt x="676" y="0"/>
                </a:cubicBezTo>
                <a:close/>
                <a:moveTo>
                  <a:pt x="676" y="233"/>
                </a:moveTo>
                <a:cubicBezTo>
                  <a:pt x="628" y="233"/>
                  <a:pt x="590" y="194"/>
                  <a:pt x="590" y="147"/>
                </a:cubicBezTo>
                <a:cubicBezTo>
                  <a:pt x="590" y="99"/>
                  <a:pt x="628" y="60"/>
                  <a:pt x="676" y="60"/>
                </a:cubicBezTo>
                <a:cubicBezTo>
                  <a:pt x="723" y="60"/>
                  <a:pt x="762" y="99"/>
                  <a:pt x="762" y="147"/>
                </a:cubicBezTo>
                <a:cubicBezTo>
                  <a:pt x="762" y="194"/>
                  <a:pt x="723" y="233"/>
                  <a:pt x="676" y="233"/>
                </a:cubicBezTo>
                <a:close/>
              </a:path>
            </a:pathLst>
          </a:custGeom>
          <a:gradFill>
            <a:gsLst>
              <a:gs pos="0">
                <a:srgbClr val="0070C0"/>
              </a:gs>
              <a:gs pos="100000">
                <a:srgbClr val="00B0F0"/>
              </a:gs>
            </a:gsLst>
            <a:lin ang="5400000" scaled="0"/>
          </a:gradFill>
          <a:ln>
            <a:noFill/>
          </a:ln>
          <a:effectLst>
            <a:outerShdw blurRad="152400" dist="63500" dir="8100000" algn="tl" rotWithShape="0">
              <a:prstClr val="black">
                <a:alpha val="30000"/>
              </a:prstClr>
            </a:outerShdw>
          </a:effectLst>
          <a:scene3d>
            <a:camera prst="orthographicFront"/>
            <a:lightRig rig="threePt" dir="t"/>
          </a:scene3d>
          <a:sp3d prstMaterial="softEdge">
            <a:bevelT w="38100" h="635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zh-CN" altLang="en-US" sz="1350">
              <a:solidFill>
                <a:srgbClr val="0070C0"/>
              </a:solidFill>
            </a:endParaRPr>
          </a:p>
        </p:txBody>
      </p:sp>
      <p:sp>
        <p:nvSpPr>
          <p:cNvPr id="50" name="矩形 49"/>
          <p:cNvSpPr/>
          <p:nvPr/>
        </p:nvSpPr>
        <p:spPr>
          <a:xfrm>
            <a:off x="1609536" y="820681"/>
            <a:ext cx="1211580" cy="311785"/>
          </a:xfrm>
          <a:prstGeom prst="rect">
            <a:avLst/>
          </a:prstGeom>
        </p:spPr>
        <p:txBody>
          <a:bodyPr wrap="none">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在此输入标题</a:t>
            </a:r>
            <a:endParaRPr lang="zh-CN" altLang="en-US" sz="1350" b="1" dirty="0">
              <a:solidFill>
                <a:srgbClr val="0070C0"/>
              </a:solidFill>
              <a:latin typeface="微软雅黑" panose="020B0503020204020204" pitchFamily="34" charset="-122"/>
              <a:ea typeface="微软雅黑" panose="020B0503020204020204" pitchFamily="34" charset="-122"/>
            </a:endParaRPr>
          </a:p>
        </p:txBody>
      </p:sp>
      <p:sp>
        <p:nvSpPr>
          <p:cNvPr id="51" name="矩形 50"/>
          <p:cNvSpPr/>
          <p:nvPr/>
        </p:nvSpPr>
        <p:spPr>
          <a:xfrm>
            <a:off x="1609536" y="1049457"/>
            <a:ext cx="1521369" cy="422910"/>
          </a:xfrm>
          <a:prstGeom prst="rect">
            <a:avLst/>
          </a:prstGeom>
        </p:spPr>
        <p:txBody>
          <a:bodyPr wrap="square" anchor="ctr">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请在此输入详细文字信息和简介</a:t>
            </a:r>
            <a:endParaRPr lang="en-US" altLang="zh-CN"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sp>
        <p:nvSpPr>
          <p:cNvPr id="52" name="矩形 51"/>
          <p:cNvSpPr/>
          <p:nvPr/>
        </p:nvSpPr>
        <p:spPr>
          <a:xfrm>
            <a:off x="1602443" y="1942996"/>
            <a:ext cx="1211580" cy="311785"/>
          </a:xfrm>
          <a:prstGeom prst="rect">
            <a:avLst/>
          </a:prstGeom>
        </p:spPr>
        <p:txBody>
          <a:bodyPr wrap="none">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在此输入标题</a:t>
            </a:r>
            <a:endParaRPr lang="zh-CN" altLang="en-US" sz="1350" b="1" dirty="0">
              <a:solidFill>
                <a:srgbClr val="0070C0"/>
              </a:solidFill>
              <a:latin typeface="微软雅黑" panose="020B0503020204020204" pitchFamily="34" charset="-122"/>
              <a:ea typeface="微软雅黑" panose="020B0503020204020204" pitchFamily="34" charset="-122"/>
            </a:endParaRPr>
          </a:p>
        </p:txBody>
      </p:sp>
      <p:sp>
        <p:nvSpPr>
          <p:cNvPr id="53" name="矩形 52"/>
          <p:cNvSpPr/>
          <p:nvPr/>
        </p:nvSpPr>
        <p:spPr>
          <a:xfrm>
            <a:off x="1602443" y="2171772"/>
            <a:ext cx="1521369" cy="422910"/>
          </a:xfrm>
          <a:prstGeom prst="rect">
            <a:avLst/>
          </a:prstGeom>
        </p:spPr>
        <p:txBody>
          <a:bodyPr wrap="square" anchor="ctr">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请在此输入详细文字信息和简介</a:t>
            </a:r>
            <a:endParaRPr lang="en-US" altLang="zh-CN"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sp>
        <p:nvSpPr>
          <p:cNvPr id="54" name="矩形 53"/>
          <p:cNvSpPr/>
          <p:nvPr/>
        </p:nvSpPr>
        <p:spPr>
          <a:xfrm>
            <a:off x="1602443" y="2968843"/>
            <a:ext cx="1211580" cy="311785"/>
          </a:xfrm>
          <a:prstGeom prst="rect">
            <a:avLst/>
          </a:prstGeom>
        </p:spPr>
        <p:txBody>
          <a:bodyPr wrap="none">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在此输入标题</a:t>
            </a:r>
            <a:endParaRPr lang="zh-CN" altLang="en-US" sz="1350" b="1" dirty="0">
              <a:solidFill>
                <a:srgbClr val="0070C0"/>
              </a:solidFill>
              <a:latin typeface="微软雅黑" panose="020B0503020204020204" pitchFamily="34" charset="-122"/>
              <a:ea typeface="微软雅黑" panose="020B0503020204020204" pitchFamily="34" charset="-122"/>
            </a:endParaRPr>
          </a:p>
        </p:txBody>
      </p:sp>
      <p:sp>
        <p:nvSpPr>
          <p:cNvPr id="55" name="矩形 54"/>
          <p:cNvSpPr/>
          <p:nvPr/>
        </p:nvSpPr>
        <p:spPr>
          <a:xfrm>
            <a:off x="1602443" y="3197619"/>
            <a:ext cx="1521369" cy="422910"/>
          </a:xfrm>
          <a:prstGeom prst="rect">
            <a:avLst/>
          </a:prstGeom>
        </p:spPr>
        <p:txBody>
          <a:bodyPr wrap="square" anchor="ctr">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请在此输入详细文字信息和简介</a:t>
            </a:r>
            <a:endParaRPr lang="en-US" altLang="zh-CN"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sp>
        <p:nvSpPr>
          <p:cNvPr id="56" name="矩形 55"/>
          <p:cNvSpPr/>
          <p:nvPr/>
        </p:nvSpPr>
        <p:spPr>
          <a:xfrm>
            <a:off x="6029782" y="1360600"/>
            <a:ext cx="1211580" cy="311785"/>
          </a:xfrm>
          <a:prstGeom prst="rect">
            <a:avLst/>
          </a:prstGeom>
        </p:spPr>
        <p:txBody>
          <a:bodyPr wrap="none">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在此输入标题</a:t>
            </a:r>
            <a:endParaRPr lang="zh-CN" altLang="en-US" sz="1350" b="1" dirty="0">
              <a:solidFill>
                <a:srgbClr val="0070C0"/>
              </a:solidFill>
              <a:latin typeface="微软雅黑" panose="020B0503020204020204" pitchFamily="34" charset="-122"/>
              <a:ea typeface="微软雅黑" panose="020B0503020204020204" pitchFamily="34" charset="-122"/>
            </a:endParaRPr>
          </a:p>
        </p:txBody>
      </p:sp>
      <p:sp>
        <p:nvSpPr>
          <p:cNvPr id="57" name="矩形 56"/>
          <p:cNvSpPr/>
          <p:nvPr/>
        </p:nvSpPr>
        <p:spPr>
          <a:xfrm>
            <a:off x="6029782" y="1589376"/>
            <a:ext cx="1521369" cy="422910"/>
          </a:xfrm>
          <a:prstGeom prst="rect">
            <a:avLst/>
          </a:prstGeom>
        </p:spPr>
        <p:txBody>
          <a:bodyPr wrap="square" anchor="ctr">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请在此输入详细文字信息和简介</a:t>
            </a:r>
            <a:endParaRPr lang="en-US" altLang="zh-CN"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sp>
        <p:nvSpPr>
          <p:cNvPr id="58" name="矩形 57"/>
          <p:cNvSpPr/>
          <p:nvPr/>
        </p:nvSpPr>
        <p:spPr>
          <a:xfrm>
            <a:off x="6029782" y="2482915"/>
            <a:ext cx="1211580" cy="311785"/>
          </a:xfrm>
          <a:prstGeom prst="rect">
            <a:avLst/>
          </a:prstGeom>
        </p:spPr>
        <p:txBody>
          <a:bodyPr wrap="none">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在此输入标题</a:t>
            </a:r>
            <a:endParaRPr lang="zh-CN" altLang="en-US" sz="1350" b="1" dirty="0">
              <a:solidFill>
                <a:srgbClr val="0070C0"/>
              </a:solidFill>
              <a:latin typeface="微软雅黑" panose="020B0503020204020204" pitchFamily="34" charset="-122"/>
              <a:ea typeface="微软雅黑" panose="020B0503020204020204" pitchFamily="34" charset="-122"/>
            </a:endParaRPr>
          </a:p>
        </p:txBody>
      </p:sp>
      <p:sp>
        <p:nvSpPr>
          <p:cNvPr id="59" name="矩形 58"/>
          <p:cNvSpPr/>
          <p:nvPr/>
        </p:nvSpPr>
        <p:spPr>
          <a:xfrm>
            <a:off x="6029782" y="2711692"/>
            <a:ext cx="1521369" cy="422910"/>
          </a:xfrm>
          <a:prstGeom prst="rect">
            <a:avLst/>
          </a:prstGeom>
        </p:spPr>
        <p:txBody>
          <a:bodyPr wrap="square" anchor="ctr">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请在此输入详细文字信息和简介</a:t>
            </a:r>
            <a:endParaRPr lang="en-US" altLang="zh-CN"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sp>
        <p:nvSpPr>
          <p:cNvPr id="60" name="矩形 59"/>
          <p:cNvSpPr/>
          <p:nvPr/>
        </p:nvSpPr>
        <p:spPr>
          <a:xfrm>
            <a:off x="3256546" y="971717"/>
            <a:ext cx="268605" cy="297180"/>
          </a:xfrm>
          <a:prstGeom prst="rect">
            <a:avLst/>
          </a:prstGeom>
        </p:spPr>
        <p:txBody>
          <a:bodyPr wrap="none">
            <a:spAutoFit/>
          </a:bodyPr>
          <a:lstStyle/>
          <a:p>
            <a:r>
              <a:rPr lang="en-US" altLang="zh-CN" sz="1350" dirty="0" smtClean="0">
                <a:solidFill>
                  <a:srgbClr val="0070C0"/>
                </a:solidFill>
                <a:latin typeface="方正超粗黑简体" panose="03000509000000000000" pitchFamily="65" charset="-122"/>
                <a:ea typeface="方正超粗黑简体" panose="03000509000000000000" pitchFamily="65" charset="-122"/>
              </a:rPr>
              <a:t>1</a:t>
            </a:r>
            <a:endParaRPr lang="zh-CN" altLang="en-US" sz="1350" dirty="0">
              <a:solidFill>
                <a:srgbClr val="0070C0"/>
              </a:solidFill>
              <a:latin typeface="方正超粗黑简体" panose="03000509000000000000" pitchFamily="65" charset="-122"/>
              <a:ea typeface="方正超粗黑简体" panose="03000509000000000000" pitchFamily="65" charset="-122"/>
            </a:endParaRPr>
          </a:p>
        </p:txBody>
      </p:sp>
      <p:sp>
        <p:nvSpPr>
          <p:cNvPr id="61" name="矩形 60"/>
          <p:cNvSpPr/>
          <p:nvPr/>
        </p:nvSpPr>
        <p:spPr>
          <a:xfrm>
            <a:off x="3257924" y="2050980"/>
            <a:ext cx="268605" cy="297180"/>
          </a:xfrm>
          <a:prstGeom prst="rect">
            <a:avLst/>
          </a:prstGeom>
        </p:spPr>
        <p:txBody>
          <a:bodyPr wrap="none">
            <a:spAutoFit/>
          </a:bodyPr>
          <a:lstStyle/>
          <a:p>
            <a:r>
              <a:rPr lang="en-US" altLang="zh-CN" sz="1350" dirty="0" smtClean="0">
                <a:solidFill>
                  <a:srgbClr val="0070C0"/>
                </a:solidFill>
                <a:latin typeface="方正超粗黑简体" panose="03000509000000000000" pitchFamily="65" charset="-122"/>
                <a:ea typeface="方正超粗黑简体" panose="03000509000000000000" pitchFamily="65" charset="-122"/>
              </a:rPr>
              <a:t>2</a:t>
            </a:r>
            <a:endParaRPr lang="zh-CN" altLang="en-US" sz="1350" dirty="0">
              <a:solidFill>
                <a:srgbClr val="0070C0"/>
              </a:solidFill>
              <a:latin typeface="方正超粗黑简体" panose="03000509000000000000" pitchFamily="65" charset="-122"/>
              <a:ea typeface="方正超粗黑简体" panose="03000509000000000000" pitchFamily="65" charset="-122"/>
            </a:endParaRPr>
          </a:p>
        </p:txBody>
      </p:sp>
      <p:sp>
        <p:nvSpPr>
          <p:cNvPr id="62" name="矩形 61"/>
          <p:cNvSpPr/>
          <p:nvPr/>
        </p:nvSpPr>
        <p:spPr>
          <a:xfrm>
            <a:off x="3257924" y="3123851"/>
            <a:ext cx="268605" cy="297180"/>
          </a:xfrm>
          <a:prstGeom prst="rect">
            <a:avLst/>
          </a:prstGeom>
        </p:spPr>
        <p:txBody>
          <a:bodyPr wrap="none">
            <a:spAutoFit/>
          </a:bodyPr>
          <a:lstStyle/>
          <a:p>
            <a:r>
              <a:rPr lang="en-US" altLang="zh-CN" sz="1350" dirty="0" smtClean="0">
                <a:solidFill>
                  <a:srgbClr val="0070C0"/>
                </a:solidFill>
                <a:latin typeface="方正超粗黑简体" panose="03000509000000000000" pitchFamily="65" charset="-122"/>
                <a:ea typeface="方正超粗黑简体" panose="03000509000000000000" pitchFamily="65" charset="-122"/>
              </a:rPr>
              <a:t>3</a:t>
            </a:r>
            <a:endParaRPr lang="zh-CN" altLang="en-US" sz="1350" dirty="0">
              <a:solidFill>
                <a:srgbClr val="0070C0"/>
              </a:solidFill>
              <a:latin typeface="方正超粗黑简体" panose="03000509000000000000" pitchFamily="65" charset="-122"/>
              <a:ea typeface="方正超粗黑简体" panose="03000509000000000000" pitchFamily="65" charset="-122"/>
            </a:endParaRPr>
          </a:p>
        </p:txBody>
      </p:sp>
      <p:sp>
        <p:nvSpPr>
          <p:cNvPr id="63" name="矩形 62"/>
          <p:cNvSpPr/>
          <p:nvPr/>
        </p:nvSpPr>
        <p:spPr>
          <a:xfrm>
            <a:off x="5633715" y="2590899"/>
            <a:ext cx="263029" cy="297180"/>
          </a:xfrm>
          <a:prstGeom prst="rect">
            <a:avLst/>
          </a:prstGeom>
        </p:spPr>
        <p:txBody>
          <a:bodyPr wrap="square">
            <a:spAutoFit/>
          </a:bodyPr>
          <a:lstStyle/>
          <a:p>
            <a:r>
              <a:rPr lang="en-US" altLang="zh-CN" sz="1350" dirty="0" smtClean="0">
                <a:solidFill>
                  <a:srgbClr val="0070C0"/>
                </a:solidFill>
                <a:latin typeface="方正超粗黑简体" panose="03000509000000000000" pitchFamily="65" charset="-122"/>
                <a:ea typeface="方正超粗黑简体" panose="03000509000000000000" pitchFamily="65" charset="-122"/>
              </a:rPr>
              <a:t>5</a:t>
            </a:r>
            <a:endParaRPr lang="zh-CN" altLang="en-US" sz="1350" dirty="0">
              <a:solidFill>
                <a:srgbClr val="0070C0"/>
              </a:solidFill>
              <a:latin typeface="方正超粗黑简体" panose="03000509000000000000" pitchFamily="65" charset="-122"/>
              <a:ea typeface="方正超粗黑简体" panose="03000509000000000000" pitchFamily="65" charset="-122"/>
            </a:endParaRPr>
          </a:p>
        </p:txBody>
      </p:sp>
      <p:sp>
        <p:nvSpPr>
          <p:cNvPr id="64" name="矩形 63"/>
          <p:cNvSpPr/>
          <p:nvPr/>
        </p:nvSpPr>
        <p:spPr>
          <a:xfrm>
            <a:off x="5640417" y="1526431"/>
            <a:ext cx="263029" cy="297180"/>
          </a:xfrm>
          <a:prstGeom prst="rect">
            <a:avLst/>
          </a:prstGeom>
        </p:spPr>
        <p:txBody>
          <a:bodyPr wrap="square">
            <a:spAutoFit/>
          </a:bodyPr>
          <a:lstStyle/>
          <a:p>
            <a:r>
              <a:rPr lang="en-US" altLang="zh-CN" sz="1350" dirty="0" smtClean="0">
                <a:solidFill>
                  <a:srgbClr val="0070C0"/>
                </a:solidFill>
                <a:latin typeface="方正超粗黑简体" panose="03000509000000000000" pitchFamily="65" charset="-122"/>
                <a:ea typeface="方正超粗黑简体" panose="03000509000000000000" pitchFamily="65" charset="-122"/>
              </a:rPr>
              <a:t>4</a:t>
            </a:r>
            <a:endParaRPr lang="zh-CN" altLang="en-US" sz="1350" dirty="0">
              <a:solidFill>
                <a:srgbClr val="0070C0"/>
              </a:solidFill>
              <a:latin typeface="方正超粗黑简体" panose="03000509000000000000" pitchFamily="65" charset="-122"/>
              <a:ea typeface="方正超粗黑简体" panose="03000509000000000000" pitchFamily="65" charset="-122"/>
            </a:endParaRPr>
          </a:p>
        </p:txBody>
      </p:sp>
      <p:sp>
        <p:nvSpPr>
          <p:cNvPr id="65" name="椭圆 64"/>
          <p:cNvSpPr/>
          <p:nvPr/>
        </p:nvSpPr>
        <p:spPr>
          <a:xfrm>
            <a:off x="3886251" y="3684465"/>
            <a:ext cx="1371499" cy="1371498"/>
          </a:xfrm>
          <a:prstGeom prst="ellipse">
            <a:avLst/>
          </a:prstGeom>
          <a:gradFill>
            <a:gsLst>
              <a:gs pos="0">
                <a:srgbClr val="D9D9D9"/>
              </a:gs>
              <a:gs pos="100000">
                <a:schemeClr val="bg1">
                  <a:lumMod val="98000"/>
                </a:schemeClr>
              </a:gs>
            </a:gsLst>
            <a:lin ang="0" scaled="0"/>
          </a:gradFill>
          <a:ln>
            <a:noFill/>
          </a:ln>
          <a:effectLst>
            <a:outerShdw blurRad="152400" dist="63500" dir="8100000" algn="tl" rotWithShape="0">
              <a:prstClr val="black">
                <a:alpha val="30000"/>
              </a:prstClr>
            </a:outerShdw>
          </a:effectLst>
          <a:scene3d>
            <a:camera prst="orthographicFront"/>
            <a:lightRig rig="threePt" dir="t"/>
          </a:scene3d>
          <a:sp3d prstMaterial="softEdge">
            <a:bevelT w="38100" h="635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p>
        </p:txBody>
      </p:sp>
      <p:sp>
        <p:nvSpPr>
          <p:cNvPr id="66" name="椭圆 65"/>
          <p:cNvSpPr/>
          <p:nvPr/>
        </p:nvSpPr>
        <p:spPr>
          <a:xfrm>
            <a:off x="4031375" y="3829589"/>
            <a:ext cx="1081249" cy="1081248"/>
          </a:xfrm>
          <a:prstGeom prst="ellipse">
            <a:avLst/>
          </a:prstGeom>
          <a:gradFill>
            <a:gsLst>
              <a:gs pos="0">
                <a:srgbClr val="D9D9D9"/>
              </a:gs>
              <a:gs pos="100000">
                <a:schemeClr val="bg1">
                  <a:lumMod val="98000"/>
                </a:schemeClr>
              </a:gs>
            </a:gsLst>
            <a:lin ang="5400000" scaled="1"/>
          </a:gradFill>
          <a:ln>
            <a:noFill/>
          </a:ln>
          <a:effectLst>
            <a:outerShdw blurRad="152400" dist="63500" dir="8100000" algn="tl" rotWithShape="0">
              <a:prstClr val="black">
                <a:alpha val="30000"/>
              </a:prstClr>
            </a:outerShdw>
          </a:effectLst>
          <a:scene3d>
            <a:camera prst="orthographicFront"/>
            <a:lightRig rig="threePt" dir="t"/>
          </a:scene3d>
          <a:sp3d prstMaterial="softEdge">
            <a:bevelT w="38100" h="635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p>
        </p:txBody>
      </p:sp>
      <p:sp>
        <p:nvSpPr>
          <p:cNvPr id="67" name="Freeform 352"/>
          <p:cNvSpPr>
            <a:spLocks noEditPoints="1"/>
          </p:cNvSpPr>
          <p:nvPr/>
        </p:nvSpPr>
        <p:spPr bwMode="auto">
          <a:xfrm>
            <a:off x="4362898" y="4241267"/>
            <a:ext cx="418203" cy="257892"/>
          </a:xfrm>
          <a:custGeom>
            <a:avLst/>
            <a:gdLst>
              <a:gd name="T0" fmla="*/ 33 w 51"/>
              <a:gd name="T1" fmla="*/ 31 h 31"/>
              <a:gd name="T2" fmla="*/ 8 w 51"/>
              <a:gd name="T3" fmla="*/ 31 h 31"/>
              <a:gd name="T4" fmla="*/ 7 w 51"/>
              <a:gd name="T5" fmla="*/ 29 h 31"/>
              <a:gd name="T6" fmla="*/ 7 w 51"/>
              <a:gd name="T7" fmla="*/ 25 h 31"/>
              <a:gd name="T8" fmla="*/ 7 w 51"/>
              <a:gd name="T9" fmla="*/ 14 h 31"/>
              <a:gd name="T10" fmla="*/ 2 w 51"/>
              <a:gd name="T11" fmla="*/ 14 h 31"/>
              <a:gd name="T12" fmla="*/ 0 w 51"/>
              <a:gd name="T13" fmla="*/ 12 h 31"/>
              <a:gd name="T14" fmla="*/ 0 w 51"/>
              <a:gd name="T15" fmla="*/ 11 h 31"/>
              <a:gd name="T16" fmla="*/ 9 w 51"/>
              <a:gd name="T17" fmla="*/ 1 h 31"/>
              <a:gd name="T18" fmla="*/ 10 w 51"/>
              <a:gd name="T19" fmla="*/ 0 h 31"/>
              <a:gd name="T20" fmla="*/ 12 w 51"/>
              <a:gd name="T21" fmla="*/ 1 h 31"/>
              <a:gd name="T22" fmla="*/ 20 w 51"/>
              <a:gd name="T23" fmla="*/ 11 h 31"/>
              <a:gd name="T24" fmla="*/ 21 w 51"/>
              <a:gd name="T25" fmla="*/ 12 h 31"/>
              <a:gd name="T26" fmla="*/ 19 w 51"/>
              <a:gd name="T27" fmla="*/ 14 h 31"/>
              <a:gd name="T28" fmla="*/ 14 w 51"/>
              <a:gd name="T29" fmla="*/ 14 h 31"/>
              <a:gd name="T30" fmla="*/ 14 w 51"/>
              <a:gd name="T31" fmla="*/ 24 h 31"/>
              <a:gd name="T32" fmla="*/ 29 w 51"/>
              <a:gd name="T33" fmla="*/ 24 h 31"/>
              <a:gd name="T34" fmla="*/ 30 w 51"/>
              <a:gd name="T35" fmla="*/ 25 h 31"/>
              <a:gd name="T36" fmla="*/ 34 w 51"/>
              <a:gd name="T37" fmla="*/ 30 h 31"/>
              <a:gd name="T38" fmla="*/ 34 w 51"/>
              <a:gd name="T39" fmla="*/ 30 h 31"/>
              <a:gd name="T40" fmla="*/ 33 w 51"/>
              <a:gd name="T41" fmla="*/ 31 h 31"/>
              <a:gd name="T42" fmla="*/ 51 w 51"/>
              <a:gd name="T43" fmla="*/ 20 h 31"/>
              <a:gd name="T44" fmla="*/ 42 w 51"/>
              <a:gd name="T45" fmla="*/ 31 h 31"/>
              <a:gd name="T46" fmla="*/ 41 w 51"/>
              <a:gd name="T47" fmla="*/ 31 h 31"/>
              <a:gd name="T48" fmla="*/ 40 w 51"/>
              <a:gd name="T49" fmla="*/ 31 h 31"/>
              <a:gd name="T50" fmla="*/ 31 w 51"/>
              <a:gd name="T51" fmla="*/ 20 h 31"/>
              <a:gd name="T52" fmla="*/ 31 w 51"/>
              <a:gd name="T53" fmla="*/ 19 h 31"/>
              <a:gd name="T54" fmla="*/ 33 w 51"/>
              <a:gd name="T55" fmla="*/ 17 h 31"/>
              <a:gd name="T56" fmla="*/ 38 w 51"/>
              <a:gd name="T57" fmla="*/ 17 h 31"/>
              <a:gd name="T58" fmla="*/ 38 w 51"/>
              <a:gd name="T59" fmla="*/ 7 h 31"/>
              <a:gd name="T60" fmla="*/ 22 w 51"/>
              <a:gd name="T61" fmla="*/ 7 h 31"/>
              <a:gd name="T62" fmla="*/ 22 w 51"/>
              <a:gd name="T63" fmla="*/ 7 h 31"/>
              <a:gd name="T64" fmla="*/ 17 w 51"/>
              <a:gd name="T65" fmla="*/ 2 h 31"/>
              <a:gd name="T66" fmla="*/ 17 w 51"/>
              <a:gd name="T67" fmla="*/ 1 h 31"/>
              <a:gd name="T68" fmla="*/ 18 w 51"/>
              <a:gd name="T69" fmla="*/ 0 h 31"/>
              <a:gd name="T70" fmla="*/ 44 w 51"/>
              <a:gd name="T71" fmla="*/ 0 h 31"/>
              <a:gd name="T72" fmla="*/ 45 w 51"/>
              <a:gd name="T73" fmla="*/ 2 h 31"/>
              <a:gd name="T74" fmla="*/ 45 w 51"/>
              <a:gd name="T75" fmla="*/ 6 h 31"/>
              <a:gd name="T76" fmla="*/ 45 w 51"/>
              <a:gd name="T77" fmla="*/ 17 h 31"/>
              <a:gd name="T78" fmla="*/ 50 w 51"/>
              <a:gd name="T79" fmla="*/ 17 h 31"/>
              <a:gd name="T80" fmla="*/ 51 w 51"/>
              <a:gd name="T81" fmla="*/ 19 h 31"/>
              <a:gd name="T82" fmla="*/ 51 w 51"/>
              <a:gd name="T83" fmla="*/ 20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51" h="31">
                <a:moveTo>
                  <a:pt x="33" y="31"/>
                </a:moveTo>
                <a:cubicBezTo>
                  <a:pt x="8" y="31"/>
                  <a:pt x="8" y="31"/>
                  <a:pt x="8" y="31"/>
                </a:cubicBezTo>
                <a:cubicBezTo>
                  <a:pt x="7" y="31"/>
                  <a:pt x="7" y="30"/>
                  <a:pt x="7" y="29"/>
                </a:cubicBezTo>
                <a:cubicBezTo>
                  <a:pt x="7" y="25"/>
                  <a:pt x="7" y="25"/>
                  <a:pt x="7" y="25"/>
                </a:cubicBezTo>
                <a:cubicBezTo>
                  <a:pt x="7" y="14"/>
                  <a:pt x="7" y="14"/>
                  <a:pt x="7" y="14"/>
                </a:cubicBezTo>
                <a:cubicBezTo>
                  <a:pt x="2" y="14"/>
                  <a:pt x="2" y="14"/>
                  <a:pt x="2" y="14"/>
                </a:cubicBezTo>
                <a:cubicBezTo>
                  <a:pt x="1" y="14"/>
                  <a:pt x="0" y="13"/>
                  <a:pt x="0" y="12"/>
                </a:cubicBezTo>
                <a:cubicBezTo>
                  <a:pt x="0" y="12"/>
                  <a:pt x="0" y="12"/>
                  <a:pt x="0" y="11"/>
                </a:cubicBezTo>
                <a:cubicBezTo>
                  <a:pt x="9" y="1"/>
                  <a:pt x="9" y="1"/>
                  <a:pt x="9" y="1"/>
                </a:cubicBezTo>
                <a:cubicBezTo>
                  <a:pt x="9" y="1"/>
                  <a:pt x="10" y="0"/>
                  <a:pt x="10" y="0"/>
                </a:cubicBezTo>
                <a:cubicBezTo>
                  <a:pt x="11" y="0"/>
                  <a:pt x="11" y="1"/>
                  <a:pt x="12" y="1"/>
                </a:cubicBezTo>
                <a:cubicBezTo>
                  <a:pt x="20" y="11"/>
                  <a:pt x="20" y="11"/>
                  <a:pt x="20" y="11"/>
                </a:cubicBezTo>
                <a:cubicBezTo>
                  <a:pt x="20" y="12"/>
                  <a:pt x="21" y="12"/>
                  <a:pt x="21" y="12"/>
                </a:cubicBezTo>
                <a:cubicBezTo>
                  <a:pt x="21" y="13"/>
                  <a:pt x="20" y="14"/>
                  <a:pt x="19" y="14"/>
                </a:cubicBezTo>
                <a:cubicBezTo>
                  <a:pt x="14" y="14"/>
                  <a:pt x="14" y="14"/>
                  <a:pt x="14" y="14"/>
                </a:cubicBezTo>
                <a:cubicBezTo>
                  <a:pt x="14" y="24"/>
                  <a:pt x="14" y="24"/>
                  <a:pt x="14" y="24"/>
                </a:cubicBezTo>
                <a:cubicBezTo>
                  <a:pt x="29" y="24"/>
                  <a:pt x="29" y="24"/>
                  <a:pt x="29" y="24"/>
                </a:cubicBezTo>
                <a:cubicBezTo>
                  <a:pt x="29" y="24"/>
                  <a:pt x="30" y="24"/>
                  <a:pt x="30" y="25"/>
                </a:cubicBezTo>
                <a:cubicBezTo>
                  <a:pt x="34" y="30"/>
                  <a:pt x="34" y="30"/>
                  <a:pt x="34" y="30"/>
                </a:cubicBezTo>
                <a:cubicBezTo>
                  <a:pt x="34" y="30"/>
                  <a:pt x="34" y="30"/>
                  <a:pt x="34" y="30"/>
                </a:cubicBezTo>
                <a:cubicBezTo>
                  <a:pt x="34" y="31"/>
                  <a:pt x="34" y="31"/>
                  <a:pt x="33" y="31"/>
                </a:cubicBezTo>
                <a:close/>
                <a:moveTo>
                  <a:pt x="51" y="20"/>
                </a:moveTo>
                <a:cubicBezTo>
                  <a:pt x="42" y="31"/>
                  <a:pt x="42" y="31"/>
                  <a:pt x="42" y="31"/>
                </a:cubicBezTo>
                <a:cubicBezTo>
                  <a:pt x="42" y="31"/>
                  <a:pt x="42" y="31"/>
                  <a:pt x="41" y="31"/>
                </a:cubicBezTo>
                <a:cubicBezTo>
                  <a:pt x="41" y="31"/>
                  <a:pt x="40" y="31"/>
                  <a:pt x="40" y="31"/>
                </a:cubicBezTo>
                <a:cubicBezTo>
                  <a:pt x="31" y="20"/>
                  <a:pt x="31" y="20"/>
                  <a:pt x="31" y="20"/>
                </a:cubicBezTo>
                <a:cubicBezTo>
                  <a:pt x="31" y="20"/>
                  <a:pt x="31" y="20"/>
                  <a:pt x="31" y="19"/>
                </a:cubicBezTo>
                <a:cubicBezTo>
                  <a:pt x="31" y="18"/>
                  <a:pt x="32" y="17"/>
                  <a:pt x="33" y="17"/>
                </a:cubicBezTo>
                <a:cubicBezTo>
                  <a:pt x="38" y="17"/>
                  <a:pt x="38" y="17"/>
                  <a:pt x="38" y="17"/>
                </a:cubicBezTo>
                <a:cubicBezTo>
                  <a:pt x="38" y="7"/>
                  <a:pt x="38" y="7"/>
                  <a:pt x="38" y="7"/>
                </a:cubicBezTo>
                <a:cubicBezTo>
                  <a:pt x="22" y="7"/>
                  <a:pt x="22" y="7"/>
                  <a:pt x="22" y="7"/>
                </a:cubicBezTo>
                <a:cubicBezTo>
                  <a:pt x="22" y="7"/>
                  <a:pt x="22" y="7"/>
                  <a:pt x="22" y="7"/>
                </a:cubicBezTo>
                <a:cubicBezTo>
                  <a:pt x="17" y="2"/>
                  <a:pt x="17" y="2"/>
                  <a:pt x="17" y="2"/>
                </a:cubicBezTo>
                <a:cubicBezTo>
                  <a:pt x="17" y="2"/>
                  <a:pt x="17" y="1"/>
                  <a:pt x="17" y="1"/>
                </a:cubicBezTo>
                <a:cubicBezTo>
                  <a:pt x="17" y="1"/>
                  <a:pt x="18" y="0"/>
                  <a:pt x="18" y="0"/>
                </a:cubicBezTo>
                <a:cubicBezTo>
                  <a:pt x="44" y="0"/>
                  <a:pt x="44" y="0"/>
                  <a:pt x="44" y="0"/>
                </a:cubicBezTo>
                <a:cubicBezTo>
                  <a:pt x="45" y="0"/>
                  <a:pt x="45" y="1"/>
                  <a:pt x="45" y="2"/>
                </a:cubicBezTo>
                <a:cubicBezTo>
                  <a:pt x="45" y="6"/>
                  <a:pt x="45" y="6"/>
                  <a:pt x="45" y="6"/>
                </a:cubicBezTo>
                <a:cubicBezTo>
                  <a:pt x="45" y="17"/>
                  <a:pt x="45" y="17"/>
                  <a:pt x="45" y="17"/>
                </a:cubicBezTo>
                <a:cubicBezTo>
                  <a:pt x="50" y="17"/>
                  <a:pt x="50" y="17"/>
                  <a:pt x="50" y="17"/>
                </a:cubicBezTo>
                <a:cubicBezTo>
                  <a:pt x="51" y="17"/>
                  <a:pt x="51" y="18"/>
                  <a:pt x="51" y="19"/>
                </a:cubicBezTo>
                <a:cubicBezTo>
                  <a:pt x="51" y="20"/>
                  <a:pt x="51" y="20"/>
                  <a:pt x="51" y="20"/>
                </a:cubicBezTo>
                <a:close/>
              </a:path>
            </a:pathLst>
          </a:custGeom>
          <a:gradFill>
            <a:gsLst>
              <a:gs pos="0">
                <a:srgbClr val="0070C0"/>
              </a:gs>
              <a:gs pos="100000">
                <a:srgbClr val="00B0F0"/>
              </a:gs>
            </a:gsLst>
            <a:lin ang="5400000" scaled="0"/>
          </a:gradFill>
          <a:ln>
            <a:noFill/>
          </a:ln>
        </p:spPr>
        <p:txBody>
          <a:bodyPr vert="horz" wrap="square" lIns="68562" tIns="34281" rIns="68562" bIns="34281" numCol="1" anchor="t" anchorCtr="0" compatLnSpc="1"/>
          <a:lstStyle/>
          <a:p>
            <a:endParaRPr lang="id-ID" sz="1350">
              <a:solidFill>
                <a:prstClr val="black"/>
              </a:solidFill>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65"/>
                                        </p:tgtEl>
                                        <p:attrNameLst>
                                          <p:attrName>style.visibility</p:attrName>
                                        </p:attrNameLst>
                                      </p:cBhvr>
                                      <p:to>
                                        <p:strVal val="visible"/>
                                      </p:to>
                                    </p:set>
                                    <p:animEffect transition="in" filter="fade">
                                      <p:cBhvr>
                                        <p:cTn id="7" dur="500"/>
                                        <p:tgtEl>
                                          <p:spTgt spid="65"/>
                                        </p:tgtEl>
                                      </p:cBhvr>
                                    </p:animEffect>
                                  </p:childTnLst>
                                </p:cTn>
                              </p:par>
                            </p:childTnLst>
                          </p:cTn>
                        </p:par>
                        <p:par>
                          <p:cTn id="8" fill="hold">
                            <p:stCondLst>
                              <p:cond delay="500"/>
                            </p:stCondLst>
                            <p:childTnLst>
                              <p:par>
                                <p:cTn id="9" presetID="10" presetClass="entr" presetSubtype="0" fill="hold" grpId="0" nodeType="afterEffect">
                                  <p:stCondLst>
                                    <p:cond delay="0"/>
                                  </p:stCondLst>
                                  <p:childTnLst>
                                    <p:set>
                                      <p:cBhvr>
                                        <p:cTn id="10" dur="1" fill="hold">
                                          <p:stCondLst>
                                            <p:cond delay="0"/>
                                          </p:stCondLst>
                                        </p:cTn>
                                        <p:tgtEl>
                                          <p:spTgt spid="66"/>
                                        </p:tgtEl>
                                        <p:attrNameLst>
                                          <p:attrName>style.visibility</p:attrName>
                                        </p:attrNameLst>
                                      </p:cBhvr>
                                      <p:to>
                                        <p:strVal val="visible"/>
                                      </p:to>
                                    </p:set>
                                    <p:animEffect transition="in" filter="fade">
                                      <p:cBhvr>
                                        <p:cTn id="11" dur="500"/>
                                        <p:tgtEl>
                                          <p:spTgt spid="66"/>
                                        </p:tgtEl>
                                      </p:cBhvr>
                                    </p:animEffect>
                                  </p:childTnLst>
                                </p:cTn>
                              </p:par>
                            </p:childTnLst>
                          </p:cTn>
                        </p:par>
                        <p:par>
                          <p:cTn id="12" fill="hold">
                            <p:stCondLst>
                              <p:cond delay="1000"/>
                            </p:stCondLst>
                            <p:childTnLst>
                              <p:par>
                                <p:cTn id="13" presetID="42" presetClass="entr" presetSubtype="0" fill="hold" grpId="0" nodeType="afterEffect">
                                  <p:stCondLst>
                                    <p:cond delay="0"/>
                                  </p:stCondLst>
                                  <p:childTnLst>
                                    <p:set>
                                      <p:cBhvr>
                                        <p:cTn id="14" dur="1" fill="hold">
                                          <p:stCondLst>
                                            <p:cond delay="0"/>
                                          </p:stCondLst>
                                        </p:cTn>
                                        <p:tgtEl>
                                          <p:spTgt spid="67"/>
                                        </p:tgtEl>
                                        <p:attrNameLst>
                                          <p:attrName>style.visibility</p:attrName>
                                        </p:attrNameLst>
                                      </p:cBhvr>
                                      <p:to>
                                        <p:strVal val="visible"/>
                                      </p:to>
                                    </p:set>
                                    <p:animEffect transition="in" filter="fade">
                                      <p:cBhvr>
                                        <p:cTn id="15" dur="1000"/>
                                        <p:tgtEl>
                                          <p:spTgt spid="67"/>
                                        </p:tgtEl>
                                      </p:cBhvr>
                                    </p:animEffect>
                                    <p:anim calcmode="lin" valueType="num">
                                      <p:cBhvr>
                                        <p:cTn id="16" dur="1000" fill="hold"/>
                                        <p:tgtEl>
                                          <p:spTgt spid="67"/>
                                        </p:tgtEl>
                                        <p:attrNameLst>
                                          <p:attrName>ppt_x</p:attrName>
                                        </p:attrNameLst>
                                      </p:cBhvr>
                                      <p:tavLst>
                                        <p:tav tm="0">
                                          <p:val>
                                            <p:strVal val="#ppt_x"/>
                                          </p:val>
                                        </p:tav>
                                        <p:tav tm="100000">
                                          <p:val>
                                            <p:strVal val="#ppt_x"/>
                                          </p:val>
                                        </p:tav>
                                      </p:tavLst>
                                    </p:anim>
                                    <p:anim calcmode="lin" valueType="num">
                                      <p:cBhvr>
                                        <p:cTn id="17" dur="1000" fill="hold"/>
                                        <p:tgtEl>
                                          <p:spTgt spid="67"/>
                                        </p:tgtEl>
                                        <p:attrNameLst>
                                          <p:attrName>ppt_y</p:attrName>
                                        </p:attrNameLst>
                                      </p:cBhvr>
                                      <p:tavLst>
                                        <p:tav tm="0">
                                          <p:val>
                                            <p:strVal val="#ppt_y+.1"/>
                                          </p:val>
                                        </p:tav>
                                        <p:tav tm="100000">
                                          <p:val>
                                            <p:strVal val="#ppt_y"/>
                                          </p:val>
                                        </p:tav>
                                      </p:tavLst>
                                    </p:anim>
                                  </p:childTnLst>
                                </p:cTn>
                              </p:par>
                            </p:childTnLst>
                          </p:cTn>
                        </p:par>
                        <p:par>
                          <p:cTn id="18" fill="hold">
                            <p:stCondLst>
                              <p:cond delay="2000"/>
                            </p:stCondLst>
                            <p:childTnLst>
                              <p:par>
                                <p:cTn id="19" presetID="22" presetClass="entr" presetSubtype="4" fill="hold" grpId="0" nodeType="afterEffect">
                                  <p:stCondLst>
                                    <p:cond delay="0"/>
                                  </p:stCondLst>
                                  <p:childTnLst>
                                    <p:set>
                                      <p:cBhvr>
                                        <p:cTn id="20" dur="1" fill="hold">
                                          <p:stCondLst>
                                            <p:cond delay="0"/>
                                          </p:stCondLst>
                                        </p:cTn>
                                        <p:tgtEl>
                                          <p:spTgt spid="45"/>
                                        </p:tgtEl>
                                        <p:attrNameLst>
                                          <p:attrName>style.visibility</p:attrName>
                                        </p:attrNameLst>
                                      </p:cBhvr>
                                      <p:to>
                                        <p:strVal val="visible"/>
                                      </p:to>
                                    </p:set>
                                    <p:animEffect transition="in" filter="wipe(down)">
                                      <p:cBhvr>
                                        <p:cTn id="21" dur="1000"/>
                                        <p:tgtEl>
                                          <p:spTgt spid="45"/>
                                        </p:tgtEl>
                                      </p:cBhvr>
                                    </p:animEffect>
                                  </p:childTnLst>
                                </p:cTn>
                              </p:par>
                              <p:par>
                                <p:cTn id="22" presetID="2" presetClass="entr" presetSubtype="8" fill="hold" grpId="0" nodeType="withEffect">
                                  <p:stCondLst>
                                    <p:cond delay="500"/>
                                  </p:stCondLst>
                                  <p:childTnLst>
                                    <p:set>
                                      <p:cBhvr>
                                        <p:cTn id="23" dur="1" fill="hold">
                                          <p:stCondLst>
                                            <p:cond delay="0"/>
                                          </p:stCondLst>
                                        </p:cTn>
                                        <p:tgtEl>
                                          <p:spTgt spid="50"/>
                                        </p:tgtEl>
                                        <p:attrNameLst>
                                          <p:attrName>style.visibility</p:attrName>
                                        </p:attrNameLst>
                                      </p:cBhvr>
                                      <p:to>
                                        <p:strVal val="visible"/>
                                      </p:to>
                                    </p:set>
                                    <p:anim calcmode="lin" valueType="num">
                                      <p:cBhvr additive="base">
                                        <p:cTn id="24" dur="500" fill="hold"/>
                                        <p:tgtEl>
                                          <p:spTgt spid="50"/>
                                        </p:tgtEl>
                                        <p:attrNameLst>
                                          <p:attrName>ppt_x</p:attrName>
                                        </p:attrNameLst>
                                      </p:cBhvr>
                                      <p:tavLst>
                                        <p:tav tm="0">
                                          <p:val>
                                            <p:strVal val="0-#ppt_w/2"/>
                                          </p:val>
                                        </p:tav>
                                        <p:tav tm="100000">
                                          <p:val>
                                            <p:strVal val="#ppt_x"/>
                                          </p:val>
                                        </p:tav>
                                      </p:tavLst>
                                    </p:anim>
                                    <p:anim calcmode="lin" valueType="num">
                                      <p:cBhvr additive="base">
                                        <p:cTn id="25" dur="500" fill="hold"/>
                                        <p:tgtEl>
                                          <p:spTgt spid="50"/>
                                        </p:tgtEl>
                                        <p:attrNameLst>
                                          <p:attrName>ppt_y</p:attrName>
                                        </p:attrNameLst>
                                      </p:cBhvr>
                                      <p:tavLst>
                                        <p:tav tm="0">
                                          <p:val>
                                            <p:strVal val="#ppt_y"/>
                                          </p:val>
                                        </p:tav>
                                        <p:tav tm="100000">
                                          <p:val>
                                            <p:strVal val="#ppt_y"/>
                                          </p:val>
                                        </p:tav>
                                      </p:tavLst>
                                    </p:anim>
                                  </p:childTnLst>
                                </p:cTn>
                              </p:par>
                              <p:par>
                                <p:cTn id="26" presetID="2" presetClass="entr" presetSubtype="8" fill="hold" grpId="0" nodeType="withEffect">
                                  <p:stCondLst>
                                    <p:cond delay="500"/>
                                  </p:stCondLst>
                                  <p:childTnLst>
                                    <p:set>
                                      <p:cBhvr>
                                        <p:cTn id="27" dur="1" fill="hold">
                                          <p:stCondLst>
                                            <p:cond delay="0"/>
                                          </p:stCondLst>
                                        </p:cTn>
                                        <p:tgtEl>
                                          <p:spTgt spid="51"/>
                                        </p:tgtEl>
                                        <p:attrNameLst>
                                          <p:attrName>style.visibility</p:attrName>
                                        </p:attrNameLst>
                                      </p:cBhvr>
                                      <p:to>
                                        <p:strVal val="visible"/>
                                      </p:to>
                                    </p:set>
                                    <p:anim calcmode="lin" valueType="num">
                                      <p:cBhvr additive="base">
                                        <p:cTn id="28" dur="500" fill="hold"/>
                                        <p:tgtEl>
                                          <p:spTgt spid="51"/>
                                        </p:tgtEl>
                                        <p:attrNameLst>
                                          <p:attrName>ppt_x</p:attrName>
                                        </p:attrNameLst>
                                      </p:cBhvr>
                                      <p:tavLst>
                                        <p:tav tm="0">
                                          <p:val>
                                            <p:strVal val="0-#ppt_w/2"/>
                                          </p:val>
                                        </p:tav>
                                        <p:tav tm="100000">
                                          <p:val>
                                            <p:strVal val="#ppt_x"/>
                                          </p:val>
                                        </p:tav>
                                      </p:tavLst>
                                    </p:anim>
                                    <p:anim calcmode="lin" valueType="num">
                                      <p:cBhvr additive="base">
                                        <p:cTn id="29" dur="500" fill="hold"/>
                                        <p:tgtEl>
                                          <p:spTgt spid="51"/>
                                        </p:tgtEl>
                                        <p:attrNameLst>
                                          <p:attrName>ppt_y</p:attrName>
                                        </p:attrNameLst>
                                      </p:cBhvr>
                                      <p:tavLst>
                                        <p:tav tm="0">
                                          <p:val>
                                            <p:strVal val="#ppt_y"/>
                                          </p:val>
                                        </p:tav>
                                        <p:tav tm="100000">
                                          <p:val>
                                            <p:strVal val="#ppt_y"/>
                                          </p:val>
                                        </p:tav>
                                      </p:tavLst>
                                    </p:anim>
                                  </p:childTnLst>
                                </p:cTn>
                              </p:par>
                              <p:par>
                                <p:cTn id="30" presetID="2" presetClass="entr" presetSubtype="8" fill="hold" grpId="0" nodeType="withEffect">
                                  <p:stCondLst>
                                    <p:cond delay="500"/>
                                  </p:stCondLst>
                                  <p:childTnLst>
                                    <p:set>
                                      <p:cBhvr>
                                        <p:cTn id="31" dur="1" fill="hold">
                                          <p:stCondLst>
                                            <p:cond delay="0"/>
                                          </p:stCondLst>
                                        </p:cTn>
                                        <p:tgtEl>
                                          <p:spTgt spid="60"/>
                                        </p:tgtEl>
                                        <p:attrNameLst>
                                          <p:attrName>style.visibility</p:attrName>
                                        </p:attrNameLst>
                                      </p:cBhvr>
                                      <p:to>
                                        <p:strVal val="visible"/>
                                      </p:to>
                                    </p:set>
                                    <p:anim calcmode="lin" valueType="num">
                                      <p:cBhvr additive="base">
                                        <p:cTn id="32" dur="500" fill="hold"/>
                                        <p:tgtEl>
                                          <p:spTgt spid="60"/>
                                        </p:tgtEl>
                                        <p:attrNameLst>
                                          <p:attrName>ppt_x</p:attrName>
                                        </p:attrNameLst>
                                      </p:cBhvr>
                                      <p:tavLst>
                                        <p:tav tm="0">
                                          <p:val>
                                            <p:strVal val="0-#ppt_w/2"/>
                                          </p:val>
                                        </p:tav>
                                        <p:tav tm="100000">
                                          <p:val>
                                            <p:strVal val="#ppt_x"/>
                                          </p:val>
                                        </p:tav>
                                      </p:tavLst>
                                    </p:anim>
                                    <p:anim calcmode="lin" valueType="num">
                                      <p:cBhvr additive="base">
                                        <p:cTn id="33" dur="500" fill="hold"/>
                                        <p:tgtEl>
                                          <p:spTgt spid="60"/>
                                        </p:tgtEl>
                                        <p:attrNameLst>
                                          <p:attrName>ppt_y</p:attrName>
                                        </p:attrNameLst>
                                      </p:cBhvr>
                                      <p:tavLst>
                                        <p:tav tm="0">
                                          <p:val>
                                            <p:strVal val="#ppt_y"/>
                                          </p:val>
                                        </p:tav>
                                        <p:tav tm="100000">
                                          <p:val>
                                            <p:strVal val="#ppt_y"/>
                                          </p:val>
                                        </p:tav>
                                      </p:tavLst>
                                    </p:anim>
                                  </p:childTnLst>
                                </p:cTn>
                              </p:par>
                            </p:childTnLst>
                          </p:cTn>
                        </p:par>
                        <p:par>
                          <p:cTn id="34" fill="hold">
                            <p:stCondLst>
                              <p:cond delay="3000"/>
                            </p:stCondLst>
                            <p:childTnLst>
                              <p:par>
                                <p:cTn id="35" presetID="22" presetClass="entr" presetSubtype="4" fill="hold" grpId="0" nodeType="afterEffect">
                                  <p:stCondLst>
                                    <p:cond delay="0"/>
                                  </p:stCondLst>
                                  <p:childTnLst>
                                    <p:set>
                                      <p:cBhvr>
                                        <p:cTn id="36" dur="1" fill="hold">
                                          <p:stCondLst>
                                            <p:cond delay="0"/>
                                          </p:stCondLst>
                                        </p:cTn>
                                        <p:tgtEl>
                                          <p:spTgt spid="46"/>
                                        </p:tgtEl>
                                        <p:attrNameLst>
                                          <p:attrName>style.visibility</p:attrName>
                                        </p:attrNameLst>
                                      </p:cBhvr>
                                      <p:to>
                                        <p:strVal val="visible"/>
                                      </p:to>
                                    </p:set>
                                    <p:animEffect transition="in" filter="wipe(down)">
                                      <p:cBhvr>
                                        <p:cTn id="37" dur="1000"/>
                                        <p:tgtEl>
                                          <p:spTgt spid="46"/>
                                        </p:tgtEl>
                                      </p:cBhvr>
                                    </p:animEffect>
                                  </p:childTnLst>
                                </p:cTn>
                              </p:par>
                              <p:par>
                                <p:cTn id="38" presetID="2" presetClass="entr" presetSubtype="8" fill="hold" grpId="0" nodeType="withEffect">
                                  <p:stCondLst>
                                    <p:cond delay="500"/>
                                  </p:stCondLst>
                                  <p:childTnLst>
                                    <p:set>
                                      <p:cBhvr>
                                        <p:cTn id="39" dur="1" fill="hold">
                                          <p:stCondLst>
                                            <p:cond delay="0"/>
                                          </p:stCondLst>
                                        </p:cTn>
                                        <p:tgtEl>
                                          <p:spTgt spid="52"/>
                                        </p:tgtEl>
                                        <p:attrNameLst>
                                          <p:attrName>style.visibility</p:attrName>
                                        </p:attrNameLst>
                                      </p:cBhvr>
                                      <p:to>
                                        <p:strVal val="visible"/>
                                      </p:to>
                                    </p:set>
                                    <p:anim calcmode="lin" valueType="num">
                                      <p:cBhvr additive="base">
                                        <p:cTn id="40" dur="500" fill="hold"/>
                                        <p:tgtEl>
                                          <p:spTgt spid="52"/>
                                        </p:tgtEl>
                                        <p:attrNameLst>
                                          <p:attrName>ppt_x</p:attrName>
                                        </p:attrNameLst>
                                      </p:cBhvr>
                                      <p:tavLst>
                                        <p:tav tm="0">
                                          <p:val>
                                            <p:strVal val="0-#ppt_w/2"/>
                                          </p:val>
                                        </p:tav>
                                        <p:tav tm="100000">
                                          <p:val>
                                            <p:strVal val="#ppt_x"/>
                                          </p:val>
                                        </p:tav>
                                      </p:tavLst>
                                    </p:anim>
                                    <p:anim calcmode="lin" valueType="num">
                                      <p:cBhvr additive="base">
                                        <p:cTn id="41" dur="500" fill="hold"/>
                                        <p:tgtEl>
                                          <p:spTgt spid="52"/>
                                        </p:tgtEl>
                                        <p:attrNameLst>
                                          <p:attrName>ppt_y</p:attrName>
                                        </p:attrNameLst>
                                      </p:cBhvr>
                                      <p:tavLst>
                                        <p:tav tm="0">
                                          <p:val>
                                            <p:strVal val="#ppt_y"/>
                                          </p:val>
                                        </p:tav>
                                        <p:tav tm="100000">
                                          <p:val>
                                            <p:strVal val="#ppt_y"/>
                                          </p:val>
                                        </p:tav>
                                      </p:tavLst>
                                    </p:anim>
                                  </p:childTnLst>
                                </p:cTn>
                              </p:par>
                              <p:par>
                                <p:cTn id="42" presetID="2" presetClass="entr" presetSubtype="8" fill="hold" grpId="0" nodeType="withEffect">
                                  <p:stCondLst>
                                    <p:cond delay="500"/>
                                  </p:stCondLst>
                                  <p:childTnLst>
                                    <p:set>
                                      <p:cBhvr>
                                        <p:cTn id="43" dur="1" fill="hold">
                                          <p:stCondLst>
                                            <p:cond delay="0"/>
                                          </p:stCondLst>
                                        </p:cTn>
                                        <p:tgtEl>
                                          <p:spTgt spid="53"/>
                                        </p:tgtEl>
                                        <p:attrNameLst>
                                          <p:attrName>style.visibility</p:attrName>
                                        </p:attrNameLst>
                                      </p:cBhvr>
                                      <p:to>
                                        <p:strVal val="visible"/>
                                      </p:to>
                                    </p:set>
                                    <p:anim calcmode="lin" valueType="num">
                                      <p:cBhvr additive="base">
                                        <p:cTn id="44" dur="500" fill="hold"/>
                                        <p:tgtEl>
                                          <p:spTgt spid="53"/>
                                        </p:tgtEl>
                                        <p:attrNameLst>
                                          <p:attrName>ppt_x</p:attrName>
                                        </p:attrNameLst>
                                      </p:cBhvr>
                                      <p:tavLst>
                                        <p:tav tm="0">
                                          <p:val>
                                            <p:strVal val="0-#ppt_w/2"/>
                                          </p:val>
                                        </p:tav>
                                        <p:tav tm="100000">
                                          <p:val>
                                            <p:strVal val="#ppt_x"/>
                                          </p:val>
                                        </p:tav>
                                      </p:tavLst>
                                    </p:anim>
                                    <p:anim calcmode="lin" valueType="num">
                                      <p:cBhvr additive="base">
                                        <p:cTn id="45" dur="500" fill="hold"/>
                                        <p:tgtEl>
                                          <p:spTgt spid="53"/>
                                        </p:tgtEl>
                                        <p:attrNameLst>
                                          <p:attrName>ppt_y</p:attrName>
                                        </p:attrNameLst>
                                      </p:cBhvr>
                                      <p:tavLst>
                                        <p:tav tm="0">
                                          <p:val>
                                            <p:strVal val="#ppt_y"/>
                                          </p:val>
                                        </p:tav>
                                        <p:tav tm="100000">
                                          <p:val>
                                            <p:strVal val="#ppt_y"/>
                                          </p:val>
                                        </p:tav>
                                      </p:tavLst>
                                    </p:anim>
                                  </p:childTnLst>
                                </p:cTn>
                              </p:par>
                              <p:par>
                                <p:cTn id="46" presetID="2" presetClass="entr" presetSubtype="8" fill="hold" grpId="0" nodeType="withEffect">
                                  <p:stCondLst>
                                    <p:cond delay="500"/>
                                  </p:stCondLst>
                                  <p:childTnLst>
                                    <p:set>
                                      <p:cBhvr>
                                        <p:cTn id="47" dur="1" fill="hold">
                                          <p:stCondLst>
                                            <p:cond delay="0"/>
                                          </p:stCondLst>
                                        </p:cTn>
                                        <p:tgtEl>
                                          <p:spTgt spid="61"/>
                                        </p:tgtEl>
                                        <p:attrNameLst>
                                          <p:attrName>style.visibility</p:attrName>
                                        </p:attrNameLst>
                                      </p:cBhvr>
                                      <p:to>
                                        <p:strVal val="visible"/>
                                      </p:to>
                                    </p:set>
                                    <p:anim calcmode="lin" valueType="num">
                                      <p:cBhvr additive="base">
                                        <p:cTn id="48" dur="500" fill="hold"/>
                                        <p:tgtEl>
                                          <p:spTgt spid="61"/>
                                        </p:tgtEl>
                                        <p:attrNameLst>
                                          <p:attrName>ppt_x</p:attrName>
                                        </p:attrNameLst>
                                      </p:cBhvr>
                                      <p:tavLst>
                                        <p:tav tm="0">
                                          <p:val>
                                            <p:strVal val="0-#ppt_w/2"/>
                                          </p:val>
                                        </p:tav>
                                        <p:tav tm="100000">
                                          <p:val>
                                            <p:strVal val="#ppt_x"/>
                                          </p:val>
                                        </p:tav>
                                      </p:tavLst>
                                    </p:anim>
                                    <p:anim calcmode="lin" valueType="num">
                                      <p:cBhvr additive="base">
                                        <p:cTn id="49" dur="500" fill="hold"/>
                                        <p:tgtEl>
                                          <p:spTgt spid="61"/>
                                        </p:tgtEl>
                                        <p:attrNameLst>
                                          <p:attrName>ppt_y</p:attrName>
                                        </p:attrNameLst>
                                      </p:cBhvr>
                                      <p:tavLst>
                                        <p:tav tm="0">
                                          <p:val>
                                            <p:strVal val="#ppt_y"/>
                                          </p:val>
                                        </p:tav>
                                        <p:tav tm="100000">
                                          <p:val>
                                            <p:strVal val="#ppt_y"/>
                                          </p:val>
                                        </p:tav>
                                      </p:tavLst>
                                    </p:anim>
                                  </p:childTnLst>
                                </p:cTn>
                              </p:par>
                            </p:childTnLst>
                          </p:cTn>
                        </p:par>
                        <p:par>
                          <p:cTn id="50" fill="hold">
                            <p:stCondLst>
                              <p:cond delay="4000"/>
                            </p:stCondLst>
                            <p:childTnLst>
                              <p:par>
                                <p:cTn id="51" presetID="22" presetClass="entr" presetSubtype="4" fill="hold" grpId="0" nodeType="afterEffect">
                                  <p:stCondLst>
                                    <p:cond delay="0"/>
                                  </p:stCondLst>
                                  <p:childTnLst>
                                    <p:set>
                                      <p:cBhvr>
                                        <p:cTn id="52" dur="1" fill="hold">
                                          <p:stCondLst>
                                            <p:cond delay="0"/>
                                          </p:stCondLst>
                                        </p:cTn>
                                        <p:tgtEl>
                                          <p:spTgt spid="47"/>
                                        </p:tgtEl>
                                        <p:attrNameLst>
                                          <p:attrName>style.visibility</p:attrName>
                                        </p:attrNameLst>
                                      </p:cBhvr>
                                      <p:to>
                                        <p:strVal val="visible"/>
                                      </p:to>
                                    </p:set>
                                    <p:animEffect transition="in" filter="wipe(down)">
                                      <p:cBhvr>
                                        <p:cTn id="53" dur="1000"/>
                                        <p:tgtEl>
                                          <p:spTgt spid="47"/>
                                        </p:tgtEl>
                                      </p:cBhvr>
                                    </p:animEffect>
                                  </p:childTnLst>
                                </p:cTn>
                              </p:par>
                              <p:par>
                                <p:cTn id="54" presetID="2" presetClass="entr" presetSubtype="8" fill="hold" grpId="0" nodeType="withEffect">
                                  <p:stCondLst>
                                    <p:cond delay="500"/>
                                  </p:stCondLst>
                                  <p:childTnLst>
                                    <p:set>
                                      <p:cBhvr>
                                        <p:cTn id="55" dur="1" fill="hold">
                                          <p:stCondLst>
                                            <p:cond delay="0"/>
                                          </p:stCondLst>
                                        </p:cTn>
                                        <p:tgtEl>
                                          <p:spTgt spid="54"/>
                                        </p:tgtEl>
                                        <p:attrNameLst>
                                          <p:attrName>style.visibility</p:attrName>
                                        </p:attrNameLst>
                                      </p:cBhvr>
                                      <p:to>
                                        <p:strVal val="visible"/>
                                      </p:to>
                                    </p:set>
                                    <p:anim calcmode="lin" valueType="num">
                                      <p:cBhvr additive="base">
                                        <p:cTn id="56" dur="500" fill="hold"/>
                                        <p:tgtEl>
                                          <p:spTgt spid="54"/>
                                        </p:tgtEl>
                                        <p:attrNameLst>
                                          <p:attrName>ppt_x</p:attrName>
                                        </p:attrNameLst>
                                      </p:cBhvr>
                                      <p:tavLst>
                                        <p:tav tm="0">
                                          <p:val>
                                            <p:strVal val="0-#ppt_w/2"/>
                                          </p:val>
                                        </p:tav>
                                        <p:tav tm="100000">
                                          <p:val>
                                            <p:strVal val="#ppt_x"/>
                                          </p:val>
                                        </p:tav>
                                      </p:tavLst>
                                    </p:anim>
                                    <p:anim calcmode="lin" valueType="num">
                                      <p:cBhvr additive="base">
                                        <p:cTn id="57" dur="500" fill="hold"/>
                                        <p:tgtEl>
                                          <p:spTgt spid="54"/>
                                        </p:tgtEl>
                                        <p:attrNameLst>
                                          <p:attrName>ppt_y</p:attrName>
                                        </p:attrNameLst>
                                      </p:cBhvr>
                                      <p:tavLst>
                                        <p:tav tm="0">
                                          <p:val>
                                            <p:strVal val="#ppt_y"/>
                                          </p:val>
                                        </p:tav>
                                        <p:tav tm="100000">
                                          <p:val>
                                            <p:strVal val="#ppt_y"/>
                                          </p:val>
                                        </p:tav>
                                      </p:tavLst>
                                    </p:anim>
                                  </p:childTnLst>
                                </p:cTn>
                              </p:par>
                              <p:par>
                                <p:cTn id="58" presetID="2" presetClass="entr" presetSubtype="8" fill="hold" grpId="0" nodeType="withEffect">
                                  <p:stCondLst>
                                    <p:cond delay="500"/>
                                  </p:stCondLst>
                                  <p:childTnLst>
                                    <p:set>
                                      <p:cBhvr>
                                        <p:cTn id="59" dur="1" fill="hold">
                                          <p:stCondLst>
                                            <p:cond delay="0"/>
                                          </p:stCondLst>
                                        </p:cTn>
                                        <p:tgtEl>
                                          <p:spTgt spid="55"/>
                                        </p:tgtEl>
                                        <p:attrNameLst>
                                          <p:attrName>style.visibility</p:attrName>
                                        </p:attrNameLst>
                                      </p:cBhvr>
                                      <p:to>
                                        <p:strVal val="visible"/>
                                      </p:to>
                                    </p:set>
                                    <p:anim calcmode="lin" valueType="num">
                                      <p:cBhvr additive="base">
                                        <p:cTn id="60" dur="500" fill="hold"/>
                                        <p:tgtEl>
                                          <p:spTgt spid="55"/>
                                        </p:tgtEl>
                                        <p:attrNameLst>
                                          <p:attrName>ppt_x</p:attrName>
                                        </p:attrNameLst>
                                      </p:cBhvr>
                                      <p:tavLst>
                                        <p:tav tm="0">
                                          <p:val>
                                            <p:strVal val="0-#ppt_w/2"/>
                                          </p:val>
                                        </p:tav>
                                        <p:tav tm="100000">
                                          <p:val>
                                            <p:strVal val="#ppt_x"/>
                                          </p:val>
                                        </p:tav>
                                      </p:tavLst>
                                    </p:anim>
                                    <p:anim calcmode="lin" valueType="num">
                                      <p:cBhvr additive="base">
                                        <p:cTn id="61" dur="500" fill="hold"/>
                                        <p:tgtEl>
                                          <p:spTgt spid="55"/>
                                        </p:tgtEl>
                                        <p:attrNameLst>
                                          <p:attrName>ppt_y</p:attrName>
                                        </p:attrNameLst>
                                      </p:cBhvr>
                                      <p:tavLst>
                                        <p:tav tm="0">
                                          <p:val>
                                            <p:strVal val="#ppt_y"/>
                                          </p:val>
                                        </p:tav>
                                        <p:tav tm="100000">
                                          <p:val>
                                            <p:strVal val="#ppt_y"/>
                                          </p:val>
                                        </p:tav>
                                      </p:tavLst>
                                    </p:anim>
                                  </p:childTnLst>
                                </p:cTn>
                              </p:par>
                              <p:par>
                                <p:cTn id="62" presetID="2" presetClass="entr" presetSubtype="8" fill="hold" grpId="0" nodeType="withEffect">
                                  <p:stCondLst>
                                    <p:cond delay="500"/>
                                  </p:stCondLst>
                                  <p:childTnLst>
                                    <p:set>
                                      <p:cBhvr>
                                        <p:cTn id="63" dur="1" fill="hold">
                                          <p:stCondLst>
                                            <p:cond delay="0"/>
                                          </p:stCondLst>
                                        </p:cTn>
                                        <p:tgtEl>
                                          <p:spTgt spid="62"/>
                                        </p:tgtEl>
                                        <p:attrNameLst>
                                          <p:attrName>style.visibility</p:attrName>
                                        </p:attrNameLst>
                                      </p:cBhvr>
                                      <p:to>
                                        <p:strVal val="visible"/>
                                      </p:to>
                                    </p:set>
                                    <p:anim calcmode="lin" valueType="num">
                                      <p:cBhvr additive="base">
                                        <p:cTn id="64" dur="500" fill="hold"/>
                                        <p:tgtEl>
                                          <p:spTgt spid="62"/>
                                        </p:tgtEl>
                                        <p:attrNameLst>
                                          <p:attrName>ppt_x</p:attrName>
                                        </p:attrNameLst>
                                      </p:cBhvr>
                                      <p:tavLst>
                                        <p:tav tm="0">
                                          <p:val>
                                            <p:strVal val="0-#ppt_w/2"/>
                                          </p:val>
                                        </p:tav>
                                        <p:tav tm="100000">
                                          <p:val>
                                            <p:strVal val="#ppt_x"/>
                                          </p:val>
                                        </p:tav>
                                      </p:tavLst>
                                    </p:anim>
                                    <p:anim calcmode="lin" valueType="num">
                                      <p:cBhvr additive="base">
                                        <p:cTn id="65" dur="500" fill="hold"/>
                                        <p:tgtEl>
                                          <p:spTgt spid="62"/>
                                        </p:tgtEl>
                                        <p:attrNameLst>
                                          <p:attrName>ppt_y</p:attrName>
                                        </p:attrNameLst>
                                      </p:cBhvr>
                                      <p:tavLst>
                                        <p:tav tm="0">
                                          <p:val>
                                            <p:strVal val="#ppt_y"/>
                                          </p:val>
                                        </p:tav>
                                        <p:tav tm="100000">
                                          <p:val>
                                            <p:strVal val="#ppt_y"/>
                                          </p:val>
                                        </p:tav>
                                      </p:tavLst>
                                    </p:anim>
                                  </p:childTnLst>
                                </p:cTn>
                              </p:par>
                            </p:childTnLst>
                          </p:cTn>
                        </p:par>
                        <p:par>
                          <p:cTn id="66" fill="hold">
                            <p:stCondLst>
                              <p:cond delay="5000"/>
                            </p:stCondLst>
                            <p:childTnLst>
                              <p:par>
                                <p:cTn id="67" presetID="22" presetClass="entr" presetSubtype="4" fill="hold" grpId="0" nodeType="afterEffect">
                                  <p:stCondLst>
                                    <p:cond delay="0"/>
                                  </p:stCondLst>
                                  <p:childTnLst>
                                    <p:set>
                                      <p:cBhvr>
                                        <p:cTn id="68" dur="1" fill="hold">
                                          <p:stCondLst>
                                            <p:cond delay="0"/>
                                          </p:stCondLst>
                                        </p:cTn>
                                        <p:tgtEl>
                                          <p:spTgt spid="48"/>
                                        </p:tgtEl>
                                        <p:attrNameLst>
                                          <p:attrName>style.visibility</p:attrName>
                                        </p:attrNameLst>
                                      </p:cBhvr>
                                      <p:to>
                                        <p:strVal val="visible"/>
                                      </p:to>
                                    </p:set>
                                    <p:animEffect transition="in" filter="wipe(down)">
                                      <p:cBhvr>
                                        <p:cTn id="69" dur="1000"/>
                                        <p:tgtEl>
                                          <p:spTgt spid="48"/>
                                        </p:tgtEl>
                                      </p:cBhvr>
                                    </p:animEffect>
                                  </p:childTnLst>
                                </p:cTn>
                              </p:par>
                              <p:par>
                                <p:cTn id="70" presetID="2" presetClass="entr" presetSubtype="2" fill="hold" grpId="0" nodeType="withEffect">
                                  <p:stCondLst>
                                    <p:cond delay="500"/>
                                  </p:stCondLst>
                                  <p:childTnLst>
                                    <p:set>
                                      <p:cBhvr>
                                        <p:cTn id="71" dur="1" fill="hold">
                                          <p:stCondLst>
                                            <p:cond delay="0"/>
                                          </p:stCondLst>
                                        </p:cTn>
                                        <p:tgtEl>
                                          <p:spTgt spid="56"/>
                                        </p:tgtEl>
                                        <p:attrNameLst>
                                          <p:attrName>style.visibility</p:attrName>
                                        </p:attrNameLst>
                                      </p:cBhvr>
                                      <p:to>
                                        <p:strVal val="visible"/>
                                      </p:to>
                                    </p:set>
                                    <p:anim calcmode="lin" valueType="num">
                                      <p:cBhvr additive="base">
                                        <p:cTn id="72" dur="500" fill="hold"/>
                                        <p:tgtEl>
                                          <p:spTgt spid="56"/>
                                        </p:tgtEl>
                                        <p:attrNameLst>
                                          <p:attrName>ppt_x</p:attrName>
                                        </p:attrNameLst>
                                      </p:cBhvr>
                                      <p:tavLst>
                                        <p:tav tm="0">
                                          <p:val>
                                            <p:strVal val="1+#ppt_w/2"/>
                                          </p:val>
                                        </p:tav>
                                        <p:tav tm="100000">
                                          <p:val>
                                            <p:strVal val="#ppt_x"/>
                                          </p:val>
                                        </p:tav>
                                      </p:tavLst>
                                    </p:anim>
                                    <p:anim calcmode="lin" valueType="num">
                                      <p:cBhvr additive="base">
                                        <p:cTn id="73" dur="500" fill="hold"/>
                                        <p:tgtEl>
                                          <p:spTgt spid="56"/>
                                        </p:tgtEl>
                                        <p:attrNameLst>
                                          <p:attrName>ppt_y</p:attrName>
                                        </p:attrNameLst>
                                      </p:cBhvr>
                                      <p:tavLst>
                                        <p:tav tm="0">
                                          <p:val>
                                            <p:strVal val="#ppt_y"/>
                                          </p:val>
                                        </p:tav>
                                        <p:tav tm="100000">
                                          <p:val>
                                            <p:strVal val="#ppt_y"/>
                                          </p:val>
                                        </p:tav>
                                      </p:tavLst>
                                    </p:anim>
                                  </p:childTnLst>
                                </p:cTn>
                              </p:par>
                              <p:par>
                                <p:cTn id="74" presetID="2" presetClass="entr" presetSubtype="2" fill="hold" grpId="0" nodeType="withEffect">
                                  <p:stCondLst>
                                    <p:cond delay="500"/>
                                  </p:stCondLst>
                                  <p:childTnLst>
                                    <p:set>
                                      <p:cBhvr>
                                        <p:cTn id="75" dur="1" fill="hold">
                                          <p:stCondLst>
                                            <p:cond delay="0"/>
                                          </p:stCondLst>
                                        </p:cTn>
                                        <p:tgtEl>
                                          <p:spTgt spid="57"/>
                                        </p:tgtEl>
                                        <p:attrNameLst>
                                          <p:attrName>style.visibility</p:attrName>
                                        </p:attrNameLst>
                                      </p:cBhvr>
                                      <p:to>
                                        <p:strVal val="visible"/>
                                      </p:to>
                                    </p:set>
                                    <p:anim calcmode="lin" valueType="num">
                                      <p:cBhvr additive="base">
                                        <p:cTn id="76" dur="500" fill="hold"/>
                                        <p:tgtEl>
                                          <p:spTgt spid="57"/>
                                        </p:tgtEl>
                                        <p:attrNameLst>
                                          <p:attrName>ppt_x</p:attrName>
                                        </p:attrNameLst>
                                      </p:cBhvr>
                                      <p:tavLst>
                                        <p:tav tm="0">
                                          <p:val>
                                            <p:strVal val="1+#ppt_w/2"/>
                                          </p:val>
                                        </p:tav>
                                        <p:tav tm="100000">
                                          <p:val>
                                            <p:strVal val="#ppt_x"/>
                                          </p:val>
                                        </p:tav>
                                      </p:tavLst>
                                    </p:anim>
                                    <p:anim calcmode="lin" valueType="num">
                                      <p:cBhvr additive="base">
                                        <p:cTn id="77" dur="500" fill="hold"/>
                                        <p:tgtEl>
                                          <p:spTgt spid="57"/>
                                        </p:tgtEl>
                                        <p:attrNameLst>
                                          <p:attrName>ppt_y</p:attrName>
                                        </p:attrNameLst>
                                      </p:cBhvr>
                                      <p:tavLst>
                                        <p:tav tm="0">
                                          <p:val>
                                            <p:strVal val="#ppt_y"/>
                                          </p:val>
                                        </p:tav>
                                        <p:tav tm="100000">
                                          <p:val>
                                            <p:strVal val="#ppt_y"/>
                                          </p:val>
                                        </p:tav>
                                      </p:tavLst>
                                    </p:anim>
                                  </p:childTnLst>
                                </p:cTn>
                              </p:par>
                              <p:par>
                                <p:cTn id="78" presetID="2" presetClass="entr" presetSubtype="2" fill="hold" grpId="0" nodeType="withEffect">
                                  <p:stCondLst>
                                    <p:cond delay="500"/>
                                  </p:stCondLst>
                                  <p:childTnLst>
                                    <p:set>
                                      <p:cBhvr>
                                        <p:cTn id="79" dur="1" fill="hold">
                                          <p:stCondLst>
                                            <p:cond delay="0"/>
                                          </p:stCondLst>
                                        </p:cTn>
                                        <p:tgtEl>
                                          <p:spTgt spid="64"/>
                                        </p:tgtEl>
                                        <p:attrNameLst>
                                          <p:attrName>style.visibility</p:attrName>
                                        </p:attrNameLst>
                                      </p:cBhvr>
                                      <p:to>
                                        <p:strVal val="visible"/>
                                      </p:to>
                                    </p:set>
                                    <p:anim calcmode="lin" valueType="num">
                                      <p:cBhvr additive="base">
                                        <p:cTn id="80" dur="500" fill="hold"/>
                                        <p:tgtEl>
                                          <p:spTgt spid="64"/>
                                        </p:tgtEl>
                                        <p:attrNameLst>
                                          <p:attrName>ppt_x</p:attrName>
                                        </p:attrNameLst>
                                      </p:cBhvr>
                                      <p:tavLst>
                                        <p:tav tm="0">
                                          <p:val>
                                            <p:strVal val="1+#ppt_w/2"/>
                                          </p:val>
                                        </p:tav>
                                        <p:tav tm="100000">
                                          <p:val>
                                            <p:strVal val="#ppt_x"/>
                                          </p:val>
                                        </p:tav>
                                      </p:tavLst>
                                    </p:anim>
                                    <p:anim calcmode="lin" valueType="num">
                                      <p:cBhvr additive="base">
                                        <p:cTn id="81" dur="500" fill="hold"/>
                                        <p:tgtEl>
                                          <p:spTgt spid="64"/>
                                        </p:tgtEl>
                                        <p:attrNameLst>
                                          <p:attrName>ppt_y</p:attrName>
                                        </p:attrNameLst>
                                      </p:cBhvr>
                                      <p:tavLst>
                                        <p:tav tm="0">
                                          <p:val>
                                            <p:strVal val="#ppt_y"/>
                                          </p:val>
                                        </p:tav>
                                        <p:tav tm="100000">
                                          <p:val>
                                            <p:strVal val="#ppt_y"/>
                                          </p:val>
                                        </p:tav>
                                      </p:tavLst>
                                    </p:anim>
                                  </p:childTnLst>
                                </p:cTn>
                              </p:par>
                            </p:childTnLst>
                          </p:cTn>
                        </p:par>
                        <p:par>
                          <p:cTn id="82" fill="hold">
                            <p:stCondLst>
                              <p:cond delay="6000"/>
                            </p:stCondLst>
                            <p:childTnLst>
                              <p:par>
                                <p:cTn id="83" presetID="22" presetClass="entr" presetSubtype="4" fill="hold" grpId="0" nodeType="afterEffect">
                                  <p:stCondLst>
                                    <p:cond delay="0"/>
                                  </p:stCondLst>
                                  <p:childTnLst>
                                    <p:set>
                                      <p:cBhvr>
                                        <p:cTn id="84" dur="1" fill="hold">
                                          <p:stCondLst>
                                            <p:cond delay="0"/>
                                          </p:stCondLst>
                                        </p:cTn>
                                        <p:tgtEl>
                                          <p:spTgt spid="49"/>
                                        </p:tgtEl>
                                        <p:attrNameLst>
                                          <p:attrName>style.visibility</p:attrName>
                                        </p:attrNameLst>
                                      </p:cBhvr>
                                      <p:to>
                                        <p:strVal val="visible"/>
                                      </p:to>
                                    </p:set>
                                    <p:animEffect transition="in" filter="wipe(down)">
                                      <p:cBhvr>
                                        <p:cTn id="85" dur="1000"/>
                                        <p:tgtEl>
                                          <p:spTgt spid="49"/>
                                        </p:tgtEl>
                                      </p:cBhvr>
                                    </p:animEffect>
                                  </p:childTnLst>
                                </p:cTn>
                              </p:par>
                              <p:par>
                                <p:cTn id="86" presetID="2" presetClass="entr" presetSubtype="2" fill="hold" grpId="0" nodeType="withEffect">
                                  <p:stCondLst>
                                    <p:cond delay="500"/>
                                  </p:stCondLst>
                                  <p:childTnLst>
                                    <p:set>
                                      <p:cBhvr>
                                        <p:cTn id="87" dur="1" fill="hold">
                                          <p:stCondLst>
                                            <p:cond delay="0"/>
                                          </p:stCondLst>
                                        </p:cTn>
                                        <p:tgtEl>
                                          <p:spTgt spid="58"/>
                                        </p:tgtEl>
                                        <p:attrNameLst>
                                          <p:attrName>style.visibility</p:attrName>
                                        </p:attrNameLst>
                                      </p:cBhvr>
                                      <p:to>
                                        <p:strVal val="visible"/>
                                      </p:to>
                                    </p:set>
                                    <p:anim calcmode="lin" valueType="num">
                                      <p:cBhvr additive="base">
                                        <p:cTn id="88" dur="500" fill="hold"/>
                                        <p:tgtEl>
                                          <p:spTgt spid="58"/>
                                        </p:tgtEl>
                                        <p:attrNameLst>
                                          <p:attrName>ppt_x</p:attrName>
                                        </p:attrNameLst>
                                      </p:cBhvr>
                                      <p:tavLst>
                                        <p:tav tm="0">
                                          <p:val>
                                            <p:strVal val="1+#ppt_w/2"/>
                                          </p:val>
                                        </p:tav>
                                        <p:tav tm="100000">
                                          <p:val>
                                            <p:strVal val="#ppt_x"/>
                                          </p:val>
                                        </p:tav>
                                      </p:tavLst>
                                    </p:anim>
                                    <p:anim calcmode="lin" valueType="num">
                                      <p:cBhvr additive="base">
                                        <p:cTn id="89" dur="500" fill="hold"/>
                                        <p:tgtEl>
                                          <p:spTgt spid="58"/>
                                        </p:tgtEl>
                                        <p:attrNameLst>
                                          <p:attrName>ppt_y</p:attrName>
                                        </p:attrNameLst>
                                      </p:cBhvr>
                                      <p:tavLst>
                                        <p:tav tm="0">
                                          <p:val>
                                            <p:strVal val="#ppt_y"/>
                                          </p:val>
                                        </p:tav>
                                        <p:tav tm="100000">
                                          <p:val>
                                            <p:strVal val="#ppt_y"/>
                                          </p:val>
                                        </p:tav>
                                      </p:tavLst>
                                    </p:anim>
                                  </p:childTnLst>
                                </p:cTn>
                              </p:par>
                              <p:par>
                                <p:cTn id="90" presetID="2" presetClass="entr" presetSubtype="2" fill="hold" grpId="0" nodeType="withEffect">
                                  <p:stCondLst>
                                    <p:cond delay="500"/>
                                  </p:stCondLst>
                                  <p:childTnLst>
                                    <p:set>
                                      <p:cBhvr>
                                        <p:cTn id="91" dur="1" fill="hold">
                                          <p:stCondLst>
                                            <p:cond delay="0"/>
                                          </p:stCondLst>
                                        </p:cTn>
                                        <p:tgtEl>
                                          <p:spTgt spid="59"/>
                                        </p:tgtEl>
                                        <p:attrNameLst>
                                          <p:attrName>style.visibility</p:attrName>
                                        </p:attrNameLst>
                                      </p:cBhvr>
                                      <p:to>
                                        <p:strVal val="visible"/>
                                      </p:to>
                                    </p:set>
                                    <p:anim calcmode="lin" valueType="num">
                                      <p:cBhvr additive="base">
                                        <p:cTn id="92" dur="500" fill="hold"/>
                                        <p:tgtEl>
                                          <p:spTgt spid="59"/>
                                        </p:tgtEl>
                                        <p:attrNameLst>
                                          <p:attrName>ppt_x</p:attrName>
                                        </p:attrNameLst>
                                      </p:cBhvr>
                                      <p:tavLst>
                                        <p:tav tm="0">
                                          <p:val>
                                            <p:strVal val="1+#ppt_w/2"/>
                                          </p:val>
                                        </p:tav>
                                        <p:tav tm="100000">
                                          <p:val>
                                            <p:strVal val="#ppt_x"/>
                                          </p:val>
                                        </p:tav>
                                      </p:tavLst>
                                    </p:anim>
                                    <p:anim calcmode="lin" valueType="num">
                                      <p:cBhvr additive="base">
                                        <p:cTn id="93" dur="500" fill="hold"/>
                                        <p:tgtEl>
                                          <p:spTgt spid="59"/>
                                        </p:tgtEl>
                                        <p:attrNameLst>
                                          <p:attrName>ppt_y</p:attrName>
                                        </p:attrNameLst>
                                      </p:cBhvr>
                                      <p:tavLst>
                                        <p:tav tm="0">
                                          <p:val>
                                            <p:strVal val="#ppt_y"/>
                                          </p:val>
                                        </p:tav>
                                        <p:tav tm="100000">
                                          <p:val>
                                            <p:strVal val="#ppt_y"/>
                                          </p:val>
                                        </p:tav>
                                      </p:tavLst>
                                    </p:anim>
                                  </p:childTnLst>
                                </p:cTn>
                              </p:par>
                              <p:par>
                                <p:cTn id="94" presetID="2" presetClass="entr" presetSubtype="2" fill="hold" grpId="0" nodeType="withEffect">
                                  <p:stCondLst>
                                    <p:cond delay="500"/>
                                  </p:stCondLst>
                                  <p:childTnLst>
                                    <p:set>
                                      <p:cBhvr>
                                        <p:cTn id="95" dur="1" fill="hold">
                                          <p:stCondLst>
                                            <p:cond delay="0"/>
                                          </p:stCondLst>
                                        </p:cTn>
                                        <p:tgtEl>
                                          <p:spTgt spid="63"/>
                                        </p:tgtEl>
                                        <p:attrNameLst>
                                          <p:attrName>style.visibility</p:attrName>
                                        </p:attrNameLst>
                                      </p:cBhvr>
                                      <p:to>
                                        <p:strVal val="visible"/>
                                      </p:to>
                                    </p:set>
                                    <p:anim calcmode="lin" valueType="num">
                                      <p:cBhvr additive="base">
                                        <p:cTn id="96" dur="500" fill="hold"/>
                                        <p:tgtEl>
                                          <p:spTgt spid="63"/>
                                        </p:tgtEl>
                                        <p:attrNameLst>
                                          <p:attrName>ppt_x</p:attrName>
                                        </p:attrNameLst>
                                      </p:cBhvr>
                                      <p:tavLst>
                                        <p:tav tm="0">
                                          <p:val>
                                            <p:strVal val="1+#ppt_w/2"/>
                                          </p:val>
                                        </p:tav>
                                        <p:tav tm="100000">
                                          <p:val>
                                            <p:strVal val="#ppt_x"/>
                                          </p:val>
                                        </p:tav>
                                      </p:tavLst>
                                    </p:anim>
                                    <p:anim calcmode="lin" valueType="num">
                                      <p:cBhvr additive="base">
                                        <p:cTn id="97" dur="500" fill="hold"/>
                                        <p:tgtEl>
                                          <p:spTgt spid="6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5" grpId="0" bldLvl="0" animBg="1"/>
      <p:bldP spid="46" grpId="0" bldLvl="0" animBg="1"/>
      <p:bldP spid="47" grpId="0" bldLvl="0" animBg="1"/>
      <p:bldP spid="48" grpId="0" bldLvl="0" animBg="1"/>
      <p:bldP spid="49" grpId="0" bldLvl="0" animBg="1"/>
      <p:bldP spid="50" grpId="0"/>
      <p:bldP spid="51" grpId="0"/>
      <p:bldP spid="52" grpId="0"/>
      <p:bldP spid="53" grpId="0"/>
      <p:bldP spid="54" grpId="0"/>
      <p:bldP spid="55" grpId="0"/>
      <p:bldP spid="56" grpId="0"/>
      <p:bldP spid="57" grpId="0"/>
      <p:bldP spid="58" grpId="0"/>
      <p:bldP spid="59" grpId="0"/>
      <p:bldP spid="60" grpId="0"/>
      <p:bldP spid="61" grpId="0"/>
      <p:bldP spid="62" grpId="0"/>
      <p:bldP spid="63" grpId="0"/>
      <p:bldP spid="64" grpId="0"/>
      <p:bldP spid="65" grpId="0" bldLvl="0" animBg="1"/>
      <p:bldP spid="66" grpId="0" bldLvl="0" animBg="1"/>
      <p:bldP spid="67" grpId="0" bldLvl="0" animBg="1"/>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289"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2290"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2291"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2292"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2293"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6</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12294"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2295"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2" name="组合 11"/>
          <p:cNvGrpSpPr/>
          <p:nvPr/>
        </p:nvGrpSpPr>
        <p:grpSpPr>
          <a:xfrm>
            <a:off x="792564" y="1384511"/>
            <a:ext cx="3292857" cy="2493809"/>
            <a:chOff x="2282031" y="457200"/>
            <a:chExt cx="7631113" cy="5943600"/>
          </a:xfrm>
        </p:grpSpPr>
        <p:pic>
          <p:nvPicPr>
            <p:cNvPr id="2" name="Picture 3" descr="C:\Users\Administrator\Desktop\iMac_resource.png"/>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a:off x="2282031" y="457200"/>
              <a:ext cx="7631113" cy="5943600"/>
            </a:xfrm>
            <a:prstGeom prst="rect">
              <a:avLst/>
            </a:prstGeom>
            <a:noFill/>
            <a:extLst>
              <a:ext uri="{909E8E84-426E-40DD-AFC4-6F175D3DCCD1}">
                <a14:hiddenFill xmlns:a14="http://schemas.microsoft.com/office/drawing/2010/main">
                  <a:solidFill>
                    <a:srgbClr val="FFFFFF"/>
                  </a:solidFill>
                </a14:hiddenFill>
              </a:ext>
            </a:extLst>
          </p:spPr>
        </p:pic>
        <p:sp>
          <p:nvSpPr>
            <p:cNvPr id="3" name="矩形 2"/>
            <p:cNvSpPr/>
            <p:nvPr/>
          </p:nvSpPr>
          <p:spPr>
            <a:xfrm>
              <a:off x="3098185" y="980728"/>
              <a:ext cx="6048672" cy="3456384"/>
            </a:xfrm>
            <a:prstGeom prst="rect">
              <a:avLst/>
            </a:prstGeom>
            <a:blipFill>
              <a:blip r:embed="rId4" cstate="screen">
                <a:extLst>
                  <a:ext uri="{28A0092B-C50C-407E-A947-70E740481C1C}">
                    <a14:useLocalDpi xmlns:a14="http://schemas.microsoft.com/office/drawing/2010/main"/>
                  </a:ext>
                </a:extLst>
              </a:blip>
              <a:srcRect/>
              <a:stretch>
                <a:fillRect/>
              </a:stretch>
            </a:blipFill>
            <a:ln>
              <a:noFill/>
            </a:ln>
            <a:effectLst>
              <a:innerShdw blurRad="63500" dist="508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4" name="组合 3"/>
          <p:cNvGrpSpPr/>
          <p:nvPr/>
        </p:nvGrpSpPr>
        <p:grpSpPr>
          <a:xfrm>
            <a:off x="2790266" y="2483358"/>
            <a:ext cx="1457782" cy="1803876"/>
            <a:chOff x="865232" y="1286330"/>
            <a:chExt cx="4013321" cy="4966128"/>
          </a:xfrm>
        </p:grpSpPr>
        <p:pic>
          <p:nvPicPr>
            <p:cNvPr id="16" name="Picture 3"/>
            <p:cNvPicPr>
              <a:picLocks noChangeAspect="1"/>
            </p:cNvPicPr>
            <p:nvPr/>
          </p:nvPicPr>
          <p:blipFill rotWithShape="1">
            <a:blip r:embed="rId5" cstate="screen">
              <a:extLst>
                <a:ext uri="{28A0092B-C50C-407E-A947-70E740481C1C}">
                  <a14:useLocalDpi xmlns:a14="http://schemas.microsoft.com/office/drawing/2010/main"/>
                </a:ext>
              </a:extLst>
            </a:blip>
            <a:srcRect/>
            <a:stretch>
              <a:fillRect/>
            </a:stretch>
          </p:blipFill>
          <p:spPr>
            <a:xfrm>
              <a:off x="865232" y="1286330"/>
              <a:ext cx="4013321" cy="4966128"/>
            </a:xfrm>
            <a:prstGeom prst="rect">
              <a:avLst/>
            </a:prstGeom>
          </p:spPr>
        </p:pic>
        <p:sp>
          <p:nvSpPr>
            <p:cNvPr id="17" name="Rectangle 4"/>
            <p:cNvSpPr/>
            <p:nvPr/>
          </p:nvSpPr>
          <p:spPr>
            <a:xfrm>
              <a:off x="1454929" y="1875864"/>
              <a:ext cx="2838784" cy="3697941"/>
            </a:xfrm>
            <a:prstGeom prst="rect">
              <a:avLst/>
            </a:prstGeom>
            <a:blipFill>
              <a:blip r:embed="rId6" cstate="screen">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p>
          </p:txBody>
        </p:sp>
      </p:grpSp>
      <p:grpSp>
        <p:nvGrpSpPr>
          <p:cNvPr id="18" name="组合 17"/>
          <p:cNvGrpSpPr/>
          <p:nvPr/>
        </p:nvGrpSpPr>
        <p:grpSpPr>
          <a:xfrm>
            <a:off x="4579067" y="1276527"/>
            <a:ext cx="620233" cy="618851"/>
            <a:chOff x="5962996" y="1700808"/>
            <a:chExt cx="827193" cy="825350"/>
          </a:xfrm>
        </p:grpSpPr>
        <p:sp>
          <p:nvSpPr>
            <p:cNvPr id="19" name="橢圓 5"/>
            <p:cNvSpPr/>
            <p:nvPr/>
          </p:nvSpPr>
          <p:spPr>
            <a:xfrm>
              <a:off x="5962996" y="1700808"/>
              <a:ext cx="827193" cy="825350"/>
            </a:xfrm>
            <a:prstGeom prst="ellipse">
              <a:avLst/>
            </a:pr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TW" altLang="en-US" sz="2100">
                <a:solidFill>
                  <a:schemeClr val="bg1"/>
                </a:solidFill>
                <a:effectLst>
                  <a:outerShdw blurRad="38100" dist="38100" dir="2700000" algn="tl">
                    <a:srgbClr val="000000">
                      <a:alpha val="43137"/>
                    </a:srgbClr>
                  </a:outerShdw>
                </a:effectLst>
                <a:latin typeface="DIN-BoldItalic" pitchFamily="50" charset="0"/>
              </a:endParaRPr>
            </a:p>
          </p:txBody>
        </p:sp>
        <p:sp>
          <p:nvSpPr>
            <p:cNvPr id="20" name="Freeform 454"/>
            <p:cNvSpPr>
              <a:spLocks noEditPoints="1"/>
            </p:cNvSpPr>
            <p:nvPr/>
          </p:nvSpPr>
          <p:spPr bwMode="auto">
            <a:xfrm flipH="1">
              <a:off x="6188219" y="1964142"/>
              <a:ext cx="376746" cy="298681"/>
            </a:xfrm>
            <a:custGeom>
              <a:avLst/>
              <a:gdLst>
                <a:gd name="T0" fmla="*/ 47 w 47"/>
                <a:gd name="T1" fmla="*/ 29 h 37"/>
                <a:gd name="T2" fmla="*/ 43 w 47"/>
                <a:gd name="T3" fmla="*/ 30 h 37"/>
                <a:gd name="T4" fmla="*/ 36 w 47"/>
                <a:gd name="T5" fmla="*/ 37 h 37"/>
                <a:gd name="T6" fmla="*/ 29 w 47"/>
                <a:gd name="T7" fmla="*/ 30 h 37"/>
                <a:gd name="T8" fmla="*/ 19 w 47"/>
                <a:gd name="T9" fmla="*/ 30 h 37"/>
                <a:gd name="T10" fmla="*/ 12 w 47"/>
                <a:gd name="T11" fmla="*/ 37 h 37"/>
                <a:gd name="T12" fmla="*/ 5 w 47"/>
                <a:gd name="T13" fmla="*/ 30 h 37"/>
                <a:gd name="T14" fmla="*/ 4 w 47"/>
                <a:gd name="T15" fmla="*/ 30 h 37"/>
                <a:gd name="T16" fmla="*/ 0 w 47"/>
                <a:gd name="T17" fmla="*/ 29 h 37"/>
                <a:gd name="T18" fmla="*/ 2 w 47"/>
                <a:gd name="T19" fmla="*/ 27 h 37"/>
                <a:gd name="T20" fmla="*/ 2 w 47"/>
                <a:gd name="T21" fmla="*/ 18 h 37"/>
                <a:gd name="T22" fmla="*/ 3 w 47"/>
                <a:gd name="T23" fmla="*/ 13 h 37"/>
                <a:gd name="T24" fmla="*/ 8 w 47"/>
                <a:gd name="T25" fmla="*/ 8 h 37"/>
                <a:gd name="T26" fmla="*/ 11 w 47"/>
                <a:gd name="T27" fmla="*/ 6 h 37"/>
                <a:gd name="T28" fmla="*/ 16 w 47"/>
                <a:gd name="T29" fmla="*/ 6 h 37"/>
                <a:gd name="T30" fmla="*/ 16 w 47"/>
                <a:gd name="T31" fmla="*/ 1 h 37"/>
                <a:gd name="T32" fmla="*/ 17 w 47"/>
                <a:gd name="T33" fmla="*/ 0 h 37"/>
                <a:gd name="T34" fmla="*/ 45 w 47"/>
                <a:gd name="T35" fmla="*/ 0 h 37"/>
                <a:gd name="T36" fmla="*/ 47 w 47"/>
                <a:gd name="T37" fmla="*/ 1 h 37"/>
                <a:gd name="T38" fmla="*/ 47 w 47"/>
                <a:gd name="T39" fmla="*/ 29 h 37"/>
                <a:gd name="T40" fmla="*/ 16 w 47"/>
                <a:gd name="T41" fmla="*/ 17 h 37"/>
                <a:gd name="T42" fmla="*/ 16 w 47"/>
                <a:gd name="T43" fmla="*/ 10 h 37"/>
                <a:gd name="T44" fmla="*/ 11 w 47"/>
                <a:gd name="T45" fmla="*/ 10 h 37"/>
                <a:gd name="T46" fmla="*/ 11 w 47"/>
                <a:gd name="T47" fmla="*/ 10 h 37"/>
                <a:gd name="T48" fmla="*/ 6 w 47"/>
                <a:gd name="T49" fmla="*/ 15 h 37"/>
                <a:gd name="T50" fmla="*/ 5 w 47"/>
                <a:gd name="T51" fmla="*/ 16 h 37"/>
                <a:gd name="T52" fmla="*/ 5 w 47"/>
                <a:gd name="T53" fmla="*/ 17 h 37"/>
                <a:gd name="T54" fmla="*/ 16 w 47"/>
                <a:gd name="T55" fmla="*/ 17 h 37"/>
                <a:gd name="T56" fmla="*/ 12 w 47"/>
                <a:gd name="T57" fmla="*/ 27 h 37"/>
                <a:gd name="T58" fmla="*/ 9 w 47"/>
                <a:gd name="T59" fmla="*/ 30 h 37"/>
                <a:gd name="T60" fmla="*/ 12 w 47"/>
                <a:gd name="T61" fmla="*/ 34 h 37"/>
                <a:gd name="T62" fmla="*/ 16 w 47"/>
                <a:gd name="T63" fmla="*/ 30 h 37"/>
                <a:gd name="T64" fmla="*/ 12 w 47"/>
                <a:gd name="T65" fmla="*/ 27 h 37"/>
                <a:gd name="T66" fmla="*/ 36 w 47"/>
                <a:gd name="T67" fmla="*/ 27 h 37"/>
                <a:gd name="T68" fmla="*/ 33 w 47"/>
                <a:gd name="T69" fmla="*/ 30 h 37"/>
                <a:gd name="T70" fmla="*/ 36 w 47"/>
                <a:gd name="T71" fmla="*/ 34 h 37"/>
                <a:gd name="T72" fmla="*/ 40 w 47"/>
                <a:gd name="T73" fmla="*/ 30 h 37"/>
                <a:gd name="T74" fmla="*/ 36 w 47"/>
                <a:gd name="T75" fmla="*/ 27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47" h="37">
                  <a:moveTo>
                    <a:pt x="47" y="29"/>
                  </a:moveTo>
                  <a:cubicBezTo>
                    <a:pt x="47" y="31"/>
                    <a:pt x="44" y="30"/>
                    <a:pt x="43" y="30"/>
                  </a:cubicBezTo>
                  <a:cubicBezTo>
                    <a:pt x="43" y="34"/>
                    <a:pt x="40" y="37"/>
                    <a:pt x="36" y="37"/>
                  </a:cubicBezTo>
                  <a:cubicBezTo>
                    <a:pt x="32" y="37"/>
                    <a:pt x="29" y="34"/>
                    <a:pt x="29" y="30"/>
                  </a:cubicBezTo>
                  <a:cubicBezTo>
                    <a:pt x="19" y="30"/>
                    <a:pt x="19" y="30"/>
                    <a:pt x="19" y="30"/>
                  </a:cubicBezTo>
                  <a:cubicBezTo>
                    <a:pt x="19" y="34"/>
                    <a:pt x="16" y="37"/>
                    <a:pt x="12" y="37"/>
                  </a:cubicBezTo>
                  <a:cubicBezTo>
                    <a:pt x="8" y="37"/>
                    <a:pt x="5" y="34"/>
                    <a:pt x="5" y="30"/>
                  </a:cubicBezTo>
                  <a:cubicBezTo>
                    <a:pt x="4" y="30"/>
                    <a:pt x="4" y="30"/>
                    <a:pt x="4" y="30"/>
                  </a:cubicBezTo>
                  <a:cubicBezTo>
                    <a:pt x="2" y="30"/>
                    <a:pt x="0" y="31"/>
                    <a:pt x="0" y="29"/>
                  </a:cubicBezTo>
                  <a:cubicBezTo>
                    <a:pt x="0" y="28"/>
                    <a:pt x="1" y="27"/>
                    <a:pt x="2" y="27"/>
                  </a:cubicBezTo>
                  <a:cubicBezTo>
                    <a:pt x="2" y="18"/>
                    <a:pt x="2" y="18"/>
                    <a:pt x="2" y="18"/>
                  </a:cubicBezTo>
                  <a:cubicBezTo>
                    <a:pt x="2" y="16"/>
                    <a:pt x="2" y="14"/>
                    <a:pt x="3" y="13"/>
                  </a:cubicBezTo>
                  <a:cubicBezTo>
                    <a:pt x="8" y="8"/>
                    <a:pt x="8" y="8"/>
                    <a:pt x="8" y="8"/>
                  </a:cubicBezTo>
                  <a:cubicBezTo>
                    <a:pt x="9" y="7"/>
                    <a:pt x="10" y="6"/>
                    <a:pt x="11" y="6"/>
                  </a:cubicBezTo>
                  <a:cubicBezTo>
                    <a:pt x="16" y="6"/>
                    <a:pt x="16" y="6"/>
                    <a:pt x="16" y="6"/>
                  </a:cubicBezTo>
                  <a:cubicBezTo>
                    <a:pt x="16" y="1"/>
                    <a:pt x="16" y="1"/>
                    <a:pt x="16" y="1"/>
                  </a:cubicBezTo>
                  <a:cubicBezTo>
                    <a:pt x="16" y="0"/>
                    <a:pt x="16" y="0"/>
                    <a:pt x="17" y="0"/>
                  </a:cubicBezTo>
                  <a:cubicBezTo>
                    <a:pt x="45" y="0"/>
                    <a:pt x="45" y="0"/>
                    <a:pt x="45" y="0"/>
                  </a:cubicBezTo>
                  <a:cubicBezTo>
                    <a:pt x="46" y="0"/>
                    <a:pt x="47" y="0"/>
                    <a:pt x="47" y="1"/>
                  </a:cubicBezTo>
                  <a:lnTo>
                    <a:pt x="47" y="29"/>
                  </a:lnTo>
                  <a:close/>
                  <a:moveTo>
                    <a:pt x="16" y="17"/>
                  </a:moveTo>
                  <a:cubicBezTo>
                    <a:pt x="16" y="10"/>
                    <a:pt x="16" y="10"/>
                    <a:pt x="16" y="10"/>
                  </a:cubicBezTo>
                  <a:cubicBezTo>
                    <a:pt x="11" y="10"/>
                    <a:pt x="11" y="10"/>
                    <a:pt x="11" y="10"/>
                  </a:cubicBezTo>
                  <a:cubicBezTo>
                    <a:pt x="11" y="10"/>
                    <a:pt x="11" y="10"/>
                    <a:pt x="11" y="10"/>
                  </a:cubicBezTo>
                  <a:cubicBezTo>
                    <a:pt x="6" y="15"/>
                    <a:pt x="6" y="15"/>
                    <a:pt x="6" y="15"/>
                  </a:cubicBezTo>
                  <a:cubicBezTo>
                    <a:pt x="6" y="15"/>
                    <a:pt x="5" y="16"/>
                    <a:pt x="5" y="16"/>
                  </a:cubicBezTo>
                  <a:cubicBezTo>
                    <a:pt x="5" y="17"/>
                    <a:pt x="5" y="17"/>
                    <a:pt x="5" y="17"/>
                  </a:cubicBezTo>
                  <a:lnTo>
                    <a:pt x="16" y="17"/>
                  </a:lnTo>
                  <a:close/>
                  <a:moveTo>
                    <a:pt x="12" y="27"/>
                  </a:moveTo>
                  <a:cubicBezTo>
                    <a:pt x="10" y="27"/>
                    <a:pt x="9" y="28"/>
                    <a:pt x="9" y="30"/>
                  </a:cubicBezTo>
                  <a:cubicBezTo>
                    <a:pt x="9" y="32"/>
                    <a:pt x="10" y="34"/>
                    <a:pt x="12" y="34"/>
                  </a:cubicBezTo>
                  <a:cubicBezTo>
                    <a:pt x="14" y="34"/>
                    <a:pt x="16" y="32"/>
                    <a:pt x="16" y="30"/>
                  </a:cubicBezTo>
                  <a:cubicBezTo>
                    <a:pt x="16" y="28"/>
                    <a:pt x="14" y="27"/>
                    <a:pt x="12" y="27"/>
                  </a:cubicBezTo>
                  <a:close/>
                  <a:moveTo>
                    <a:pt x="36" y="27"/>
                  </a:moveTo>
                  <a:cubicBezTo>
                    <a:pt x="34" y="27"/>
                    <a:pt x="33" y="28"/>
                    <a:pt x="33" y="30"/>
                  </a:cubicBezTo>
                  <a:cubicBezTo>
                    <a:pt x="33" y="32"/>
                    <a:pt x="34" y="34"/>
                    <a:pt x="36" y="34"/>
                  </a:cubicBezTo>
                  <a:cubicBezTo>
                    <a:pt x="38" y="34"/>
                    <a:pt x="40" y="32"/>
                    <a:pt x="40" y="30"/>
                  </a:cubicBezTo>
                  <a:cubicBezTo>
                    <a:pt x="40" y="28"/>
                    <a:pt x="38" y="27"/>
                    <a:pt x="36" y="27"/>
                  </a:cubicBez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id-ID" sz="1350"/>
            </a:p>
          </p:txBody>
        </p:sp>
      </p:grpSp>
      <p:grpSp>
        <p:nvGrpSpPr>
          <p:cNvPr id="21" name="组合 20"/>
          <p:cNvGrpSpPr/>
          <p:nvPr/>
        </p:nvGrpSpPr>
        <p:grpSpPr>
          <a:xfrm>
            <a:off x="4580448" y="2057354"/>
            <a:ext cx="618851" cy="620232"/>
            <a:chOff x="5964839" y="2742182"/>
            <a:chExt cx="825350" cy="827192"/>
          </a:xfrm>
        </p:grpSpPr>
        <p:sp>
          <p:nvSpPr>
            <p:cNvPr id="22" name="橢圓 3"/>
            <p:cNvSpPr/>
            <p:nvPr/>
          </p:nvSpPr>
          <p:spPr>
            <a:xfrm>
              <a:off x="5964839" y="2742182"/>
              <a:ext cx="825350" cy="827192"/>
            </a:xfrm>
            <a:prstGeom prst="ellipse">
              <a:avLst/>
            </a:pr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TW" altLang="en-US" sz="2100">
                <a:solidFill>
                  <a:schemeClr val="bg1"/>
                </a:solidFill>
                <a:effectLst>
                  <a:outerShdw blurRad="38100" dist="38100" dir="2700000" algn="tl">
                    <a:srgbClr val="000000">
                      <a:alpha val="43137"/>
                    </a:srgbClr>
                  </a:outerShdw>
                </a:effectLst>
                <a:latin typeface="DIN-BoldItalic" pitchFamily="50" charset="0"/>
              </a:endParaRPr>
            </a:p>
          </p:txBody>
        </p:sp>
        <p:sp>
          <p:nvSpPr>
            <p:cNvPr id="23" name="Freeform 453"/>
            <p:cNvSpPr>
              <a:spLocks noEditPoints="1"/>
            </p:cNvSpPr>
            <p:nvPr/>
          </p:nvSpPr>
          <p:spPr bwMode="auto">
            <a:xfrm>
              <a:off x="6209990" y="3025613"/>
              <a:ext cx="333203" cy="308290"/>
            </a:xfrm>
            <a:custGeom>
              <a:avLst/>
              <a:gdLst>
                <a:gd name="T0" fmla="*/ 45 w 45"/>
                <a:gd name="T1" fmla="*/ 13 h 42"/>
                <a:gd name="T2" fmla="*/ 30 w 45"/>
                <a:gd name="T3" fmla="*/ 24 h 42"/>
                <a:gd name="T4" fmla="*/ 28 w 45"/>
                <a:gd name="T5" fmla="*/ 27 h 42"/>
                <a:gd name="T6" fmla="*/ 26 w 45"/>
                <a:gd name="T7" fmla="*/ 31 h 42"/>
                <a:gd name="T8" fmla="*/ 29 w 45"/>
                <a:gd name="T9" fmla="*/ 35 h 42"/>
                <a:gd name="T10" fmla="*/ 35 w 45"/>
                <a:gd name="T11" fmla="*/ 39 h 42"/>
                <a:gd name="T12" fmla="*/ 35 w 45"/>
                <a:gd name="T13" fmla="*/ 41 h 42"/>
                <a:gd name="T14" fmla="*/ 34 w 45"/>
                <a:gd name="T15" fmla="*/ 42 h 42"/>
                <a:gd name="T16" fmla="*/ 11 w 45"/>
                <a:gd name="T17" fmla="*/ 42 h 42"/>
                <a:gd name="T18" fmla="*/ 11 w 45"/>
                <a:gd name="T19" fmla="*/ 41 h 42"/>
                <a:gd name="T20" fmla="*/ 11 w 45"/>
                <a:gd name="T21" fmla="*/ 39 h 42"/>
                <a:gd name="T22" fmla="*/ 16 w 45"/>
                <a:gd name="T23" fmla="*/ 35 h 42"/>
                <a:gd name="T24" fmla="*/ 19 w 45"/>
                <a:gd name="T25" fmla="*/ 31 h 42"/>
                <a:gd name="T26" fmla="*/ 17 w 45"/>
                <a:gd name="T27" fmla="*/ 27 h 42"/>
                <a:gd name="T28" fmla="*/ 15 w 45"/>
                <a:gd name="T29" fmla="*/ 24 h 42"/>
                <a:gd name="T30" fmla="*/ 0 w 45"/>
                <a:gd name="T31" fmla="*/ 13 h 42"/>
                <a:gd name="T32" fmla="*/ 0 w 45"/>
                <a:gd name="T33" fmla="*/ 10 h 42"/>
                <a:gd name="T34" fmla="*/ 3 w 45"/>
                <a:gd name="T35" fmla="*/ 7 h 42"/>
                <a:gd name="T36" fmla="*/ 11 w 45"/>
                <a:gd name="T37" fmla="*/ 7 h 42"/>
                <a:gd name="T38" fmla="*/ 11 w 45"/>
                <a:gd name="T39" fmla="*/ 5 h 42"/>
                <a:gd name="T40" fmla="*/ 15 w 45"/>
                <a:gd name="T41" fmla="*/ 0 h 42"/>
                <a:gd name="T42" fmla="*/ 30 w 45"/>
                <a:gd name="T43" fmla="*/ 0 h 42"/>
                <a:gd name="T44" fmla="*/ 35 w 45"/>
                <a:gd name="T45" fmla="*/ 5 h 42"/>
                <a:gd name="T46" fmla="*/ 35 w 45"/>
                <a:gd name="T47" fmla="*/ 7 h 42"/>
                <a:gd name="T48" fmla="*/ 42 w 45"/>
                <a:gd name="T49" fmla="*/ 7 h 42"/>
                <a:gd name="T50" fmla="*/ 45 w 45"/>
                <a:gd name="T51" fmla="*/ 10 h 42"/>
                <a:gd name="T52" fmla="*/ 45 w 45"/>
                <a:gd name="T53" fmla="*/ 13 h 42"/>
                <a:gd name="T54" fmla="*/ 11 w 45"/>
                <a:gd name="T55" fmla="*/ 11 h 42"/>
                <a:gd name="T56" fmla="*/ 4 w 45"/>
                <a:gd name="T57" fmla="*/ 11 h 42"/>
                <a:gd name="T58" fmla="*/ 4 w 45"/>
                <a:gd name="T59" fmla="*/ 13 h 42"/>
                <a:gd name="T60" fmla="*/ 13 w 45"/>
                <a:gd name="T61" fmla="*/ 21 h 42"/>
                <a:gd name="T62" fmla="*/ 11 w 45"/>
                <a:gd name="T63" fmla="*/ 11 h 42"/>
                <a:gd name="T64" fmla="*/ 41 w 45"/>
                <a:gd name="T65" fmla="*/ 11 h 42"/>
                <a:gd name="T66" fmla="*/ 35 w 45"/>
                <a:gd name="T67" fmla="*/ 11 h 42"/>
                <a:gd name="T68" fmla="*/ 33 w 45"/>
                <a:gd name="T69" fmla="*/ 21 h 42"/>
                <a:gd name="T70" fmla="*/ 41 w 45"/>
                <a:gd name="T71" fmla="*/ 13 h 42"/>
                <a:gd name="T72" fmla="*/ 41 w 45"/>
                <a:gd name="T73" fmla="*/ 11 h 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45" h="42">
                  <a:moveTo>
                    <a:pt x="45" y="13"/>
                  </a:moveTo>
                  <a:cubicBezTo>
                    <a:pt x="45" y="18"/>
                    <a:pt x="39" y="24"/>
                    <a:pt x="30" y="24"/>
                  </a:cubicBezTo>
                  <a:cubicBezTo>
                    <a:pt x="29" y="26"/>
                    <a:pt x="28" y="27"/>
                    <a:pt x="28" y="27"/>
                  </a:cubicBezTo>
                  <a:cubicBezTo>
                    <a:pt x="26" y="28"/>
                    <a:pt x="26" y="30"/>
                    <a:pt x="26" y="31"/>
                  </a:cubicBezTo>
                  <a:cubicBezTo>
                    <a:pt x="26" y="33"/>
                    <a:pt x="27" y="35"/>
                    <a:pt x="29" y="35"/>
                  </a:cubicBezTo>
                  <a:cubicBezTo>
                    <a:pt x="32" y="35"/>
                    <a:pt x="35" y="36"/>
                    <a:pt x="35" y="39"/>
                  </a:cubicBezTo>
                  <a:cubicBezTo>
                    <a:pt x="35" y="41"/>
                    <a:pt x="35" y="41"/>
                    <a:pt x="35" y="41"/>
                  </a:cubicBezTo>
                  <a:cubicBezTo>
                    <a:pt x="35" y="41"/>
                    <a:pt x="34" y="42"/>
                    <a:pt x="34" y="42"/>
                  </a:cubicBezTo>
                  <a:cubicBezTo>
                    <a:pt x="11" y="42"/>
                    <a:pt x="11" y="42"/>
                    <a:pt x="11" y="42"/>
                  </a:cubicBezTo>
                  <a:cubicBezTo>
                    <a:pt x="11" y="42"/>
                    <a:pt x="11" y="41"/>
                    <a:pt x="11" y="41"/>
                  </a:cubicBezTo>
                  <a:cubicBezTo>
                    <a:pt x="11" y="39"/>
                    <a:pt x="11" y="39"/>
                    <a:pt x="11" y="39"/>
                  </a:cubicBezTo>
                  <a:cubicBezTo>
                    <a:pt x="11" y="36"/>
                    <a:pt x="13" y="35"/>
                    <a:pt x="16" y="35"/>
                  </a:cubicBezTo>
                  <a:cubicBezTo>
                    <a:pt x="18" y="35"/>
                    <a:pt x="19" y="33"/>
                    <a:pt x="19" y="31"/>
                  </a:cubicBezTo>
                  <a:cubicBezTo>
                    <a:pt x="19" y="30"/>
                    <a:pt x="19" y="28"/>
                    <a:pt x="17" y="27"/>
                  </a:cubicBezTo>
                  <a:cubicBezTo>
                    <a:pt x="17" y="27"/>
                    <a:pt x="16" y="26"/>
                    <a:pt x="15" y="24"/>
                  </a:cubicBezTo>
                  <a:cubicBezTo>
                    <a:pt x="6" y="24"/>
                    <a:pt x="0" y="18"/>
                    <a:pt x="0" y="13"/>
                  </a:cubicBezTo>
                  <a:cubicBezTo>
                    <a:pt x="0" y="10"/>
                    <a:pt x="0" y="10"/>
                    <a:pt x="0" y="10"/>
                  </a:cubicBezTo>
                  <a:cubicBezTo>
                    <a:pt x="0" y="8"/>
                    <a:pt x="1" y="7"/>
                    <a:pt x="3" y="7"/>
                  </a:cubicBezTo>
                  <a:cubicBezTo>
                    <a:pt x="11" y="7"/>
                    <a:pt x="11" y="7"/>
                    <a:pt x="11" y="7"/>
                  </a:cubicBezTo>
                  <a:cubicBezTo>
                    <a:pt x="11" y="5"/>
                    <a:pt x="11" y="5"/>
                    <a:pt x="11" y="5"/>
                  </a:cubicBezTo>
                  <a:cubicBezTo>
                    <a:pt x="11" y="2"/>
                    <a:pt x="12" y="0"/>
                    <a:pt x="15" y="0"/>
                  </a:cubicBezTo>
                  <a:cubicBezTo>
                    <a:pt x="30" y="0"/>
                    <a:pt x="30" y="0"/>
                    <a:pt x="30" y="0"/>
                  </a:cubicBezTo>
                  <a:cubicBezTo>
                    <a:pt x="33" y="0"/>
                    <a:pt x="35" y="2"/>
                    <a:pt x="35" y="5"/>
                  </a:cubicBezTo>
                  <a:cubicBezTo>
                    <a:pt x="35" y="7"/>
                    <a:pt x="35" y="7"/>
                    <a:pt x="35" y="7"/>
                  </a:cubicBezTo>
                  <a:cubicBezTo>
                    <a:pt x="42" y="7"/>
                    <a:pt x="42" y="7"/>
                    <a:pt x="42" y="7"/>
                  </a:cubicBezTo>
                  <a:cubicBezTo>
                    <a:pt x="44" y="7"/>
                    <a:pt x="45" y="8"/>
                    <a:pt x="45" y="10"/>
                  </a:cubicBezTo>
                  <a:lnTo>
                    <a:pt x="45" y="13"/>
                  </a:lnTo>
                  <a:close/>
                  <a:moveTo>
                    <a:pt x="11" y="11"/>
                  </a:moveTo>
                  <a:cubicBezTo>
                    <a:pt x="4" y="11"/>
                    <a:pt x="4" y="11"/>
                    <a:pt x="4" y="11"/>
                  </a:cubicBezTo>
                  <a:cubicBezTo>
                    <a:pt x="4" y="13"/>
                    <a:pt x="4" y="13"/>
                    <a:pt x="4" y="13"/>
                  </a:cubicBezTo>
                  <a:cubicBezTo>
                    <a:pt x="4" y="16"/>
                    <a:pt x="7" y="20"/>
                    <a:pt x="13" y="21"/>
                  </a:cubicBezTo>
                  <a:cubicBezTo>
                    <a:pt x="11" y="18"/>
                    <a:pt x="11" y="15"/>
                    <a:pt x="11" y="11"/>
                  </a:cubicBezTo>
                  <a:close/>
                  <a:moveTo>
                    <a:pt x="41" y="11"/>
                  </a:moveTo>
                  <a:cubicBezTo>
                    <a:pt x="35" y="11"/>
                    <a:pt x="35" y="11"/>
                    <a:pt x="35" y="11"/>
                  </a:cubicBezTo>
                  <a:cubicBezTo>
                    <a:pt x="35" y="15"/>
                    <a:pt x="34" y="18"/>
                    <a:pt x="33" y="21"/>
                  </a:cubicBezTo>
                  <a:cubicBezTo>
                    <a:pt x="38" y="20"/>
                    <a:pt x="41" y="16"/>
                    <a:pt x="41" y="13"/>
                  </a:cubicBezTo>
                  <a:lnTo>
                    <a:pt x="41" y="11"/>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id-ID" sz="1350"/>
            </a:p>
          </p:txBody>
        </p:sp>
      </p:grpSp>
      <p:grpSp>
        <p:nvGrpSpPr>
          <p:cNvPr id="24" name="组合 23"/>
          <p:cNvGrpSpPr/>
          <p:nvPr/>
        </p:nvGrpSpPr>
        <p:grpSpPr>
          <a:xfrm>
            <a:off x="4579067" y="2842293"/>
            <a:ext cx="620233" cy="618851"/>
            <a:chOff x="5962996" y="3789040"/>
            <a:chExt cx="827193" cy="825350"/>
          </a:xfrm>
        </p:grpSpPr>
        <p:sp>
          <p:nvSpPr>
            <p:cNvPr id="25" name="橢圓 5"/>
            <p:cNvSpPr/>
            <p:nvPr/>
          </p:nvSpPr>
          <p:spPr>
            <a:xfrm>
              <a:off x="5962996" y="3789040"/>
              <a:ext cx="827193" cy="825350"/>
            </a:xfrm>
            <a:prstGeom prst="ellipse">
              <a:avLst/>
            </a:pr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TW" altLang="en-US" sz="2100">
                <a:solidFill>
                  <a:schemeClr val="bg1"/>
                </a:solidFill>
                <a:effectLst>
                  <a:outerShdw blurRad="38100" dist="38100" dir="2700000" algn="tl">
                    <a:srgbClr val="000000">
                      <a:alpha val="43137"/>
                    </a:srgbClr>
                  </a:outerShdw>
                </a:effectLst>
                <a:latin typeface="DIN-BoldItalic" pitchFamily="50" charset="0"/>
              </a:endParaRPr>
            </a:p>
          </p:txBody>
        </p:sp>
        <p:sp>
          <p:nvSpPr>
            <p:cNvPr id="26" name="Freeform 336"/>
            <p:cNvSpPr>
              <a:spLocks noEditPoints="1"/>
            </p:cNvSpPr>
            <p:nvPr/>
          </p:nvSpPr>
          <p:spPr bwMode="auto">
            <a:xfrm>
              <a:off x="6224530" y="4048744"/>
              <a:ext cx="314081" cy="314081"/>
            </a:xfrm>
            <a:custGeom>
              <a:avLst/>
              <a:gdLst>
                <a:gd name="T0" fmla="*/ 0 w 90"/>
                <a:gd name="T1" fmla="*/ 40 h 90"/>
                <a:gd name="T2" fmla="*/ 40 w 90"/>
                <a:gd name="T3" fmla="*/ 0 h 90"/>
                <a:gd name="T4" fmla="*/ 40 w 90"/>
                <a:gd name="T5" fmla="*/ 90 h 90"/>
                <a:gd name="T6" fmla="*/ 0 w 90"/>
                <a:gd name="T7" fmla="*/ 50 h 90"/>
                <a:gd name="T8" fmla="*/ 40 w 90"/>
                <a:gd name="T9" fmla="*/ 90 h 90"/>
                <a:gd name="T10" fmla="*/ 33 w 90"/>
                <a:gd name="T11" fmla="*/ 10 h 90"/>
                <a:gd name="T12" fmla="*/ 9 w 90"/>
                <a:gd name="T13" fmla="*/ 33 h 90"/>
                <a:gd name="T14" fmla="*/ 33 w 90"/>
                <a:gd name="T15" fmla="*/ 83 h 90"/>
                <a:gd name="T16" fmla="*/ 9 w 90"/>
                <a:gd name="T17" fmla="*/ 57 h 90"/>
                <a:gd name="T18" fmla="*/ 33 w 90"/>
                <a:gd name="T19" fmla="*/ 83 h 90"/>
                <a:gd name="T20" fmla="*/ 16 w 90"/>
                <a:gd name="T21" fmla="*/ 26 h 90"/>
                <a:gd name="T22" fmla="*/ 26 w 90"/>
                <a:gd name="T23" fmla="*/ 17 h 90"/>
                <a:gd name="T24" fmla="*/ 26 w 90"/>
                <a:gd name="T25" fmla="*/ 74 h 90"/>
                <a:gd name="T26" fmla="*/ 16 w 90"/>
                <a:gd name="T27" fmla="*/ 67 h 90"/>
                <a:gd name="T28" fmla="*/ 26 w 90"/>
                <a:gd name="T29" fmla="*/ 74 h 90"/>
                <a:gd name="T30" fmla="*/ 49 w 90"/>
                <a:gd name="T31" fmla="*/ 40 h 90"/>
                <a:gd name="T32" fmla="*/ 90 w 90"/>
                <a:gd name="T33" fmla="*/ 0 h 90"/>
                <a:gd name="T34" fmla="*/ 90 w 90"/>
                <a:gd name="T35" fmla="*/ 74 h 90"/>
                <a:gd name="T36" fmla="*/ 66 w 90"/>
                <a:gd name="T37" fmla="*/ 67 h 90"/>
                <a:gd name="T38" fmla="*/ 57 w 90"/>
                <a:gd name="T39" fmla="*/ 90 h 90"/>
                <a:gd name="T40" fmla="*/ 49 w 90"/>
                <a:gd name="T41" fmla="*/ 50 h 90"/>
                <a:gd name="T42" fmla="*/ 73 w 90"/>
                <a:gd name="T43" fmla="*/ 57 h 90"/>
                <a:gd name="T44" fmla="*/ 83 w 90"/>
                <a:gd name="T45" fmla="*/ 50 h 90"/>
                <a:gd name="T46" fmla="*/ 90 w 90"/>
                <a:gd name="T47" fmla="*/ 74 h 90"/>
                <a:gd name="T48" fmla="*/ 83 w 90"/>
                <a:gd name="T49" fmla="*/ 10 h 90"/>
                <a:gd name="T50" fmla="*/ 57 w 90"/>
                <a:gd name="T51" fmla="*/ 33 h 90"/>
                <a:gd name="T52" fmla="*/ 73 w 90"/>
                <a:gd name="T53" fmla="*/ 26 h 90"/>
                <a:gd name="T54" fmla="*/ 66 w 90"/>
                <a:gd name="T55" fmla="*/ 17 h 90"/>
                <a:gd name="T56" fmla="*/ 73 w 90"/>
                <a:gd name="T57" fmla="*/ 26 h 90"/>
                <a:gd name="T58" fmla="*/ 66 w 90"/>
                <a:gd name="T59" fmla="*/ 90 h 90"/>
                <a:gd name="T60" fmla="*/ 73 w 90"/>
                <a:gd name="T61" fmla="*/ 83 h 90"/>
                <a:gd name="T62" fmla="*/ 90 w 90"/>
                <a:gd name="T63" fmla="*/ 90 h 90"/>
                <a:gd name="T64" fmla="*/ 83 w 90"/>
                <a:gd name="T65" fmla="*/ 83 h 90"/>
                <a:gd name="T66" fmla="*/ 90 w 90"/>
                <a:gd name="T67" fmla="*/ 90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0" h="90">
                  <a:moveTo>
                    <a:pt x="40" y="40"/>
                  </a:moveTo>
                  <a:lnTo>
                    <a:pt x="0" y="40"/>
                  </a:lnTo>
                  <a:lnTo>
                    <a:pt x="0" y="0"/>
                  </a:lnTo>
                  <a:lnTo>
                    <a:pt x="40" y="0"/>
                  </a:lnTo>
                  <a:lnTo>
                    <a:pt x="40" y="40"/>
                  </a:lnTo>
                  <a:close/>
                  <a:moveTo>
                    <a:pt x="40" y="90"/>
                  </a:moveTo>
                  <a:lnTo>
                    <a:pt x="0" y="90"/>
                  </a:lnTo>
                  <a:lnTo>
                    <a:pt x="0" y="50"/>
                  </a:lnTo>
                  <a:lnTo>
                    <a:pt x="40" y="50"/>
                  </a:lnTo>
                  <a:lnTo>
                    <a:pt x="40" y="90"/>
                  </a:lnTo>
                  <a:close/>
                  <a:moveTo>
                    <a:pt x="33" y="33"/>
                  </a:moveTo>
                  <a:lnTo>
                    <a:pt x="33" y="10"/>
                  </a:lnTo>
                  <a:lnTo>
                    <a:pt x="9" y="10"/>
                  </a:lnTo>
                  <a:lnTo>
                    <a:pt x="9" y="33"/>
                  </a:lnTo>
                  <a:lnTo>
                    <a:pt x="33" y="33"/>
                  </a:lnTo>
                  <a:close/>
                  <a:moveTo>
                    <a:pt x="33" y="83"/>
                  </a:moveTo>
                  <a:lnTo>
                    <a:pt x="33" y="57"/>
                  </a:lnTo>
                  <a:lnTo>
                    <a:pt x="9" y="57"/>
                  </a:lnTo>
                  <a:lnTo>
                    <a:pt x="9" y="83"/>
                  </a:lnTo>
                  <a:lnTo>
                    <a:pt x="33" y="83"/>
                  </a:lnTo>
                  <a:close/>
                  <a:moveTo>
                    <a:pt x="26" y="26"/>
                  </a:moveTo>
                  <a:lnTo>
                    <a:pt x="16" y="26"/>
                  </a:lnTo>
                  <a:lnTo>
                    <a:pt x="16" y="17"/>
                  </a:lnTo>
                  <a:lnTo>
                    <a:pt x="26" y="17"/>
                  </a:lnTo>
                  <a:lnTo>
                    <a:pt x="26" y="26"/>
                  </a:lnTo>
                  <a:close/>
                  <a:moveTo>
                    <a:pt x="26" y="74"/>
                  </a:moveTo>
                  <a:lnTo>
                    <a:pt x="16" y="74"/>
                  </a:lnTo>
                  <a:lnTo>
                    <a:pt x="16" y="67"/>
                  </a:lnTo>
                  <a:lnTo>
                    <a:pt x="26" y="67"/>
                  </a:lnTo>
                  <a:lnTo>
                    <a:pt x="26" y="74"/>
                  </a:lnTo>
                  <a:close/>
                  <a:moveTo>
                    <a:pt x="90" y="40"/>
                  </a:moveTo>
                  <a:lnTo>
                    <a:pt x="49" y="40"/>
                  </a:lnTo>
                  <a:lnTo>
                    <a:pt x="49" y="0"/>
                  </a:lnTo>
                  <a:lnTo>
                    <a:pt x="90" y="0"/>
                  </a:lnTo>
                  <a:lnTo>
                    <a:pt x="90" y="40"/>
                  </a:lnTo>
                  <a:close/>
                  <a:moveTo>
                    <a:pt x="90" y="74"/>
                  </a:moveTo>
                  <a:lnTo>
                    <a:pt x="66" y="74"/>
                  </a:lnTo>
                  <a:lnTo>
                    <a:pt x="66" y="67"/>
                  </a:lnTo>
                  <a:lnTo>
                    <a:pt x="57" y="67"/>
                  </a:lnTo>
                  <a:lnTo>
                    <a:pt x="57" y="90"/>
                  </a:lnTo>
                  <a:lnTo>
                    <a:pt x="49" y="90"/>
                  </a:lnTo>
                  <a:lnTo>
                    <a:pt x="49" y="50"/>
                  </a:lnTo>
                  <a:lnTo>
                    <a:pt x="73" y="50"/>
                  </a:lnTo>
                  <a:lnTo>
                    <a:pt x="73" y="57"/>
                  </a:lnTo>
                  <a:lnTo>
                    <a:pt x="83" y="57"/>
                  </a:lnTo>
                  <a:lnTo>
                    <a:pt x="83" y="50"/>
                  </a:lnTo>
                  <a:lnTo>
                    <a:pt x="90" y="50"/>
                  </a:lnTo>
                  <a:lnTo>
                    <a:pt x="90" y="74"/>
                  </a:lnTo>
                  <a:close/>
                  <a:moveTo>
                    <a:pt x="83" y="33"/>
                  </a:moveTo>
                  <a:lnTo>
                    <a:pt x="83" y="10"/>
                  </a:lnTo>
                  <a:lnTo>
                    <a:pt x="57" y="10"/>
                  </a:lnTo>
                  <a:lnTo>
                    <a:pt x="57" y="33"/>
                  </a:lnTo>
                  <a:lnTo>
                    <a:pt x="83" y="33"/>
                  </a:lnTo>
                  <a:close/>
                  <a:moveTo>
                    <a:pt x="73" y="26"/>
                  </a:moveTo>
                  <a:lnTo>
                    <a:pt x="66" y="26"/>
                  </a:lnTo>
                  <a:lnTo>
                    <a:pt x="66" y="17"/>
                  </a:lnTo>
                  <a:lnTo>
                    <a:pt x="73" y="17"/>
                  </a:lnTo>
                  <a:lnTo>
                    <a:pt x="73" y="26"/>
                  </a:lnTo>
                  <a:close/>
                  <a:moveTo>
                    <a:pt x="73" y="90"/>
                  </a:moveTo>
                  <a:lnTo>
                    <a:pt x="66" y="90"/>
                  </a:lnTo>
                  <a:lnTo>
                    <a:pt x="66" y="83"/>
                  </a:lnTo>
                  <a:lnTo>
                    <a:pt x="73" y="83"/>
                  </a:lnTo>
                  <a:lnTo>
                    <a:pt x="73" y="90"/>
                  </a:lnTo>
                  <a:close/>
                  <a:moveTo>
                    <a:pt x="90" y="90"/>
                  </a:moveTo>
                  <a:lnTo>
                    <a:pt x="83" y="90"/>
                  </a:lnTo>
                  <a:lnTo>
                    <a:pt x="83" y="83"/>
                  </a:lnTo>
                  <a:lnTo>
                    <a:pt x="90" y="83"/>
                  </a:lnTo>
                  <a:lnTo>
                    <a:pt x="90" y="90"/>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id-ID" sz="1350"/>
            </a:p>
          </p:txBody>
        </p:sp>
      </p:grpSp>
      <p:grpSp>
        <p:nvGrpSpPr>
          <p:cNvPr id="27" name="组合 26"/>
          <p:cNvGrpSpPr/>
          <p:nvPr/>
        </p:nvGrpSpPr>
        <p:grpSpPr>
          <a:xfrm>
            <a:off x="4605388" y="3625851"/>
            <a:ext cx="618851" cy="620232"/>
            <a:chOff x="5998101" y="4834056"/>
            <a:chExt cx="825350" cy="827192"/>
          </a:xfrm>
        </p:grpSpPr>
        <p:sp>
          <p:nvSpPr>
            <p:cNvPr id="28" name="橢圓 3"/>
            <p:cNvSpPr/>
            <p:nvPr/>
          </p:nvSpPr>
          <p:spPr>
            <a:xfrm>
              <a:off x="5998101" y="4834056"/>
              <a:ext cx="825350" cy="827192"/>
            </a:xfrm>
            <a:prstGeom prst="ellipse">
              <a:avLst/>
            </a:pr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TW" altLang="en-US" sz="2100">
                <a:solidFill>
                  <a:schemeClr val="bg1"/>
                </a:solidFill>
                <a:effectLst>
                  <a:outerShdw blurRad="38100" dist="38100" dir="2700000" algn="tl">
                    <a:srgbClr val="000000">
                      <a:alpha val="43137"/>
                    </a:srgbClr>
                  </a:outerShdw>
                </a:effectLst>
                <a:latin typeface="DIN-BoldItalic" pitchFamily="50" charset="0"/>
              </a:endParaRPr>
            </a:p>
          </p:txBody>
        </p:sp>
        <p:sp>
          <p:nvSpPr>
            <p:cNvPr id="29" name="Freeform 436"/>
            <p:cNvSpPr>
              <a:spLocks noEditPoints="1"/>
            </p:cNvSpPr>
            <p:nvPr/>
          </p:nvSpPr>
          <p:spPr bwMode="auto">
            <a:xfrm>
              <a:off x="6284501" y="5090290"/>
              <a:ext cx="252549" cy="369927"/>
            </a:xfrm>
            <a:custGeom>
              <a:avLst/>
              <a:gdLst>
                <a:gd name="T0" fmla="*/ 29 w 30"/>
                <a:gd name="T1" fmla="*/ 31 h 44"/>
                <a:gd name="T2" fmla="*/ 17 w 30"/>
                <a:gd name="T3" fmla="*/ 31 h 44"/>
                <a:gd name="T4" fmla="*/ 16 w 30"/>
                <a:gd name="T5" fmla="*/ 43 h 44"/>
                <a:gd name="T6" fmla="*/ 15 w 30"/>
                <a:gd name="T7" fmla="*/ 44 h 44"/>
                <a:gd name="T8" fmla="*/ 15 w 30"/>
                <a:gd name="T9" fmla="*/ 44 h 44"/>
                <a:gd name="T10" fmla="*/ 14 w 30"/>
                <a:gd name="T11" fmla="*/ 44 h 44"/>
                <a:gd name="T12" fmla="*/ 12 w 30"/>
                <a:gd name="T13" fmla="*/ 31 h 44"/>
                <a:gd name="T14" fmla="*/ 1 w 30"/>
                <a:gd name="T15" fmla="*/ 31 h 44"/>
                <a:gd name="T16" fmla="*/ 0 w 30"/>
                <a:gd name="T17" fmla="*/ 29 h 44"/>
                <a:gd name="T18" fmla="*/ 6 w 30"/>
                <a:gd name="T19" fmla="*/ 20 h 44"/>
                <a:gd name="T20" fmla="*/ 6 w 30"/>
                <a:gd name="T21" fmla="*/ 7 h 44"/>
                <a:gd name="T22" fmla="*/ 3 w 30"/>
                <a:gd name="T23" fmla="*/ 3 h 44"/>
                <a:gd name="T24" fmla="*/ 6 w 30"/>
                <a:gd name="T25" fmla="*/ 0 h 44"/>
                <a:gd name="T26" fmla="*/ 24 w 30"/>
                <a:gd name="T27" fmla="*/ 0 h 44"/>
                <a:gd name="T28" fmla="*/ 27 w 30"/>
                <a:gd name="T29" fmla="*/ 3 h 44"/>
                <a:gd name="T30" fmla="*/ 24 w 30"/>
                <a:gd name="T31" fmla="*/ 7 h 44"/>
                <a:gd name="T32" fmla="*/ 24 w 30"/>
                <a:gd name="T33" fmla="*/ 20 h 44"/>
                <a:gd name="T34" fmla="*/ 30 w 30"/>
                <a:gd name="T35" fmla="*/ 29 h 44"/>
                <a:gd name="T36" fmla="*/ 29 w 30"/>
                <a:gd name="T37" fmla="*/ 31 h 44"/>
                <a:gd name="T38" fmla="*/ 12 w 30"/>
                <a:gd name="T39" fmla="*/ 7 h 44"/>
                <a:gd name="T40" fmla="*/ 12 w 30"/>
                <a:gd name="T41" fmla="*/ 7 h 44"/>
                <a:gd name="T42" fmla="*/ 11 w 30"/>
                <a:gd name="T43" fmla="*/ 7 h 44"/>
                <a:gd name="T44" fmla="*/ 11 w 30"/>
                <a:gd name="T45" fmla="*/ 19 h 44"/>
                <a:gd name="T46" fmla="*/ 12 w 30"/>
                <a:gd name="T47" fmla="*/ 20 h 44"/>
                <a:gd name="T48" fmla="*/ 12 w 30"/>
                <a:gd name="T49" fmla="*/ 19 h 44"/>
                <a:gd name="T50" fmla="*/ 12 w 30"/>
                <a:gd name="T51" fmla="*/ 7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30" h="44">
                  <a:moveTo>
                    <a:pt x="29" y="31"/>
                  </a:moveTo>
                  <a:cubicBezTo>
                    <a:pt x="17" y="31"/>
                    <a:pt x="17" y="31"/>
                    <a:pt x="17" y="31"/>
                  </a:cubicBezTo>
                  <a:cubicBezTo>
                    <a:pt x="16" y="43"/>
                    <a:pt x="16" y="43"/>
                    <a:pt x="16" y="43"/>
                  </a:cubicBezTo>
                  <a:cubicBezTo>
                    <a:pt x="16" y="44"/>
                    <a:pt x="15" y="44"/>
                    <a:pt x="15" y="44"/>
                  </a:cubicBezTo>
                  <a:cubicBezTo>
                    <a:pt x="15" y="44"/>
                    <a:pt x="15" y="44"/>
                    <a:pt x="15" y="44"/>
                  </a:cubicBezTo>
                  <a:cubicBezTo>
                    <a:pt x="15" y="44"/>
                    <a:pt x="14" y="44"/>
                    <a:pt x="14" y="44"/>
                  </a:cubicBezTo>
                  <a:cubicBezTo>
                    <a:pt x="12" y="31"/>
                    <a:pt x="12" y="31"/>
                    <a:pt x="12" y="31"/>
                  </a:cubicBezTo>
                  <a:cubicBezTo>
                    <a:pt x="1" y="31"/>
                    <a:pt x="1" y="31"/>
                    <a:pt x="1" y="31"/>
                  </a:cubicBezTo>
                  <a:cubicBezTo>
                    <a:pt x="0" y="31"/>
                    <a:pt x="0" y="30"/>
                    <a:pt x="0" y="29"/>
                  </a:cubicBezTo>
                  <a:cubicBezTo>
                    <a:pt x="0" y="24"/>
                    <a:pt x="3" y="20"/>
                    <a:pt x="6" y="20"/>
                  </a:cubicBezTo>
                  <a:cubicBezTo>
                    <a:pt x="6" y="7"/>
                    <a:pt x="6" y="7"/>
                    <a:pt x="6" y="7"/>
                  </a:cubicBezTo>
                  <a:cubicBezTo>
                    <a:pt x="5" y="7"/>
                    <a:pt x="3" y="5"/>
                    <a:pt x="3" y="3"/>
                  </a:cubicBezTo>
                  <a:cubicBezTo>
                    <a:pt x="3" y="1"/>
                    <a:pt x="5" y="0"/>
                    <a:pt x="6" y="0"/>
                  </a:cubicBezTo>
                  <a:cubicBezTo>
                    <a:pt x="24" y="0"/>
                    <a:pt x="24" y="0"/>
                    <a:pt x="24" y="0"/>
                  </a:cubicBezTo>
                  <a:cubicBezTo>
                    <a:pt x="25" y="0"/>
                    <a:pt x="27" y="1"/>
                    <a:pt x="27" y="3"/>
                  </a:cubicBezTo>
                  <a:cubicBezTo>
                    <a:pt x="27" y="5"/>
                    <a:pt x="25" y="7"/>
                    <a:pt x="24" y="7"/>
                  </a:cubicBezTo>
                  <a:cubicBezTo>
                    <a:pt x="24" y="20"/>
                    <a:pt x="24" y="20"/>
                    <a:pt x="24" y="20"/>
                  </a:cubicBezTo>
                  <a:cubicBezTo>
                    <a:pt x="27" y="20"/>
                    <a:pt x="30" y="24"/>
                    <a:pt x="30" y="29"/>
                  </a:cubicBezTo>
                  <a:cubicBezTo>
                    <a:pt x="30" y="30"/>
                    <a:pt x="30" y="31"/>
                    <a:pt x="29" y="31"/>
                  </a:cubicBezTo>
                  <a:close/>
                  <a:moveTo>
                    <a:pt x="12" y="7"/>
                  </a:moveTo>
                  <a:cubicBezTo>
                    <a:pt x="12" y="7"/>
                    <a:pt x="12" y="7"/>
                    <a:pt x="12" y="7"/>
                  </a:cubicBezTo>
                  <a:cubicBezTo>
                    <a:pt x="11" y="7"/>
                    <a:pt x="11" y="7"/>
                    <a:pt x="11" y="7"/>
                  </a:cubicBezTo>
                  <a:cubicBezTo>
                    <a:pt x="11" y="19"/>
                    <a:pt x="11" y="19"/>
                    <a:pt x="11" y="19"/>
                  </a:cubicBezTo>
                  <a:cubicBezTo>
                    <a:pt x="11" y="20"/>
                    <a:pt x="11" y="20"/>
                    <a:pt x="12" y="20"/>
                  </a:cubicBezTo>
                  <a:cubicBezTo>
                    <a:pt x="12" y="20"/>
                    <a:pt x="12" y="20"/>
                    <a:pt x="12" y="19"/>
                  </a:cubicBezTo>
                  <a:lnTo>
                    <a:pt x="12" y="7"/>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id-ID" sz="1350"/>
            </a:p>
          </p:txBody>
        </p:sp>
      </p:grpSp>
      <p:grpSp>
        <p:nvGrpSpPr>
          <p:cNvPr id="30" name="组合 29"/>
          <p:cNvGrpSpPr/>
          <p:nvPr/>
        </p:nvGrpSpPr>
        <p:grpSpPr>
          <a:xfrm>
            <a:off x="5273894" y="1222535"/>
            <a:ext cx="3023549" cy="651687"/>
            <a:chOff x="1911251" y="1321493"/>
            <a:chExt cx="1373453" cy="869142"/>
          </a:xfrm>
        </p:grpSpPr>
        <p:sp>
          <p:nvSpPr>
            <p:cNvPr id="31" name="矩形 30"/>
            <p:cNvSpPr/>
            <p:nvPr/>
          </p:nvSpPr>
          <p:spPr>
            <a:xfrm>
              <a:off x="1911251" y="1321493"/>
              <a:ext cx="394600" cy="415821"/>
            </a:xfrm>
            <a:prstGeom prst="rect">
              <a:avLst/>
            </a:prstGeom>
          </p:spPr>
          <p:txBody>
            <a:bodyPr wrap="none">
              <a:spAutoFit/>
            </a:bodyPr>
            <a:lstStyle/>
            <a:p>
              <a:pPr algn="l"/>
              <a:r>
                <a:rPr lang="zh-CN" altLang="en-US" sz="1350" b="1" dirty="0">
                  <a:solidFill>
                    <a:srgbClr val="0070C0"/>
                  </a:solidFill>
                  <a:latin typeface="微软雅黑" panose="020B0503020204020204" pitchFamily="34" charset="-122"/>
                  <a:ea typeface="微软雅黑" panose="020B0503020204020204" pitchFamily="34" charset="-122"/>
                </a:rPr>
                <a:t>添加标题</a:t>
              </a:r>
            </a:p>
          </p:txBody>
        </p:sp>
        <p:sp>
          <p:nvSpPr>
            <p:cNvPr id="32" name="矩形 31"/>
            <p:cNvSpPr/>
            <p:nvPr/>
          </p:nvSpPr>
          <p:spPr>
            <a:xfrm>
              <a:off x="1911251" y="1626608"/>
              <a:ext cx="1373453" cy="564027"/>
            </a:xfrm>
            <a:prstGeom prst="rect">
              <a:avLst/>
            </a:prstGeom>
          </p:spPr>
          <p:txBody>
            <a:bodyPr wrap="square" anchor="ctr">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r>
                <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r>
                <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endParaRPr lang="en-US" altLang="zh-CN"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grpSp>
      <p:grpSp>
        <p:nvGrpSpPr>
          <p:cNvPr id="33" name="组合 32"/>
          <p:cNvGrpSpPr/>
          <p:nvPr/>
        </p:nvGrpSpPr>
        <p:grpSpPr>
          <a:xfrm>
            <a:off x="5273894" y="2032414"/>
            <a:ext cx="3023549" cy="651687"/>
            <a:chOff x="1911251" y="1321493"/>
            <a:chExt cx="1373453" cy="869142"/>
          </a:xfrm>
        </p:grpSpPr>
        <p:sp>
          <p:nvSpPr>
            <p:cNvPr id="34" name="矩形 33"/>
            <p:cNvSpPr/>
            <p:nvPr/>
          </p:nvSpPr>
          <p:spPr>
            <a:xfrm>
              <a:off x="1911251" y="1321493"/>
              <a:ext cx="394600" cy="415821"/>
            </a:xfrm>
            <a:prstGeom prst="rect">
              <a:avLst/>
            </a:prstGeom>
          </p:spPr>
          <p:txBody>
            <a:bodyPr wrap="none">
              <a:spAutoFit/>
            </a:bodyPr>
            <a:lstStyle/>
            <a:p>
              <a:pPr algn="l"/>
              <a:r>
                <a:rPr lang="zh-CN" altLang="en-US" sz="1350" b="1" dirty="0" smtClean="0">
                  <a:solidFill>
                    <a:srgbClr val="0070C0"/>
                  </a:solidFill>
                  <a:latin typeface="微软雅黑" panose="020B0503020204020204" pitchFamily="34" charset="-122"/>
                  <a:ea typeface="微软雅黑" panose="020B0503020204020204" pitchFamily="34" charset="-122"/>
                </a:rPr>
                <a:t>添加标题</a:t>
              </a:r>
            </a:p>
          </p:txBody>
        </p:sp>
        <p:sp>
          <p:nvSpPr>
            <p:cNvPr id="35" name="矩形 34"/>
            <p:cNvSpPr/>
            <p:nvPr/>
          </p:nvSpPr>
          <p:spPr>
            <a:xfrm>
              <a:off x="1911251" y="1626608"/>
              <a:ext cx="1373453" cy="564027"/>
            </a:xfrm>
            <a:prstGeom prst="rect">
              <a:avLst/>
            </a:prstGeom>
          </p:spPr>
          <p:txBody>
            <a:bodyPr wrap="square" anchor="ctr">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r>
                <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r>
                <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endParaRPr lang="en-US" altLang="zh-CN"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grpSp>
      <p:grpSp>
        <p:nvGrpSpPr>
          <p:cNvPr id="36" name="组合 35"/>
          <p:cNvGrpSpPr/>
          <p:nvPr/>
        </p:nvGrpSpPr>
        <p:grpSpPr>
          <a:xfrm>
            <a:off x="5273894" y="2842293"/>
            <a:ext cx="3023549" cy="651687"/>
            <a:chOff x="1911251" y="1321493"/>
            <a:chExt cx="1373453" cy="869142"/>
          </a:xfrm>
        </p:grpSpPr>
        <p:sp>
          <p:nvSpPr>
            <p:cNvPr id="37" name="矩形 36"/>
            <p:cNvSpPr/>
            <p:nvPr/>
          </p:nvSpPr>
          <p:spPr>
            <a:xfrm>
              <a:off x="1911251" y="1321493"/>
              <a:ext cx="394600" cy="415821"/>
            </a:xfrm>
            <a:prstGeom prst="rect">
              <a:avLst/>
            </a:prstGeom>
          </p:spPr>
          <p:txBody>
            <a:bodyPr wrap="none">
              <a:spAutoFit/>
            </a:bodyPr>
            <a:lstStyle/>
            <a:p>
              <a:pPr algn="l"/>
              <a:r>
                <a:rPr lang="zh-CN" altLang="en-US" sz="1350" b="1" dirty="0" smtClean="0">
                  <a:solidFill>
                    <a:srgbClr val="0070C0"/>
                  </a:solidFill>
                  <a:latin typeface="微软雅黑" panose="020B0503020204020204" pitchFamily="34" charset="-122"/>
                  <a:ea typeface="微软雅黑" panose="020B0503020204020204" pitchFamily="34" charset="-122"/>
                </a:rPr>
                <a:t>添加标题</a:t>
              </a:r>
            </a:p>
          </p:txBody>
        </p:sp>
        <p:sp>
          <p:nvSpPr>
            <p:cNvPr id="38" name="矩形 37"/>
            <p:cNvSpPr/>
            <p:nvPr/>
          </p:nvSpPr>
          <p:spPr>
            <a:xfrm>
              <a:off x="1911251" y="1626608"/>
              <a:ext cx="1373453" cy="564027"/>
            </a:xfrm>
            <a:prstGeom prst="rect">
              <a:avLst/>
            </a:prstGeom>
          </p:spPr>
          <p:txBody>
            <a:bodyPr wrap="square" anchor="ctr">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r>
                <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r>
                <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endParaRPr lang="en-US" altLang="zh-CN"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grpSp>
      <p:grpSp>
        <p:nvGrpSpPr>
          <p:cNvPr id="39" name="组合 38"/>
          <p:cNvGrpSpPr/>
          <p:nvPr/>
        </p:nvGrpSpPr>
        <p:grpSpPr>
          <a:xfrm>
            <a:off x="5273894" y="3663687"/>
            <a:ext cx="3023549" cy="651687"/>
            <a:chOff x="1911251" y="1321493"/>
            <a:chExt cx="1373453" cy="869142"/>
          </a:xfrm>
        </p:grpSpPr>
        <p:sp>
          <p:nvSpPr>
            <p:cNvPr id="40" name="矩形 39"/>
            <p:cNvSpPr/>
            <p:nvPr/>
          </p:nvSpPr>
          <p:spPr>
            <a:xfrm>
              <a:off x="1911251" y="1321493"/>
              <a:ext cx="394600" cy="415821"/>
            </a:xfrm>
            <a:prstGeom prst="rect">
              <a:avLst/>
            </a:prstGeom>
          </p:spPr>
          <p:txBody>
            <a:bodyPr wrap="none">
              <a:spAutoFit/>
            </a:bodyPr>
            <a:lstStyle/>
            <a:p>
              <a:pPr algn="l"/>
              <a:r>
                <a:rPr lang="zh-CN" altLang="en-US" sz="1350" b="1" dirty="0" smtClean="0">
                  <a:solidFill>
                    <a:srgbClr val="0070C0"/>
                  </a:solidFill>
                  <a:latin typeface="微软雅黑" panose="020B0503020204020204" pitchFamily="34" charset="-122"/>
                  <a:ea typeface="微软雅黑" panose="020B0503020204020204" pitchFamily="34" charset="-122"/>
                </a:rPr>
                <a:t>添加标题</a:t>
              </a:r>
            </a:p>
          </p:txBody>
        </p:sp>
        <p:sp>
          <p:nvSpPr>
            <p:cNvPr id="41" name="矩形 40"/>
            <p:cNvSpPr/>
            <p:nvPr/>
          </p:nvSpPr>
          <p:spPr>
            <a:xfrm>
              <a:off x="1911251" y="1626608"/>
              <a:ext cx="1373453" cy="564027"/>
            </a:xfrm>
            <a:prstGeom prst="rect">
              <a:avLst/>
            </a:prstGeom>
          </p:spPr>
          <p:txBody>
            <a:bodyPr wrap="square" anchor="ctr">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r>
                <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r>
                <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请在此输入详细文字信息和</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简介</a:t>
              </a:r>
              <a:r>
                <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a:t>
              </a:r>
              <a:endParaRPr lang="en-US" altLang="zh-CN" sz="105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grpSp>
    </p:spTree>
  </p:cSld>
  <p:clrMapOvr>
    <a:masterClrMapping/>
  </p:clrMapOvr>
  <p:transition advClick="0" advTm="3000"/>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12"/>
                                        </p:tgtEl>
                                        <p:attrNameLst>
                                          <p:attrName>style.visibility</p:attrName>
                                        </p:attrNameLst>
                                      </p:cBhvr>
                                      <p:to>
                                        <p:strVal val="visible"/>
                                      </p:to>
                                    </p:set>
                                    <p:animEffect transition="in" filter="fade">
                                      <p:cBhvr>
                                        <p:cTn id="7" dur="1000"/>
                                        <p:tgtEl>
                                          <p:spTgt spid="12"/>
                                        </p:tgtEl>
                                      </p:cBhvr>
                                    </p:animEffect>
                                    <p:anim calcmode="lin" valueType="num">
                                      <p:cBhvr>
                                        <p:cTn id="8" dur="1000" fill="hold"/>
                                        <p:tgtEl>
                                          <p:spTgt spid="12"/>
                                        </p:tgtEl>
                                        <p:attrNameLst>
                                          <p:attrName>ppt_x</p:attrName>
                                        </p:attrNameLst>
                                      </p:cBhvr>
                                      <p:tavLst>
                                        <p:tav tm="0">
                                          <p:val>
                                            <p:strVal val="#ppt_x"/>
                                          </p:val>
                                        </p:tav>
                                        <p:tav tm="100000">
                                          <p:val>
                                            <p:strVal val="#ppt_x"/>
                                          </p:val>
                                        </p:tav>
                                      </p:tavLst>
                                    </p:anim>
                                    <p:anim calcmode="lin" valueType="num">
                                      <p:cBhvr>
                                        <p:cTn id="9" dur="1000" fill="hold"/>
                                        <p:tgtEl>
                                          <p:spTgt spid="12"/>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42" presetClass="entr" presetSubtype="0" fill="hold" nodeType="afterEffect">
                                  <p:stCondLst>
                                    <p:cond delay="0"/>
                                  </p:stCondLst>
                                  <p:childTnLst>
                                    <p:set>
                                      <p:cBhvr>
                                        <p:cTn id="12" dur="1" fill="hold">
                                          <p:stCondLst>
                                            <p:cond delay="0"/>
                                          </p:stCondLst>
                                        </p:cTn>
                                        <p:tgtEl>
                                          <p:spTgt spid="4"/>
                                        </p:tgtEl>
                                        <p:attrNameLst>
                                          <p:attrName>style.visibility</p:attrName>
                                        </p:attrNameLst>
                                      </p:cBhvr>
                                      <p:to>
                                        <p:strVal val="visible"/>
                                      </p:to>
                                    </p:set>
                                    <p:animEffect transition="in" filter="fade">
                                      <p:cBhvr>
                                        <p:cTn id="13" dur="1000"/>
                                        <p:tgtEl>
                                          <p:spTgt spid="4"/>
                                        </p:tgtEl>
                                      </p:cBhvr>
                                    </p:animEffect>
                                    <p:anim calcmode="lin" valueType="num">
                                      <p:cBhvr>
                                        <p:cTn id="14" dur="1000" fill="hold"/>
                                        <p:tgtEl>
                                          <p:spTgt spid="4"/>
                                        </p:tgtEl>
                                        <p:attrNameLst>
                                          <p:attrName>ppt_x</p:attrName>
                                        </p:attrNameLst>
                                      </p:cBhvr>
                                      <p:tavLst>
                                        <p:tav tm="0">
                                          <p:val>
                                            <p:strVal val="#ppt_x"/>
                                          </p:val>
                                        </p:tav>
                                        <p:tav tm="100000">
                                          <p:val>
                                            <p:strVal val="#ppt_x"/>
                                          </p:val>
                                        </p:tav>
                                      </p:tavLst>
                                    </p:anim>
                                    <p:anim calcmode="lin" valueType="num">
                                      <p:cBhvr>
                                        <p:cTn id="15" dur="1000" fill="hold"/>
                                        <p:tgtEl>
                                          <p:spTgt spid="4"/>
                                        </p:tgtEl>
                                        <p:attrNameLst>
                                          <p:attrName>ppt_y</p:attrName>
                                        </p:attrNameLst>
                                      </p:cBhvr>
                                      <p:tavLst>
                                        <p:tav tm="0">
                                          <p:val>
                                            <p:strVal val="#ppt_y+.1"/>
                                          </p:val>
                                        </p:tav>
                                        <p:tav tm="100000">
                                          <p:val>
                                            <p:strVal val="#ppt_y"/>
                                          </p:val>
                                        </p:tav>
                                      </p:tavLst>
                                    </p:anim>
                                  </p:childTnLst>
                                </p:cTn>
                              </p:par>
                              <p:par>
                                <p:cTn id="16" presetID="2" presetClass="entr" presetSubtype="8" fill="hold" nodeType="withEffect">
                                  <p:stCondLst>
                                    <p:cond delay="500"/>
                                  </p:stCondLst>
                                  <p:childTnLst>
                                    <p:set>
                                      <p:cBhvr>
                                        <p:cTn id="17" dur="1" fill="hold">
                                          <p:stCondLst>
                                            <p:cond delay="0"/>
                                          </p:stCondLst>
                                        </p:cTn>
                                        <p:tgtEl>
                                          <p:spTgt spid="18"/>
                                        </p:tgtEl>
                                        <p:attrNameLst>
                                          <p:attrName>style.visibility</p:attrName>
                                        </p:attrNameLst>
                                      </p:cBhvr>
                                      <p:to>
                                        <p:strVal val="visible"/>
                                      </p:to>
                                    </p:set>
                                    <p:anim calcmode="lin" valueType="num">
                                      <p:cBhvr additive="base">
                                        <p:cTn id="18" dur="500" fill="hold"/>
                                        <p:tgtEl>
                                          <p:spTgt spid="18"/>
                                        </p:tgtEl>
                                        <p:attrNameLst>
                                          <p:attrName>ppt_x</p:attrName>
                                        </p:attrNameLst>
                                      </p:cBhvr>
                                      <p:tavLst>
                                        <p:tav tm="0">
                                          <p:val>
                                            <p:strVal val="0-#ppt_w/2"/>
                                          </p:val>
                                        </p:tav>
                                        <p:tav tm="100000">
                                          <p:val>
                                            <p:strVal val="#ppt_x"/>
                                          </p:val>
                                        </p:tav>
                                      </p:tavLst>
                                    </p:anim>
                                    <p:anim calcmode="lin" valueType="num">
                                      <p:cBhvr additive="base">
                                        <p:cTn id="19" dur="500" fill="hold"/>
                                        <p:tgtEl>
                                          <p:spTgt spid="18"/>
                                        </p:tgtEl>
                                        <p:attrNameLst>
                                          <p:attrName>ppt_y</p:attrName>
                                        </p:attrNameLst>
                                      </p:cBhvr>
                                      <p:tavLst>
                                        <p:tav tm="0">
                                          <p:val>
                                            <p:strVal val="#ppt_y"/>
                                          </p:val>
                                        </p:tav>
                                        <p:tav tm="100000">
                                          <p:val>
                                            <p:strVal val="#ppt_y"/>
                                          </p:val>
                                        </p:tav>
                                      </p:tavLst>
                                    </p:anim>
                                  </p:childTnLst>
                                </p:cTn>
                              </p:par>
                              <p:par>
                                <p:cTn id="20" presetID="2" presetClass="entr" presetSubtype="2" fill="hold" nodeType="withEffect">
                                  <p:stCondLst>
                                    <p:cond delay="500"/>
                                  </p:stCondLst>
                                  <p:childTnLst>
                                    <p:set>
                                      <p:cBhvr>
                                        <p:cTn id="21" dur="1" fill="hold">
                                          <p:stCondLst>
                                            <p:cond delay="0"/>
                                          </p:stCondLst>
                                        </p:cTn>
                                        <p:tgtEl>
                                          <p:spTgt spid="30"/>
                                        </p:tgtEl>
                                        <p:attrNameLst>
                                          <p:attrName>style.visibility</p:attrName>
                                        </p:attrNameLst>
                                      </p:cBhvr>
                                      <p:to>
                                        <p:strVal val="visible"/>
                                      </p:to>
                                    </p:set>
                                    <p:anim calcmode="lin" valueType="num">
                                      <p:cBhvr additive="base">
                                        <p:cTn id="22" dur="500" fill="hold"/>
                                        <p:tgtEl>
                                          <p:spTgt spid="30"/>
                                        </p:tgtEl>
                                        <p:attrNameLst>
                                          <p:attrName>ppt_x</p:attrName>
                                        </p:attrNameLst>
                                      </p:cBhvr>
                                      <p:tavLst>
                                        <p:tav tm="0">
                                          <p:val>
                                            <p:strVal val="1+#ppt_w/2"/>
                                          </p:val>
                                        </p:tav>
                                        <p:tav tm="100000">
                                          <p:val>
                                            <p:strVal val="#ppt_x"/>
                                          </p:val>
                                        </p:tav>
                                      </p:tavLst>
                                    </p:anim>
                                    <p:anim calcmode="lin" valueType="num">
                                      <p:cBhvr additive="base">
                                        <p:cTn id="23" dur="500" fill="hold"/>
                                        <p:tgtEl>
                                          <p:spTgt spid="30"/>
                                        </p:tgtEl>
                                        <p:attrNameLst>
                                          <p:attrName>ppt_y</p:attrName>
                                        </p:attrNameLst>
                                      </p:cBhvr>
                                      <p:tavLst>
                                        <p:tav tm="0">
                                          <p:val>
                                            <p:strVal val="#ppt_y"/>
                                          </p:val>
                                        </p:tav>
                                        <p:tav tm="100000">
                                          <p:val>
                                            <p:strVal val="#ppt_y"/>
                                          </p:val>
                                        </p:tav>
                                      </p:tavLst>
                                    </p:anim>
                                  </p:childTnLst>
                                </p:cTn>
                              </p:par>
                              <p:par>
                                <p:cTn id="24" presetID="2" presetClass="entr" presetSubtype="8" fill="hold" nodeType="withEffect">
                                  <p:stCondLst>
                                    <p:cond delay="1000"/>
                                  </p:stCondLst>
                                  <p:childTnLst>
                                    <p:set>
                                      <p:cBhvr>
                                        <p:cTn id="25" dur="1" fill="hold">
                                          <p:stCondLst>
                                            <p:cond delay="0"/>
                                          </p:stCondLst>
                                        </p:cTn>
                                        <p:tgtEl>
                                          <p:spTgt spid="21"/>
                                        </p:tgtEl>
                                        <p:attrNameLst>
                                          <p:attrName>style.visibility</p:attrName>
                                        </p:attrNameLst>
                                      </p:cBhvr>
                                      <p:to>
                                        <p:strVal val="visible"/>
                                      </p:to>
                                    </p:set>
                                    <p:anim calcmode="lin" valueType="num">
                                      <p:cBhvr additive="base">
                                        <p:cTn id="26" dur="500" fill="hold"/>
                                        <p:tgtEl>
                                          <p:spTgt spid="21"/>
                                        </p:tgtEl>
                                        <p:attrNameLst>
                                          <p:attrName>ppt_x</p:attrName>
                                        </p:attrNameLst>
                                      </p:cBhvr>
                                      <p:tavLst>
                                        <p:tav tm="0">
                                          <p:val>
                                            <p:strVal val="0-#ppt_w/2"/>
                                          </p:val>
                                        </p:tav>
                                        <p:tav tm="100000">
                                          <p:val>
                                            <p:strVal val="#ppt_x"/>
                                          </p:val>
                                        </p:tav>
                                      </p:tavLst>
                                    </p:anim>
                                    <p:anim calcmode="lin" valueType="num">
                                      <p:cBhvr additive="base">
                                        <p:cTn id="27" dur="500" fill="hold"/>
                                        <p:tgtEl>
                                          <p:spTgt spid="21"/>
                                        </p:tgtEl>
                                        <p:attrNameLst>
                                          <p:attrName>ppt_y</p:attrName>
                                        </p:attrNameLst>
                                      </p:cBhvr>
                                      <p:tavLst>
                                        <p:tav tm="0">
                                          <p:val>
                                            <p:strVal val="#ppt_y"/>
                                          </p:val>
                                        </p:tav>
                                        <p:tav tm="100000">
                                          <p:val>
                                            <p:strVal val="#ppt_y"/>
                                          </p:val>
                                        </p:tav>
                                      </p:tavLst>
                                    </p:anim>
                                  </p:childTnLst>
                                </p:cTn>
                              </p:par>
                              <p:par>
                                <p:cTn id="28" presetID="2" presetClass="entr" presetSubtype="2" fill="hold" nodeType="withEffect">
                                  <p:stCondLst>
                                    <p:cond delay="1000"/>
                                  </p:stCondLst>
                                  <p:childTnLst>
                                    <p:set>
                                      <p:cBhvr>
                                        <p:cTn id="29" dur="1" fill="hold">
                                          <p:stCondLst>
                                            <p:cond delay="0"/>
                                          </p:stCondLst>
                                        </p:cTn>
                                        <p:tgtEl>
                                          <p:spTgt spid="33"/>
                                        </p:tgtEl>
                                        <p:attrNameLst>
                                          <p:attrName>style.visibility</p:attrName>
                                        </p:attrNameLst>
                                      </p:cBhvr>
                                      <p:to>
                                        <p:strVal val="visible"/>
                                      </p:to>
                                    </p:set>
                                    <p:anim calcmode="lin" valueType="num">
                                      <p:cBhvr additive="base">
                                        <p:cTn id="30" dur="500" fill="hold"/>
                                        <p:tgtEl>
                                          <p:spTgt spid="33"/>
                                        </p:tgtEl>
                                        <p:attrNameLst>
                                          <p:attrName>ppt_x</p:attrName>
                                        </p:attrNameLst>
                                      </p:cBhvr>
                                      <p:tavLst>
                                        <p:tav tm="0">
                                          <p:val>
                                            <p:strVal val="1+#ppt_w/2"/>
                                          </p:val>
                                        </p:tav>
                                        <p:tav tm="100000">
                                          <p:val>
                                            <p:strVal val="#ppt_x"/>
                                          </p:val>
                                        </p:tav>
                                      </p:tavLst>
                                    </p:anim>
                                    <p:anim calcmode="lin" valueType="num">
                                      <p:cBhvr additive="base">
                                        <p:cTn id="31" dur="500" fill="hold"/>
                                        <p:tgtEl>
                                          <p:spTgt spid="33"/>
                                        </p:tgtEl>
                                        <p:attrNameLst>
                                          <p:attrName>ppt_y</p:attrName>
                                        </p:attrNameLst>
                                      </p:cBhvr>
                                      <p:tavLst>
                                        <p:tav tm="0">
                                          <p:val>
                                            <p:strVal val="#ppt_y"/>
                                          </p:val>
                                        </p:tav>
                                        <p:tav tm="100000">
                                          <p:val>
                                            <p:strVal val="#ppt_y"/>
                                          </p:val>
                                        </p:tav>
                                      </p:tavLst>
                                    </p:anim>
                                  </p:childTnLst>
                                </p:cTn>
                              </p:par>
                              <p:par>
                                <p:cTn id="32" presetID="2" presetClass="entr" presetSubtype="8" fill="hold" nodeType="withEffect">
                                  <p:stCondLst>
                                    <p:cond delay="1500"/>
                                  </p:stCondLst>
                                  <p:childTnLst>
                                    <p:set>
                                      <p:cBhvr>
                                        <p:cTn id="33" dur="1" fill="hold">
                                          <p:stCondLst>
                                            <p:cond delay="0"/>
                                          </p:stCondLst>
                                        </p:cTn>
                                        <p:tgtEl>
                                          <p:spTgt spid="24"/>
                                        </p:tgtEl>
                                        <p:attrNameLst>
                                          <p:attrName>style.visibility</p:attrName>
                                        </p:attrNameLst>
                                      </p:cBhvr>
                                      <p:to>
                                        <p:strVal val="visible"/>
                                      </p:to>
                                    </p:set>
                                    <p:anim calcmode="lin" valueType="num">
                                      <p:cBhvr additive="base">
                                        <p:cTn id="34" dur="500" fill="hold"/>
                                        <p:tgtEl>
                                          <p:spTgt spid="24"/>
                                        </p:tgtEl>
                                        <p:attrNameLst>
                                          <p:attrName>ppt_x</p:attrName>
                                        </p:attrNameLst>
                                      </p:cBhvr>
                                      <p:tavLst>
                                        <p:tav tm="0">
                                          <p:val>
                                            <p:strVal val="0-#ppt_w/2"/>
                                          </p:val>
                                        </p:tav>
                                        <p:tav tm="100000">
                                          <p:val>
                                            <p:strVal val="#ppt_x"/>
                                          </p:val>
                                        </p:tav>
                                      </p:tavLst>
                                    </p:anim>
                                    <p:anim calcmode="lin" valueType="num">
                                      <p:cBhvr additive="base">
                                        <p:cTn id="35" dur="500" fill="hold"/>
                                        <p:tgtEl>
                                          <p:spTgt spid="24"/>
                                        </p:tgtEl>
                                        <p:attrNameLst>
                                          <p:attrName>ppt_y</p:attrName>
                                        </p:attrNameLst>
                                      </p:cBhvr>
                                      <p:tavLst>
                                        <p:tav tm="0">
                                          <p:val>
                                            <p:strVal val="#ppt_y"/>
                                          </p:val>
                                        </p:tav>
                                        <p:tav tm="100000">
                                          <p:val>
                                            <p:strVal val="#ppt_y"/>
                                          </p:val>
                                        </p:tav>
                                      </p:tavLst>
                                    </p:anim>
                                  </p:childTnLst>
                                </p:cTn>
                              </p:par>
                              <p:par>
                                <p:cTn id="36" presetID="2" presetClass="entr" presetSubtype="2" fill="hold" nodeType="withEffect">
                                  <p:stCondLst>
                                    <p:cond delay="1500"/>
                                  </p:stCondLst>
                                  <p:childTnLst>
                                    <p:set>
                                      <p:cBhvr>
                                        <p:cTn id="37" dur="1" fill="hold">
                                          <p:stCondLst>
                                            <p:cond delay="0"/>
                                          </p:stCondLst>
                                        </p:cTn>
                                        <p:tgtEl>
                                          <p:spTgt spid="36"/>
                                        </p:tgtEl>
                                        <p:attrNameLst>
                                          <p:attrName>style.visibility</p:attrName>
                                        </p:attrNameLst>
                                      </p:cBhvr>
                                      <p:to>
                                        <p:strVal val="visible"/>
                                      </p:to>
                                    </p:set>
                                    <p:anim calcmode="lin" valueType="num">
                                      <p:cBhvr additive="base">
                                        <p:cTn id="38" dur="500" fill="hold"/>
                                        <p:tgtEl>
                                          <p:spTgt spid="36"/>
                                        </p:tgtEl>
                                        <p:attrNameLst>
                                          <p:attrName>ppt_x</p:attrName>
                                        </p:attrNameLst>
                                      </p:cBhvr>
                                      <p:tavLst>
                                        <p:tav tm="0">
                                          <p:val>
                                            <p:strVal val="1+#ppt_w/2"/>
                                          </p:val>
                                        </p:tav>
                                        <p:tav tm="100000">
                                          <p:val>
                                            <p:strVal val="#ppt_x"/>
                                          </p:val>
                                        </p:tav>
                                      </p:tavLst>
                                    </p:anim>
                                    <p:anim calcmode="lin" valueType="num">
                                      <p:cBhvr additive="base">
                                        <p:cTn id="39" dur="500" fill="hold"/>
                                        <p:tgtEl>
                                          <p:spTgt spid="36"/>
                                        </p:tgtEl>
                                        <p:attrNameLst>
                                          <p:attrName>ppt_y</p:attrName>
                                        </p:attrNameLst>
                                      </p:cBhvr>
                                      <p:tavLst>
                                        <p:tav tm="0">
                                          <p:val>
                                            <p:strVal val="#ppt_y"/>
                                          </p:val>
                                        </p:tav>
                                        <p:tav tm="100000">
                                          <p:val>
                                            <p:strVal val="#ppt_y"/>
                                          </p:val>
                                        </p:tav>
                                      </p:tavLst>
                                    </p:anim>
                                  </p:childTnLst>
                                </p:cTn>
                              </p:par>
                              <p:par>
                                <p:cTn id="40" presetID="2" presetClass="entr" presetSubtype="8" fill="hold" nodeType="withEffect">
                                  <p:stCondLst>
                                    <p:cond delay="2000"/>
                                  </p:stCondLst>
                                  <p:childTnLst>
                                    <p:set>
                                      <p:cBhvr>
                                        <p:cTn id="41" dur="1" fill="hold">
                                          <p:stCondLst>
                                            <p:cond delay="0"/>
                                          </p:stCondLst>
                                        </p:cTn>
                                        <p:tgtEl>
                                          <p:spTgt spid="27"/>
                                        </p:tgtEl>
                                        <p:attrNameLst>
                                          <p:attrName>style.visibility</p:attrName>
                                        </p:attrNameLst>
                                      </p:cBhvr>
                                      <p:to>
                                        <p:strVal val="visible"/>
                                      </p:to>
                                    </p:set>
                                    <p:anim calcmode="lin" valueType="num">
                                      <p:cBhvr additive="base">
                                        <p:cTn id="42" dur="500" fill="hold"/>
                                        <p:tgtEl>
                                          <p:spTgt spid="27"/>
                                        </p:tgtEl>
                                        <p:attrNameLst>
                                          <p:attrName>ppt_x</p:attrName>
                                        </p:attrNameLst>
                                      </p:cBhvr>
                                      <p:tavLst>
                                        <p:tav tm="0">
                                          <p:val>
                                            <p:strVal val="0-#ppt_w/2"/>
                                          </p:val>
                                        </p:tav>
                                        <p:tav tm="100000">
                                          <p:val>
                                            <p:strVal val="#ppt_x"/>
                                          </p:val>
                                        </p:tav>
                                      </p:tavLst>
                                    </p:anim>
                                    <p:anim calcmode="lin" valueType="num">
                                      <p:cBhvr additive="base">
                                        <p:cTn id="43" dur="500" fill="hold"/>
                                        <p:tgtEl>
                                          <p:spTgt spid="27"/>
                                        </p:tgtEl>
                                        <p:attrNameLst>
                                          <p:attrName>ppt_y</p:attrName>
                                        </p:attrNameLst>
                                      </p:cBhvr>
                                      <p:tavLst>
                                        <p:tav tm="0">
                                          <p:val>
                                            <p:strVal val="#ppt_y"/>
                                          </p:val>
                                        </p:tav>
                                        <p:tav tm="100000">
                                          <p:val>
                                            <p:strVal val="#ppt_y"/>
                                          </p:val>
                                        </p:tav>
                                      </p:tavLst>
                                    </p:anim>
                                  </p:childTnLst>
                                </p:cTn>
                              </p:par>
                              <p:par>
                                <p:cTn id="44" presetID="2" presetClass="entr" presetSubtype="2" fill="hold" nodeType="withEffect">
                                  <p:stCondLst>
                                    <p:cond delay="2000"/>
                                  </p:stCondLst>
                                  <p:childTnLst>
                                    <p:set>
                                      <p:cBhvr>
                                        <p:cTn id="45" dur="1" fill="hold">
                                          <p:stCondLst>
                                            <p:cond delay="0"/>
                                          </p:stCondLst>
                                        </p:cTn>
                                        <p:tgtEl>
                                          <p:spTgt spid="39"/>
                                        </p:tgtEl>
                                        <p:attrNameLst>
                                          <p:attrName>style.visibility</p:attrName>
                                        </p:attrNameLst>
                                      </p:cBhvr>
                                      <p:to>
                                        <p:strVal val="visible"/>
                                      </p:to>
                                    </p:set>
                                    <p:anim calcmode="lin" valueType="num">
                                      <p:cBhvr additive="base">
                                        <p:cTn id="46" dur="500" fill="hold"/>
                                        <p:tgtEl>
                                          <p:spTgt spid="39"/>
                                        </p:tgtEl>
                                        <p:attrNameLst>
                                          <p:attrName>ppt_x</p:attrName>
                                        </p:attrNameLst>
                                      </p:cBhvr>
                                      <p:tavLst>
                                        <p:tav tm="0">
                                          <p:val>
                                            <p:strVal val="1+#ppt_w/2"/>
                                          </p:val>
                                        </p:tav>
                                        <p:tav tm="100000">
                                          <p:val>
                                            <p:strVal val="#ppt_x"/>
                                          </p:val>
                                        </p:tav>
                                      </p:tavLst>
                                    </p:anim>
                                    <p:anim calcmode="lin" valueType="num">
                                      <p:cBhvr additive="base">
                                        <p:cTn id="47" dur="500" fill="hold"/>
                                        <p:tgtEl>
                                          <p:spTgt spid="3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313"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3314"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3315"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3316"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3317"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7</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13318"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3319"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圆角矩形 11"/>
          <p:cNvSpPr/>
          <p:nvPr/>
        </p:nvSpPr>
        <p:spPr>
          <a:xfrm>
            <a:off x="2196872" y="3593354"/>
            <a:ext cx="1086274" cy="1086274"/>
          </a:xfrm>
          <a:prstGeom prst="roundRect">
            <a:avLst>
              <a:gd name="adj" fmla="val 12985"/>
            </a:avLst>
          </a:prstGeom>
          <a:gradFill>
            <a:gsLst>
              <a:gs pos="0">
                <a:srgbClr val="00B0F0"/>
              </a:gs>
              <a:gs pos="100000">
                <a:srgbClr val="0070C0"/>
              </a:gs>
            </a:gsLst>
            <a:lin ang="2700000" scaled="1"/>
          </a:gradFill>
          <a:ln w="25400">
            <a:gradFill flip="none" rotWithShape="1">
              <a:gsLst>
                <a:gs pos="0">
                  <a:schemeClr val="bg1">
                    <a:lumMod val="75000"/>
                  </a:schemeClr>
                </a:gs>
                <a:gs pos="100000">
                  <a:schemeClr val="bg1"/>
                </a:gs>
              </a:gsLst>
              <a:lin ang="2700000" scaled="1"/>
              <a:tileRect/>
            </a:gradFill>
          </a:ln>
          <a:effectLst>
            <a:innerShdw blurRad="139700" dist="762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 name="圆角矩形 15"/>
          <p:cNvSpPr/>
          <p:nvPr/>
        </p:nvSpPr>
        <p:spPr>
          <a:xfrm>
            <a:off x="3784920" y="3280980"/>
            <a:ext cx="860202" cy="860202"/>
          </a:xfrm>
          <a:prstGeom prst="roundRect">
            <a:avLst>
              <a:gd name="adj" fmla="val 12985"/>
            </a:avLst>
          </a:prstGeom>
          <a:gradFill>
            <a:gsLst>
              <a:gs pos="0">
                <a:srgbClr val="00B0F0"/>
              </a:gs>
              <a:gs pos="100000">
                <a:srgbClr val="0070C0"/>
              </a:gs>
            </a:gsLst>
            <a:lin ang="2700000" scaled="1"/>
          </a:gradFill>
          <a:ln w="25400">
            <a:gradFill flip="none" rotWithShape="1">
              <a:gsLst>
                <a:gs pos="0">
                  <a:schemeClr val="bg1">
                    <a:lumMod val="75000"/>
                  </a:schemeClr>
                </a:gs>
                <a:gs pos="100000">
                  <a:schemeClr val="bg1"/>
                </a:gs>
              </a:gsLst>
              <a:lin ang="2700000" scaled="1"/>
              <a:tileRect/>
            </a:gradFill>
          </a:ln>
          <a:effectLst>
            <a:innerShdw blurRad="139700" dist="762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 name="圆角矩形 16"/>
          <p:cNvSpPr/>
          <p:nvPr/>
        </p:nvSpPr>
        <p:spPr>
          <a:xfrm>
            <a:off x="5679094" y="1342777"/>
            <a:ext cx="860202" cy="860202"/>
          </a:xfrm>
          <a:prstGeom prst="roundRect">
            <a:avLst>
              <a:gd name="adj" fmla="val 12985"/>
            </a:avLst>
          </a:prstGeom>
          <a:gradFill>
            <a:gsLst>
              <a:gs pos="0">
                <a:srgbClr val="00B0F0"/>
              </a:gs>
              <a:gs pos="100000">
                <a:srgbClr val="0070C0"/>
              </a:gs>
            </a:gsLst>
            <a:lin ang="2700000" scaled="1"/>
          </a:gradFill>
          <a:ln w="25400">
            <a:gradFill flip="none" rotWithShape="1">
              <a:gsLst>
                <a:gs pos="0">
                  <a:schemeClr val="bg1">
                    <a:lumMod val="75000"/>
                  </a:schemeClr>
                </a:gs>
                <a:gs pos="100000">
                  <a:schemeClr val="bg1"/>
                </a:gs>
              </a:gsLst>
              <a:lin ang="2700000" scaled="1"/>
              <a:tileRect/>
            </a:gradFill>
          </a:ln>
          <a:effectLst>
            <a:innerShdw blurRad="139700" dist="76200" dir="13500000">
              <a:prstClr val="black">
                <a:alpha val="7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 name="圆角矩形 17"/>
          <p:cNvSpPr/>
          <p:nvPr/>
        </p:nvSpPr>
        <p:spPr>
          <a:xfrm>
            <a:off x="4073418" y="1704440"/>
            <a:ext cx="1086274" cy="1086274"/>
          </a:xfrm>
          <a:prstGeom prst="roundRect">
            <a:avLst>
              <a:gd name="adj" fmla="val 12985"/>
            </a:avLst>
          </a:prstGeom>
          <a:gradFill>
            <a:gsLst>
              <a:gs pos="0">
                <a:srgbClr val="00B0F0"/>
              </a:gs>
              <a:gs pos="100000">
                <a:srgbClr val="0070C0"/>
              </a:gs>
            </a:gsLst>
            <a:lin ang="2700000" scaled="1"/>
          </a:gradFill>
          <a:ln w="25400">
            <a:gradFill flip="none" rotWithShape="1">
              <a:gsLst>
                <a:gs pos="0">
                  <a:schemeClr val="bg1">
                    <a:lumMod val="75000"/>
                  </a:schemeClr>
                </a:gs>
                <a:gs pos="100000">
                  <a:schemeClr val="bg1"/>
                </a:gs>
              </a:gsLst>
              <a:lin ang="2700000" scaled="1"/>
              <a:tileRect/>
            </a:gradFill>
          </a:ln>
          <a:effectLst>
            <a:innerShdw blurRad="139700" dist="762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8" name="任意多边形 107"/>
          <p:cNvSpPr/>
          <p:nvPr/>
        </p:nvSpPr>
        <p:spPr>
          <a:xfrm rot="18900000">
            <a:off x="1752962" y="2223181"/>
            <a:ext cx="5266356" cy="1390436"/>
          </a:xfrm>
          <a:custGeom>
            <a:avLst/>
            <a:gdLst>
              <a:gd name="connsiteX0" fmla="*/ 6382501 w 7023637"/>
              <a:gd name="connsiteY0" fmla="*/ 230936 h 1854397"/>
              <a:gd name="connsiteX1" fmla="*/ 6984659 w 7023637"/>
              <a:gd name="connsiteY1" fmla="*/ 833094 h 1854397"/>
              <a:gd name="connsiteX2" fmla="*/ 6984659 w 7023637"/>
              <a:gd name="connsiteY2" fmla="*/ 1021294 h 1854397"/>
              <a:gd name="connsiteX3" fmla="*/ 6382502 w 7023637"/>
              <a:gd name="connsiteY3" fmla="*/ 1623452 h 1854397"/>
              <a:gd name="connsiteX4" fmla="*/ 6238324 w 7023637"/>
              <a:gd name="connsiteY4" fmla="*/ 1652686 h 1854397"/>
              <a:gd name="connsiteX5" fmla="*/ 6233468 w 7023637"/>
              <a:gd name="connsiteY5" fmla="*/ 1649461 h 1854397"/>
              <a:gd name="connsiteX6" fmla="*/ 5619292 w 7023637"/>
              <a:gd name="connsiteY6" fmla="*/ 1035284 h 1854397"/>
              <a:gd name="connsiteX7" fmla="*/ 5381956 w 7023637"/>
              <a:gd name="connsiteY7" fmla="*/ 1035284 h 1854397"/>
              <a:gd name="connsiteX8" fmla="*/ 4622585 w 7023637"/>
              <a:gd name="connsiteY8" fmla="*/ 1794655 h 1854397"/>
              <a:gd name="connsiteX9" fmla="*/ 4612056 w 7023637"/>
              <a:gd name="connsiteY9" fmla="*/ 1810510 h 1854397"/>
              <a:gd name="connsiteX10" fmla="*/ 4564487 w 7023637"/>
              <a:gd name="connsiteY10" fmla="*/ 1842098 h 1854397"/>
              <a:gd name="connsiteX11" fmla="*/ 4423292 w 7023637"/>
              <a:gd name="connsiteY11" fmla="*/ 1835186 h 1854397"/>
              <a:gd name="connsiteX12" fmla="*/ 4387173 w 7023637"/>
              <a:gd name="connsiteY12" fmla="*/ 1808553 h 1854397"/>
              <a:gd name="connsiteX13" fmla="*/ 4380859 w 7023637"/>
              <a:gd name="connsiteY13" fmla="*/ 1799045 h 1854397"/>
              <a:gd name="connsiteX14" fmla="*/ 3621487 w 7023637"/>
              <a:gd name="connsiteY14" fmla="*/ 1039674 h 1854397"/>
              <a:gd name="connsiteX15" fmla="*/ 3439668 w 7023637"/>
              <a:gd name="connsiteY15" fmla="*/ 1002808 h 1854397"/>
              <a:gd name="connsiteX16" fmla="*/ 3407952 w 7023637"/>
              <a:gd name="connsiteY16" fmla="*/ 1023869 h 1854397"/>
              <a:gd name="connsiteX17" fmla="*/ 2808370 w 7023637"/>
              <a:gd name="connsiteY17" fmla="*/ 1623451 h 1854397"/>
              <a:gd name="connsiteX18" fmla="*/ 2620170 w 7023637"/>
              <a:gd name="connsiteY18" fmla="*/ 1623451 h 1854397"/>
              <a:gd name="connsiteX19" fmla="*/ 2194586 w 7023637"/>
              <a:gd name="connsiteY19" fmla="*/ 1197867 h 1854397"/>
              <a:gd name="connsiteX20" fmla="*/ 2194565 w 7023637"/>
              <a:gd name="connsiteY20" fmla="*/ 1197867 h 1854397"/>
              <a:gd name="connsiteX21" fmla="*/ 2042569 w 7023637"/>
              <a:gd name="connsiteY21" fmla="*/ 1045871 h 1854397"/>
              <a:gd name="connsiteX22" fmla="*/ 1805233 w 7023637"/>
              <a:gd name="connsiteY22" fmla="*/ 1045871 h 1854397"/>
              <a:gd name="connsiteX23" fmla="*/ 1045861 w 7023637"/>
              <a:gd name="connsiteY23" fmla="*/ 1805242 h 1854397"/>
              <a:gd name="connsiteX24" fmla="*/ 1045860 w 7023637"/>
              <a:gd name="connsiteY24" fmla="*/ 1805244 h 1854397"/>
              <a:gd name="connsiteX25" fmla="*/ 990345 w 7023637"/>
              <a:gd name="connsiteY25" fmla="*/ 1842109 h 1854397"/>
              <a:gd name="connsiteX26" fmla="*/ 808525 w 7023637"/>
              <a:gd name="connsiteY26" fmla="*/ 1805243 h 1854397"/>
              <a:gd name="connsiteX27" fmla="*/ 49154 w 7023637"/>
              <a:gd name="connsiteY27" fmla="*/ 1045872 h 1854397"/>
              <a:gd name="connsiteX28" fmla="*/ 49154 w 7023637"/>
              <a:gd name="connsiteY28" fmla="*/ 808536 h 1854397"/>
              <a:gd name="connsiteX29" fmla="*/ 808525 w 7023637"/>
              <a:gd name="connsiteY29" fmla="*/ 49164 h 1854397"/>
              <a:gd name="connsiteX30" fmla="*/ 1045861 w 7023637"/>
              <a:gd name="connsiteY30" fmla="*/ 49164 h 1854397"/>
              <a:gd name="connsiteX31" fmla="*/ 1653226 w 7023637"/>
              <a:gd name="connsiteY31" fmla="*/ 656529 h 1854397"/>
              <a:gd name="connsiteX32" fmla="*/ 1653248 w 7023637"/>
              <a:gd name="connsiteY32" fmla="*/ 656529 h 1854397"/>
              <a:gd name="connsiteX33" fmla="*/ 1805243 w 7023637"/>
              <a:gd name="connsiteY33" fmla="*/ 808524 h 1854397"/>
              <a:gd name="connsiteX34" fmla="*/ 2042579 w 7023637"/>
              <a:gd name="connsiteY34" fmla="*/ 808524 h 1854397"/>
              <a:gd name="connsiteX35" fmla="*/ 2112731 w 7023637"/>
              <a:gd name="connsiteY35" fmla="*/ 738372 h 1854397"/>
              <a:gd name="connsiteX36" fmla="*/ 2620169 w 7023637"/>
              <a:gd name="connsiteY36" fmla="*/ 230935 h 1854397"/>
              <a:gd name="connsiteX37" fmla="*/ 2808370 w 7023637"/>
              <a:gd name="connsiteY37" fmla="*/ 230935 h 1854397"/>
              <a:gd name="connsiteX38" fmla="*/ 3236140 w 7023637"/>
              <a:gd name="connsiteY38" fmla="*/ 658705 h 1854397"/>
              <a:gd name="connsiteX39" fmla="*/ 3240530 w 7023637"/>
              <a:gd name="connsiteY39" fmla="*/ 658705 h 1854397"/>
              <a:gd name="connsiteX40" fmla="*/ 3388156 w 7023637"/>
              <a:gd name="connsiteY40" fmla="*/ 806331 h 1854397"/>
              <a:gd name="connsiteX41" fmla="*/ 3625492 w 7023637"/>
              <a:gd name="connsiteY41" fmla="*/ 806331 h 1854397"/>
              <a:gd name="connsiteX42" fmla="*/ 4382672 w 7023637"/>
              <a:gd name="connsiteY42" fmla="*/ 49151 h 1854397"/>
              <a:gd name="connsiteX43" fmla="*/ 4438185 w 7023637"/>
              <a:gd name="connsiteY43" fmla="*/ 12288 h 1854397"/>
              <a:gd name="connsiteX44" fmla="*/ 4579381 w 7023637"/>
              <a:gd name="connsiteY44" fmla="*/ 19201 h 1854397"/>
              <a:gd name="connsiteX45" fmla="*/ 4615497 w 7023637"/>
              <a:gd name="connsiteY45" fmla="*/ 45831 h 1854397"/>
              <a:gd name="connsiteX46" fmla="*/ 4621812 w 7023637"/>
              <a:gd name="connsiteY46" fmla="*/ 55341 h 1854397"/>
              <a:gd name="connsiteX47" fmla="*/ 5381183 w 7023637"/>
              <a:gd name="connsiteY47" fmla="*/ 814712 h 1854397"/>
              <a:gd name="connsiteX48" fmla="*/ 5618519 w 7023637"/>
              <a:gd name="connsiteY48" fmla="*/ 814712 h 1854397"/>
              <a:gd name="connsiteX49" fmla="*/ 6218098 w 7023637"/>
              <a:gd name="connsiteY49" fmla="*/ 215133 h 1854397"/>
              <a:gd name="connsiteX50" fmla="*/ 6238324 w 7023637"/>
              <a:gd name="connsiteY50" fmla="*/ 201702 h 1854397"/>
              <a:gd name="connsiteX51" fmla="*/ 6382501 w 7023637"/>
              <a:gd name="connsiteY51" fmla="*/ 230936 h 18543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Lst>
            <a:rect l="l" t="t" r="r" b="b"/>
            <a:pathLst>
              <a:path w="7023637" h="1854397">
                <a:moveTo>
                  <a:pt x="6382501" y="230936"/>
                </a:moveTo>
                <a:lnTo>
                  <a:pt x="6984659" y="833094"/>
                </a:lnTo>
                <a:cubicBezTo>
                  <a:pt x="7036630" y="885064"/>
                  <a:pt x="7036630" y="969325"/>
                  <a:pt x="6984659" y="1021294"/>
                </a:cubicBezTo>
                <a:lnTo>
                  <a:pt x="6382502" y="1623452"/>
                </a:lnTo>
                <a:cubicBezTo>
                  <a:pt x="6343525" y="1662430"/>
                  <a:pt x="6286384" y="1672174"/>
                  <a:pt x="6238324" y="1652686"/>
                </a:cubicBezTo>
                <a:lnTo>
                  <a:pt x="6233468" y="1649461"/>
                </a:lnTo>
                <a:lnTo>
                  <a:pt x="5619292" y="1035284"/>
                </a:lnTo>
                <a:cubicBezTo>
                  <a:pt x="5553753" y="969745"/>
                  <a:pt x="5447494" y="969745"/>
                  <a:pt x="5381956" y="1035284"/>
                </a:cubicBezTo>
                <a:lnTo>
                  <a:pt x="4622585" y="1794655"/>
                </a:lnTo>
                <a:lnTo>
                  <a:pt x="4612056" y="1810510"/>
                </a:lnTo>
                <a:lnTo>
                  <a:pt x="4564487" y="1842098"/>
                </a:lnTo>
                <a:cubicBezTo>
                  <a:pt x="4519032" y="1860531"/>
                  <a:pt x="4467136" y="1858226"/>
                  <a:pt x="4423292" y="1835186"/>
                </a:cubicBezTo>
                <a:lnTo>
                  <a:pt x="4387173" y="1808553"/>
                </a:lnTo>
                <a:lnTo>
                  <a:pt x="4380859" y="1799045"/>
                </a:lnTo>
                <a:lnTo>
                  <a:pt x="3621487" y="1039674"/>
                </a:lnTo>
                <a:cubicBezTo>
                  <a:pt x="3572333" y="990520"/>
                  <a:pt x="3500274" y="978231"/>
                  <a:pt x="3439668" y="1002808"/>
                </a:cubicBezTo>
                <a:lnTo>
                  <a:pt x="3407952" y="1023869"/>
                </a:lnTo>
                <a:lnTo>
                  <a:pt x="2808370" y="1623451"/>
                </a:lnTo>
                <a:cubicBezTo>
                  <a:pt x="2756400" y="1675421"/>
                  <a:pt x="2672140" y="1675421"/>
                  <a:pt x="2620170" y="1623451"/>
                </a:cubicBezTo>
                <a:lnTo>
                  <a:pt x="2194586" y="1197867"/>
                </a:lnTo>
                <a:lnTo>
                  <a:pt x="2194565" y="1197867"/>
                </a:lnTo>
                <a:lnTo>
                  <a:pt x="2042569" y="1045871"/>
                </a:lnTo>
                <a:cubicBezTo>
                  <a:pt x="1977030" y="980332"/>
                  <a:pt x="1870772" y="980332"/>
                  <a:pt x="1805233" y="1045871"/>
                </a:cubicBezTo>
                <a:lnTo>
                  <a:pt x="1045861" y="1805242"/>
                </a:lnTo>
                <a:lnTo>
                  <a:pt x="1045860" y="1805244"/>
                </a:lnTo>
                <a:lnTo>
                  <a:pt x="990345" y="1842109"/>
                </a:lnTo>
                <a:cubicBezTo>
                  <a:pt x="929738" y="1866686"/>
                  <a:pt x="857679" y="1854397"/>
                  <a:pt x="808525" y="1805243"/>
                </a:cubicBezTo>
                <a:lnTo>
                  <a:pt x="49154" y="1045872"/>
                </a:lnTo>
                <a:cubicBezTo>
                  <a:pt x="-16385" y="980333"/>
                  <a:pt x="-16385" y="874074"/>
                  <a:pt x="49154" y="808536"/>
                </a:cubicBezTo>
                <a:lnTo>
                  <a:pt x="808525" y="49164"/>
                </a:lnTo>
                <a:cubicBezTo>
                  <a:pt x="874064" y="-16375"/>
                  <a:pt x="980322" y="-16375"/>
                  <a:pt x="1045861" y="49164"/>
                </a:cubicBezTo>
                <a:lnTo>
                  <a:pt x="1653226" y="656529"/>
                </a:lnTo>
                <a:lnTo>
                  <a:pt x="1653248" y="656529"/>
                </a:lnTo>
                <a:lnTo>
                  <a:pt x="1805243" y="808524"/>
                </a:lnTo>
                <a:cubicBezTo>
                  <a:pt x="1870782" y="874063"/>
                  <a:pt x="1977040" y="874063"/>
                  <a:pt x="2042579" y="808524"/>
                </a:cubicBezTo>
                <a:lnTo>
                  <a:pt x="2112731" y="738372"/>
                </a:lnTo>
                <a:lnTo>
                  <a:pt x="2620169" y="230935"/>
                </a:lnTo>
                <a:cubicBezTo>
                  <a:pt x="2672139" y="178964"/>
                  <a:pt x="2756399" y="178964"/>
                  <a:pt x="2808370" y="230935"/>
                </a:cubicBezTo>
                <a:lnTo>
                  <a:pt x="3236140" y="658705"/>
                </a:lnTo>
                <a:lnTo>
                  <a:pt x="3240530" y="658705"/>
                </a:lnTo>
                <a:lnTo>
                  <a:pt x="3388156" y="806331"/>
                </a:lnTo>
                <a:cubicBezTo>
                  <a:pt x="3453695" y="871870"/>
                  <a:pt x="3559954" y="871870"/>
                  <a:pt x="3625492" y="806331"/>
                </a:cubicBezTo>
                <a:lnTo>
                  <a:pt x="4382672" y="49151"/>
                </a:lnTo>
                <a:lnTo>
                  <a:pt x="4438185" y="12288"/>
                </a:lnTo>
                <a:cubicBezTo>
                  <a:pt x="4483639" y="-6144"/>
                  <a:pt x="4535536" y="-3840"/>
                  <a:pt x="4579381" y="19201"/>
                </a:cubicBezTo>
                <a:lnTo>
                  <a:pt x="4615497" y="45831"/>
                </a:lnTo>
                <a:lnTo>
                  <a:pt x="4621812" y="55341"/>
                </a:lnTo>
                <a:lnTo>
                  <a:pt x="5381183" y="814712"/>
                </a:lnTo>
                <a:cubicBezTo>
                  <a:pt x="5446722" y="880251"/>
                  <a:pt x="5552980" y="880251"/>
                  <a:pt x="5618519" y="814712"/>
                </a:cubicBezTo>
                <a:lnTo>
                  <a:pt x="6218098" y="215133"/>
                </a:lnTo>
                <a:lnTo>
                  <a:pt x="6238324" y="201702"/>
                </a:lnTo>
                <a:cubicBezTo>
                  <a:pt x="6286383" y="182213"/>
                  <a:pt x="6343523" y="191958"/>
                  <a:pt x="6382501" y="230936"/>
                </a:cubicBezTo>
                <a:close/>
              </a:path>
            </a:pathLst>
          </a:custGeom>
          <a:gradFill>
            <a:gsLst>
              <a:gs pos="100000">
                <a:srgbClr val="F5F5F5"/>
              </a:gs>
              <a:gs pos="0">
                <a:srgbClr val="D9D9D9"/>
              </a:gs>
            </a:gsLst>
            <a:lin ang="5400000" scaled="0"/>
          </a:gradFill>
          <a:ln w="22225">
            <a:gradFill>
              <a:gsLst>
                <a:gs pos="0">
                  <a:schemeClr val="bg1"/>
                </a:gs>
                <a:gs pos="100000">
                  <a:schemeClr val="bg1">
                    <a:lumMod val="85000"/>
                  </a:schemeClr>
                </a:gs>
              </a:gsLst>
              <a:lin ang="5400000" scaled="1"/>
            </a:gradFill>
          </a:ln>
          <a:effectLst>
            <a:outerShdw blurRad="139700" dist="762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 name="文本框 45"/>
          <p:cNvSpPr txBox="1"/>
          <p:nvPr/>
        </p:nvSpPr>
        <p:spPr>
          <a:xfrm>
            <a:off x="3003389" y="3813954"/>
            <a:ext cx="466603" cy="552450"/>
          </a:xfrm>
          <a:prstGeom prst="rect">
            <a:avLst/>
          </a:prstGeom>
          <a:noFill/>
        </p:spPr>
        <p:txBody>
          <a:bodyPr wrap="square" rtlCol="0">
            <a:spAutoFit/>
          </a:bodyPr>
          <a:lstStyle/>
          <a:p>
            <a:pPr algn="ctr"/>
            <a:r>
              <a:rPr lang="en-US" altLang="zh-CN" sz="3000" dirty="0">
                <a:solidFill>
                  <a:srgbClr val="0070C0"/>
                </a:solidFill>
                <a:latin typeface="Impact" panose="020B0806030902050204" charset="0"/>
              </a:rPr>
              <a:t>A</a:t>
            </a:r>
            <a:endParaRPr lang="zh-CN" altLang="en-US" sz="3000" dirty="0">
              <a:solidFill>
                <a:srgbClr val="0070C0"/>
              </a:solidFill>
              <a:latin typeface="Impact" panose="020B0806030902050204" charset="0"/>
            </a:endParaRPr>
          </a:p>
        </p:txBody>
      </p:sp>
      <p:sp>
        <p:nvSpPr>
          <p:cNvPr id="20" name="文本框 49"/>
          <p:cNvSpPr txBox="1"/>
          <p:nvPr/>
        </p:nvSpPr>
        <p:spPr>
          <a:xfrm>
            <a:off x="3908939" y="2950083"/>
            <a:ext cx="466603" cy="506730"/>
          </a:xfrm>
          <a:prstGeom prst="rect">
            <a:avLst/>
          </a:prstGeom>
          <a:noFill/>
        </p:spPr>
        <p:txBody>
          <a:bodyPr wrap="square" rtlCol="0">
            <a:spAutoFit/>
          </a:bodyPr>
          <a:lstStyle/>
          <a:p>
            <a:pPr algn="ctr"/>
            <a:r>
              <a:rPr lang="en-US" altLang="zh-CN" sz="2700" dirty="0">
                <a:solidFill>
                  <a:srgbClr val="0070C0"/>
                </a:solidFill>
                <a:latin typeface="Impact" panose="020B0806030902050204" charset="0"/>
              </a:rPr>
              <a:t>B</a:t>
            </a:r>
            <a:endParaRPr lang="zh-CN" altLang="en-US" sz="2700" dirty="0">
              <a:solidFill>
                <a:srgbClr val="0070C0"/>
              </a:solidFill>
              <a:latin typeface="Impact" panose="020B0806030902050204" charset="0"/>
            </a:endParaRPr>
          </a:p>
        </p:txBody>
      </p:sp>
      <p:sp>
        <p:nvSpPr>
          <p:cNvPr id="21" name="文本框 52"/>
          <p:cNvSpPr txBox="1"/>
          <p:nvPr/>
        </p:nvSpPr>
        <p:spPr>
          <a:xfrm>
            <a:off x="4865982" y="1924236"/>
            <a:ext cx="466603" cy="552450"/>
          </a:xfrm>
          <a:prstGeom prst="rect">
            <a:avLst/>
          </a:prstGeom>
          <a:noFill/>
        </p:spPr>
        <p:txBody>
          <a:bodyPr wrap="square" rtlCol="0">
            <a:spAutoFit/>
          </a:bodyPr>
          <a:lstStyle/>
          <a:p>
            <a:pPr algn="ctr"/>
            <a:r>
              <a:rPr lang="en-US" altLang="zh-CN" sz="3000" dirty="0">
                <a:solidFill>
                  <a:srgbClr val="0070C0"/>
                </a:solidFill>
                <a:latin typeface="Impact" panose="020B0806030902050204" charset="0"/>
              </a:rPr>
              <a:t>C</a:t>
            </a:r>
            <a:endParaRPr lang="zh-CN" altLang="en-US" sz="3000" dirty="0">
              <a:solidFill>
                <a:srgbClr val="0070C0"/>
              </a:solidFill>
              <a:latin typeface="Impact" panose="020B0806030902050204" charset="0"/>
            </a:endParaRPr>
          </a:p>
        </p:txBody>
      </p:sp>
      <p:sp>
        <p:nvSpPr>
          <p:cNvPr id="22" name="文本框 55"/>
          <p:cNvSpPr txBox="1"/>
          <p:nvPr/>
        </p:nvSpPr>
        <p:spPr>
          <a:xfrm>
            <a:off x="5801370" y="1060365"/>
            <a:ext cx="466603" cy="506730"/>
          </a:xfrm>
          <a:prstGeom prst="rect">
            <a:avLst/>
          </a:prstGeom>
          <a:noFill/>
        </p:spPr>
        <p:txBody>
          <a:bodyPr wrap="square" rtlCol="0">
            <a:spAutoFit/>
          </a:bodyPr>
          <a:lstStyle/>
          <a:p>
            <a:pPr algn="ctr"/>
            <a:r>
              <a:rPr lang="en-US" altLang="zh-CN" sz="2700" dirty="0">
                <a:solidFill>
                  <a:srgbClr val="0070C0"/>
                </a:solidFill>
                <a:latin typeface="Impact" panose="020B0806030902050204" charset="0"/>
              </a:rPr>
              <a:t>D</a:t>
            </a:r>
            <a:endParaRPr lang="zh-CN" altLang="en-US" sz="2700" dirty="0">
              <a:solidFill>
                <a:srgbClr val="0070C0"/>
              </a:solidFill>
              <a:latin typeface="Impact" panose="020B0806030902050204" charset="0"/>
            </a:endParaRPr>
          </a:p>
        </p:txBody>
      </p:sp>
      <p:grpSp>
        <p:nvGrpSpPr>
          <p:cNvPr id="23" name="Group 4"/>
          <p:cNvGrpSpPr>
            <a:grpSpLocks noChangeAspect="1"/>
          </p:cNvGrpSpPr>
          <p:nvPr/>
        </p:nvGrpSpPr>
        <p:grpSpPr bwMode="auto">
          <a:xfrm>
            <a:off x="4708172" y="2465513"/>
            <a:ext cx="396626" cy="376586"/>
            <a:chOff x="4797" y="1501"/>
            <a:chExt cx="950" cy="902"/>
          </a:xfrm>
          <a:gradFill>
            <a:gsLst>
              <a:gs pos="0">
                <a:srgbClr val="00B0F0"/>
              </a:gs>
              <a:gs pos="100000">
                <a:srgbClr val="0070C0"/>
              </a:gs>
            </a:gsLst>
            <a:lin ang="2700000" scaled="1"/>
          </a:gradFill>
        </p:grpSpPr>
        <p:sp>
          <p:nvSpPr>
            <p:cNvPr id="24" name="Freeform 5"/>
            <p:cNvSpPr/>
            <p:nvPr/>
          </p:nvSpPr>
          <p:spPr bwMode="auto">
            <a:xfrm>
              <a:off x="4797" y="1501"/>
              <a:ext cx="950" cy="902"/>
            </a:xfrm>
            <a:custGeom>
              <a:avLst/>
              <a:gdLst>
                <a:gd name="T0" fmla="*/ 384 w 399"/>
                <a:gd name="T1" fmla="*/ 350 h 379"/>
                <a:gd name="T2" fmla="*/ 371 w 399"/>
                <a:gd name="T3" fmla="*/ 360 h 379"/>
                <a:gd name="T4" fmla="*/ 307 w 399"/>
                <a:gd name="T5" fmla="*/ 360 h 379"/>
                <a:gd name="T6" fmla="*/ 307 w 399"/>
                <a:gd name="T7" fmla="*/ 349 h 379"/>
                <a:gd name="T8" fmla="*/ 297 w 399"/>
                <a:gd name="T9" fmla="*/ 349 h 379"/>
                <a:gd name="T10" fmla="*/ 297 w 399"/>
                <a:gd name="T11" fmla="*/ 360 h 379"/>
                <a:gd name="T12" fmla="*/ 224 w 399"/>
                <a:gd name="T13" fmla="*/ 360 h 379"/>
                <a:gd name="T14" fmla="*/ 224 w 399"/>
                <a:gd name="T15" fmla="*/ 349 h 379"/>
                <a:gd name="T16" fmla="*/ 215 w 399"/>
                <a:gd name="T17" fmla="*/ 349 h 379"/>
                <a:gd name="T18" fmla="*/ 215 w 399"/>
                <a:gd name="T19" fmla="*/ 360 h 379"/>
                <a:gd name="T20" fmla="*/ 141 w 399"/>
                <a:gd name="T21" fmla="*/ 360 h 379"/>
                <a:gd name="T22" fmla="*/ 141 w 399"/>
                <a:gd name="T23" fmla="*/ 349 h 379"/>
                <a:gd name="T24" fmla="*/ 132 w 399"/>
                <a:gd name="T25" fmla="*/ 349 h 379"/>
                <a:gd name="T26" fmla="*/ 132 w 399"/>
                <a:gd name="T27" fmla="*/ 360 h 379"/>
                <a:gd name="T28" fmla="*/ 59 w 399"/>
                <a:gd name="T29" fmla="*/ 360 h 379"/>
                <a:gd name="T30" fmla="*/ 59 w 399"/>
                <a:gd name="T31" fmla="*/ 349 h 379"/>
                <a:gd name="T32" fmla="*/ 49 w 399"/>
                <a:gd name="T33" fmla="*/ 349 h 379"/>
                <a:gd name="T34" fmla="*/ 49 w 399"/>
                <a:gd name="T35" fmla="*/ 360 h 379"/>
                <a:gd name="T36" fmla="*/ 20 w 399"/>
                <a:gd name="T37" fmla="*/ 360 h 379"/>
                <a:gd name="T38" fmla="*/ 20 w 399"/>
                <a:gd name="T39" fmla="*/ 331 h 379"/>
                <a:gd name="T40" fmla="*/ 31 w 399"/>
                <a:gd name="T41" fmla="*/ 331 h 379"/>
                <a:gd name="T42" fmla="*/ 31 w 399"/>
                <a:gd name="T43" fmla="*/ 322 h 379"/>
                <a:gd name="T44" fmla="*/ 20 w 399"/>
                <a:gd name="T45" fmla="*/ 322 h 379"/>
                <a:gd name="T46" fmla="*/ 20 w 399"/>
                <a:gd name="T47" fmla="*/ 244 h 379"/>
                <a:gd name="T48" fmla="*/ 31 w 399"/>
                <a:gd name="T49" fmla="*/ 244 h 379"/>
                <a:gd name="T50" fmla="*/ 31 w 399"/>
                <a:gd name="T51" fmla="*/ 235 h 379"/>
                <a:gd name="T52" fmla="*/ 20 w 399"/>
                <a:gd name="T53" fmla="*/ 235 h 379"/>
                <a:gd name="T54" fmla="*/ 20 w 399"/>
                <a:gd name="T55" fmla="*/ 157 h 379"/>
                <a:gd name="T56" fmla="*/ 31 w 399"/>
                <a:gd name="T57" fmla="*/ 157 h 379"/>
                <a:gd name="T58" fmla="*/ 31 w 399"/>
                <a:gd name="T59" fmla="*/ 148 h 379"/>
                <a:gd name="T60" fmla="*/ 20 w 399"/>
                <a:gd name="T61" fmla="*/ 148 h 379"/>
                <a:gd name="T62" fmla="*/ 20 w 399"/>
                <a:gd name="T63" fmla="*/ 70 h 379"/>
                <a:gd name="T64" fmla="*/ 31 w 399"/>
                <a:gd name="T65" fmla="*/ 70 h 379"/>
                <a:gd name="T66" fmla="*/ 31 w 399"/>
                <a:gd name="T67" fmla="*/ 61 h 379"/>
                <a:gd name="T68" fmla="*/ 20 w 399"/>
                <a:gd name="T69" fmla="*/ 61 h 379"/>
                <a:gd name="T70" fmla="*/ 20 w 399"/>
                <a:gd name="T71" fmla="*/ 28 h 379"/>
                <a:gd name="T72" fmla="*/ 30 w 399"/>
                <a:gd name="T73" fmla="*/ 14 h 379"/>
                <a:gd name="T74" fmla="*/ 16 w 399"/>
                <a:gd name="T75" fmla="*/ 0 h 379"/>
                <a:gd name="T76" fmla="*/ 1 w 399"/>
                <a:gd name="T77" fmla="*/ 14 h 379"/>
                <a:gd name="T78" fmla="*/ 11 w 399"/>
                <a:gd name="T79" fmla="*/ 28 h 379"/>
                <a:gd name="T80" fmla="*/ 11 w 399"/>
                <a:gd name="T81" fmla="*/ 61 h 379"/>
                <a:gd name="T82" fmla="*/ 0 w 399"/>
                <a:gd name="T83" fmla="*/ 61 h 379"/>
                <a:gd name="T84" fmla="*/ 0 w 399"/>
                <a:gd name="T85" fmla="*/ 70 h 379"/>
                <a:gd name="T86" fmla="*/ 11 w 399"/>
                <a:gd name="T87" fmla="*/ 70 h 379"/>
                <a:gd name="T88" fmla="*/ 11 w 399"/>
                <a:gd name="T89" fmla="*/ 148 h 379"/>
                <a:gd name="T90" fmla="*/ 0 w 399"/>
                <a:gd name="T91" fmla="*/ 148 h 379"/>
                <a:gd name="T92" fmla="*/ 0 w 399"/>
                <a:gd name="T93" fmla="*/ 157 h 379"/>
                <a:gd name="T94" fmla="*/ 11 w 399"/>
                <a:gd name="T95" fmla="*/ 157 h 379"/>
                <a:gd name="T96" fmla="*/ 11 w 399"/>
                <a:gd name="T97" fmla="*/ 235 h 379"/>
                <a:gd name="T98" fmla="*/ 0 w 399"/>
                <a:gd name="T99" fmla="*/ 235 h 379"/>
                <a:gd name="T100" fmla="*/ 0 w 399"/>
                <a:gd name="T101" fmla="*/ 244 h 379"/>
                <a:gd name="T102" fmla="*/ 11 w 399"/>
                <a:gd name="T103" fmla="*/ 244 h 379"/>
                <a:gd name="T104" fmla="*/ 11 w 399"/>
                <a:gd name="T105" fmla="*/ 322 h 379"/>
                <a:gd name="T106" fmla="*/ 0 w 399"/>
                <a:gd name="T107" fmla="*/ 322 h 379"/>
                <a:gd name="T108" fmla="*/ 0 w 399"/>
                <a:gd name="T109" fmla="*/ 331 h 379"/>
                <a:gd name="T110" fmla="*/ 11 w 399"/>
                <a:gd name="T111" fmla="*/ 331 h 379"/>
                <a:gd name="T112" fmla="*/ 11 w 399"/>
                <a:gd name="T113" fmla="*/ 369 h 379"/>
                <a:gd name="T114" fmla="*/ 371 w 399"/>
                <a:gd name="T115" fmla="*/ 369 h 379"/>
                <a:gd name="T116" fmla="*/ 384 w 399"/>
                <a:gd name="T117" fmla="*/ 379 h 379"/>
                <a:gd name="T118" fmla="*/ 399 w 399"/>
                <a:gd name="T119" fmla="*/ 365 h 379"/>
                <a:gd name="T120" fmla="*/ 384 w 399"/>
                <a:gd name="T121" fmla="*/ 350 h 3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399" h="379">
                  <a:moveTo>
                    <a:pt x="384" y="350"/>
                  </a:moveTo>
                  <a:cubicBezTo>
                    <a:pt x="378" y="350"/>
                    <a:pt x="373" y="354"/>
                    <a:pt x="371" y="360"/>
                  </a:cubicBezTo>
                  <a:cubicBezTo>
                    <a:pt x="307" y="360"/>
                    <a:pt x="307" y="360"/>
                    <a:pt x="307" y="360"/>
                  </a:cubicBezTo>
                  <a:cubicBezTo>
                    <a:pt x="307" y="349"/>
                    <a:pt x="307" y="349"/>
                    <a:pt x="307" y="349"/>
                  </a:cubicBezTo>
                  <a:cubicBezTo>
                    <a:pt x="297" y="349"/>
                    <a:pt x="297" y="349"/>
                    <a:pt x="297" y="349"/>
                  </a:cubicBezTo>
                  <a:cubicBezTo>
                    <a:pt x="297" y="360"/>
                    <a:pt x="297" y="360"/>
                    <a:pt x="297" y="360"/>
                  </a:cubicBezTo>
                  <a:cubicBezTo>
                    <a:pt x="224" y="360"/>
                    <a:pt x="224" y="360"/>
                    <a:pt x="224" y="360"/>
                  </a:cubicBezTo>
                  <a:cubicBezTo>
                    <a:pt x="224" y="349"/>
                    <a:pt x="224" y="349"/>
                    <a:pt x="224" y="349"/>
                  </a:cubicBezTo>
                  <a:cubicBezTo>
                    <a:pt x="215" y="349"/>
                    <a:pt x="215" y="349"/>
                    <a:pt x="215" y="349"/>
                  </a:cubicBezTo>
                  <a:cubicBezTo>
                    <a:pt x="215" y="360"/>
                    <a:pt x="215" y="360"/>
                    <a:pt x="215" y="360"/>
                  </a:cubicBezTo>
                  <a:cubicBezTo>
                    <a:pt x="141" y="360"/>
                    <a:pt x="141" y="360"/>
                    <a:pt x="141" y="360"/>
                  </a:cubicBezTo>
                  <a:cubicBezTo>
                    <a:pt x="141" y="349"/>
                    <a:pt x="141" y="349"/>
                    <a:pt x="141" y="349"/>
                  </a:cubicBezTo>
                  <a:cubicBezTo>
                    <a:pt x="132" y="349"/>
                    <a:pt x="132" y="349"/>
                    <a:pt x="132" y="349"/>
                  </a:cubicBezTo>
                  <a:cubicBezTo>
                    <a:pt x="132" y="360"/>
                    <a:pt x="132" y="360"/>
                    <a:pt x="132" y="360"/>
                  </a:cubicBezTo>
                  <a:cubicBezTo>
                    <a:pt x="59" y="360"/>
                    <a:pt x="59" y="360"/>
                    <a:pt x="59" y="360"/>
                  </a:cubicBezTo>
                  <a:cubicBezTo>
                    <a:pt x="59" y="349"/>
                    <a:pt x="59" y="349"/>
                    <a:pt x="59" y="349"/>
                  </a:cubicBezTo>
                  <a:cubicBezTo>
                    <a:pt x="49" y="349"/>
                    <a:pt x="49" y="349"/>
                    <a:pt x="49" y="349"/>
                  </a:cubicBezTo>
                  <a:cubicBezTo>
                    <a:pt x="49" y="360"/>
                    <a:pt x="49" y="360"/>
                    <a:pt x="49" y="360"/>
                  </a:cubicBezTo>
                  <a:cubicBezTo>
                    <a:pt x="20" y="360"/>
                    <a:pt x="20" y="360"/>
                    <a:pt x="20" y="360"/>
                  </a:cubicBezTo>
                  <a:cubicBezTo>
                    <a:pt x="20" y="331"/>
                    <a:pt x="20" y="331"/>
                    <a:pt x="20" y="331"/>
                  </a:cubicBezTo>
                  <a:cubicBezTo>
                    <a:pt x="31" y="331"/>
                    <a:pt x="31" y="331"/>
                    <a:pt x="31" y="331"/>
                  </a:cubicBezTo>
                  <a:cubicBezTo>
                    <a:pt x="31" y="322"/>
                    <a:pt x="31" y="322"/>
                    <a:pt x="31" y="322"/>
                  </a:cubicBezTo>
                  <a:cubicBezTo>
                    <a:pt x="20" y="322"/>
                    <a:pt x="20" y="322"/>
                    <a:pt x="20" y="322"/>
                  </a:cubicBezTo>
                  <a:cubicBezTo>
                    <a:pt x="20" y="244"/>
                    <a:pt x="20" y="244"/>
                    <a:pt x="20" y="244"/>
                  </a:cubicBezTo>
                  <a:cubicBezTo>
                    <a:pt x="31" y="244"/>
                    <a:pt x="31" y="244"/>
                    <a:pt x="31" y="244"/>
                  </a:cubicBezTo>
                  <a:cubicBezTo>
                    <a:pt x="31" y="235"/>
                    <a:pt x="31" y="235"/>
                    <a:pt x="31" y="235"/>
                  </a:cubicBezTo>
                  <a:cubicBezTo>
                    <a:pt x="20" y="235"/>
                    <a:pt x="20" y="235"/>
                    <a:pt x="20" y="235"/>
                  </a:cubicBezTo>
                  <a:cubicBezTo>
                    <a:pt x="20" y="157"/>
                    <a:pt x="20" y="157"/>
                    <a:pt x="20" y="157"/>
                  </a:cubicBezTo>
                  <a:cubicBezTo>
                    <a:pt x="31" y="157"/>
                    <a:pt x="31" y="157"/>
                    <a:pt x="31" y="157"/>
                  </a:cubicBezTo>
                  <a:cubicBezTo>
                    <a:pt x="31" y="148"/>
                    <a:pt x="31" y="148"/>
                    <a:pt x="31" y="148"/>
                  </a:cubicBezTo>
                  <a:cubicBezTo>
                    <a:pt x="20" y="148"/>
                    <a:pt x="20" y="148"/>
                    <a:pt x="20" y="148"/>
                  </a:cubicBezTo>
                  <a:cubicBezTo>
                    <a:pt x="20" y="70"/>
                    <a:pt x="20" y="70"/>
                    <a:pt x="20" y="70"/>
                  </a:cubicBezTo>
                  <a:cubicBezTo>
                    <a:pt x="31" y="70"/>
                    <a:pt x="31" y="70"/>
                    <a:pt x="31" y="70"/>
                  </a:cubicBezTo>
                  <a:cubicBezTo>
                    <a:pt x="31" y="61"/>
                    <a:pt x="31" y="61"/>
                    <a:pt x="31" y="61"/>
                  </a:cubicBezTo>
                  <a:cubicBezTo>
                    <a:pt x="20" y="61"/>
                    <a:pt x="20" y="61"/>
                    <a:pt x="20" y="61"/>
                  </a:cubicBezTo>
                  <a:cubicBezTo>
                    <a:pt x="20" y="28"/>
                    <a:pt x="20" y="28"/>
                    <a:pt x="20" y="28"/>
                  </a:cubicBezTo>
                  <a:cubicBezTo>
                    <a:pt x="26" y="26"/>
                    <a:pt x="30" y="21"/>
                    <a:pt x="30" y="14"/>
                  </a:cubicBezTo>
                  <a:cubicBezTo>
                    <a:pt x="30" y="6"/>
                    <a:pt x="24" y="0"/>
                    <a:pt x="16" y="0"/>
                  </a:cubicBezTo>
                  <a:cubicBezTo>
                    <a:pt x="8" y="0"/>
                    <a:pt x="1" y="6"/>
                    <a:pt x="1" y="14"/>
                  </a:cubicBezTo>
                  <a:cubicBezTo>
                    <a:pt x="1" y="21"/>
                    <a:pt x="5" y="26"/>
                    <a:pt x="11" y="28"/>
                  </a:cubicBezTo>
                  <a:cubicBezTo>
                    <a:pt x="11" y="61"/>
                    <a:pt x="11" y="61"/>
                    <a:pt x="11" y="61"/>
                  </a:cubicBezTo>
                  <a:cubicBezTo>
                    <a:pt x="0" y="61"/>
                    <a:pt x="0" y="61"/>
                    <a:pt x="0" y="61"/>
                  </a:cubicBezTo>
                  <a:cubicBezTo>
                    <a:pt x="0" y="70"/>
                    <a:pt x="0" y="70"/>
                    <a:pt x="0" y="70"/>
                  </a:cubicBezTo>
                  <a:cubicBezTo>
                    <a:pt x="11" y="70"/>
                    <a:pt x="11" y="70"/>
                    <a:pt x="11" y="70"/>
                  </a:cubicBezTo>
                  <a:cubicBezTo>
                    <a:pt x="11" y="148"/>
                    <a:pt x="11" y="148"/>
                    <a:pt x="11" y="148"/>
                  </a:cubicBezTo>
                  <a:cubicBezTo>
                    <a:pt x="0" y="148"/>
                    <a:pt x="0" y="148"/>
                    <a:pt x="0" y="148"/>
                  </a:cubicBezTo>
                  <a:cubicBezTo>
                    <a:pt x="0" y="157"/>
                    <a:pt x="0" y="157"/>
                    <a:pt x="0" y="157"/>
                  </a:cubicBezTo>
                  <a:cubicBezTo>
                    <a:pt x="11" y="157"/>
                    <a:pt x="11" y="157"/>
                    <a:pt x="11" y="157"/>
                  </a:cubicBezTo>
                  <a:cubicBezTo>
                    <a:pt x="11" y="235"/>
                    <a:pt x="11" y="235"/>
                    <a:pt x="11" y="235"/>
                  </a:cubicBezTo>
                  <a:cubicBezTo>
                    <a:pt x="0" y="235"/>
                    <a:pt x="0" y="235"/>
                    <a:pt x="0" y="235"/>
                  </a:cubicBezTo>
                  <a:cubicBezTo>
                    <a:pt x="0" y="244"/>
                    <a:pt x="0" y="244"/>
                    <a:pt x="0" y="244"/>
                  </a:cubicBezTo>
                  <a:cubicBezTo>
                    <a:pt x="11" y="244"/>
                    <a:pt x="11" y="244"/>
                    <a:pt x="11" y="244"/>
                  </a:cubicBezTo>
                  <a:cubicBezTo>
                    <a:pt x="11" y="322"/>
                    <a:pt x="11" y="322"/>
                    <a:pt x="11" y="322"/>
                  </a:cubicBezTo>
                  <a:cubicBezTo>
                    <a:pt x="0" y="322"/>
                    <a:pt x="0" y="322"/>
                    <a:pt x="0" y="322"/>
                  </a:cubicBezTo>
                  <a:cubicBezTo>
                    <a:pt x="0" y="331"/>
                    <a:pt x="0" y="331"/>
                    <a:pt x="0" y="331"/>
                  </a:cubicBezTo>
                  <a:cubicBezTo>
                    <a:pt x="11" y="331"/>
                    <a:pt x="11" y="331"/>
                    <a:pt x="11" y="331"/>
                  </a:cubicBezTo>
                  <a:cubicBezTo>
                    <a:pt x="11" y="369"/>
                    <a:pt x="11" y="369"/>
                    <a:pt x="11" y="369"/>
                  </a:cubicBezTo>
                  <a:cubicBezTo>
                    <a:pt x="371" y="369"/>
                    <a:pt x="371" y="369"/>
                    <a:pt x="371" y="369"/>
                  </a:cubicBezTo>
                  <a:cubicBezTo>
                    <a:pt x="373" y="375"/>
                    <a:pt x="378" y="379"/>
                    <a:pt x="384" y="379"/>
                  </a:cubicBezTo>
                  <a:cubicBezTo>
                    <a:pt x="392" y="379"/>
                    <a:pt x="399" y="372"/>
                    <a:pt x="399" y="365"/>
                  </a:cubicBezTo>
                  <a:cubicBezTo>
                    <a:pt x="399" y="357"/>
                    <a:pt x="392" y="350"/>
                    <a:pt x="384" y="35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25" name="Freeform 6"/>
            <p:cNvSpPr/>
            <p:nvPr/>
          </p:nvSpPr>
          <p:spPr bwMode="auto">
            <a:xfrm>
              <a:off x="4868" y="1594"/>
              <a:ext cx="793" cy="667"/>
            </a:xfrm>
            <a:custGeom>
              <a:avLst/>
              <a:gdLst>
                <a:gd name="T0" fmla="*/ 206 w 333"/>
                <a:gd name="T1" fmla="*/ 121 h 280"/>
                <a:gd name="T2" fmla="*/ 189 w 333"/>
                <a:gd name="T3" fmla="*/ 104 h 280"/>
                <a:gd name="T4" fmla="*/ 101 w 333"/>
                <a:gd name="T5" fmla="*/ 193 h 280"/>
                <a:gd name="T6" fmla="*/ 80 w 333"/>
                <a:gd name="T7" fmla="*/ 172 h 280"/>
                <a:gd name="T8" fmla="*/ 0 w 333"/>
                <a:gd name="T9" fmla="*/ 252 h 280"/>
                <a:gd name="T10" fmla="*/ 0 w 333"/>
                <a:gd name="T11" fmla="*/ 276 h 280"/>
                <a:gd name="T12" fmla="*/ 8 w 333"/>
                <a:gd name="T13" fmla="*/ 276 h 280"/>
                <a:gd name="T14" fmla="*/ 8 w 333"/>
                <a:gd name="T15" fmla="*/ 280 h 280"/>
                <a:gd name="T16" fmla="*/ 70 w 333"/>
                <a:gd name="T17" fmla="*/ 217 h 280"/>
                <a:gd name="T18" fmla="*/ 115 w 333"/>
                <a:gd name="T19" fmla="*/ 262 h 280"/>
                <a:gd name="T20" fmla="*/ 201 w 333"/>
                <a:gd name="T21" fmla="*/ 176 h 280"/>
                <a:gd name="T22" fmla="*/ 251 w 333"/>
                <a:gd name="T23" fmla="*/ 226 h 280"/>
                <a:gd name="T24" fmla="*/ 333 w 333"/>
                <a:gd name="T25" fmla="*/ 137 h 280"/>
                <a:gd name="T26" fmla="*/ 333 w 333"/>
                <a:gd name="T27" fmla="*/ 0 h 280"/>
                <a:gd name="T28" fmla="*/ 206 w 333"/>
                <a:gd name="T29" fmla="*/ 121 h 2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33" h="280">
                  <a:moveTo>
                    <a:pt x="206" y="121"/>
                  </a:moveTo>
                  <a:cubicBezTo>
                    <a:pt x="206" y="121"/>
                    <a:pt x="192" y="107"/>
                    <a:pt x="189" y="104"/>
                  </a:cubicBezTo>
                  <a:cubicBezTo>
                    <a:pt x="185" y="108"/>
                    <a:pt x="101" y="193"/>
                    <a:pt x="101" y="193"/>
                  </a:cubicBezTo>
                  <a:cubicBezTo>
                    <a:pt x="101" y="193"/>
                    <a:pt x="84" y="176"/>
                    <a:pt x="80" y="172"/>
                  </a:cubicBezTo>
                  <a:cubicBezTo>
                    <a:pt x="0" y="252"/>
                    <a:pt x="0" y="252"/>
                    <a:pt x="0" y="252"/>
                  </a:cubicBezTo>
                  <a:cubicBezTo>
                    <a:pt x="0" y="276"/>
                    <a:pt x="0" y="276"/>
                    <a:pt x="0" y="276"/>
                  </a:cubicBezTo>
                  <a:cubicBezTo>
                    <a:pt x="4" y="276"/>
                    <a:pt x="8" y="276"/>
                    <a:pt x="8" y="276"/>
                  </a:cubicBezTo>
                  <a:cubicBezTo>
                    <a:pt x="8" y="280"/>
                    <a:pt x="8" y="280"/>
                    <a:pt x="8" y="280"/>
                  </a:cubicBezTo>
                  <a:cubicBezTo>
                    <a:pt x="70" y="217"/>
                    <a:pt x="70" y="217"/>
                    <a:pt x="70" y="217"/>
                  </a:cubicBezTo>
                  <a:cubicBezTo>
                    <a:pt x="70" y="217"/>
                    <a:pt x="106" y="253"/>
                    <a:pt x="115" y="262"/>
                  </a:cubicBezTo>
                  <a:cubicBezTo>
                    <a:pt x="127" y="251"/>
                    <a:pt x="201" y="176"/>
                    <a:pt x="201" y="176"/>
                  </a:cubicBezTo>
                  <a:cubicBezTo>
                    <a:pt x="201" y="176"/>
                    <a:pt x="240" y="216"/>
                    <a:pt x="251" y="226"/>
                  </a:cubicBezTo>
                  <a:cubicBezTo>
                    <a:pt x="260" y="216"/>
                    <a:pt x="312" y="160"/>
                    <a:pt x="333" y="137"/>
                  </a:cubicBezTo>
                  <a:cubicBezTo>
                    <a:pt x="333" y="0"/>
                    <a:pt x="333" y="0"/>
                    <a:pt x="333" y="0"/>
                  </a:cubicBezTo>
                  <a:lnTo>
                    <a:pt x="206" y="121"/>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26" name="Freeform 7"/>
            <p:cNvSpPr/>
            <p:nvPr/>
          </p:nvSpPr>
          <p:spPr bwMode="auto">
            <a:xfrm>
              <a:off x="4868" y="1563"/>
              <a:ext cx="793" cy="621"/>
            </a:xfrm>
            <a:custGeom>
              <a:avLst/>
              <a:gdLst>
                <a:gd name="T0" fmla="*/ 491 w 793"/>
                <a:gd name="T1" fmla="*/ 288 h 621"/>
                <a:gd name="T2" fmla="*/ 458 w 793"/>
                <a:gd name="T3" fmla="*/ 252 h 621"/>
                <a:gd name="T4" fmla="*/ 450 w 793"/>
                <a:gd name="T5" fmla="*/ 248 h 621"/>
                <a:gd name="T6" fmla="*/ 446 w 793"/>
                <a:gd name="T7" fmla="*/ 252 h 621"/>
                <a:gd name="T8" fmla="*/ 241 w 793"/>
                <a:gd name="T9" fmla="*/ 457 h 621"/>
                <a:gd name="T10" fmla="*/ 198 w 793"/>
                <a:gd name="T11" fmla="*/ 414 h 621"/>
                <a:gd name="T12" fmla="*/ 191 w 793"/>
                <a:gd name="T13" fmla="*/ 409 h 621"/>
                <a:gd name="T14" fmla="*/ 0 w 793"/>
                <a:gd name="T15" fmla="*/ 600 h 621"/>
                <a:gd name="T16" fmla="*/ 0 w 793"/>
                <a:gd name="T17" fmla="*/ 609 h 621"/>
                <a:gd name="T18" fmla="*/ 0 w 793"/>
                <a:gd name="T19" fmla="*/ 621 h 621"/>
                <a:gd name="T20" fmla="*/ 191 w 793"/>
                <a:gd name="T21" fmla="*/ 431 h 621"/>
                <a:gd name="T22" fmla="*/ 236 w 793"/>
                <a:gd name="T23" fmla="*/ 474 h 621"/>
                <a:gd name="T24" fmla="*/ 241 w 793"/>
                <a:gd name="T25" fmla="*/ 479 h 621"/>
                <a:gd name="T26" fmla="*/ 246 w 793"/>
                <a:gd name="T27" fmla="*/ 474 h 621"/>
                <a:gd name="T28" fmla="*/ 450 w 793"/>
                <a:gd name="T29" fmla="*/ 269 h 621"/>
                <a:gd name="T30" fmla="*/ 486 w 793"/>
                <a:gd name="T31" fmla="*/ 302 h 621"/>
                <a:gd name="T32" fmla="*/ 491 w 793"/>
                <a:gd name="T33" fmla="*/ 307 h 621"/>
                <a:gd name="T34" fmla="*/ 496 w 793"/>
                <a:gd name="T35" fmla="*/ 302 h 621"/>
                <a:gd name="T36" fmla="*/ 793 w 793"/>
                <a:gd name="T37" fmla="*/ 19 h 621"/>
                <a:gd name="T38" fmla="*/ 793 w 793"/>
                <a:gd name="T39" fmla="*/ 0 h 621"/>
                <a:gd name="T40" fmla="*/ 491 w 793"/>
                <a:gd name="T41" fmla="*/ 288 h 6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793" h="621">
                  <a:moveTo>
                    <a:pt x="491" y="288"/>
                  </a:moveTo>
                  <a:lnTo>
                    <a:pt x="458" y="252"/>
                  </a:lnTo>
                  <a:lnTo>
                    <a:pt x="450" y="248"/>
                  </a:lnTo>
                  <a:lnTo>
                    <a:pt x="446" y="252"/>
                  </a:lnTo>
                  <a:lnTo>
                    <a:pt x="241" y="457"/>
                  </a:lnTo>
                  <a:lnTo>
                    <a:pt x="198" y="414"/>
                  </a:lnTo>
                  <a:lnTo>
                    <a:pt x="191" y="409"/>
                  </a:lnTo>
                  <a:lnTo>
                    <a:pt x="0" y="600"/>
                  </a:lnTo>
                  <a:lnTo>
                    <a:pt x="0" y="609"/>
                  </a:lnTo>
                  <a:lnTo>
                    <a:pt x="0" y="621"/>
                  </a:lnTo>
                  <a:lnTo>
                    <a:pt x="191" y="431"/>
                  </a:lnTo>
                  <a:lnTo>
                    <a:pt x="236" y="474"/>
                  </a:lnTo>
                  <a:lnTo>
                    <a:pt x="241" y="479"/>
                  </a:lnTo>
                  <a:lnTo>
                    <a:pt x="246" y="474"/>
                  </a:lnTo>
                  <a:lnTo>
                    <a:pt x="450" y="269"/>
                  </a:lnTo>
                  <a:lnTo>
                    <a:pt x="486" y="302"/>
                  </a:lnTo>
                  <a:lnTo>
                    <a:pt x="491" y="307"/>
                  </a:lnTo>
                  <a:lnTo>
                    <a:pt x="496" y="302"/>
                  </a:lnTo>
                  <a:lnTo>
                    <a:pt x="793" y="19"/>
                  </a:lnTo>
                  <a:lnTo>
                    <a:pt x="793" y="0"/>
                  </a:lnTo>
                  <a:lnTo>
                    <a:pt x="491" y="28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27" name="Freeform 8"/>
            <p:cNvSpPr/>
            <p:nvPr/>
          </p:nvSpPr>
          <p:spPr bwMode="auto">
            <a:xfrm>
              <a:off x="4868" y="1984"/>
              <a:ext cx="793" cy="360"/>
            </a:xfrm>
            <a:custGeom>
              <a:avLst/>
              <a:gdLst>
                <a:gd name="T0" fmla="*/ 251 w 333"/>
                <a:gd name="T1" fmla="*/ 89 h 151"/>
                <a:gd name="T2" fmla="*/ 201 w 333"/>
                <a:gd name="T3" fmla="*/ 39 h 151"/>
                <a:gd name="T4" fmla="*/ 115 w 333"/>
                <a:gd name="T5" fmla="*/ 125 h 151"/>
                <a:gd name="T6" fmla="*/ 70 w 333"/>
                <a:gd name="T7" fmla="*/ 80 h 151"/>
                <a:gd name="T8" fmla="*/ 0 w 333"/>
                <a:gd name="T9" fmla="*/ 150 h 151"/>
                <a:gd name="T10" fmla="*/ 0 w 333"/>
                <a:gd name="T11" fmla="*/ 151 h 151"/>
                <a:gd name="T12" fmla="*/ 13 w 333"/>
                <a:gd name="T13" fmla="*/ 151 h 151"/>
                <a:gd name="T14" fmla="*/ 13 w 333"/>
                <a:gd name="T15" fmla="*/ 140 h 151"/>
                <a:gd name="T16" fmla="*/ 35 w 333"/>
                <a:gd name="T17" fmla="*/ 140 h 151"/>
                <a:gd name="T18" fmla="*/ 35 w 333"/>
                <a:gd name="T19" fmla="*/ 151 h 151"/>
                <a:gd name="T20" fmla="*/ 96 w 333"/>
                <a:gd name="T21" fmla="*/ 151 h 151"/>
                <a:gd name="T22" fmla="*/ 96 w 333"/>
                <a:gd name="T23" fmla="*/ 140 h 151"/>
                <a:gd name="T24" fmla="*/ 118 w 333"/>
                <a:gd name="T25" fmla="*/ 140 h 151"/>
                <a:gd name="T26" fmla="*/ 118 w 333"/>
                <a:gd name="T27" fmla="*/ 151 h 151"/>
                <a:gd name="T28" fmla="*/ 178 w 333"/>
                <a:gd name="T29" fmla="*/ 151 h 151"/>
                <a:gd name="T30" fmla="*/ 178 w 333"/>
                <a:gd name="T31" fmla="*/ 140 h 151"/>
                <a:gd name="T32" fmla="*/ 200 w 333"/>
                <a:gd name="T33" fmla="*/ 140 h 151"/>
                <a:gd name="T34" fmla="*/ 200 w 333"/>
                <a:gd name="T35" fmla="*/ 151 h 151"/>
                <a:gd name="T36" fmla="*/ 261 w 333"/>
                <a:gd name="T37" fmla="*/ 151 h 151"/>
                <a:gd name="T38" fmla="*/ 261 w 333"/>
                <a:gd name="T39" fmla="*/ 140 h 151"/>
                <a:gd name="T40" fmla="*/ 283 w 333"/>
                <a:gd name="T41" fmla="*/ 140 h 151"/>
                <a:gd name="T42" fmla="*/ 283 w 333"/>
                <a:gd name="T43" fmla="*/ 151 h 151"/>
                <a:gd name="T44" fmla="*/ 333 w 333"/>
                <a:gd name="T45" fmla="*/ 151 h 151"/>
                <a:gd name="T46" fmla="*/ 333 w 333"/>
                <a:gd name="T47" fmla="*/ 0 h 151"/>
                <a:gd name="T48" fmla="*/ 251 w 333"/>
                <a:gd name="T49" fmla="*/ 89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333" h="151">
                  <a:moveTo>
                    <a:pt x="251" y="89"/>
                  </a:moveTo>
                  <a:cubicBezTo>
                    <a:pt x="251" y="89"/>
                    <a:pt x="205" y="43"/>
                    <a:pt x="201" y="39"/>
                  </a:cubicBezTo>
                  <a:cubicBezTo>
                    <a:pt x="197" y="43"/>
                    <a:pt x="115" y="125"/>
                    <a:pt x="115" y="125"/>
                  </a:cubicBezTo>
                  <a:cubicBezTo>
                    <a:pt x="115" y="125"/>
                    <a:pt x="75" y="84"/>
                    <a:pt x="70" y="80"/>
                  </a:cubicBezTo>
                  <a:cubicBezTo>
                    <a:pt x="0" y="150"/>
                    <a:pt x="0" y="150"/>
                    <a:pt x="0" y="150"/>
                  </a:cubicBezTo>
                  <a:cubicBezTo>
                    <a:pt x="0" y="151"/>
                    <a:pt x="0" y="151"/>
                    <a:pt x="0" y="151"/>
                  </a:cubicBezTo>
                  <a:cubicBezTo>
                    <a:pt x="13" y="151"/>
                    <a:pt x="13" y="151"/>
                    <a:pt x="13" y="151"/>
                  </a:cubicBezTo>
                  <a:cubicBezTo>
                    <a:pt x="13" y="148"/>
                    <a:pt x="13" y="140"/>
                    <a:pt x="13" y="140"/>
                  </a:cubicBezTo>
                  <a:cubicBezTo>
                    <a:pt x="35" y="140"/>
                    <a:pt x="35" y="140"/>
                    <a:pt x="35" y="140"/>
                  </a:cubicBezTo>
                  <a:cubicBezTo>
                    <a:pt x="35" y="140"/>
                    <a:pt x="35" y="148"/>
                    <a:pt x="35" y="151"/>
                  </a:cubicBezTo>
                  <a:cubicBezTo>
                    <a:pt x="96" y="151"/>
                    <a:pt x="96" y="151"/>
                    <a:pt x="96" y="151"/>
                  </a:cubicBezTo>
                  <a:cubicBezTo>
                    <a:pt x="96" y="148"/>
                    <a:pt x="96" y="140"/>
                    <a:pt x="96" y="140"/>
                  </a:cubicBezTo>
                  <a:cubicBezTo>
                    <a:pt x="118" y="140"/>
                    <a:pt x="118" y="140"/>
                    <a:pt x="118" y="140"/>
                  </a:cubicBezTo>
                  <a:cubicBezTo>
                    <a:pt x="118" y="140"/>
                    <a:pt x="118" y="148"/>
                    <a:pt x="118" y="151"/>
                  </a:cubicBezTo>
                  <a:cubicBezTo>
                    <a:pt x="178" y="151"/>
                    <a:pt x="178" y="151"/>
                    <a:pt x="178" y="151"/>
                  </a:cubicBezTo>
                  <a:cubicBezTo>
                    <a:pt x="178" y="148"/>
                    <a:pt x="178" y="140"/>
                    <a:pt x="178" y="140"/>
                  </a:cubicBezTo>
                  <a:cubicBezTo>
                    <a:pt x="200" y="140"/>
                    <a:pt x="200" y="140"/>
                    <a:pt x="200" y="140"/>
                  </a:cubicBezTo>
                  <a:cubicBezTo>
                    <a:pt x="200" y="140"/>
                    <a:pt x="200" y="148"/>
                    <a:pt x="200" y="151"/>
                  </a:cubicBezTo>
                  <a:cubicBezTo>
                    <a:pt x="261" y="151"/>
                    <a:pt x="261" y="151"/>
                    <a:pt x="261" y="151"/>
                  </a:cubicBezTo>
                  <a:cubicBezTo>
                    <a:pt x="261" y="148"/>
                    <a:pt x="261" y="140"/>
                    <a:pt x="261" y="140"/>
                  </a:cubicBezTo>
                  <a:cubicBezTo>
                    <a:pt x="283" y="140"/>
                    <a:pt x="283" y="140"/>
                    <a:pt x="283" y="140"/>
                  </a:cubicBezTo>
                  <a:cubicBezTo>
                    <a:pt x="283" y="140"/>
                    <a:pt x="283" y="148"/>
                    <a:pt x="283" y="151"/>
                  </a:cubicBezTo>
                  <a:cubicBezTo>
                    <a:pt x="333" y="151"/>
                    <a:pt x="333" y="151"/>
                    <a:pt x="333" y="151"/>
                  </a:cubicBezTo>
                  <a:cubicBezTo>
                    <a:pt x="333" y="0"/>
                    <a:pt x="333" y="0"/>
                    <a:pt x="333" y="0"/>
                  </a:cubicBezTo>
                  <a:lnTo>
                    <a:pt x="251" y="8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28" name="Freeform 9"/>
            <p:cNvSpPr/>
            <p:nvPr/>
          </p:nvSpPr>
          <p:spPr bwMode="auto">
            <a:xfrm>
              <a:off x="4868" y="1951"/>
              <a:ext cx="793" cy="381"/>
            </a:xfrm>
            <a:custGeom>
              <a:avLst/>
              <a:gdLst>
                <a:gd name="T0" fmla="*/ 598 w 793"/>
                <a:gd name="T1" fmla="*/ 212 h 381"/>
                <a:gd name="T2" fmla="*/ 479 w 793"/>
                <a:gd name="T3" fmla="*/ 95 h 381"/>
                <a:gd name="T4" fmla="*/ 474 w 793"/>
                <a:gd name="T5" fmla="*/ 100 h 381"/>
                <a:gd name="T6" fmla="*/ 274 w 793"/>
                <a:gd name="T7" fmla="*/ 300 h 381"/>
                <a:gd name="T8" fmla="*/ 167 w 793"/>
                <a:gd name="T9" fmla="*/ 193 h 381"/>
                <a:gd name="T10" fmla="*/ 0 w 793"/>
                <a:gd name="T11" fmla="*/ 360 h 381"/>
                <a:gd name="T12" fmla="*/ 0 w 793"/>
                <a:gd name="T13" fmla="*/ 369 h 381"/>
                <a:gd name="T14" fmla="*/ 0 w 793"/>
                <a:gd name="T15" fmla="*/ 381 h 381"/>
                <a:gd name="T16" fmla="*/ 167 w 793"/>
                <a:gd name="T17" fmla="*/ 212 h 381"/>
                <a:gd name="T18" fmla="*/ 274 w 793"/>
                <a:gd name="T19" fmla="*/ 319 h 381"/>
                <a:gd name="T20" fmla="*/ 281 w 793"/>
                <a:gd name="T21" fmla="*/ 314 h 381"/>
                <a:gd name="T22" fmla="*/ 479 w 793"/>
                <a:gd name="T23" fmla="*/ 117 h 381"/>
                <a:gd name="T24" fmla="*/ 593 w 793"/>
                <a:gd name="T25" fmla="*/ 229 h 381"/>
                <a:gd name="T26" fmla="*/ 598 w 793"/>
                <a:gd name="T27" fmla="*/ 233 h 381"/>
                <a:gd name="T28" fmla="*/ 603 w 793"/>
                <a:gd name="T29" fmla="*/ 229 h 381"/>
                <a:gd name="T30" fmla="*/ 793 w 793"/>
                <a:gd name="T31" fmla="*/ 24 h 381"/>
                <a:gd name="T32" fmla="*/ 793 w 793"/>
                <a:gd name="T33" fmla="*/ 0 h 381"/>
                <a:gd name="T34" fmla="*/ 598 w 793"/>
                <a:gd name="T35" fmla="*/ 212 h 3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793" h="381">
                  <a:moveTo>
                    <a:pt x="598" y="212"/>
                  </a:moveTo>
                  <a:lnTo>
                    <a:pt x="479" y="95"/>
                  </a:lnTo>
                  <a:lnTo>
                    <a:pt x="474" y="100"/>
                  </a:lnTo>
                  <a:lnTo>
                    <a:pt x="274" y="300"/>
                  </a:lnTo>
                  <a:lnTo>
                    <a:pt x="167" y="193"/>
                  </a:lnTo>
                  <a:lnTo>
                    <a:pt x="0" y="360"/>
                  </a:lnTo>
                  <a:lnTo>
                    <a:pt x="0" y="369"/>
                  </a:lnTo>
                  <a:lnTo>
                    <a:pt x="0" y="381"/>
                  </a:lnTo>
                  <a:lnTo>
                    <a:pt x="167" y="212"/>
                  </a:lnTo>
                  <a:lnTo>
                    <a:pt x="274" y="319"/>
                  </a:lnTo>
                  <a:lnTo>
                    <a:pt x="281" y="314"/>
                  </a:lnTo>
                  <a:lnTo>
                    <a:pt x="479" y="117"/>
                  </a:lnTo>
                  <a:lnTo>
                    <a:pt x="593" y="229"/>
                  </a:lnTo>
                  <a:lnTo>
                    <a:pt x="598" y="233"/>
                  </a:lnTo>
                  <a:lnTo>
                    <a:pt x="603" y="229"/>
                  </a:lnTo>
                  <a:lnTo>
                    <a:pt x="793" y="24"/>
                  </a:lnTo>
                  <a:lnTo>
                    <a:pt x="793" y="0"/>
                  </a:lnTo>
                  <a:lnTo>
                    <a:pt x="598" y="21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grpSp>
        <p:nvGrpSpPr>
          <p:cNvPr id="29" name="Group 27"/>
          <p:cNvGrpSpPr>
            <a:grpSpLocks noChangeAspect="1"/>
          </p:cNvGrpSpPr>
          <p:nvPr/>
        </p:nvGrpSpPr>
        <p:grpSpPr bwMode="auto">
          <a:xfrm>
            <a:off x="5723712" y="1562876"/>
            <a:ext cx="249021" cy="253376"/>
            <a:chOff x="4766" y="1799"/>
            <a:chExt cx="629" cy="640"/>
          </a:xfrm>
          <a:gradFill>
            <a:gsLst>
              <a:gs pos="0">
                <a:srgbClr val="00B0F0"/>
              </a:gs>
              <a:gs pos="100000">
                <a:srgbClr val="0070C0"/>
              </a:gs>
            </a:gsLst>
            <a:lin ang="2700000" scaled="1"/>
          </a:gradFill>
        </p:grpSpPr>
        <p:sp>
          <p:nvSpPr>
            <p:cNvPr id="30" name="Freeform 28"/>
            <p:cNvSpPr>
              <a:spLocks noEditPoints="1"/>
            </p:cNvSpPr>
            <p:nvPr/>
          </p:nvSpPr>
          <p:spPr bwMode="auto">
            <a:xfrm>
              <a:off x="5017" y="2057"/>
              <a:ext cx="191" cy="191"/>
            </a:xfrm>
            <a:custGeom>
              <a:avLst/>
              <a:gdLst>
                <a:gd name="T0" fmla="*/ 40 w 80"/>
                <a:gd name="T1" fmla="*/ 61 h 80"/>
                <a:gd name="T2" fmla="*/ 20 w 80"/>
                <a:gd name="T3" fmla="*/ 40 h 80"/>
                <a:gd name="T4" fmla="*/ 40 w 80"/>
                <a:gd name="T5" fmla="*/ 20 h 80"/>
                <a:gd name="T6" fmla="*/ 61 w 80"/>
                <a:gd name="T7" fmla="*/ 40 h 80"/>
                <a:gd name="T8" fmla="*/ 40 w 80"/>
                <a:gd name="T9" fmla="*/ 61 h 80"/>
                <a:gd name="T10" fmla="*/ 40 w 80"/>
                <a:gd name="T11" fmla="*/ 61 h 80"/>
                <a:gd name="T12" fmla="*/ 34 w 80"/>
                <a:gd name="T13" fmla="*/ 0 h 80"/>
                <a:gd name="T14" fmla="*/ 34 w 80"/>
                <a:gd name="T15" fmla="*/ 8 h 80"/>
                <a:gd name="T16" fmla="*/ 22 w 80"/>
                <a:gd name="T17" fmla="*/ 13 h 80"/>
                <a:gd name="T18" fmla="*/ 17 w 80"/>
                <a:gd name="T19" fmla="*/ 8 h 80"/>
                <a:gd name="T20" fmla="*/ 8 w 80"/>
                <a:gd name="T21" fmla="*/ 16 h 80"/>
                <a:gd name="T22" fmla="*/ 13 w 80"/>
                <a:gd name="T23" fmla="*/ 22 h 80"/>
                <a:gd name="T24" fmla="*/ 8 w 80"/>
                <a:gd name="T25" fmla="*/ 34 h 80"/>
                <a:gd name="T26" fmla="*/ 0 w 80"/>
                <a:gd name="T27" fmla="*/ 34 h 80"/>
                <a:gd name="T28" fmla="*/ 0 w 80"/>
                <a:gd name="T29" fmla="*/ 47 h 80"/>
                <a:gd name="T30" fmla="*/ 8 w 80"/>
                <a:gd name="T31" fmla="*/ 47 h 80"/>
                <a:gd name="T32" fmla="*/ 13 w 80"/>
                <a:gd name="T33" fmla="*/ 59 h 80"/>
                <a:gd name="T34" fmla="*/ 8 w 80"/>
                <a:gd name="T35" fmla="*/ 64 h 80"/>
                <a:gd name="T36" fmla="*/ 17 w 80"/>
                <a:gd name="T37" fmla="*/ 73 h 80"/>
                <a:gd name="T38" fmla="*/ 22 w 80"/>
                <a:gd name="T39" fmla="*/ 68 h 80"/>
                <a:gd name="T40" fmla="*/ 34 w 80"/>
                <a:gd name="T41" fmla="*/ 73 h 80"/>
                <a:gd name="T42" fmla="*/ 34 w 80"/>
                <a:gd name="T43" fmla="*/ 80 h 80"/>
                <a:gd name="T44" fmla="*/ 47 w 80"/>
                <a:gd name="T45" fmla="*/ 80 h 80"/>
                <a:gd name="T46" fmla="*/ 47 w 80"/>
                <a:gd name="T47" fmla="*/ 73 h 80"/>
                <a:gd name="T48" fmla="*/ 59 w 80"/>
                <a:gd name="T49" fmla="*/ 68 h 80"/>
                <a:gd name="T50" fmla="*/ 64 w 80"/>
                <a:gd name="T51" fmla="*/ 73 h 80"/>
                <a:gd name="T52" fmla="*/ 73 w 80"/>
                <a:gd name="T53" fmla="*/ 64 h 80"/>
                <a:gd name="T54" fmla="*/ 68 w 80"/>
                <a:gd name="T55" fmla="*/ 59 h 80"/>
                <a:gd name="T56" fmla="*/ 73 w 80"/>
                <a:gd name="T57" fmla="*/ 47 h 80"/>
                <a:gd name="T58" fmla="*/ 80 w 80"/>
                <a:gd name="T59" fmla="*/ 47 h 80"/>
                <a:gd name="T60" fmla="*/ 80 w 80"/>
                <a:gd name="T61" fmla="*/ 34 h 80"/>
                <a:gd name="T62" fmla="*/ 73 w 80"/>
                <a:gd name="T63" fmla="*/ 34 h 80"/>
                <a:gd name="T64" fmla="*/ 68 w 80"/>
                <a:gd name="T65" fmla="*/ 22 h 80"/>
                <a:gd name="T66" fmla="*/ 73 w 80"/>
                <a:gd name="T67" fmla="*/ 16 h 80"/>
                <a:gd name="T68" fmla="*/ 64 w 80"/>
                <a:gd name="T69" fmla="*/ 8 h 80"/>
                <a:gd name="T70" fmla="*/ 59 w 80"/>
                <a:gd name="T71" fmla="*/ 13 h 80"/>
                <a:gd name="T72" fmla="*/ 47 w 80"/>
                <a:gd name="T73" fmla="*/ 8 h 80"/>
                <a:gd name="T74" fmla="*/ 47 w 80"/>
                <a:gd name="T75" fmla="*/ 0 h 80"/>
                <a:gd name="T76" fmla="*/ 34 w 80"/>
                <a:gd name="T77" fmla="*/ 0 h 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80" h="80">
                  <a:moveTo>
                    <a:pt x="40" y="61"/>
                  </a:moveTo>
                  <a:cubicBezTo>
                    <a:pt x="29" y="61"/>
                    <a:pt x="20" y="52"/>
                    <a:pt x="20" y="40"/>
                  </a:cubicBezTo>
                  <a:cubicBezTo>
                    <a:pt x="20" y="29"/>
                    <a:pt x="29" y="20"/>
                    <a:pt x="40" y="20"/>
                  </a:cubicBezTo>
                  <a:cubicBezTo>
                    <a:pt x="52" y="20"/>
                    <a:pt x="61" y="29"/>
                    <a:pt x="61" y="40"/>
                  </a:cubicBezTo>
                  <a:cubicBezTo>
                    <a:pt x="61" y="52"/>
                    <a:pt x="52" y="61"/>
                    <a:pt x="40" y="61"/>
                  </a:cubicBezTo>
                  <a:cubicBezTo>
                    <a:pt x="40" y="61"/>
                    <a:pt x="40" y="61"/>
                    <a:pt x="40" y="61"/>
                  </a:cubicBezTo>
                  <a:moveTo>
                    <a:pt x="34" y="0"/>
                  </a:moveTo>
                  <a:cubicBezTo>
                    <a:pt x="34" y="8"/>
                    <a:pt x="34" y="8"/>
                    <a:pt x="34" y="8"/>
                  </a:cubicBezTo>
                  <a:cubicBezTo>
                    <a:pt x="30" y="9"/>
                    <a:pt x="25" y="10"/>
                    <a:pt x="22" y="13"/>
                  </a:cubicBezTo>
                  <a:cubicBezTo>
                    <a:pt x="17" y="8"/>
                    <a:pt x="17" y="8"/>
                    <a:pt x="17" y="8"/>
                  </a:cubicBezTo>
                  <a:cubicBezTo>
                    <a:pt x="8" y="16"/>
                    <a:pt x="8" y="16"/>
                    <a:pt x="8" y="16"/>
                  </a:cubicBezTo>
                  <a:cubicBezTo>
                    <a:pt x="13" y="22"/>
                    <a:pt x="13" y="22"/>
                    <a:pt x="13" y="22"/>
                  </a:cubicBezTo>
                  <a:cubicBezTo>
                    <a:pt x="10" y="25"/>
                    <a:pt x="9" y="30"/>
                    <a:pt x="8" y="34"/>
                  </a:cubicBezTo>
                  <a:cubicBezTo>
                    <a:pt x="0" y="34"/>
                    <a:pt x="0" y="34"/>
                    <a:pt x="0" y="34"/>
                  </a:cubicBezTo>
                  <a:cubicBezTo>
                    <a:pt x="0" y="47"/>
                    <a:pt x="0" y="47"/>
                    <a:pt x="0" y="47"/>
                  </a:cubicBezTo>
                  <a:cubicBezTo>
                    <a:pt x="8" y="47"/>
                    <a:pt x="8" y="47"/>
                    <a:pt x="8" y="47"/>
                  </a:cubicBezTo>
                  <a:cubicBezTo>
                    <a:pt x="9" y="51"/>
                    <a:pt x="10" y="55"/>
                    <a:pt x="13" y="59"/>
                  </a:cubicBezTo>
                  <a:cubicBezTo>
                    <a:pt x="8" y="64"/>
                    <a:pt x="8" y="64"/>
                    <a:pt x="8" y="64"/>
                  </a:cubicBezTo>
                  <a:cubicBezTo>
                    <a:pt x="17" y="73"/>
                    <a:pt x="17" y="73"/>
                    <a:pt x="17" y="73"/>
                  </a:cubicBezTo>
                  <a:cubicBezTo>
                    <a:pt x="22" y="68"/>
                    <a:pt x="22" y="68"/>
                    <a:pt x="22" y="68"/>
                  </a:cubicBezTo>
                  <a:cubicBezTo>
                    <a:pt x="25" y="70"/>
                    <a:pt x="30" y="72"/>
                    <a:pt x="34" y="73"/>
                  </a:cubicBezTo>
                  <a:cubicBezTo>
                    <a:pt x="34" y="80"/>
                    <a:pt x="34" y="80"/>
                    <a:pt x="34" y="80"/>
                  </a:cubicBezTo>
                  <a:cubicBezTo>
                    <a:pt x="47" y="80"/>
                    <a:pt x="47" y="80"/>
                    <a:pt x="47" y="80"/>
                  </a:cubicBezTo>
                  <a:cubicBezTo>
                    <a:pt x="47" y="73"/>
                    <a:pt x="47" y="73"/>
                    <a:pt x="47" y="73"/>
                  </a:cubicBezTo>
                  <a:cubicBezTo>
                    <a:pt x="51" y="72"/>
                    <a:pt x="55" y="70"/>
                    <a:pt x="59" y="68"/>
                  </a:cubicBezTo>
                  <a:cubicBezTo>
                    <a:pt x="64" y="73"/>
                    <a:pt x="64" y="73"/>
                    <a:pt x="64" y="73"/>
                  </a:cubicBezTo>
                  <a:cubicBezTo>
                    <a:pt x="73" y="64"/>
                    <a:pt x="73" y="64"/>
                    <a:pt x="73" y="64"/>
                  </a:cubicBezTo>
                  <a:cubicBezTo>
                    <a:pt x="68" y="59"/>
                    <a:pt x="68" y="59"/>
                    <a:pt x="68" y="59"/>
                  </a:cubicBezTo>
                  <a:cubicBezTo>
                    <a:pt x="70" y="55"/>
                    <a:pt x="72" y="51"/>
                    <a:pt x="73" y="47"/>
                  </a:cubicBezTo>
                  <a:cubicBezTo>
                    <a:pt x="80" y="47"/>
                    <a:pt x="80" y="47"/>
                    <a:pt x="80" y="47"/>
                  </a:cubicBezTo>
                  <a:cubicBezTo>
                    <a:pt x="80" y="34"/>
                    <a:pt x="80" y="34"/>
                    <a:pt x="80" y="34"/>
                  </a:cubicBezTo>
                  <a:cubicBezTo>
                    <a:pt x="73" y="34"/>
                    <a:pt x="73" y="34"/>
                    <a:pt x="73" y="34"/>
                  </a:cubicBezTo>
                  <a:cubicBezTo>
                    <a:pt x="72" y="30"/>
                    <a:pt x="70" y="25"/>
                    <a:pt x="68" y="22"/>
                  </a:cubicBezTo>
                  <a:cubicBezTo>
                    <a:pt x="73" y="16"/>
                    <a:pt x="73" y="16"/>
                    <a:pt x="73" y="16"/>
                  </a:cubicBezTo>
                  <a:cubicBezTo>
                    <a:pt x="64" y="8"/>
                    <a:pt x="64" y="8"/>
                    <a:pt x="64" y="8"/>
                  </a:cubicBezTo>
                  <a:cubicBezTo>
                    <a:pt x="59" y="13"/>
                    <a:pt x="59" y="13"/>
                    <a:pt x="59" y="13"/>
                  </a:cubicBezTo>
                  <a:cubicBezTo>
                    <a:pt x="55" y="10"/>
                    <a:pt x="51" y="9"/>
                    <a:pt x="47" y="8"/>
                  </a:cubicBezTo>
                  <a:cubicBezTo>
                    <a:pt x="47" y="0"/>
                    <a:pt x="47" y="0"/>
                    <a:pt x="47" y="0"/>
                  </a:cubicBezTo>
                  <a:cubicBezTo>
                    <a:pt x="34" y="0"/>
                    <a:pt x="34" y="0"/>
                    <a:pt x="34" y="0"/>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31" name="Freeform 29"/>
            <p:cNvSpPr>
              <a:spLocks noEditPoints="1"/>
            </p:cNvSpPr>
            <p:nvPr/>
          </p:nvSpPr>
          <p:spPr bwMode="auto">
            <a:xfrm>
              <a:off x="5203" y="1799"/>
              <a:ext cx="192" cy="174"/>
            </a:xfrm>
            <a:custGeom>
              <a:avLst/>
              <a:gdLst>
                <a:gd name="T0" fmla="*/ 40 w 80"/>
                <a:gd name="T1" fmla="*/ 53 h 73"/>
                <a:gd name="T2" fmla="*/ 27 w 80"/>
                <a:gd name="T3" fmla="*/ 40 h 73"/>
                <a:gd name="T4" fmla="*/ 40 w 80"/>
                <a:gd name="T5" fmla="*/ 27 h 73"/>
                <a:gd name="T6" fmla="*/ 53 w 80"/>
                <a:gd name="T7" fmla="*/ 40 h 73"/>
                <a:gd name="T8" fmla="*/ 40 w 80"/>
                <a:gd name="T9" fmla="*/ 53 h 73"/>
                <a:gd name="T10" fmla="*/ 34 w 80"/>
                <a:gd name="T11" fmla="*/ 0 h 73"/>
                <a:gd name="T12" fmla="*/ 34 w 80"/>
                <a:gd name="T13" fmla="*/ 7 h 73"/>
                <a:gd name="T14" fmla="*/ 21 w 80"/>
                <a:gd name="T15" fmla="*/ 12 h 73"/>
                <a:gd name="T16" fmla="*/ 16 w 80"/>
                <a:gd name="T17" fmla="*/ 7 h 73"/>
                <a:gd name="T18" fmla="*/ 7 w 80"/>
                <a:gd name="T19" fmla="*/ 16 h 73"/>
                <a:gd name="T20" fmla="*/ 13 w 80"/>
                <a:gd name="T21" fmla="*/ 21 h 73"/>
                <a:gd name="T22" fmla="*/ 7 w 80"/>
                <a:gd name="T23" fmla="*/ 34 h 73"/>
                <a:gd name="T24" fmla="*/ 0 w 80"/>
                <a:gd name="T25" fmla="*/ 34 h 73"/>
                <a:gd name="T26" fmla="*/ 0 w 80"/>
                <a:gd name="T27" fmla="*/ 39 h 73"/>
                <a:gd name="T28" fmla="*/ 22 w 80"/>
                <a:gd name="T29" fmla="*/ 48 h 73"/>
                <a:gd name="T30" fmla="*/ 18 w 80"/>
                <a:gd name="T31" fmla="*/ 57 h 73"/>
                <a:gd name="T32" fmla="*/ 27 w 80"/>
                <a:gd name="T33" fmla="*/ 63 h 73"/>
                <a:gd name="T34" fmla="*/ 34 w 80"/>
                <a:gd name="T35" fmla="*/ 56 h 73"/>
                <a:gd name="T36" fmla="*/ 49 w 80"/>
                <a:gd name="T37" fmla="*/ 72 h 73"/>
                <a:gd name="T38" fmla="*/ 59 w 80"/>
                <a:gd name="T39" fmla="*/ 67 h 73"/>
                <a:gd name="T40" fmla="*/ 64 w 80"/>
                <a:gd name="T41" fmla="*/ 73 h 73"/>
                <a:gd name="T42" fmla="*/ 73 w 80"/>
                <a:gd name="T43" fmla="*/ 64 h 73"/>
                <a:gd name="T44" fmla="*/ 67 w 80"/>
                <a:gd name="T45" fmla="*/ 59 h 73"/>
                <a:gd name="T46" fmla="*/ 73 w 80"/>
                <a:gd name="T47" fmla="*/ 46 h 73"/>
                <a:gd name="T48" fmla="*/ 80 w 80"/>
                <a:gd name="T49" fmla="*/ 46 h 73"/>
                <a:gd name="T50" fmla="*/ 80 w 80"/>
                <a:gd name="T51" fmla="*/ 34 h 73"/>
                <a:gd name="T52" fmla="*/ 73 w 80"/>
                <a:gd name="T53" fmla="*/ 34 h 73"/>
                <a:gd name="T54" fmla="*/ 67 w 80"/>
                <a:gd name="T55" fmla="*/ 21 h 73"/>
                <a:gd name="T56" fmla="*/ 73 w 80"/>
                <a:gd name="T57" fmla="*/ 16 h 73"/>
                <a:gd name="T58" fmla="*/ 64 w 80"/>
                <a:gd name="T59" fmla="*/ 7 h 73"/>
                <a:gd name="T60" fmla="*/ 59 w 80"/>
                <a:gd name="T61" fmla="*/ 12 h 73"/>
                <a:gd name="T62" fmla="*/ 46 w 80"/>
                <a:gd name="T63" fmla="*/ 7 h 73"/>
                <a:gd name="T64" fmla="*/ 46 w 80"/>
                <a:gd name="T65" fmla="*/ 0 h 73"/>
                <a:gd name="T66" fmla="*/ 34 w 80"/>
                <a:gd name="T67" fmla="*/ 0 h 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80" h="73">
                  <a:moveTo>
                    <a:pt x="40" y="53"/>
                  </a:moveTo>
                  <a:cubicBezTo>
                    <a:pt x="33" y="53"/>
                    <a:pt x="27" y="47"/>
                    <a:pt x="27" y="40"/>
                  </a:cubicBezTo>
                  <a:cubicBezTo>
                    <a:pt x="27" y="33"/>
                    <a:pt x="33" y="27"/>
                    <a:pt x="40" y="27"/>
                  </a:cubicBezTo>
                  <a:cubicBezTo>
                    <a:pt x="47" y="27"/>
                    <a:pt x="53" y="33"/>
                    <a:pt x="53" y="40"/>
                  </a:cubicBezTo>
                  <a:cubicBezTo>
                    <a:pt x="53" y="47"/>
                    <a:pt x="47" y="53"/>
                    <a:pt x="40" y="53"/>
                  </a:cubicBezTo>
                  <a:moveTo>
                    <a:pt x="34" y="0"/>
                  </a:moveTo>
                  <a:cubicBezTo>
                    <a:pt x="34" y="7"/>
                    <a:pt x="34" y="7"/>
                    <a:pt x="34" y="7"/>
                  </a:cubicBezTo>
                  <a:cubicBezTo>
                    <a:pt x="29" y="8"/>
                    <a:pt x="25" y="10"/>
                    <a:pt x="21" y="12"/>
                  </a:cubicBezTo>
                  <a:cubicBezTo>
                    <a:pt x="16" y="7"/>
                    <a:pt x="16" y="7"/>
                    <a:pt x="16" y="7"/>
                  </a:cubicBezTo>
                  <a:cubicBezTo>
                    <a:pt x="7" y="16"/>
                    <a:pt x="7" y="16"/>
                    <a:pt x="7" y="16"/>
                  </a:cubicBezTo>
                  <a:cubicBezTo>
                    <a:pt x="13" y="21"/>
                    <a:pt x="13" y="21"/>
                    <a:pt x="13" y="21"/>
                  </a:cubicBezTo>
                  <a:cubicBezTo>
                    <a:pt x="10" y="25"/>
                    <a:pt x="8" y="29"/>
                    <a:pt x="7" y="34"/>
                  </a:cubicBezTo>
                  <a:cubicBezTo>
                    <a:pt x="0" y="34"/>
                    <a:pt x="0" y="34"/>
                    <a:pt x="0" y="34"/>
                  </a:cubicBezTo>
                  <a:cubicBezTo>
                    <a:pt x="0" y="39"/>
                    <a:pt x="0" y="39"/>
                    <a:pt x="0" y="39"/>
                  </a:cubicBezTo>
                  <a:cubicBezTo>
                    <a:pt x="22" y="48"/>
                    <a:pt x="22" y="48"/>
                    <a:pt x="22" y="48"/>
                  </a:cubicBezTo>
                  <a:cubicBezTo>
                    <a:pt x="22" y="48"/>
                    <a:pt x="19" y="56"/>
                    <a:pt x="18" y="57"/>
                  </a:cubicBezTo>
                  <a:cubicBezTo>
                    <a:pt x="21" y="59"/>
                    <a:pt x="24" y="61"/>
                    <a:pt x="27" y="63"/>
                  </a:cubicBezTo>
                  <a:cubicBezTo>
                    <a:pt x="28" y="62"/>
                    <a:pt x="34" y="56"/>
                    <a:pt x="34" y="56"/>
                  </a:cubicBezTo>
                  <a:cubicBezTo>
                    <a:pt x="49" y="72"/>
                    <a:pt x="49" y="72"/>
                    <a:pt x="49" y="72"/>
                  </a:cubicBezTo>
                  <a:cubicBezTo>
                    <a:pt x="53" y="71"/>
                    <a:pt x="56" y="69"/>
                    <a:pt x="59" y="67"/>
                  </a:cubicBezTo>
                  <a:cubicBezTo>
                    <a:pt x="64" y="73"/>
                    <a:pt x="64" y="73"/>
                    <a:pt x="64" y="73"/>
                  </a:cubicBezTo>
                  <a:cubicBezTo>
                    <a:pt x="73" y="64"/>
                    <a:pt x="73" y="64"/>
                    <a:pt x="73" y="64"/>
                  </a:cubicBezTo>
                  <a:cubicBezTo>
                    <a:pt x="67" y="59"/>
                    <a:pt x="67" y="59"/>
                    <a:pt x="67" y="59"/>
                  </a:cubicBezTo>
                  <a:cubicBezTo>
                    <a:pt x="70" y="55"/>
                    <a:pt x="72" y="51"/>
                    <a:pt x="73" y="46"/>
                  </a:cubicBezTo>
                  <a:cubicBezTo>
                    <a:pt x="80" y="46"/>
                    <a:pt x="80" y="46"/>
                    <a:pt x="80" y="46"/>
                  </a:cubicBezTo>
                  <a:cubicBezTo>
                    <a:pt x="80" y="34"/>
                    <a:pt x="80" y="34"/>
                    <a:pt x="80" y="34"/>
                  </a:cubicBezTo>
                  <a:cubicBezTo>
                    <a:pt x="73" y="34"/>
                    <a:pt x="73" y="34"/>
                    <a:pt x="73" y="34"/>
                  </a:cubicBezTo>
                  <a:cubicBezTo>
                    <a:pt x="72" y="29"/>
                    <a:pt x="70" y="25"/>
                    <a:pt x="67" y="21"/>
                  </a:cubicBezTo>
                  <a:cubicBezTo>
                    <a:pt x="73" y="16"/>
                    <a:pt x="73" y="16"/>
                    <a:pt x="73" y="16"/>
                  </a:cubicBezTo>
                  <a:cubicBezTo>
                    <a:pt x="64" y="7"/>
                    <a:pt x="64" y="7"/>
                    <a:pt x="64" y="7"/>
                  </a:cubicBezTo>
                  <a:cubicBezTo>
                    <a:pt x="59" y="12"/>
                    <a:pt x="59" y="12"/>
                    <a:pt x="59" y="12"/>
                  </a:cubicBezTo>
                  <a:cubicBezTo>
                    <a:pt x="55" y="10"/>
                    <a:pt x="51" y="8"/>
                    <a:pt x="46" y="7"/>
                  </a:cubicBezTo>
                  <a:cubicBezTo>
                    <a:pt x="46" y="0"/>
                    <a:pt x="46" y="0"/>
                    <a:pt x="46" y="0"/>
                  </a:cubicBezTo>
                  <a:cubicBezTo>
                    <a:pt x="34" y="0"/>
                    <a:pt x="34" y="0"/>
                    <a:pt x="34" y="0"/>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32" name="Freeform 30"/>
            <p:cNvSpPr/>
            <p:nvPr/>
          </p:nvSpPr>
          <p:spPr bwMode="auto">
            <a:xfrm>
              <a:off x="4766" y="2248"/>
              <a:ext cx="191" cy="191"/>
            </a:xfrm>
            <a:custGeom>
              <a:avLst/>
              <a:gdLst>
                <a:gd name="T0" fmla="*/ 17 w 80"/>
                <a:gd name="T1" fmla="*/ 0 h 80"/>
                <a:gd name="T2" fmla="*/ 8 w 80"/>
                <a:gd name="T3" fmla="*/ 10 h 80"/>
                <a:gd name="T4" fmla="*/ 13 w 80"/>
                <a:gd name="T5" fmla="*/ 16 h 80"/>
                <a:gd name="T6" fmla="*/ 8 w 80"/>
                <a:gd name="T7" fmla="*/ 29 h 80"/>
                <a:gd name="T8" fmla="*/ 0 w 80"/>
                <a:gd name="T9" fmla="*/ 29 h 80"/>
                <a:gd name="T10" fmla="*/ 0 w 80"/>
                <a:gd name="T11" fmla="*/ 43 h 80"/>
                <a:gd name="T12" fmla="*/ 8 w 80"/>
                <a:gd name="T13" fmla="*/ 43 h 80"/>
                <a:gd name="T14" fmla="*/ 13 w 80"/>
                <a:gd name="T15" fmla="*/ 57 h 80"/>
                <a:gd name="T16" fmla="*/ 8 w 80"/>
                <a:gd name="T17" fmla="*/ 63 h 80"/>
                <a:gd name="T18" fmla="*/ 17 w 80"/>
                <a:gd name="T19" fmla="*/ 72 h 80"/>
                <a:gd name="T20" fmla="*/ 23 w 80"/>
                <a:gd name="T21" fmla="*/ 67 h 80"/>
                <a:gd name="T22" fmla="*/ 37 w 80"/>
                <a:gd name="T23" fmla="*/ 72 h 80"/>
                <a:gd name="T24" fmla="*/ 37 w 80"/>
                <a:gd name="T25" fmla="*/ 80 h 80"/>
                <a:gd name="T26" fmla="*/ 51 w 80"/>
                <a:gd name="T27" fmla="*/ 80 h 80"/>
                <a:gd name="T28" fmla="*/ 51 w 80"/>
                <a:gd name="T29" fmla="*/ 72 h 80"/>
                <a:gd name="T30" fmla="*/ 64 w 80"/>
                <a:gd name="T31" fmla="*/ 67 h 80"/>
                <a:gd name="T32" fmla="*/ 70 w 80"/>
                <a:gd name="T33" fmla="*/ 72 h 80"/>
                <a:gd name="T34" fmla="*/ 80 w 80"/>
                <a:gd name="T35" fmla="*/ 63 h 80"/>
                <a:gd name="T36" fmla="*/ 74 w 80"/>
                <a:gd name="T37" fmla="*/ 57 h 80"/>
                <a:gd name="T38" fmla="*/ 78 w 80"/>
                <a:gd name="T39" fmla="*/ 49 h 80"/>
                <a:gd name="T40" fmla="*/ 74 w 80"/>
                <a:gd name="T41" fmla="*/ 53 h 80"/>
                <a:gd name="T42" fmla="*/ 53 w 80"/>
                <a:gd name="T43" fmla="*/ 32 h 80"/>
                <a:gd name="T44" fmla="*/ 60 w 80"/>
                <a:gd name="T45" fmla="*/ 24 h 80"/>
                <a:gd name="T46" fmla="*/ 53 w 80"/>
                <a:gd name="T47" fmla="*/ 13 h 80"/>
                <a:gd name="T48" fmla="*/ 43 w 80"/>
                <a:gd name="T49" fmla="*/ 17 h 80"/>
                <a:gd name="T50" fmla="*/ 37 w 80"/>
                <a:gd name="T51" fmla="*/ 0 h 80"/>
                <a:gd name="T52" fmla="*/ 37 w 80"/>
                <a:gd name="T53" fmla="*/ 0 h 80"/>
                <a:gd name="T54" fmla="*/ 23 w 80"/>
                <a:gd name="T55" fmla="*/ 6 h 80"/>
                <a:gd name="T56" fmla="*/ 17 w 80"/>
                <a:gd name="T57" fmla="*/ 0 h 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0" h="80">
                  <a:moveTo>
                    <a:pt x="17" y="0"/>
                  </a:moveTo>
                  <a:cubicBezTo>
                    <a:pt x="8" y="10"/>
                    <a:pt x="8" y="10"/>
                    <a:pt x="8" y="10"/>
                  </a:cubicBezTo>
                  <a:cubicBezTo>
                    <a:pt x="13" y="16"/>
                    <a:pt x="13" y="16"/>
                    <a:pt x="13" y="16"/>
                  </a:cubicBezTo>
                  <a:cubicBezTo>
                    <a:pt x="11" y="20"/>
                    <a:pt x="9" y="24"/>
                    <a:pt x="8" y="29"/>
                  </a:cubicBezTo>
                  <a:cubicBezTo>
                    <a:pt x="0" y="29"/>
                    <a:pt x="0" y="29"/>
                    <a:pt x="0" y="29"/>
                  </a:cubicBezTo>
                  <a:cubicBezTo>
                    <a:pt x="0" y="43"/>
                    <a:pt x="0" y="43"/>
                    <a:pt x="0" y="43"/>
                  </a:cubicBezTo>
                  <a:cubicBezTo>
                    <a:pt x="8" y="43"/>
                    <a:pt x="8" y="43"/>
                    <a:pt x="8" y="43"/>
                  </a:cubicBezTo>
                  <a:cubicBezTo>
                    <a:pt x="9" y="48"/>
                    <a:pt x="11" y="53"/>
                    <a:pt x="13" y="57"/>
                  </a:cubicBezTo>
                  <a:cubicBezTo>
                    <a:pt x="8" y="63"/>
                    <a:pt x="8" y="63"/>
                    <a:pt x="8" y="63"/>
                  </a:cubicBezTo>
                  <a:cubicBezTo>
                    <a:pt x="17" y="72"/>
                    <a:pt x="17" y="72"/>
                    <a:pt x="17" y="72"/>
                  </a:cubicBezTo>
                  <a:cubicBezTo>
                    <a:pt x="23" y="67"/>
                    <a:pt x="23" y="67"/>
                    <a:pt x="23" y="67"/>
                  </a:cubicBezTo>
                  <a:cubicBezTo>
                    <a:pt x="27" y="69"/>
                    <a:pt x="32" y="71"/>
                    <a:pt x="37" y="72"/>
                  </a:cubicBezTo>
                  <a:cubicBezTo>
                    <a:pt x="37" y="80"/>
                    <a:pt x="37" y="80"/>
                    <a:pt x="37" y="80"/>
                  </a:cubicBezTo>
                  <a:cubicBezTo>
                    <a:pt x="51" y="80"/>
                    <a:pt x="51" y="80"/>
                    <a:pt x="51" y="80"/>
                  </a:cubicBezTo>
                  <a:cubicBezTo>
                    <a:pt x="51" y="72"/>
                    <a:pt x="51" y="72"/>
                    <a:pt x="51" y="72"/>
                  </a:cubicBezTo>
                  <a:cubicBezTo>
                    <a:pt x="56" y="71"/>
                    <a:pt x="60" y="69"/>
                    <a:pt x="64" y="67"/>
                  </a:cubicBezTo>
                  <a:cubicBezTo>
                    <a:pt x="70" y="72"/>
                    <a:pt x="70" y="72"/>
                    <a:pt x="70" y="72"/>
                  </a:cubicBezTo>
                  <a:cubicBezTo>
                    <a:pt x="80" y="63"/>
                    <a:pt x="80" y="63"/>
                    <a:pt x="80" y="63"/>
                  </a:cubicBezTo>
                  <a:cubicBezTo>
                    <a:pt x="74" y="57"/>
                    <a:pt x="74" y="57"/>
                    <a:pt x="74" y="57"/>
                  </a:cubicBezTo>
                  <a:cubicBezTo>
                    <a:pt x="76" y="54"/>
                    <a:pt x="77" y="52"/>
                    <a:pt x="78" y="49"/>
                  </a:cubicBezTo>
                  <a:cubicBezTo>
                    <a:pt x="76" y="51"/>
                    <a:pt x="74" y="53"/>
                    <a:pt x="74" y="53"/>
                  </a:cubicBezTo>
                  <a:cubicBezTo>
                    <a:pt x="53" y="32"/>
                    <a:pt x="53" y="32"/>
                    <a:pt x="53" y="32"/>
                  </a:cubicBezTo>
                  <a:cubicBezTo>
                    <a:pt x="53" y="32"/>
                    <a:pt x="59" y="26"/>
                    <a:pt x="60" y="24"/>
                  </a:cubicBezTo>
                  <a:cubicBezTo>
                    <a:pt x="57" y="21"/>
                    <a:pt x="55" y="17"/>
                    <a:pt x="53" y="13"/>
                  </a:cubicBezTo>
                  <a:cubicBezTo>
                    <a:pt x="51" y="14"/>
                    <a:pt x="43" y="17"/>
                    <a:pt x="43" y="17"/>
                  </a:cubicBezTo>
                  <a:cubicBezTo>
                    <a:pt x="37" y="0"/>
                    <a:pt x="37" y="0"/>
                    <a:pt x="37" y="0"/>
                  </a:cubicBezTo>
                  <a:cubicBezTo>
                    <a:pt x="37" y="0"/>
                    <a:pt x="37" y="0"/>
                    <a:pt x="37" y="0"/>
                  </a:cubicBezTo>
                  <a:cubicBezTo>
                    <a:pt x="32" y="1"/>
                    <a:pt x="27" y="3"/>
                    <a:pt x="23" y="6"/>
                  </a:cubicBezTo>
                  <a:cubicBezTo>
                    <a:pt x="17" y="0"/>
                    <a:pt x="17" y="0"/>
                    <a:pt x="17" y="0"/>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33" name="Freeform 31"/>
            <p:cNvSpPr>
              <a:spLocks noEditPoints="1"/>
            </p:cNvSpPr>
            <p:nvPr/>
          </p:nvSpPr>
          <p:spPr bwMode="auto">
            <a:xfrm>
              <a:off x="4852" y="1892"/>
              <a:ext cx="523" cy="523"/>
            </a:xfrm>
            <a:custGeom>
              <a:avLst/>
              <a:gdLst>
                <a:gd name="T0" fmla="*/ 49 w 219"/>
                <a:gd name="T1" fmla="*/ 159 h 219"/>
                <a:gd name="T2" fmla="*/ 74 w 219"/>
                <a:gd name="T3" fmla="*/ 159 h 219"/>
                <a:gd name="T4" fmla="*/ 156 w 219"/>
                <a:gd name="T5" fmla="*/ 172 h 219"/>
                <a:gd name="T6" fmla="*/ 156 w 219"/>
                <a:gd name="T7" fmla="*/ 147 h 219"/>
                <a:gd name="T8" fmla="*/ 156 w 219"/>
                <a:gd name="T9" fmla="*/ 172 h 219"/>
                <a:gd name="T10" fmla="*/ 92 w 219"/>
                <a:gd name="T11" fmla="*/ 74 h 219"/>
                <a:gd name="T12" fmla="*/ 97 w 219"/>
                <a:gd name="T13" fmla="*/ 63 h 219"/>
                <a:gd name="T14" fmla="*/ 122 w 219"/>
                <a:gd name="T15" fmla="*/ 72 h 219"/>
                <a:gd name="T16" fmla="*/ 133 w 219"/>
                <a:gd name="T17" fmla="*/ 68 h 219"/>
                <a:gd name="T18" fmla="*/ 145 w 219"/>
                <a:gd name="T19" fmla="*/ 92 h 219"/>
                <a:gd name="T20" fmla="*/ 150 w 219"/>
                <a:gd name="T21" fmla="*/ 97 h 219"/>
                <a:gd name="T22" fmla="*/ 156 w 219"/>
                <a:gd name="T23" fmla="*/ 122 h 219"/>
                <a:gd name="T24" fmla="*/ 145 w 219"/>
                <a:gd name="T25" fmla="*/ 127 h 219"/>
                <a:gd name="T26" fmla="*/ 133 w 219"/>
                <a:gd name="T27" fmla="*/ 151 h 219"/>
                <a:gd name="T28" fmla="*/ 122 w 219"/>
                <a:gd name="T29" fmla="*/ 147 h 219"/>
                <a:gd name="T30" fmla="*/ 97 w 219"/>
                <a:gd name="T31" fmla="*/ 156 h 219"/>
                <a:gd name="T32" fmla="*/ 92 w 219"/>
                <a:gd name="T33" fmla="*/ 145 h 219"/>
                <a:gd name="T34" fmla="*/ 68 w 219"/>
                <a:gd name="T35" fmla="*/ 133 h 219"/>
                <a:gd name="T36" fmla="*/ 72 w 219"/>
                <a:gd name="T37" fmla="*/ 122 h 219"/>
                <a:gd name="T38" fmla="*/ 63 w 219"/>
                <a:gd name="T39" fmla="*/ 97 h 219"/>
                <a:gd name="T40" fmla="*/ 72 w 219"/>
                <a:gd name="T41" fmla="*/ 97 h 219"/>
                <a:gd name="T42" fmla="*/ 68 w 219"/>
                <a:gd name="T43" fmla="*/ 85 h 219"/>
                <a:gd name="T44" fmla="*/ 92 w 219"/>
                <a:gd name="T45" fmla="*/ 74 h 219"/>
                <a:gd name="T46" fmla="*/ 143 w 219"/>
                <a:gd name="T47" fmla="*/ 59 h 219"/>
                <a:gd name="T48" fmla="*/ 168 w 219"/>
                <a:gd name="T49" fmla="*/ 59 h 219"/>
                <a:gd name="T50" fmla="*/ 61 w 219"/>
                <a:gd name="T51" fmla="*/ 71 h 219"/>
                <a:gd name="T52" fmla="*/ 61 w 219"/>
                <a:gd name="T53" fmla="*/ 46 h 219"/>
                <a:gd name="T54" fmla="*/ 61 w 219"/>
                <a:gd name="T55" fmla="*/ 71 h 219"/>
                <a:gd name="T56" fmla="*/ 101 w 219"/>
                <a:gd name="T57" fmla="*/ 0 h 219"/>
                <a:gd name="T58" fmla="*/ 81 w 219"/>
                <a:gd name="T59" fmla="*/ 13 h 219"/>
                <a:gd name="T60" fmla="*/ 61 w 219"/>
                <a:gd name="T61" fmla="*/ 11 h 219"/>
                <a:gd name="T62" fmla="*/ 45 w 219"/>
                <a:gd name="T63" fmla="*/ 32 h 219"/>
                <a:gd name="T64" fmla="*/ 26 w 219"/>
                <a:gd name="T65" fmla="*/ 38 h 219"/>
                <a:gd name="T66" fmla="*/ 21 w 219"/>
                <a:gd name="T67" fmla="*/ 62 h 219"/>
                <a:gd name="T68" fmla="*/ 5 w 219"/>
                <a:gd name="T69" fmla="*/ 74 h 219"/>
                <a:gd name="T70" fmla="*/ 9 w 219"/>
                <a:gd name="T71" fmla="*/ 101 h 219"/>
                <a:gd name="T72" fmla="*/ 0 w 219"/>
                <a:gd name="T73" fmla="*/ 118 h 219"/>
                <a:gd name="T74" fmla="*/ 13 w 219"/>
                <a:gd name="T75" fmla="*/ 138 h 219"/>
                <a:gd name="T76" fmla="*/ 11 w 219"/>
                <a:gd name="T77" fmla="*/ 158 h 219"/>
                <a:gd name="T78" fmla="*/ 32 w 219"/>
                <a:gd name="T79" fmla="*/ 174 h 219"/>
                <a:gd name="T80" fmla="*/ 38 w 219"/>
                <a:gd name="T81" fmla="*/ 193 h 219"/>
                <a:gd name="T82" fmla="*/ 62 w 219"/>
                <a:gd name="T83" fmla="*/ 198 h 219"/>
                <a:gd name="T84" fmla="*/ 74 w 219"/>
                <a:gd name="T85" fmla="*/ 213 h 219"/>
                <a:gd name="T86" fmla="*/ 101 w 219"/>
                <a:gd name="T87" fmla="*/ 210 h 219"/>
                <a:gd name="T88" fmla="*/ 118 w 219"/>
                <a:gd name="T89" fmla="*/ 219 h 219"/>
                <a:gd name="T90" fmla="*/ 138 w 219"/>
                <a:gd name="T91" fmla="*/ 206 h 219"/>
                <a:gd name="T92" fmla="*/ 158 w 219"/>
                <a:gd name="T93" fmla="*/ 208 h 219"/>
                <a:gd name="T94" fmla="*/ 174 w 219"/>
                <a:gd name="T95" fmla="*/ 186 h 219"/>
                <a:gd name="T96" fmla="*/ 193 w 219"/>
                <a:gd name="T97" fmla="*/ 181 h 219"/>
                <a:gd name="T98" fmla="*/ 198 w 219"/>
                <a:gd name="T99" fmla="*/ 157 h 219"/>
                <a:gd name="T100" fmla="*/ 213 w 219"/>
                <a:gd name="T101" fmla="*/ 145 h 219"/>
                <a:gd name="T102" fmla="*/ 210 w 219"/>
                <a:gd name="T103" fmla="*/ 118 h 219"/>
                <a:gd name="T104" fmla="*/ 219 w 219"/>
                <a:gd name="T105" fmla="*/ 101 h 219"/>
                <a:gd name="T106" fmla="*/ 206 w 219"/>
                <a:gd name="T107" fmla="*/ 81 h 219"/>
                <a:gd name="T108" fmla="*/ 208 w 219"/>
                <a:gd name="T109" fmla="*/ 61 h 219"/>
                <a:gd name="T110" fmla="*/ 187 w 219"/>
                <a:gd name="T111" fmla="*/ 45 h 219"/>
                <a:gd name="T112" fmla="*/ 181 w 219"/>
                <a:gd name="T113" fmla="*/ 26 h 219"/>
                <a:gd name="T114" fmla="*/ 157 w 219"/>
                <a:gd name="T115" fmla="*/ 21 h 219"/>
                <a:gd name="T116" fmla="*/ 145 w 219"/>
                <a:gd name="T117" fmla="*/ 5 h 219"/>
                <a:gd name="T118" fmla="*/ 118 w 219"/>
                <a:gd name="T119" fmla="*/ 9 h 2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219" h="219">
                  <a:moveTo>
                    <a:pt x="61" y="172"/>
                  </a:moveTo>
                  <a:cubicBezTo>
                    <a:pt x="54" y="172"/>
                    <a:pt x="49" y="166"/>
                    <a:pt x="49" y="159"/>
                  </a:cubicBezTo>
                  <a:cubicBezTo>
                    <a:pt x="49" y="152"/>
                    <a:pt x="54" y="147"/>
                    <a:pt x="61" y="147"/>
                  </a:cubicBezTo>
                  <a:cubicBezTo>
                    <a:pt x="68" y="147"/>
                    <a:pt x="74" y="152"/>
                    <a:pt x="74" y="159"/>
                  </a:cubicBezTo>
                  <a:cubicBezTo>
                    <a:pt x="74" y="166"/>
                    <a:pt x="68" y="172"/>
                    <a:pt x="61" y="172"/>
                  </a:cubicBezTo>
                  <a:moveTo>
                    <a:pt x="156" y="172"/>
                  </a:moveTo>
                  <a:cubicBezTo>
                    <a:pt x="149" y="172"/>
                    <a:pt x="143" y="166"/>
                    <a:pt x="143" y="159"/>
                  </a:cubicBezTo>
                  <a:cubicBezTo>
                    <a:pt x="143" y="152"/>
                    <a:pt x="149" y="147"/>
                    <a:pt x="156" y="147"/>
                  </a:cubicBezTo>
                  <a:cubicBezTo>
                    <a:pt x="163" y="147"/>
                    <a:pt x="168" y="152"/>
                    <a:pt x="168" y="159"/>
                  </a:cubicBezTo>
                  <a:cubicBezTo>
                    <a:pt x="168" y="166"/>
                    <a:pt x="163" y="172"/>
                    <a:pt x="156" y="172"/>
                  </a:cubicBezTo>
                  <a:cubicBezTo>
                    <a:pt x="156" y="172"/>
                    <a:pt x="156" y="172"/>
                    <a:pt x="156" y="172"/>
                  </a:cubicBezTo>
                  <a:moveTo>
                    <a:pt x="92" y="74"/>
                  </a:moveTo>
                  <a:cubicBezTo>
                    <a:pt x="94" y="73"/>
                    <a:pt x="95" y="73"/>
                    <a:pt x="97" y="72"/>
                  </a:cubicBezTo>
                  <a:cubicBezTo>
                    <a:pt x="97" y="71"/>
                    <a:pt x="97" y="63"/>
                    <a:pt x="97" y="63"/>
                  </a:cubicBezTo>
                  <a:cubicBezTo>
                    <a:pt x="122" y="63"/>
                    <a:pt x="122" y="63"/>
                    <a:pt x="122" y="63"/>
                  </a:cubicBezTo>
                  <a:cubicBezTo>
                    <a:pt x="122" y="63"/>
                    <a:pt x="122" y="71"/>
                    <a:pt x="122" y="72"/>
                  </a:cubicBezTo>
                  <a:cubicBezTo>
                    <a:pt x="124" y="73"/>
                    <a:pt x="125" y="73"/>
                    <a:pt x="127" y="74"/>
                  </a:cubicBezTo>
                  <a:cubicBezTo>
                    <a:pt x="128" y="73"/>
                    <a:pt x="133" y="68"/>
                    <a:pt x="133" y="68"/>
                  </a:cubicBezTo>
                  <a:cubicBezTo>
                    <a:pt x="151" y="85"/>
                    <a:pt x="151" y="85"/>
                    <a:pt x="151" y="85"/>
                  </a:cubicBezTo>
                  <a:cubicBezTo>
                    <a:pt x="151" y="85"/>
                    <a:pt x="146" y="91"/>
                    <a:pt x="145" y="92"/>
                  </a:cubicBezTo>
                  <a:cubicBezTo>
                    <a:pt x="145" y="93"/>
                    <a:pt x="146" y="95"/>
                    <a:pt x="147" y="97"/>
                  </a:cubicBezTo>
                  <a:cubicBezTo>
                    <a:pt x="147" y="97"/>
                    <a:pt x="148" y="97"/>
                    <a:pt x="150" y="97"/>
                  </a:cubicBezTo>
                  <a:cubicBezTo>
                    <a:pt x="152" y="97"/>
                    <a:pt x="156" y="97"/>
                    <a:pt x="156" y="97"/>
                  </a:cubicBezTo>
                  <a:cubicBezTo>
                    <a:pt x="156" y="122"/>
                    <a:pt x="156" y="122"/>
                    <a:pt x="156" y="122"/>
                  </a:cubicBezTo>
                  <a:cubicBezTo>
                    <a:pt x="156" y="122"/>
                    <a:pt x="148" y="122"/>
                    <a:pt x="147" y="122"/>
                  </a:cubicBezTo>
                  <a:cubicBezTo>
                    <a:pt x="146" y="124"/>
                    <a:pt x="145" y="125"/>
                    <a:pt x="145" y="127"/>
                  </a:cubicBezTo>
                  <a:cubicBezTo>
                    <a:pt x="146" y="128"/>
                    <a:pt x="151" y="133"/>
                    <a:pt x="151" y="133"/>
                  </a:cubicBezTo>
                  <a:cubicBezTo>
                    <a:pt x="133" y="151"/>
                    <a:pt x="133" y="151"/>
                    <a:pt x="133" y="151"/>
                  </a:cubicBezTo>
                  <a:cubicBezTo>
                    <a:pt x="133" y="151"/>
                    <a:pt x="128" y="145"/>
                    <a:pt x="127" y="145"/>
                  </a:cubicBezTo>
                  <a:cubicBezTo>
                    <a:pt x="125" y="145"/>
                    <a:pt x="124" y="146"/>
                    <a:pt x="122" y="147"/>
                  </a:cubicBezTo>
                  <a:cubicBezTo>
                    <a:pt x="122" y="148"/>
                    <a:pt x="122" y="156"/>
                    <a:pt x="122" y="156"/>
                  </a:cubicBezTo>
                  <a:cubicBezTo>
                    <a:pt x="97" y="156"/>
                    <a:pt x="97" y="156"/>
                    <a:pt x="97" y="156"/>
                  </a:cubicBezTo>
                  <a:cubicBezTo>
                    <a:pt x="97" y="156"/>
                    <a:pt x="97" y="148"/>
                    <a:pt x="97" y="147"/>
                  </a:cubicBezTo>
                  <a:cubicBezTo>
                    <a:pt x="95" y="146"/>
                    <a:pt x="94" y="145"/>
                    <a:pt x="92" y="145"/>
                  </a:cubicBezTo>
                  <a:cubicBezTo>
                    <a:pt x="91" y="145"/>
                    <a:pt x="86" y="151"/>
                    <a:pt x="86" y="151"/>
                  </a:cubicBezTo>
                  <a:cubicBezTo>
                    <a:pt x="68" y="133"/>
                    <a:pt x="68" y="133"/>
                    <a:pt x="68" y="133"/>
                  </a:cubicBezTo>
                  <a:cubicBezTo>
                    <a:pt x="68" y="133"/>
                    <a:pt x="73" y="128"/>
                    <a:pt x="74" y="127"/>
                  </a:cubicBezTo>
                  <a:cubicBezTo>
                    <a:pt x="73" y="125"/>
                    <a:pt x="73" y="124"/>
                    <a:pt x="72" y="122"/>
                  </a:cubicBezTo>
                  <a:cubicBezTo>
                    <a:pt x="71" y="122"/>
                    <a:pt x="63" y="122"/>
                    <a:pt x="63" y="122"/>
                  </a:cubicBezTo>
                  <a:cubicBezTo>
                    <a:pt x="63" y="97"/>
                    <a:pt x="63" y="97"/>
                    <a:pt x="63" y="97"/>
                  </a:cubicBezTo>
                  <a:cubicBezTo>
                    <a:pt x="63" y="97"/>
                    <a:pt x="67" y="97"/>
                    <a:pt x="69" y="97"/>
                  </a:cubicBezTo>
                  <a:cubicBezTo>
                    <a:pt x="71" y="97"/>
                    <a:pt x="72" y="97"/>
                    <a:pt x="72" y="97"/>
                  </a:cubicBezTo>
                  <a:cubicBezTo>
                    <a:pt x="73" y="95"/>
                    <a:pt x="73" y="93"/>
                    <a:pt x="74" y="92"/>
                  </a:cubicBezTo>
                  <a:cubicBezTo>
                    <a:pt x="73" y="91"/>
                    <a:pt x="68" y="85"/>
                    <a:pt x="68" y="85"/>
                  </a:cubicBezTo>
                  <a:cubicBezTo>
                    <a:pt x="86" y="68"/>
                    <a:pt x="86" y="68"/>
                    <a:pt x="86" y="68"/>
                  </a:cubicBezTo>
                  <a:cubicBezTo>
                    <a:pt x="86" y="68"/>
                    <a:pt x="91" y="73"/>
                    <a:pt x="92" y="74"/>
                  </a:cubicBezTo>
                  <a:moveTo>
                    <a:pt x="156" y="71"/>
                  </a:moveTo>
                  <a:cubicBezTo>
                    <a:pt x="149" y="71"/>
                    <a:pt x="143" y="65"/>
                    <a:pt x="143" y="59"/>
                  </a:cubicBezTo>
                  <a:cubicBezTo>
                    <a:pt x="143" y="52"/>
                    <a:pt x="149" y="46"/>
                    <a:pt x="156" y="46"/>
                  </a:cubicBezTo>
                  <a:cubicBezTo>
                    <a:pt x="163" y="46"/>
                    <a:pt x="168" y="52"/>
                    <a:pt x="168" y="59"/>
                  </a:cubicBezTo>
                  <a:cubicBezTo>
                    <a:pt x="168" y="65"/>
                    <a:pt x="163" y="71"/>
                    <a:pt x="156" y="71"/>
                  </a:cubicBezTo>
                  <a:moveTo>
                    <a:pt x="61" y="71"/>
                  </a:moveTo>
                  <a:cubicBezTo>
                    <a:pt x="54" y="71"/>
                    <a:pt x="49" y="65"/>
                    <a:pt x="49" y="59"/>
                  </a:cubicBezTo>
                  <a:cubicBezTo>
                    <a:pt x="49" y="52"/>
                    <a:pt x="54" y="46"/>
                    <a:pt x="61" y="46"/>
                  </a:cubicBezTo>
                  <a:cubicBezTo>
                    <a:pt x="68" y="46"/>
                    <a:pt x="74" y="52"/>
                    <a:pt x="74" y="59"/>
                  </a:cubicBezTo>
                  <a:cubicBezTo>
                    <a:pt x="74" y="65"/>
                    <a:pt x="68" y="71"/>
                    <a:pt x="61" y="71"/>
                  </a:cubicBezTo>
                  <a:moveTo>
                    <a:pt x="118" y="0"/>
                  </a:moveTo>
                  <a:cubicBezTo>
                    <a:pt x="101" y="0"/>
                    <a:pt x="101" y="0"/>
                    <a:pt x="101" y="0"/>
                  </a:cubicBezTo>
                  <a:cubicBezTo>
                    <a:pt x="101" y="9"/>
                    <a:pt x="101" y="9"/>
                    <a:pt x="101" y="9"/>
                  </a:cubicBezTo>
                  <a:cubicBezTo>
                    <a:pt x="94" y="10"/>
                    <a:pt x="87" y="11"/>
                    <a:pt x="81" y="13"/>
                  </a:cubicBezTo>
                  <a:cubicBezTo>
                    <a:pt x="77" y="4"/>
                    <a:pt x="77" y="4"/>
                    <a:pt x="77" y="4"/>
                  </a:cubicBezTo>
                  <a:cubicBezTo>
                    <a:pt x="61" y="11"/>
                    <a:pt x="61" y="11"/>
                    <a:pt x="61" y="11"/>
                  </a:cubicBezTo>
                  <a:cubicBezTo>
                    <a:pt x="64" y="19"/>
                    <a:pt x="64" y="19"/>
                    <a:pt x="64" y="19"/>
                  </a:cubicBezTo>
                  <a:cubicBezTo>
                    <a:pt x="57" y="23"/>
                    <a:pt x="51" y="27"/>
                    <a:pt x="45" y="32"/>
                  </a:cubicBezTo>
                  <a:cubicBezTo>
                    <a:pt x="38" y="26"/>
                    <a:pt x="38" y="26"/>
                    <a:pt x="38" y="26"/>
                  </a:cubicBezTo>
                  <a:cubicBezTo>
                    <a:pt x="26" y="38"/>
                    <a:pt x="26" y="38"/>
                    <a:pt x="26" y="38"/>
                  </a:cubicBezTo>
                  <a:cubicBezTo>
                    <a:pt x="32" y="45"/>
                    <a:pt x="32" y="45"/>
                    <a:pt x="32" y="45"/>
                  </a:cubicBezTo>
                  <a:cubicBezTo>
                    <a:pt x="28" y="50"/>
                    <a:pt x="24" y="55"/>
                    <a:pt x="21" y="62"/>
                  </a:cubicBezTo>
                  <a:cubicBezTo>
                    <a:pt x="12" y="58"/>
                    <a:pt x="12" y="58"/>
                    <a:pt x="12" y="58"/>
                  </a:cubicBezTo>
                  <a:cubicBezTo>
                    <a:pt x="5" y="74"/>
                    <a:pt x="5" y="74"/>
                    <a:pt x="5" y="74"/>
                  </a:cubicBezTo>
                  <a:cubicBezTo>
                    <a:pt x="14" y="78"/>
                    <a:pt x="14" y="78"/>
                    <a:pt x="14" y="78"/>
                  </a:cubicBezTo>
                  <a:cubicBezTo>
                    <a:pt x="11" y="85"/>
                    <a:pt x="10" y="93"/>
                    <a:pt x="9" y="101"/>
                  </a:cubicBezTo>
                  <a:cubicBezTo>
                    <a:pt x="0" y="101"/>
                    <a:pt x="0" y="101"/>
                    <a:pt x="0" y="101"/>
                  </a:cubicBezTo>
                  <a:cubicBezTo>
                    <a:pt x="0" y="118"/>
                    <a:pt x="0" y="118"/>
                    <a:pt x="0" y="118"/>
                  </a:cubicBezTo>
                  <a:cubicBezTo>
                    <a:pt x="9" y="118"/>
                    <a:pt x="9" y="118"/>
                    <a:pt x="9" y="118"/>
                  </a:cubicBezTo>
                  <a:cubicBezTo>
                    <a:pt x="10" y="125"/>
                    <a:pt x="11" y="132"/>
                    <a:pt x="13" y="138"/>
                  </a:cubicBezTo>
                  <a:cubicBezTo>
                    <a:pt x="4" y="142"/>
                    <a:pt x="4" y="142"/>
                    <a:pt x="4" y="142"/>
                  </a:cubicBezTo>
                  <a:cubicBezTo>
                    <a:pt x="11" y="158"/>
                    <a:pt x="11" y="158"/>
                    <a:pt x="11" y="158"/>
                  </a:cubicBezTo>
                  <a:cubicBezTo>
                    <a:pt x="19" y="154"/>
                    <a:pt x="19" y="154"/>
                    <a:pt x="19" y="154"/>
                  </a:cubicBezTo>
                  <a:cubicBezTo>
                    <a:pt x="23" y="161"/>
                    <a:pt x="27" y="168"/>
                    <a:pt x="32" y="174"/>
                  </a:cubicBezTo>
                  <a:cubicBezTo>
                    <a:pt x="26" y="181"/>
                    <a:pt x="26" y="181"/>
                    <a:pt x="26" y="181"/>
                  </a:cubicBezTo>
                  <a:cubicBezTo>
                    <a:pt x="38" y="193"/>
                    <a:pt x="38" y="193"/>
                    <a:pt x="38" y="193"/>
                  </a:cubicBezTo>
                  <a:cubicBezTo>
                    <a:pt x="45" y="186"/>
                    <a:pt x="45" y="186"/>
                    <a:pt x="45" y="186"/>
                  </a:cubicBezTo>
                  <a:cubicBezTo>
                    <a:pt x="50" y="191"/>
                    <a:pt x="56" y="195"/>
                    <a:pt x="62" y="198"/>
                  </a:cubicBezTo>
                  <a:cubicBezTo>
                    <a:pt x="58" y="206"/>
                    <a:pt x="58" y="206"/>
                    <a:pt x="58" y="206"/>
                  </a:cubicBezTo>
                  <a:cubicBezTo>
                    <a:pt x="74" y="213"/>
                    <a:pt x="74" y="213"/>
                    <a:pt x="74" y="213"/>
                  </a:cubicBezTo>
                  <a:cubicBezTo>
                    <a:pt x="78" y="205"/>
                    <a:pt x="78" y="205"/>
                    <a:pt x="78" y="205"/>
                  </a:cubicBezTo>
                  <a:cubicBezTo>
                    <a:pt x="85" y="207"/>
                    <a:pt x="93" y="209"/>
                    <a:pt x="101" y="210"/>
                  </a:cubicBezTo>
                  <a:cubicBezTo>
                    <a:pt x="101" y="219"/>
                    <a:pt x="101" y="219"/>
                    <a:pt x="101" y="219"/>
                  </a:cubicBezTo>
                  <a:cubicBezTo>
                    <a:pt x="118" y="219"/>
                    <a:pt x="118" y="219"/>
                    <a:pt x="118" y="219"/>
                  </a:cubicBezTo>
                  <a:cubicBezTo>
                    <a:pt x="118" y="210"/>
                    <a:pt x="118" y="210"/>
                    <a:pt x="118" y="210"/>
                  </a:cubicBezTo>
                  <a:cubicBezTo>
                    <a:pt x="125" y="209"/>
                    <a:pt x="132" y="208"/>
                    <a:pt x="138" y="206"/>
                  </a:cubicBezTo>
                  <a:cubicBezTo>
                    <a:pt x="142" y="214"/>
                    <a:pt x="142" y="214"/>
                    <a:pt x="142" y="214"/>
                  </a:cubicBezTo>
                  <a:cubicBezTo>
                    <a:pt x="158" y="208"/>
                    <a:pt x="158" y="208"/>
                    <a:pt x="158" y="208"/>
                  </a:cubicBezTo>
                  <a:cubicBezTo>
                    <a:pt x="155" y="199"/>
                    <a:pt x="155" y="199"/>
                    <a:pt x="155" y="199"/>
                  </a:cubicBezTo>
                  <a:cubicBezTo>
                    <a:pt x="162" y="196"/>
                    <a:pt x="168" y="191"/>
                    <a:pt x="174" y="186"/>
                  </a:cubicBezTo>
                  <a:cubicBezTo>
                    <a:pt x="181" y="193"/>
                    <a:pt x="181" y="193"/>
                    <a:pt x="181" y="193"/>
                  </a:cubicBezTo>
                  <a:cubicBezTo>
                    <a:pt x="193" y="181"/>
                    <a:pt x="193" y="181"/>
                    <a:pt x="193" y="181"/>
                  </a:cubicBezTo>
                  <a:cubicBezTo>
                    <a:pt x="187" y="174"/>
                    <a:pt x="187" y="174"/>
                    <a:pt x="187" y="174"/>
                  </a:cubicBezTo>
                  <a:cubicBezTo>
                    <a:pt x="191" y="169"/>
                    <a:pt x="195" y="163"/>
                    <a:pt x="198" y="157"/>
                  </a:cubicBezTo>
                  <a:cubicBezTo>
                    <a:pt x="206" y="161"/>
                    <a:pt x="206" y="161"/>
                    <a:pt x="206" y="161"/>
                  </a:cubicBezTo>
                  <a:cubicBezTo>
                    <a:pt x="213" y="145"/>
                    <a:pt x="213" y="145"/>
                    <a:pt x="213" y="145"/>
                  </a:cubicBezTo>
                  <a:cubicBezTo>
                    <a:pt x="205" y="141"/>
                    <a:pt x="205" y="141"/>
                    <a:pt x="205" y="141"/>
                  </a:cubicBezTo>
                  <a:cubicBezTo>
                    <a:pt x="207" y="134"/>
                    <a:pt x="209" y="126"/>
                    <a:pt x="210" y="118"/>
                  </a:cubicBezTo>
                  <a:cubicBezTo>
                    <a:pt x="219" y="118"/>
                    <a:pt x="219" y="118"/>
                    <a:pt x="219" y="118"/>
                  </a:cubicBezTo>
                  <a:cubicBezTo>
                    <a:pt x="219" y="101"/>
                    <a:pt x="219" y="101"/>
                    <a:pt x="219" y="101"/>
                  </a:cubicBezTo>
                  <a:cubicBezTo>
                    <a:pt x="210" y="101"/>
                    <a:pt x="210" y="101"/>
                    <a:pt x="210" y="101"/>
                  </a:cubicBezTo>
                  <a:cubicBezTo>
                    <a:pt x="209" y="94"/>
                    <a:pt x="208" y="87"/>
                    <a:pt x="206" y="81"/>
                  </a:cubicBezTo>
                  <a:cubicBezTo>
                    <a:pt x="214" y="77"/>
                    <a:pt x="214" y="77"/>
                    <a:pt x="214" y="77"/>
                  </a:cubicBezTo>
                  <a:cubicBezTo>
                    <a:pt x="208" y="61"/>
                    <a:pt x="208" y="61"/>
                    <a:pt x="208" y="61"/>
                  </a:cubicBezTo>
                  <a:cubicBezTo>
                    <a:pt x="199" y="64"/>
                    <a:pt x="199" y="64"/>
                    <a:pt x="199" y="64"/>
                  </a:cubicBezTo>
                  <a:cubicBezTo>
                    <a:pt x="196" y="57"/>
                    <a:pt x="192" y="51"/>
                    <a:pt x="187" y="45"/>
                  </a:cubicBezTo>
                  <a:cubicBezTo>
                    <a:pt x="193" y="38"/>
                    <a:pt x="193" y="38"/>
                    <a:pt x="193" y="38"/>
                  </a:cubicBezTo>
                  <a:cubicBezTo>
                    <a:pt x="181" y="26"/>
                    <a:pt x="181" y="26"/>
                    <a:pt x="181" y="26"/>
                  </a:cubicBezTo>
                  <a:cubicBezTo>
                    <a:pt x="174" y="32"/>
                    <a:pt x="174" y="32"/>
                    <a:pt x="174" y="32"/>
                  </a:cubicBezTo>
                  <a:cubicBezTo>
                    <a:pt x="169" y="28"/>
                    <a:pt x="163" y="24"/>
                    <a:pt x="157" y="21"/>
                  </a:cubicBezTo>
                  <a:cubicBezTo>
                    <a:pt x="161" y="12"/>
                    <a:pt x="161" y="12"/>
                    <a:pt x="161" y="12"/>
                  </a:cubicBezTo>
                  <a:cubicBezTo>
                    <a:pt x="145" y="5"/>
                    <a:pt x="145" y="5"/>
                    <a:pt x="145" y="5"/>
                  </a:cubicBezTo>
                  <a:cubicBezTo>
                    <a:pt x="141" y="14"/>
                    <a:pt x="141" y="14"/>
                    <a:pt x="141" y="14"/>
                  </a:cubicBezTo>
                  <a:cubicBezTo>
                    <a:pt x="134" y="11"/>
                    <a:pt x="126" y="10"/>
                    <a:pt x="118" y="9"/>
                  </a:cubicBezTo>
                  <a:cubicBezTo>
                    <a:pt x="118" y="0"/>
                    <a:pt x="118" y="0"/>
                    <a:pt x="118" y="0"/>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grpSp>
        <p:nvGrpSpPr>
          <p:cNvPr id="34" name="组合 33"/>
          <p:cNvGrpSpPr/>
          <p:nvPr/>
        </p:nvGrpSpPr>
        <p:grpSpPr>
          <a:xfrm>
            <a:off x="3726942" y="3414172"/>
            <a:ext cx="481864" cy="225828"/>
            <a:chOff x="4970550" y="4479995"/>
            <a:chExt cx="642652" cy="301183"/>
          </a:xfrm>
          <a:gradFill>
            <a:gsLst>
              <a:gs pos="0">
                <a:srgbClr val="00B0F0"/>
              </a:gs>
              <a:gs pos="100000">
                <a:srgbClr val="0070C0"/>
              </a:gs>
            </a:gsLst>
            <a:lin ang="2700000" scaled="1"/>
          </a:gradFill>
        </p:grpSpPr>
        <p:grpSp>
          <p:nvGrpSpPr>
            <p:cNvPr id="35" name="Group 21"/>
            <p:cNvGrpSpPr>
              <a:grpSpLocks noChangeAspect="1"/>
            </p:cNvGrpSpPr>
            <p:nvPr/>
          </p:nvGrpSpPr>
          <p:grpSpPr bwMode="auto">
            <a:xfrm>
              <a:off x="4970550" y="4556389"/>
              <a:ext cx="642652" cy="224789"/>
              <a:chOff x="4095" y="2571"/>
              <a:chExt cx="1155" cy="404"/>
            </a:xfrm>
            <a:grpFill/>
          </p:grpSpPr>
          <p:sp>
            <p:nvSpPr>
              <p:cNvPr id="36" name="Freeform 22"/>
              <p:cNvSpPr>
                <a:spLocks noEditPoints="1"/>
              </p:cNvSpPr>
              <p:nvPr/>
            </p:nvSpPr>
            <p:spPr bwMode="auto">
              <a:xfrm>
                <a:off x="4741" y="2730"/>
                <a:ext cx="242" cy="245"/>
              </a:xfrm>
              <a:custGeom>
                <a:avLst/>
                <a:gdLst>
                  <a:gd name="T0" fmla="*/ 31 w 102"/>
                  <a:gd name="T1" fmla="*/ 65 h 102"/>
                  <a:gd name="T2" fmla="*/ 11 w 102"/>
                  <a:gd name="T3" fmla="*/ 66 h 102"/>
                  <a:gd name="T4" fmla="*/ 8 w 102"/>
                  <a:gd name="T5" fmla="*/ 70 h 102"/>
                  <a:gd name="T6" fmla="*/ 0 w 102"/>
                  <a:gd name="T7" fmla="*/ 79 h 102"/>
                  <a:gd name="T8" fmla="*/ 11 w 102"/>
                  <a:gd name="T9" fmla="*/ 87 h 102"/>
                  <a:gd name="T10" fmla="*/ 36 w 102"/>
                  <a:gd name="T11" fmla="*/ 66 h 102"/>
                  <a:gd name="T12" fmla="*/ 31 w 102"/>
                  <a:gd name="T13" fmla="*/ 65 h 102"/>
                  <a:gd name="T14" fmla="*/ 33 w 102"/>
                  <a:gd name="T15" fmla="*/ 87 h 102"/>
                  <a:gd name="T16" fmla="*/ 43 w 102"/>
                  <a:gd name="T17" fmla="*/ 102 h 102"/>
                  <a:gd name="T18" fmla="*/ 70 w 102"/>
                  <a:gd name="T19" fmla="*/ 77 h 102"/>
                  <a:gd name="T20" fmla="*/ 70 w 102"/>
                  <a:gd name="T21" fmla="*/ 77 h 102"/>
                  <a:gd name="T22" fmla="*/ 43 w 102"/>
                  <a:gd name="T23" fmla="*/ 67 h 102"/>
                  <a:gd name="T24" fmla="*/ 33 w 102"/>
                  <a:gd name="T25" fmla="*/ 87 h 102"/>
                  <a:gd name="T26" fmla="*/ 76 w 102"/>
                  <a:gd name="T27" fmla="*/ 80 h 102"/>
                  <a:gd name="T28" fmla="*/ 74 w 102"/>
                  <a:gd name="T29" fmla="*/ 84 h 102"/>
                  <a:gd name="T30" fmla="*/ 84 w 102"/>
                  <a:gd name="T31" fmla="*/ 99 h 102"/>
                  <a:gd name="T32" fmla="*/ 102 w 102"/>
                  <a:gd name="T33" fmla="*/ 89 h 102"/>
                  <a:gd name="T34" fmla="*/ 76 w 102"/>
                  <a:gd name="T35" fmla="*/ 80 h 102"/>
                  <a:gd name="T36" fmla="*/ 68 w 102"/>
                  <a:gd name="T37" fmla="*/ 3 h 102"/>
                  <a:gd name="T38" fmla="*/ 38 w 102"/>
                  <a:gd name="T39" fmla="*/ 2 h 102"/>
                  <a:gd name="T40" fmla="*/ 32 w 102"/>
                  <a:gd name="T41" fmla="*/ 13 h 102"/>
                  <a:gd name="T42" fmla="*/ 46 w 102"/>
                  <a:gd name="T43" fmla="*/ 14 h 102"/>
                  <a:gd name="T44" fmla="*/ 70 w 102"/>
                  <a:gd name="T45" fmla="*/ 8 h 102"/>
                  <a:gd name="T46" fmla="*/ 70 w 102"/>
                  <a:gd name="T47" fmla="*/ 6 h 102"/>
                  <a:gd name="T48" fmla="*/ 68 w 102"/>
                  <a:gd name="T49" fmla="*/ 3 h 1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02" h="102">
                    <a:moveTo>
                      <a:pt x="31" y="65"/>
                    </a:moveTo>
                    <a:cubicBezTo>
                      <a:pt x="24" y="65"/>
                      <a:pt x="17" y="65"/>
                      <a:pt x="11" y="66"/>
                    </a:cubicBezTo>
                    <a:cubicBezTo>
                      <a:pt x="8" y="70"/>
                      <a:pt x="8" y="70"/>
                      <a:pt x="8" y="70"/>
                    </a:cubicBezTo>
                    <a:cubicBezTo>
                      <a:pt x="6" y="73"/>
                      <a:pt x="3" y="76"/>
                      <a:pt x="0" y="79"/>
                    </a:cubicBezTo>
                    <a:cubicBezTo>
                      <a:pt x="2" y="83"/>
                      <a:pt x="5" y="87"/>
                      <a:pt x="11" y="87"/>
                    </a:cubicBezTo>
                    <a:cubicBezTo>
                      <a:pt x="21" y="87"/>
                      <a:pt x="28" y="79"/>
                      <a:pt x="36" y="66"/>
                    </a:cubicBezTo>
                    <a:cubicBezTo>
                      <a:pt x="34" y="65"/>
                      <a:pt x="33" y="65"/>
                      <a:pt x="31" y="65"/>
                    </a:cubicBezTo>
                    <a:close/>
                    <a:moveTo>
                      <a:pt x="33" y="87"/>
                    </a:moveTo>
                    <a:cubicBezTo>
                      <a:pt x="30" y="92"/>
                      <a:pt x="34" y="102"/>
                      <a:pt x="43" y="102"/>
                    </a:cubicBezTo>
                    <a:cubicBezTo>
                      <a:pt x="53" y="102"/>
                      <a:pt x="61" y="93"/>
                      <a:pt x="70" y="77"/>
                    </a:cubicBezTo>
                    <a:cubicBezTo>
                      <a:pt x="70" y="77"/>
                      <a:pt x="70" y="77"/>
                      <a:pt x="70" y="77"/>
                    </a:cubicBezTo>
                    <a:cubicBezTo>
                      <a:pt x="60" y="73"/>
                      <a:pt x="50" y="70"/>
                      <a:pt x="43" y="67"/>
                    </a:cubicBezTo>
                    <a:cubicBezTo>
                      <a:pt x="38" y="76"/>
                      <a:pt x="34" y="84"/>
                      <a:pt x="33" y="87"/>
                    </a:cubicBezTo>
                    <a:close/>
                    <a:moveTo>
                      <a:pt x="76" y="80"/>
                    </a:moveTo>
                    <a:cubicBezTo>
                      <a:pt x="76" y="81"/>
                      <a:pt x="75" y="83"/>
                      <a:pt x="74" y="84"/>
                    </a:cubicBezTo>
                    <a:cubicBezTo>
                      <a:pt x="71" y="89"/>
                      <a:pt x="75" y="99"/>
                      <a:pt x="84" y="99"/>
                    </a:cubicBezTo>
                    <a:cubicBezTo>
                      <a:pt x="91" y="99"/>
                      <a:pt x="96" y="95"/>
                      <a:pt x="102" y="89"/>
                    </a:cubicBezTo>
                    <a:cubicBezTo>
                      <a:pt x="93" y="86"/>
                      <a:pt x="85" y="83"/>
                      <a:pt x="76" y="80"/>
                    </a:cubicBezTo>
                    <a:close/>
                    <a:moveTo>
                      <a:pt x="68" y="3"/>
                    </a:moveTo>
                    <a:cubicBezTo>
                      <a:pt x="62" y="0"/>
                      <a:pt x="52" y="0"/>
                      <a:pt x="38" y="2"/>
                    </a:cubicBezTo>
                    <a:cubicBezTo>
                      <a:pt x="36" y="6"/>
                      <a:pt x="34" y="10"/>
                      <a:pt x="32" y="13"/>
                    </a:cubicBezTo>
                    <a:cubicBezTo>
                      <a:pt x="36" y="14"/>
                      <a:pt x="41" y="14"/>
                      <a:pt x="46" y="14"/>
                    </a:cubicBezTo>
                    <a:cubicBezTo>
                      <a:pt x="61" y="14"/>
                      <a:pt x="68" y="11"/>
                      <a:pt x="70" y="8"/>
                    </a:cubicBezTo>
                    <a:cubicBezTo>
                      <a:pt x="70" y="8"/>
                      <a:pt x="71" y="8"/>
                      <a:pt x="70" y="6"/>
                    </a:cubicBezTo>
                    <a:cubicBezTo>
                      <a:pt x="70" y="4"/>
                      <a:pt x="69" y="3"/>
                      <a:pt x="68"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37" name="Freeform 23"/>
              <p:cNvSpPr/>
              <p:nvPr/>
            </p:nvSpPr>
            <p:spPr bwMode="auto">
              <a:xfrm>
                <a:off x="4095" y="2706"/>
                <a:ext cx="648" cy="236"/>
              </a:xfrm>
              <a:custGeom>
                <a:avLst/>
                <a:gdLst>
                  <a:gd name="T0" fmla="*/ 267 w 273"/>
                  <a:gd name="T1" fmla="*/ 76 h 98"/>
                  <a:gd name="T2" fmla="*/ 259 w 273"/>
                  <a:gd name="T3" fmla="*/ 75 h 98"/>
                  <a:gd name="T4" fmla="*/ 232 w 273"/>
                  <a:gd name="T5" fmla="*/ 87 h 98"/>
                  <a:gd name="T6" fmla="*/ 194 w 273"/>
                  <a:gd name="T7" fmla="*/ 49 h 98"/>
                  <a:gd name="T8" fmla="*/ 232 w 273"/>
                  <a:gd name="T9" fmla="*/ 11 h 98"/>
                  <a:gd name="T10" fmla="*/ 259 w 273"/>
                  <a:gd name="T11" fmla="*/ 23 h 98"/>
                  <a:gd name="T12" fmla="*/ 270 w 273"/>
                  <a:gd name="T13" fmla="*/ 21 h 98"/>
                  <a:gd name="T14" fmla="*/ 273 w 273"/>
                  <a:gd name="T15" fmla="*/ 21 h 98"/>
                  <a:gd name="T16" fmla="*/ 232 w 273"/>
                  <a:gd name="T17" fmla="*/ 0 h 98"/>
                  <a:gd name="T18" fmla="*/ 183 w 273"/>
                  <a:gd name="T19" fmla="*/ 43 h 98"/>
                  <a:gd name="T20" fmla="*/ 90 w 273"/>
                  <a:gd name="T21" fmla="*/ 43 h 98"/>
                  <a:gd name="T22" fmla="*/ 90 w 273"/>
                  <a:gd name="T23" fmla="*/ 12 h 98"/>
                  <a:gd name="T24" fmla="*/ 79 w 273"/>
                  <a:gd name="T25" fmla="*/ 12 h 98"/>
                  <a:gd name="T26" fmla="*/ 79 w 273"/>
                  <a:gd name="T27" fmla="*/ 34 h 98"/>
                  <a:gd name="T28" fmla="*/ 69 w 273"/>
                  <a:gd name="T29" fmla="*/ 34 h 98"/>
                  <a:gd name="T30" fmla="*/ 69 w 273"/>
                  <a:gd name="T31" fmla="*/ 24 h 98"/>
                  <a:gd name="T32" fmla="*/ 52 w 273"/>
                  <a:gd name="T33" fmla="*/ 24 h 98"/>
                  <a:gd name="T34" fmla="*/ 52 w 273"/>
                  <a:gd name="T35" fmla="*/ 43 h 98"/>
                  <a:gd name="T36" fmla="*/ 44 w 273"/>
                  <a:gd name="T37" fmla="*/ 43 h 98"/>
                  <a:gd name="T38" fmla="*/ 44 w 273"/>
                  <a:gd name="T39" fmla="*/ 13 h 98"/>
                  <a:gd name="T40" fmla="*/ 24 w 273"/>
                  <a:gd name="T41" fmla="*/ 13 h 98"/>
                  <a:gd name="T42" fmla="*/ 24 w 273"/>
                  <a:gd name="T43" fmla="*/ 43 h 98"/>
                  <a:gd name="T44" fmla="*/ 6 w 273"/>
                  <a:gd name="T45" fmla="*/ 43 h 98"/>
                  <a:gd name="T46" fmla="*/ 0 w 273"/>
                  <a:gd name="T47" fmla="*/ 49 h 98"/>
                  <a:gd name="T48" fmla="*/ 6 w 273"/>
                  <a:gd name="T49" fmla="*/ 55 h 98"/>
                  <a:gd name="T50" fmla="*/ 24 w 273"/>
                  <a:gd name="T51" fmla="*/ 55 h 98"/>
                  <a:gd name="T52" fmla="*/ 24 w 273"/>
                  <a:gd name="T53" fmla="*/ 81 h 98"/>
                  <a:gd name="T54" fmla="*/ 44 w 273"/>
                  <a:gd name="T55" fmla="*/ 81 h 98"/>
                  <a:gd name="T56" fmla="*/ 44 w 273"/>
                  <a:gd name="T57" fmla="*/ 71 h 98"/>
                  <a:gd name="T58" fmla="*/ 54 w 273"/>
                  <a:gd name="T59" fmla="*/ 71 h 98"/>
                  <a:gd name="T60" fmla="*/ 54 w 273"/>
                  <a:gd name="T61" fmla="*/ 77 h 98"/>
                  <a:gd name="T62" fmla="*/ 65 w 273"/>
                  <a:gd name="T63" fmla="*/ 77 h 98"/>
                  <a:gd name="T64" fmla="*/ 65 w 273"/>
                  <a:gd name="T65" fmla="*/ 61 h 98"/>
                  <a:gd name="T66" fmla="*/ 76 w 273"/>
                  <a:gd name="T67" fmla="*/ 61 h 98"/>
                  <a:gd name="T68" fmla="*/ 76 w 273"/>
                  <a:gd name="T69" fmla="*/ 83 h 98"/>
                  <a:gd name="T70" fmla="*/ 93 w 273"/>
                  <a:gd name="T71" fmla="*/ 83 h 98"/>
                  <a:gd name="T72" fmla="*/ 93 w 273"/>
                  <a:gd name="T73" fmla="*/ 55 h 98"/>
                  <a:gd name="T74" fmla="*/ 183 w 273"/>
                  <a:gd name="T75" fmla="*/ 55 h 98"/>
                  <a:gd name="T76" fmla="*/ 232 w 273"/>
                  <a:gd name="T77" fmla="*/ 98 h 98"/>
                  <a:gd name="T78" fmla="*/ 273 w 273"/>
                  <a:gd name="T79" fmla="*/ 76 h 98"/>
                  <a:gd name="T80" fmla="*/ 267 w 273"/>
                  <a:gd name="T81" fmla="*/ 76 h 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273" h="98">
                    <a:moveTo>
                      <a:pt x="267" y="76"/>
                    </a:moveTo>
                    <a:cubicBezTo>
                      <a:pt x="264" y="76"/>
                      <a:pt x="262" y="76"/>
                      <a:pt x="259" y="75"/>
                    </a:cubicBezTo>
                    <a:cubicBezTo>
                      <a:pt x="252" y="82"/>
                      <a:pt x="242" y="87"/>
                      <a:pt x="232" y="87"/>
                    </a:cubicBezTo>
                    <a:cubicBezTo>
                      <a:pt x="211" y="87"/>
                      <a:pt x="194" y="70"/>
                      <a:pt x="194" y="49"/>
                    </a:cubicBezTo>
                    <a:cubicBezTo>
                      <a:pt x="194" y="28"/>
                      <a:pt x="211" y="11"/>
                      <a:pt x="232" y="11"/>
                    </a:cubicBezTo>
                    <a:cubicBezTo>
                      <a:pt x="242" y="11"/>
                      <a:pt x="252" y="15"/>
                      <a:pt x="259" y="23"/>
                    </a:cubicBezTo>
                    <a:cubicBezTo>
                      <a:pt x="263" y="22"/>
                      <a:pt x="267" y="21"/>
                      <a:pt x="270" y="21"/>
                    </a:cubicBezTo>
                    <a:cubicBezTo>
                      <a:pt x="270" y="21"/>
                      <a:pt x="271" y="21"/>
                      <a:pt x="273" y="21"/>
                    </a:cubicBezTo>
                    <a:cubicBezTo>
                      <a:pt x="264" y="8"/>
                      <a:pt x="249" y="0"/>
                      <a:pt x="232" y="0"/>
                    </a:cubicBezTo>
                    <a:cubicBezTo>
                      <a:pt x="206" y="0"/>
                      <a:pt x="186" y="19"/>
                      <a:pt x="183" y="43"/>
                    </a:cubicBezTo>
                    <a:cubicBezTo>
                      <a:pt x="90" y="43"/>
                      <a:pt x="90" y="43"/>
                      <a:pt x="90" y="43"/>
                    </a:cubicBezTo>
                    <a:cubicBezTo>
                      <a:pt x="90" y="12"/>
                      <a:pt x="90" y="12"/>
                      <a:pt x="90" y="12"/>
                    </a:cubicBezTo>
                    <a:cubicBezTo>
                      <a:pt x="79" y="12"/>
                      <a:pt x="79" y="12"/>
                      <a:pt x="79" y="12"/>
                    </a:cubicBezTo>
                    <a:cubicBezTo>
                      <a:pt x="79" y="34"/>
                      <a:pt x="79" y="34"/>
                      <a:pt x="79" y="34"/>
                    </a:cubicBezTo>
                    <a:cubicBezTo>
                      <a:pt x="69" y="34"/>
                      <a:pt x="69" y="34"/>
                      <a:pt x="69" y="34"/>
                    </a:cubicBezTo>
                    <a:cubicBezTo>
                      <a:pt x="69" y="24"/>
                      <a:pt x="69" y="24"/>
                      <a:pt x="69" y="24"/>
                    </a:cubicBezTo>
                    <a:cubicBezTo>
                      <a:pt x="52" y="24"/>
                      <a:pt x="52" y="24"/>
                      <a:pt x="52" y="24"/>
                    </a:cubicBezTo>
                    <a:cubicBezTo>
                      <a:pt x="52" y="43"/>
                      <a:pt x="52" y="43"/>
                      <a:pt x="52" y="43"/>
                    </a:cubicBezTo>
                    <a:cubicBezTo>
                      <a:pt x="44" y="43"/>
                      <a:pt x="44" y="43"/>
                      <a:pt x="44" y="43"/>
                    </a:cubicBezTo>
                    <a:cubicBezTo>
                      <a:pt x="44" y="13"/>
                      <a:pt x="44" y="13"/>
                      <a:pt x="44" y="13"/>
                    </a:cubicBezTo>
                    <a:cubicBezTo>
                      <a:pt x="24" y="13"/>
                      <a:pt x="24" y="13"/>
                      <a:pt x="24" y="13"/>
                    </a:cubicBezTo>
                    <a:cubicBezTo>
                      <a:pt x="24" y="43"/>
                      <a:pt x="24" y="43"/>
                      <a:pt x="24" y="43"/>
                    </a:cubicBezTo>
                    <a:cubicBezTo>
                      <a:pt x="6" y="43"/>
                      <a:pt x="6" y="43"/>
                      <a:pt x="6" y="43"/>
                    </a:cubicBezTo>
                    <a:cubicBezTo>
                      <a:pt x="3" y="43"/>
                      <a:pt x="0" y="46"/>
                      <a:pt x="0" y="49"/>
                    </a:cubicBezTo>
                    <a:cubicBezTo>
                      <a:pt x="0" y="52"/>
                      <a:pt x="3" y="55"/>
                      <a:pt x="6" y="55"/>
                    </a:cubicBezTo>
                    <a:cubicBezTo>
                      <a:pt x="24" y="55"/>
                      <a:pt x="24" y="55"/>
                      <a:pt x="24" y="55"/>
                    </a:cubicBezTo>
                    <a:cubicBezTo>
                      <a:pt x="24" y="81"/>
                      <a:pt x="24" y="81"/>
                      <a:pt x="24" y="81"/>
                    </a:cubicBezTo>
                    <a:cubicBezTo>
                      <a:pt x="44" y="81"/>
                      <a:pt x="44" y="81"/>
                      <a:pt x="44" y="81"/>
                    </a:cubicBezTo>
                    <a:cubicBezTo>
                      <a:pt x="44" y="71"/>
                      <a:pt x="44" y="71"/>
                      <a:pt x="44" y="71"/>
                    </a:cubicBezTo>
                    <a:cubicBezTo>
                      <a:pt x="54" y="71"/>
                      <a:pt x="54" y="71"/>
                      <a:pt x="54" y="71"/>
                    </a:cubicBezTo>
                    <a:cubicBezTo>
                      <a:pt x="54" y="77"/>
                      <a:pt x="54" y="77"/>
                      <a:pt x="54" y="77"/>
                    </a:cubicBezTo>
                    <a:cubicBezTo>
                      <a:pt x="65" y="77"/>
                      <a:pt x="65" y="77"/>
                      <a:pt x="65" y="77"/>
                    </a:cubicBezTo>
                    <a:cubicBezTo>
                      <a:pt x="65" y="61"/>
                      <a:pt x="65" y="61"/>
                      <a:pt x="65" y="61"/>
                    </a:cubicBezTo>
                    <a:cubicBezTo>
                      <a:pt x="76" y="61"/>
                      <a:pt x="76" y="61"/>
                      <a:pt x="76" y="61"/>
                    </a:cubicBezTo>
                    <a:cubicBezTo>
                      <a:pt x="76" y="83"/>
                      <a:pt x="76" y="83"/>
                      <a:pt x="76" y="83"/>
                    </a:cubicBezTo>
                    <a:cubicBezTo>
                      <a:pt x="93" y="83"/>
                      <a:pt x="93" y="83"/>
                      <a:pt x="93" y="83"/>
                    </a:cubicBezTo>
                    <a:cubicBezTo>
                      <a:pt x="93" y="55"/>
                      <a:pt x="93" y="55"/>
                      <a:pt x="93" y="55"/>
                    </a:cubicBezTo>
                    <a:cubicBezTo>
                      <a:pt x="183" y="55"/>
                      <a:pt x="183" y="55"/>
                      <a:pt x="183" y="55"/>
                    </a:cubicBezTo>
                    <a:cubicBezTo>
                      <a:pt x="186" y="79"/>
                      <a:pt x="206" y="98"/>
                      <a:pt x="232" y="98"/>
                    </a:cubicBezTo>
                    <a:cubicBezTo>
                      <a:pt x="249" y="98"/>
                      <a:pt x="264" y="89"/>
                      <a:pt x="273" y="76"/>
                    </a:cubicBezTo>
                    <a:lnTo>
                      <a:pt x="267" y="76"/>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38" name="Freeform 24"/>
              <p:cNvSpPr>
                <a:spLocks noEditPoints="1"/>
              </p:cNvSpPr>
              <p:nvPr/>
            </p:nvSpPr>
            <p:spPr bwMode="auto">
              <a:xfrm>
                <a:off x="4594" y="2571"/>
                <a:ext cx="656" cy="380"/>
              </a:xfrm>
              <a:custGeom>
                <a:avLst/>
                <a:gdLst>
                  <a:gd name="T0" fmla="*/ 22 w 276"/>
                  <a:gd name="T1" fmla="*/ 75 h 158"/>
                  <a:gd name="T2" fmla="*/ 0 w 276"/>
                  <a:gd name="T3" fmla="*/ 84 h 158"/>
                  <a:gd name="T4" fmla="*/ 4 w 276"/>
                  <a:gd name="T5" fmla="*/ 95 h 158"/>
                  <a:gd name="T6" fmla="*/ 40 w 276"/>
                  <a:gd name="T7" fmla="*/ 81 h 158"/>
                  <a:gd name="T8" fmla="*/ 22 w 276"/>
                  <a:gd name="T9" fmla="*/ 75 h 158"/>
                  <a:gd name="T10" fmla="*/ 252 w 276"/>
                  <a:gd name="T11" fmla="*/ 68 h 158"/>
                  <a:gd name="T12" fmla="*/ 151 w 276"/>
                  <a:gd name="T13" fmla="*/ 0 h 158"/>
                  <a:gd name="T14" fmla="*/ 51 w 276"/>
                  <a:gd name="T15" fmla="*/ 41 h 158"/>
                  <a:gd name="T16" fmla="*/ 36 w 276"/>
                  <a:gd name="T17" fmla="*/ 50 h 158"/>
                  <a:gd name="T18" fmla="*/ 67 w 276"/>
                  <a:gd name="T19" fmla="*/ 70 h 158"/>
                  <a:gd name="T20" fmla="*/ 140 w 276"/>
                  <a:gd name="T21" fmla="*/ 70 h 158"/>
                  <a:gd name="T22" fmla="*/ 108 w 276"/>
                  <a:gd name="T23" fmla="*/ 88 h 158"/>
                  <a:gd name="T24" fmla="*/ 60 w 276"/>
                  <a:gd name="T25" fmla="*/ 85 h 158"/>
                  <a:gd name="T26" fmla="*/ 25 w 276"/>
                  <a:gd name="T27" fmla="*/ 107 h 158"/>
                  <a:gd name="T28" fmla="*/ 57 w 276"/>
                  <a:gd name="T29" fmla="*/ 124 h 158"/>
                  <a:gd name="T30" fmla="*/ 93 w 276"/>
                  <a:gd name="T31" fmla="*/ 123 h 158"/>
                  <a:gd name="T32" fmla="*/ 212 w 276"/>
                  <a:gd name="T33" fmla="*/ 158 h 158"/>
                  <a:gd name="T34" fmla="*/ 276 w 276"/>
                  <a:gd name="T35" fmla="*/ 133 h 158"/>
                  <a:gd name="T36" fmla="*/ 276 w 276"/>
                  <a:gd name="T37" fmla="*/ 61 h 158"/>
                  <a:gd name="T38" fmla="*/ 252 w 276"/>
                  <a:gd name="T39" fmla="*/ 6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76" h="158">
                    <a:moveTo>
                      <a:pt x="22" y="75"/>
                    </a:moveTo>
                    <a:cubicBezTo>
                      <a:pt x="13" y="75"/>
                      <a:pt x="6" y="78"/>
                      <a:pt x="0" y="84"/>
                    </a:cubicBezTo>
                    <a:cubicBezTo>
                      <a:pt x="0" y="88"/>
                      <a:pt x="1" y="91"/>
                      <a:pt x="4" y="95"/>
                    </a:cubicBezTo>
                    <a:cubicBezTo>
                      <a:pt x="12" y="102"/>
                      <a:pt x="29" y="89"/>
                      <a:pt x="40" y="81"/>
                    </a:cubicBezTo>
                    <a:cubicBezTo>
                      <a:pt x="35" y="77"/>
                      <a:pt x="28" y="75"/>
                      <a:pt x="22" y="75"/>
                    </a:cubicBezTo>
                    <a:close/>
                    <a:moveTo>
                      <a:pt x="252" y="68"/>
                    </a:moveTo>
                    <a:cubicBezTo>
                      <a:pt x="231" y="67"/>
                      <a:pt x="177" y="0"/>
                      <a:pt x="151" y="0"/>
                    </a:cubicBezTo>
                    <a:cubicBezTo>
                      <a:pt x="126" y="0"/>
                      <a:pt x="70" y="29"/>
                      <a:pt x="51" y="41"/>
                    </a:cubicBezTo>
                    <a:cubicBezTo>
                      <a:pt x="47" y="43"/>
                      <a:pt x="42" y="46"/>
                      <a:pt x="36" y="50"/>
                    </a:cubicBezTo>
                    <a:cubicBezTo>
                      <a:pt x="48" y="53"/>
                      <a:pt x="59" y="60"/>
                      <a:pt x="67" y="70"/>
                    </a:cubicBezTo>
                    <a:cubicBezTo>
                      <a:pt x="97" y="59"/>
                      <a:pt x="135" y="51"/>
                      <a:pt x="140" y="70"/>
                    </a:cubicBezTo>
                    <a:cubicBezTo>
                      <a:pt x="143" y="82"/>
                      <a:pt x="130" y="88"/>
                      <a:pt x="108" y="88"/>
                    </a:cubicBezTo>
                    <a:cubicBezTo>
                      <a:pt x="87" y="88"/>
                      <a:pt x="70" y="85"/>
                      <a:pt x="60" y="85"/>
                    </a:cubicBezTo>
                    <a:cubicBezTo>
                      <a:pt x="49" y="85"/>
                      <a:pt x="25" y="93"/>
                      <a:pt x="25" y="107"/>
                    </a:cubicBezTo>
                    <a:cubicBezTo>
                      <a:pt x="25" y="121"/>
                      <a:pt x="49" y="124"/>
                      <a:pt x="57" y="124"/>
                    </a:cubicBezTo>
                    <a:cubicBezTo>
                      <a:pt x="65" y="124"/>
                      <a:pt x="78" y="123"/>
                      <a:pt x="93" y="123"/>
                    </a:cubicBezTo>
                    <a:cubicBezTo>
                      <a:pt x="114" y="123"/>
                      <a:pt x="175" y="158"/>
                      <a:pt x="212" y="158"/>
                    </a:cubicBezTo>
                    <a:cubicBezTo>
                      <a:pt x="249" y="158"/>
                      <a:pt x="268" y="140"/>
                      <a:pt x="276" y="133"/>
                    </a:cubicBezTo>
                    <a:cubicBezTo>
                      <a:pt x="276" y="122"/>
                      <a:pt x="276" y="61"/>
                      <a:pt x="276" y="61"/>
                    </a:cubicBezTo>
                    <a:cubicBezTo>
                      <a:pt x="261" y="68"/>
                      <a:pt x="259" y="69"/>
                      <a:pt x="252" y="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sp>
          <p:nvSpPr>
            <p:cNvPr id="39" name="Freeform 35"/>
            <p:cNvSpPr>
              <a:spLocks noEditPoints="1"/>
            </p:cNvSpPr>
            <p:nvPr/>
          </p:nvSpPr>
          <p:spPr bwMode="auto">
            <a:xfrm>
              <a:off x="5030456" y="4479995"/>
              <a:ext cx="263212" cy="164863"/>
            </a:xfrm>
            <a:custGeom>
              <a:avLst/>
              <a:gdLst>
                <a:gd name="T0" fmla="*/ 10 w 193"/>
                <a:gd name="T1" fmla="*/ 0 h 120"/>
                <a:gd name="T2" fmla="*/ 0 w 193"/>
                <a:gd name="T3" fmla="*/ 9 h 120"/>
                <a:gd name="T4" fmla="*/ 10 w 193"/>
                <a:gd name="T5" fmla="*/ 18 h 120"/>
                <a:gd name="T6" fmla="*/ 19 w 193"/>
                <a:gd name="T7" fmla="*/ 9 h 120"/>
                <a:gd name="T8" fmla="*/ 10 w 193"/>
                <a:gd name="T9" fmla="*/ 0 h 120"/>
                <a:gd name="T10" fmla="*/ 145 w 193"/>
                <a:gd name="T11" fmla="*/ 33 h 120"/>
                <a:gd name="T12" fmla="*/ 130 w 193"/>
                <a:gd name="T13" fmla="*/ 48 h 120"/>
                <a:gd name="T14" fmla="*/ 145 w 193"/>
                <a:gd name="T15" fmla="*/ 63 h 120"/>
                <a:gd name="T16" fmla="*/ 160 w 193"/>
                <a:gd name="T17" fmla="*/ 48 h 120"/>
                <a:gd name="T18" fmla="*/ 145 w 193"/>
                <a:gd name="T19" fmla="*/ 33 h 120"/>
                <a:gd name="T20" fmla="*/ 49 w 193"/>
                <a:gd name="T21" fmla="*/ 33 h 120"/>
                <a:gd name="T22" fmla="*/ 34 w 193"/>
                <a:gd name="T23" fmla="*/ 48 h 120"/>
                <a:gd name="T24" fmla="*/ 49 w 193"/>
                <a:gd name="T25" fmla="*/ 63 h 120"/>
                <a:gd name="T26" fmla="*/ 64 w 193"/>
                <a:gd name="T27" fmla="*/ 48 h 120"/>
                <a:gd name="T28" fmla="*/ 49 w 193"/>
                <a:gd name="T29" fmla="*/ 33 h 120"/>
                <a:gd name="T30" fmla="*/ 97 w 193"/>
                <a:gd name="T31" fmla="*/ 73 h 120"/>
                <a:gd name="T32" fmla="*/ 73 w 193"/>
                <a:gd name="T33" fmla="*/ 96 h 120"/>
                <a:gd name="T34" fmla="*/ 97 w 193"/>
                <a:gd name="T35" fmla="*/ 120 h 120"/>
                <a:gd name="T36" fmla="*/ 120 w 193"/>
                <a:gd name="T37" fmla="*/ 96 h 120"/>
                <a:gd name="T38" fmla="*/ 97 w 193"/>
                <a:gd name="T39" fmla="*/ 73 h 120"/>
                <a:gd name="T40" fmla="*/ 184 w 193"/>
                <a:gd name="T41" fmla="*/ 0 h 120"/>
                <a:gd name="T42" fmla="*/ 175 w 193"/>
                <a:gd name="T43" fmla="*/ 9 h 120"/>
                <a:gd name="T44" fmla="*/ 184 w 193"/>
                <a:gd name="T45" fmla="*/ 18 h 120"/>
                <a:gd name="T46" fmla="*/ 193 w 193"/>
                <a:gd name="T47" fmla="*/ 9 h 120"/>
                <a:gd name="T48" fmla="*/ 184 w 193"/>
                <a:gd name="T49" fmla="*/ 0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93" h="120">
                  <a:moveTo>
                    <a:pt x="10" y="0"/>
                  </a:moveTo>
                  <a:cubicBezTo>
                    <a:pt x="5" y="0"/>
                    <a:pt x="0" y="4"/>
                    <a:pt x="0" y="9"/>
                  </a:cubicBezTo>
                  <a:cubicBezTo>
                    <a:pt x="0" y="14"/>
                    <a:pt x="5" y="18"/>
                    <a:pt x="10" y="18"/>
                  </a:cubicBezTo>
                  <a:cubicBezTo>
                    <a:pt x="15" y="18"/>
                    <a:pt x="19" y="14"/>
                    <a:pt x="19" y="9"/>
                  </a:cubicBezTo>
                  <a:cubicBezTo>
                    <a:pt x="19" y="4"/>
                    <a:pt x="15" y="0"/>
                    <a:pt x="10" y="0"/>
                  </a:cubicBezTo>
                  <a:moveTo>
                    <a:pt x="145" y="33"/>
                  </a:moveTo>
                  <a:cubicBezTo>
                    <a:pt x="136" y="33"/>
                    <a:pt x="130" y="40"/>
                    <a:pt x="130" y="48"/>
                  </a:cubicBezTo>
                  <a:cubicBezTo>
                    <a:pt x="130" y="57"/>
                    <a:pt x="136" y="63"/>
                    <a:pt x="145" y="63"/>
                  </a:cubicBezTo>
                  <a:cubicBezTo>
                    <a:pt x="153" y="63"/>
                    <a:pt x="160" y="57"/>
                    <a:pt x="160" y="48"/>
                  </a:cubicBezTo>
                  <a:cubicBezTo>
                    <a:pt x="160" y="40"/>
                    <a:pt x="153" y="33"/>
                    <a:pt x="145" y="33"/>
                  </a:cubicBezTo>
                  <a:moveTo>
                    <a:pt x="49" y="33"/>
                  </a:moveTo>
                  <a:cubicBezTo>
                    <a:pt x="41" y="33"/>
                    <a:pt x="34" y="40"/>
                    <a:pt x="34" y="48"/>
                  </a:cubicBezTo>
                  <a:cubicBezTo>
                    <a:pt x="34" y="57"/>
                    <a:pt x="41" y="63"/>
                    <a:pt x="49" y="63"/>
                  </a:cubicBezTo>
                  <a:cubicBezTo>
                    <a:pt x="57" y="63"/>
                    <a:pt x="64" y="57"/>
                    <a:pt x="64" y="48"/>
                  </a:cubicBezTo>
                  <a:cubicBezTo>
                    <a:pt x="64" y="40"/>
                    <a:pt x="57" y="33"/>
                    <a:pt x="49" y="33"/>
                  </a:cubicBezTo>
                  <a:moveTo>
                    <a:pt x="97" y="73"/>
                  </a:moveTo>
                  <a:cubicBezTo>
                    <a:pt x="84" y="73"/>
                    <a:pt x="73" y="83"/>
                    <a:pt x="73" y="96"/>
                  </a:cubicBezTo>
                  <a:cubicBezTo>
                    <a:pt x="73" y="109"/>
                    <a:pt x="84" y="120"/>
                    <a:pt x="97" y="120"/>
                  </a:cubicBezTo>
                  <a:cubicBezTo>
                    <a:pt x="110" y="120"/>
                    <a:pt x="120" y="109"/>
                    <a:pt x="120" y="96"/>
                  </a:cubicBezTo>
                  <a:cubicBezTo>
                    <a:pt x="120" y="83"/>
                    <a:pt x="110" y="73"/>
                    <a:pt x="97" y="73"/>
                  </a:cubicBezTo>
                  <a:moveTo>
                    <a:pt x="184" y="0"/>
                  </a:moveTo>
                  <a:cubicBezTo>
                    <a:pt x="179" y="0"/>
                    <a:pt x="175" y="4"/>
                    <a:pt x="175" y="9"/>
                  </a:cubicBezTo>
                  <a:cubicBezTo>
                    <a:pt x="175" y="14"/>
                    <a:pt x="179" y="18"/>
                    <a:pt x="184" y="18"/>
                  </a:cubicBezTo>
                  <a:cubicBezTo>
                    <a:pt x="189" y="18"/>
                    <a:pt x="193" y="14"/>
                    <a:pt x="193" y="9"/>
                  </a:cubicBezTo>
                  <a:cubicBezTo>
                    <a:pt x="193" y="4"/>
                    <a:pt x="189" y="0"/>
                    <a:pt x="184" y="0"/>
                  </a:cubicBezTo>
                </a:path>
              </a:pathLst>
            </a:custGeom>
            <a:grpFill/>
            <a:ln>
              <a:noFill/>
            </a:ln>
          </p:spPr>
          <p:txBody>
            <a:bodyPr vert="horz" wrap="square" lIns="68562" tIns="34281" rIns="68562" bIns="34281" numCol="1" anchor="t" anchorCtr="0" compatLnSpc="1"/>
            <a:lstStyle/>
            <a:p>
              <a:endParaRPr lang="zh-CN" altLang="en-US" sz="1350">
                <a:solidFill>
                  <a:prstClr val="black"/>
                </a:solidFill>
              </a:endParaRPr>
            </a:p>
          </p:txBody>
        </p:sp>
      </p:grpSp>
      <p:grpSp>
        <p:nvGrpSpPr>
          <p:cNvPr id="40" name="组合 39"/>
          <p:cNvGrpSpPr/>
          <p:nvPr/>
        </p:nvGrpSpPr>
        <p:grpSpPr>
          <a:xfrm>
            <a:off x="2783819" y="4347497"/>
            <a:ext cx="425031" cy="370681"/>
            <a:chOff x="3712725" y="5724753"/>
            <a:chExt cx="566856" cy="494370"/>
          </a:xfrm>
          <a:gradFill>
            <a:gsLst>
              <a:gs pos="0">
                <a:srgbClr val="00B0F0"/>
              </a:gs>
              <a:gs pos="100000">
                <a:srgbClr val="0070C0"/>
              </a:gs>
            </a:gsLst>
            <a:lin ang="2700000" scaled="1"/>
          </a:gradFill>
        </p:grpSpPr>
        <p:grpSp>
          <p:nvGrpSpPr>
            <p:cNvPr id="41" name="Group 12"/>
            <p:cNvGrpSpPr>
              <a:grpSpLocks noChangeAspect="1"/>
            </p:cNvGrpSpPr>
            <p:nvPr/>
          </p:nvGrpSpPr>
          <p:grpSpPr bwMode="auto">
            <a:xfrm>
              <a:off x="3765415" y="5726906"/>
              <a:ext cx="514166" cy="492217"/>
              <a:chOff x="851" y="1961"/>
              <a:chExt cx="773" cy="740"/>
            </a:xfrm>
            <a:grpFill/>
          </p:grpSpPr>
          <p:sp>
            <p:nvSpPr>
              <p:cNvPr id="42" name="Freeform 13"/>
              <p:cNvSpPr>
                <a:spLocks noEditPoints="1"/>
              </p:cNvSpPr>
              <p:nvPr/>
            </p:nvSpPr>
            <p:spPr bwMode="auto">
              <a:xfrm>
                <a:off x="851" y="2424"/>
                <a:ext cx="277" cy="277"/>
              </a:xfrm>
              <a:custGeom>
                <a:avLst/>
                <a:gdLst>
                  <a:gd name="T0" fmla="*/ 116 w 116"/>
                  <a:gd name="T1" fmla="*/ 67 h 116"/>
                  <a:gd name="T2" fmla="*/ 116 w 116"/>
                  <a:gd name="T3" fmla="*/ 49 h 116"/>
                  <a:gd name="T4" fmla="*/ 106 w 116"/>
                  <a:gd name="T5" fmla="*/ 49 h 116"/>
                  <a:gd name="T6" fmla="*/ 98 w 116"/>
                  <a:gd name="T7" fmla="*/ 31 h 116"/>
                  <a:gd name="T8" fmla="*/ 106 w 116"/>
                  <a:gd name="T9" fmla="*/ 23 h 116"/>
                  <a:gd name="T10" fmla="*/ 93 w 116"/>
                  <a:gd name="T11" fmla="*/ 10 h 116"/>
                  <a:gd name="T12" fmla="*/ 85 w 116"/>
                  <a:gd name="T13" fmla="*/ 18 h 116"/>
                  <a:gd name="T14" fmla="*/ 67 w 116"/>
                  <a:gd name="T15" fmla="*/ 11 h 116"/>
                  <a:gd name="T16" fmla="*/ 67 w 116"/>
                  <a:gd name="T17" fmla="*/ 0 h 116"/>
                  <a:gd name="T18" fmla="*/ 49 w 116"/>
                  <a:gd name="T19" fmla="*/ 0 h 116"/>
                  <a:gd name="T20" fmla="*/ 49 w 116"/>
                  <a:gd name="T21" fmla="*/ 11 h 116"/>
                  <a:gd name="T22" fmla="*/ 31 w 116"/>
                  <a:gd name="T23" fmla="*/ 18 h 116"/>
                  <a:gd name="T24" fmla="*/ 23 w 116"/>
                  <a:gd name="T25" fmla="*/ 10 h 116"/>
                  <a:gd name="T26" fmla="*/ 10 w 116"/>
                  <a:gd name="T27" fmla="*/ 23 h 116"/>
                  <a:gd name="T28" fmla="*/ 18 w 116"/>
                  <a:gd name="T29" fmla="*/ 31 h 116"/>
                  <a:gd name="T30" fmla="*/ 11 w 116"/>
                  <a:gd name="T31" fmla="*/ 49 h 116"/>
                  <a:gd name="T32" fmla="*/ 0 w 116"/>
                  <a:gd name="T33" fmla="*/ 49 h 116"/>
                  <a:gd name="T34" fmla="*/ 0 w 116"/>
                  <a:gd name="T35" fmla="*/ 67 h 116"/>
                  <a:gd name="T36" fmla="*/ 11 w 116"/>
                  <a:gd name="T37" fmla="*/ 67 h 116"/>
                  <a:gd name="T38" fmla="*/ 18 w 116"/>
                  <a:gd name="T39" fmla="*/ 85 h 116"/>
                  <a:gd name="T40" fmla="*/ 10 w 116"/>
                  <a:gd name="T41" fmla="*/ 93 h 116"/>
                  <a:gd name="T42" fmla="*/ 23 w 116"/>
                  <a:gd name="T43" fmla="*/ 106 h 116"/>
                  <a:gd name="T44" fmla="*/ 31 w 116"/>
                  <a:gd name="T45" fmla="*/ 98 h 116"/>
                  <a:gd name="T46" fmla="*/ 49 w 116"/>
                  <a:gd name="T47" fmla="*/ 106 h 116"/>
                  <a:gd name="T48" fmla="*/ 49 w 116"/>
                  <a:gd name="T49" fmla="*/ 116 h 116"/>
                  <a:gd name="T50" fmla="*/ 67 w 116"/>
                  <a:gd name="T51" fmla="*/ 116 h 116"/>
                  <a:gd name="T52" fmla="*/ 67 w 116"/>
                  <a:gd name="T53" fmla="*/ 106 h 116"/>
                  <a:gd name="T54" fmla="*/ 85 w 116"/>
                  <a:gd name="T55" fmla="*/ 98 h 116"/>
                  <a:gd name="T56" fmla="*/ 93 w 116"/>
                  <a:gd name="T57" fmla="*/ 106 h 116"/>
                  <a:gd name="T58" fmla="*/ 106 w 116"/>
                  <a:gd name="T59" fmla="*/ 93 h 116"/>
                  <a:gd name="T60" fmla="*/ 98 w 116"/>
                  <a:gd name="T61" fmla="*/ 85 h 116"/>
                  <a:gd name="T62" fmla="*/ 106 w 116"/>
                  <a:gd name="T63" fmla="*/ 67 h 116"/>
                  <a:gd name="T64" fmla="*/ 116 w 116"/>
                  <a:gd name="T65" fmla="*/ 67 h 116"/>
                  <a:gd name="T66" fmla="*/ 58 w 116"/>
                  <a:gd name="T67" fmla="*/ 88 h 116"/>
                  <a:gd name="T68" fmla="*/ 28 w 116"/>
                  <a:gd name="T69" fmla="*/ 58 h 116"/>
                  <a:gd name="T70" fmla="*/ 58 w 116"/>
                  <a:gd name="T71" fmla="*/ 28 h 116"/>
                  <a:gd name="T72" fmla="*/ 88 w 116"/>
                  <a:gd name="T73" fmla="*/ 58 h 116"/>
                  <a:gd name="T74" fmla="*/ 58 w 116"/>
                  <a:gd name="T75" fmla="*/ 88 h 1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16" h="116">
                    <a:moveTo>
                      <a:pt x="116" y="67"/>
                    </a:moveTo>
                    <a:cubicBezTo>
                      <a:pt x="116" y="49"/>
                      <a:pt x="116" y="49"/>
                      <a:pt x="116" y="49"/>
                    </a:cubicBezTo>
                    <a:cubicBezTo>
                      <a:pt x="106" y="49"/>
                      <a:pt x="106" y="49"/>
                      <a:pt x="106" y="49"/>
                    </a:cubicBezTo>
                    <a:cubicBezTo>
                      <a:pt x="104" y="42"/>
                      <a:pt x="102" y="36"/>
                      <a:pt x="98" y="31"/>
                    </a:cubicBezTo>
                    <a:cubicBezTo>
                      <a:pt x="106" y="23"/>
                      <a:pt x="106" y="23"/>
                      <a:pt x="106" y="23"/>
                    </a:cubicBezTo>
                    <a:cubicBezTo>
                      <a:pt x="93" y="10"/>
                      <a:pt x="93" y="10"/>
                      <a:pt x="93" y="10"/>
                    </a:cubicBezTo>
                    <a:cubicBezTo>
                      <a:pt x="85" y="18"/>
                      <a:pt x="85" y="18"/>
                      <a:pt x="85" y="18"/>
                    </a:cubicBezTo>
                    <a:cubicBezTo>
                      <a:pt x="80" y="14"/>
                      <a:pt x="74" y="12"/>
                      <a:pt x="67" y="11"/>
                    </a:cubicBezTo>
                    <a:cubicBezTo>
                      <a:pt x="67" y="0"/>
                      <a:pt x="67" y="0"/>
                      <a:pt x="67" y="0"/>
                    </a:cubicBezTo>
                    <a:cubicBezTo>
                      <a:pt x="49" y="0"/>
                      <a:pt x="49" y="0"/>
                      <a:pt x="49" y="0"/>
                    </a:cubicBezTo>
                    <a:cubicBezTo>
                      <a:pt x="49" y="11"/>
                      <a:pt x="49" y="11"/>
                      <a:pt x="49" y="11"/>
                    </a:cubicBezTo>
                    <a:cubicBezTo>
                      <a:pt x="42" y="12"/>
                      <a:pt x="36" y="14"/>
                      <a:pt x="31" y="18"/>
                    </a:cubicBezTo>
                    <a:cubicBezTo>
                      <a:pt x="23" y="10"/>
                      <a:pt x="23" y="10"/>
                      <a:pt x="23" y="10"/>
                    </a:cubicBezTo>
                    <a:cubicBezTo>
                      <a:pt x="10" y="23"/>
                      <a:pt x="10" y="23"/>
                      <a:pt x="10" y="23"/>
                    </a:cubicBezTo>
                    <a:cubicBezTo>
                      <a:pt x="18" y="31"/>
                      <a:pt x="18" y="31"/>
                      <a:pt x="18" y="31"/>
                    </a:cubicBezTo>
                    <a:cubicBezTo>
                      <a:pt x="14" y="36"/>
                      <a:pt x="12" y="42"/>
                      <a:pt x="11" y="49"/>
                    </a:cubicBezTo>
                    <a:cubicBezTo>
                      <a:pt x="0" y="49"/>
                      <a:pt x="0" y="49"/>
                      <a:pt x="0" y="49"/>
                    </a:cubicBezTo>
                    <a:cubicBezTo>
                      <a:pt x="0" y="67"/>
                      <a:pt x="0" y="67"/>
                      <a:pt x="0" y="67"/>
                    </a:cubicBezTo>
                    <a:cubicBezTo>
                      <a:pt x="11" y="67"/>
                      <a:pt x="11" y="67"/>
                      <a:pt x="11" y="67"/>
                    </a:cubicBezTo>
                    <a:cubicBezTo>
                      <a:pt x="12" y="74"/>
                      <a:pt x="14" y="80"/>
                      <a:pt x="18" y="85"/>
                    </a:cubicBezTo>
                    <a:cubicBezTo>
                      <a:pt x="10" y="93"/>
                      <a:pt x="10" y="93"/>
                      <a:pt x="10" y="93"/>
                    </a:cubicBezTo>
                    <a:cubicBezTo>
                      <a:pt x="23" y="106"/>
                      <a:pt x="23" y="106"/>
                      <a:pt x="23" y="106"/>
                    </a:cubicBezTo>
                    <a:cubicBezTo>
                      <a:pt x="31" y="98"/>
                      <a:pt x="31" y="98"/>
                      <a:pt x="31" y="98"/>
                    </a:cubicBezTo>
                    <a:cubicBezTo>
                      <a:pt x="36" y="102"/>
                      <a:pt x="42" y="104"/>
                      <a:pt x="49" y="106"/>
                    </a:cubicBezTo>
                    <a:cubicBezTo>
                      <a:pt x="49" y="116"/>
                      <a:pt x="49" y="116"/>
                      <a:pt x="49" y="116"/>
                    </a:cubicBezTo>
                    <a:cubicBezTo>
                      <a:pt x="67" y="116"/>
                      <a:pt x="67" y="116"/>
                      <a:pt x="67" y="116"/>
                    </a:cubicBezTo>
                    <a:cubicBezTo>
                      <a:pt x="67" y="106"/>
                      <a:pt x="67" y="106"/>
                      <a:pt x="67" y="106"/>
                    </a:cubicBezTo>
                    <a:cubicBezTo>
                      <a:pt x="74" y="104"/>
                      <a:pt x="80" y="102"/>
                      <a:pt x="85" y="98"/>
                    </a:cubicBezTo>
                    <a:cubicBezTo>
                      <a:pt x="93" y="106"/>
                      <a:pt x="93" y="106"/>
                      <a:pt x="93" y="106"/>
                    </a:cubicBezTo>
                    <a:cubicBezTo>
                      <a:pt x="106" y="93"/>
                      <a:pt x="106" y="93"/>
                      <a:pt x="106" y="93"/>
                    </a:cubicBezTo>
                    <a:cubicBezTo>
                      <a:pt x="98" y="85"/>
                      <a:pt x="98" y="85"/>
                      <a:pt x="98" y="85"/>
                    </a:cubicBezTo>
                    <a:cubicBezTo>
                      <a:pt x="102" y="80"/>
                      <a:pt x="104" y="74"/>
                      <a:pt x="106" y="67"/>
                    </a:cubicBezTo>
                    <a:lnTo>
                      <a:pt x="116" y="67"/>
                    </a:lnTo>
                    <a:close/>
                    <a:moveTo>
                      <a:pt x="58" y="88"/>
                    </a:moveTo>
                    <a:cubicBezTo>
                      <a:pt x="41" y="88"/>
                      <a:pt x="28" y="75"/>
                      <a:pt x="28" y="58"/>
                    </a:cubicBezTo>
                    <a:cubicBezTo>
                      <a:pt x="28" y="41"/>
                      <a:pt x="41" y="28"/>
                      <a:pt x="58" y="28"/>
                    </a:cubicBezTo>
                    <a:cubicBezTo>
                      <a:pt x="75" y="28"/>
                      <a:pt x="88" y="41"/>
                      <a:pt x="88" y="58"/>
                    </a:cubicBezTo>
                    <a:cubicBezTo>
                      <a:pt x="88" y="75"/>
                      <a:pt x="75" y="88"/>
                      <a:pt x="58"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43" name="Freeform 14"/>
              <p:cNvSpPr>
                <a:spLocks noEditPoints="1"/>
              </p:cNvSpPr>
              <p:nvPr/>
            </p:nvSpPr>
            <p:spPr bwMode="auto">
              <a:xfrm>
                <a:off x="1202" y="2424"/>
                <a:ext cx="279" cy="277"/>
              </a:xfrm>
              <a:custGeom>
                <a:avLst/>
                <a:gdLst>
                  <a:gd name="T0" fmla="*/ 117 w 117"/>
                  <a:gd name="T1" fmla="*/ 67 h 116"/>
                  <a:gd name="T2" fmla="*/ 117 w 117"/>
                  <a:gd name="T3" fmla="*/ 49 h 116"/>
                  <a:gd name="T4" fmla="*/ 106 w 117"/>
                  <a:gd name="T5" fmla="*/ 49 h 116"/>
                  <a:gd name="T6" fmla="*/ 98 w 117"/>
                  <a:gd name="T7" fmla="*/ 31 h 116"/>
                  <a:gd name="T8" fmla="*/ 106 w 117"/>
                  <a:gd name="T9" fmla="*/ 23 h 116"/>
                  <a:gd name="T10" fmla="*/ 93 w 117"/>
                  <a:gd name="T11" fmla="*/ 10 h 116"/>
                  <a:gd name="T12" fmla="*/ 86 w 117"/>
                  <a:gd name="T13" fmla="*/ 18 h 116"/>
                  <a:gd name="T14" fmla="*/ 67 w 117"/>
                  <a:gd name="T15" fmla="*/ 11 h 116"/>
                  <a:gd name="T16" fmla="*/ 67 w 117"/>
                  <a:gd name="T17" fmla="*/ 0 h 116"/>
                  <a:gd name="T18" fmla="*/ 49 w 117"/>
                  <a:gd name="T19" fmla="*/ 0 h 116"/>
                  <a:gd name="T20" fmla="*/ 49 w 117"/>
                  <a:gd name="T21" fmla="*/ 11 h 116"/>
                  <a:gd name="T22" fmla="*/ 31 w 117"/>
                  <a:gd name="T23" fmla="*/ 18 h 116"/>
                  <a:gd name="T24" fmla="*/ 24 w 117"/>
                  <a:gd name="T25" fmla="*/ 10 h 116"/>
                  <a:gd name="T26" fmla="*/ 11 w 117"/>
                  <a:gd name="T27" fmla="*/ 23 h 116"/>
                  <a:gd name="T28" fmla="*/ 18 w 117"/>
                  <a:gd name="T29" fmla="*/ 31 h 116"/>
                  <a:gd name="T30" fmla="*/ 11 w 117"/>
                  <a:gd name="T31" fmla="*/ 49 h 116"/>
                  <a:gd name="T32" fmla="*/ 0 w 117"/>
                  <a:gd name="T33" fmla="*/ 49 h 116"/>
                  <a:gd name="T34" fmla="*/ 0 w 117"/>
                  <a:gd name="T35" fmla="*/ 67 h 116"/>
                  <a:gd name="T36" fmla="*/ 11 w 117"/>
                  <a:gd name="T37" fmla="*/ 67 h 116"/>
                  <a:gd name="T38" fmla="*/ 18 w 117"/>
                  <a:gd name="T39" fmla="*/ 85 h 116"/>
                  <a:gd name="T40" fmla="*/ 11 w 117"/>
                  <a:gd name="T41" fmla="*/ 93 h 116"/>
                  <a:gd name="T42" fmla="*/ 24 w 117"/>
                  <a:gd name="T43" fmla="*/ 106 h 116"/>
                  <a:gd name="T44" fmla="*/ 31 w 117"/>
                  <a:gd name="T45" fmla="*/ 98 h 116"/>
                  <a:gd name="T46" fmla="*/ 49 w 117"/>
                  <a:gd name="T47" fmla="*/ 106 h 116"/>
                  <a:gd name="T48" fmla="*/ 49 w 117"/>
                  <a:gd name="T49" fmla="*/ 116 h 116"/>
                  <a:gd name="T50" fmla="*/ 67 w 117"/>
                  <a:gd name="T51" fmla="*/ 116 h 116"/>
                  <a:gd name="T52" fmla="*/ 67 w 117"/>
                  <a:gd name="T53" fmla="*/ 106 h 116"/>
                  <a:gd name="T54" fmla="*/ 86 w 117"/>
                  <a:gd name="T55" fmla="*/ 98 h 116"/>
                  <a:gd name="T56" fmla="*/ 93 w 117"/>
                  <a:gd name="T57" fmla="*/ 106 h 116"/>
                  <a:gd name="T58" fmla="*/ 106 w 117"/>
                  <a:gd name="T59" fmla="*/ 93 h 116"/>
                  <a:gd name="T60" fmla="*/ 98 w 117"/>
                  <a:gd name="T61" fmla="*/ 85 h 116"/>
                  <a:gd name="T62" fmla="*/ 106 w 117"/>
                  <a:gd name="T63" fmla="*/ 67 h 116"/>
                  <a:gd name="T64" fmla="*/ 117 w 117"/>
                  <a:gd name="T65" fmla="*/ 67 h 116"/>
                  <a:gd name="T66" fmla="*/ 58 w 117"/>
                  <a:gd name="T67" fmla="*/ 88 h 116"/>
                  <a:gd name="T68" fmla="*/ 28 w 117"/>
                  <a:gd name="T69" fmla="*/ 58 h 116"/>
                  <a:gd name="T70" fmla="*/ 58 w 117"/>
                  <a:gd name="T71" fmla="*/ 28 h 116"/>
                  <a:gd name="T72" fmla="*/ 89 w 117"/>
                  <a:gd name="T73" fmla="*/ 58 h 116"/>
                  <a:gd name="T74" fmla="*/ 58 w 117"/>
                  <a:gd name="T75" fmla="*/ 88 h 1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17" h="116">
                    <a:moveTo>
                      <a:pt x="117" y="67"/>
                    </a:moveTo>
                    <a:cubicBezTo>
                      <a:pt x="117" y="49"/>
                      <a:pt x="117" y="49"/>
                      <a:pt x="117" y="49"/>
                    </a:cubicBezTo>
                    <a:cubicBezTo>
                      <a:pt x="106" y="49"/>
                      <a:pt x="106" y="49"/>
                      <a:pt x="106" y="49"/>
                    </a:cubicBezTo>
                    <a:cubicBezTo>
                      <a:pt x="105" y="42"/>
                      <a:pt x="102" y="36"/>
                      <a:pt x="98" y="31"/>
                    </a:cubicBezTo>
                    <a:cubicBezTo>
                      <a:pt x="106" y="23"/>
                      <a:pt x="106" y="23"/>
                      <a:pt x="106" y="23"/>
                    </a:cubicBezTo>
                    <a:cubicBezTo>
                      <a:pt x="93" y="10"/>
                      <a:pt x="93" y="10"/>
                      <a:pt x="93" y="10"/>
                    </a:cubicBezTo>
                    <a:cubicBezTo>
                      <a:pt x="86" y="18"/>
                      <a:pt x="86" y="18"/>
                      <a:pt x="86" y="18"/>
                    </a:cubicBezTo>
                    <a:cubicBezTo>
                      <a:pt x="80" y="14"/>
                      <a:pt x="74" y="12"/>
                      <a:pt x="67" y="11"/>
                    </a:cubicBezTo>
                    <a:cubicBezTo>
                      <a:pt x="67" y="0"/>
                      <a:pt x="67" y="0"/>
                      <a:pt x="67" y="0"/>
                    </a:cubicBezTo>
                    <a:cubicBezTo>
                      <a:pt x="49" y="0"/>
                      <a:pt x="49" y="0"/>
                      <a:pt x="49" y="0"/>
                    </a:cubicBezTo>
                    <a:cubicBezTo>
                      <a:pt x="49" y="11"/>
                      <a:pt x="49" y="11"/>
                      <a:pt x="49" y="11"/>
                    </a:cubicBezTo>
                    <a:cubicBezTo>
                      <a:pt x="43" y="12"/>
                      <a:pt x="37" y="14"/>
                      <a:pt x="31" y="18"/>
                    </a:cubicBezTo>
                    <a:cubicBezTo>
                      <a:pt x="24" y="10"/>
                      <a:pt x="24" y="10"/>
                      <a:pt x="24" y="10"/>
                    </a:cubicBezTo>
                    <a:cubicBezTo>
                      <a:pt x="11" y="23"/>
                      <a:pt x="11" y="23"/>
                      <a:pt x="11" y="23"/>
                    </a:cubicBezTo>
                    <a:cubicBezTo>
                      <a:pt x="18" y="31"/>
                      <a:pt x="18" y="31"/>
                      <a:pt x="18" y="31"/>
                    </a:cubicBezTo>
                    <a:cubicBezTo>
                      <a:pt x="15" y="36"/>
                      <a:pt x="12" y="42"/>
                      <a:pt x="11" y="49"/>
                    </a:cubicBezTo>
                    <a:cubicBezTo>
                      <a:pt x="0" y="49"/>
                      <a:pt x="0" y="49"/>
                      <a:pt x="0" y="49"/>
                    </a:cubicBezTo>
                    <a:cubicBezTo>
                      <a:pt x="0" y="67"/>
                      <a:pt x="0" y="67"/>
                      <a:pt x="0" y="67"/>
                    </a:cubicBezTo>
                    <a:cubicBezTo>
                      <a:pt x="11" y="67"/>
                      <a:pt x="11" y="67"/>
                      <a:pt x="11" y="67"/>
                    </a:cubicBezTo>
                    <a:cubicBezTo>
                      <a:pt x="12" y="74"/>
                      <a:pt x="15" y="80"/>
                      <a:pt x="18" y="85"/>
                    </a:cubicBezTo>
                    <a:cubicBezTo>
                      <a:pt x="11" y="93"/>
                      <a:pt x="11" y="93"/>
                      <a:pt x="11" y="93"/>
                    </a:cubicBezTo>
                    <a:cubicBezTo>
                      <a:pt x="24" y="106"/>
                      <a:pt x="24" y="106"/>
                      <a:pt x="24" y="106"/>
                    </a:cubicBezTo>
                    <a:cubicBezTo>
                      <a:pt x="31" y="98"/>
                      <a:pt x="31" y="98"/>
                      <a:pt x="31" y="98"/>
                    </a:cubicBezTo>
                    <a:cubicBezTo>
                      <a:pt x="37" y="102"/>
                      <a:pt x="43" y="104"/>
                      <a:pt x="49" y="106"/>
                    </a:cubicBezTo>
                    <a:cubicBezTo>
                      <a:pt x="49" y="116"/>
                      <a:pt x="49" y="116"/>
                      <a:pt x="49" y="116"/>
                    </a:cubicBezTo>
                    <a:cubicBezTo>
                      <a:pt x="67" y="116"/>
                      <a:pt x="67" y="116"/>
                      <a:pt x="67" y="116"/>
                    </a:cubicBezTo>
                    <a:cubicBezTo>
                      <a:pt x="67" y="106"/>
                      <a:pt x="67" y="106"/>
                      <a:pt x="67" y="106"/>
                    </a:cubicBezTo>
                    <a:cubicBezTo>
                      <a:pt x="74" y="104"/>
                      <a:pt x="80" y="102"/>
                      <a:pt x="86" y="98"/>
                    </a:cubicBezTo>
                    <a:cubicBezTo>
                      <a:pt x="93" y="106"/>
                      <a:pt x="93" y="106"/>
                      <a:pt x="93" y="106"/>
                    </a:cubicBezTo>
                    <a:cubicBezTo>
                      <a:pt x="106" y="93"/>
                      <a:pt x="106" y="93"/>
                      <a:pt x="106" y="93"/>
                    </a:cubicBezTo>
                    <a:cubicBezTo>
                      <a:pt x="98" y="85"/>
                      <a:pt x="98" y="85"/>
                      <a:pt x="98" y="85"/>
                    </a:cubicBezTo>
                    <a:cubicBezTo>
                      <a:pt x="102" y="80"/>
                      <a:pt x="105" y="74"/>
                      <a:pt x="106" y="67"/>
                    </a:cubicBezTo>
                    <a:lnTo>
                      <a:pt x="117" y="67"/>
                    </a:lnTo>
                    <a:close/>
                    <a:moveTo>
                      <a:pt x="58" y="88"/>
                    </a:moveTo>
                    <a:cubicBezTo>
                      <a:pt x="42" y="88"/>
                      <a:pt x="28" y="75"/>
                      <a:pt x="28" y="58"/>
                    </a:cubicBezTo>
                    <a:cubicBezTo>
                      <a:pt x="28" y="41"/>
                      <a:pt x="42" y="28"/>
                      <a:pt x="58" y="28"/>
                    </a:cubicBezTo>
                    <a:cubicBezTo>
                      <a:pt x="75" y="28"/>
                      <a:pt x="89" y="41"/>
                      <a:pt x="89" y="58"/>
                    </a:cubicBezTo>
                    <a:cubicBezTo>
                      <a:pt x="89" y="75"/>
                      <a:pt x="75" y="88"/>
                      <a:pt x="58"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44" name="Freeform 15"/>
              <p:cNvSpPr>
                <a:spLocks noEditPoints="1"/>
              </p:cNvSpPr>
              <p:nvPr/>
            </p:nvSpPr>
            <p:spPr bwMode="auto">
              <a:xfrm>
                <a:off x="1059" y="2259"/>
                <a:ext cx="217" cy="220"/>
              </a:xfrm>
              <a:custGeom>
                <a:avLst/>
                <a:gdLst>
                  <a:gd name="T0" fmla="*/ 90 w 91"/>
                  <a:gd name="T1" fmla="*/ 42 h 92"/>
                  <a:gd name="T2" fmla="*/ 88 w 91"/>
                  <a:gd name="T3" fmla="*/ 45 h 92"/>
                  <a:gd name="T4" fmla="*/ 91 w 91"/>
                  <a:gd name="T5" fmla="*/ 44 h 92"/>
                  <a:gd name="T6" fmla="*/ 90 w 91"/>
                  <a:gd name="T7" fmla="*/ 42 h 92"/>
                  <a:gd name="T8" fmla="*/ 80 w 91"/>
                  <a:gd name="T9" fmla="*/ 57 h 92"/>
                  <a:gd name="T10" fmla="*/ 81 w 91"/>
                  <a:gd name="T11" fmla="*/ 51 h 92"/>
                  <a:gd name="T12" fmla="*/ 73 w 91"/>
                  <a:gd name="T13" fmla="*/ 56 h 92"/>
                  <a:gd name="T14" fmla="*/ 61 w 91"/>
                  <a:gd name="T15" fmla="*/ 56 h 92"/>
                  <a:gd name="T16" fmla="*/ 35 w 91"/>
                  <a:gd name="T17" fmla="*/ 62 h 92"/>
                  <a:gd name="T18" fmla="*/ 28 w 91"/>
                  <a:gd name="T19" fmla="*/ 36 h 92"/>
                  <a:gd name="T20" fmla="*/ 54 w 91"/>
                  <a:gd name="T21" fmla="*/ 29 h 92"/>
                  <a:gd name="T22" fmla="*/ 66 w 91"/>
                  <a:gd name="T23" fmla="*/ 6 h 92"/>
                  <a:gd name="T24" fmla="*/ 60 w 91"/>
                  <a:gd name="T25" fmla="*/ 3 h 92"/>
                  <a:gd name="T26" fmla="*/ 56 w 91"/>
                  <a:gd name="T27" fmla="*/ 10 h 92"/>
                  <a:gd name="T28" fmla="*/ 45 w 91"/>
                  <a:gd name="T29" fmla="*/ 9 h 92"/>
                  <a:gd name="T30" fmla="*/ 43 w 91"/>
                  <a:gd name="T31" fmla="*/ 0 h 92"/>
                  <a:gd name="T32" fmla="*/ 37 w 91"/>
                  <a:gd name="T33" fmla="*/ 1 h 92"/>
                  <a:gd name="T34" fmla="*/ 27 w 91"/>
                  <a:gd name="T35" fmla="*/ 9 h 92"/>
                  <a:gd name="T36" fmla="*/ 27 w 91"/>
                  <a:gd name="T37" fmla="*/ 13 h 92"/>
                  <a:gd name="T38" fmla="*/ 19 w 91"/>
                  <a:gd name="T39" fmla="*/ 19 h 92"/>
                  <a:gd name="T40" fmla="*/ 15 w 91"/>
                  <a:gd name="T41" fmla="*/ 17 h 92"/>
                  <a:gd name="T42" fmla="*/ 15 w 91"/>
                  <a:gd name="T43" fmla="*/ 20 h 92"/>
                  <a:gd name="T44" fmla="*/ 9 w 91"/>
                  <a:gd name="T45" fmla="*/ 30 h 92"/>
                  <a:gd name="T46" fmla="*/ 8 w 91"/>
                  <a:gd name="T47" fmla="*/ 34 h 92"/>
                  <a:gd name="T48" fmla="*/ 9 w 91"/>
                  <a:gd name="T49" fmla="*/ 35 h 92"/>
                  <a:gd name="T50" fmla="*/ 8 w 91"/>
                  <a:gd name="T51" fmla="*/ 45 h 92"/>
                  <a:gd name="T52" fmla="*/ 5 w 91"/>
                  <a:gd name="T53" fmla="*/ 46 h 92"/>
                  <a:gd name="T54" fmla="*/ 0 w 91"/>
                  <a:gd name="T55" fmla="*/ 54 h 92"/>
                  <a:gd name="T56" fmla="*/ 3 w 91"/>
                  <a:gd name="T57" fmla="*/ 65 h 92"/>
                  <a:gd name="T58" fmla="*/ 12 w 91"/>
                  <a:gd name="T59" fmla="*/ 63 h 92"/>
                  <a:gd name="T60" fmla="*/ 18 w 91"/>
                  <a:gd name="T61" fmla="*/ 72 h 92"/>
                  <a:gd name="T62" fmla="*/ 13 w 91"/>
                  <a:gd name="T63" fmla="*/ 79 h 92"/>
                  <a:gd name="T64" fmla="*/ 29 w 91"/>
                  <a:gd name="T65" fmla="*/ 89 h 92"/>
                  <a:gd name="T66" fmla="*/ 34 w 91"/>
                  <a:gd name="T67" fmla="*/ 81 h 92"/>
                  <a:gd name="T68" fmla="*/ 44 w 91"/>
                  <a:gd name="T69" fmla="*/ 83 h 92"/>
                  <a:gd name="T70" fmla="*/ 46 w 91"/>
                  <a:gd name="T71" fmla="*/ 92 h 92"/>
                  <a:gd name="T72" fmla="*/ 64 w 91"/>
                  <a:gd name="T73" fmla="*/ 88 h 92"/>
                  <a:gd name="T74" fmla="*/ 62 w 91"/>
                  <a:gd name="T75" fmla="*/ 79 h 92"/>
                  <a:gd name="T76" fmla="*/ 71 w 91"/>
                  <a:gd name="T77" fmla="*/ 72 h 92"/>
                  <a:gd name="T78" fmla="*/ 78 w 91"/>
                  <a:gd name="T79" fmla="*/ 77 h 92"/>
                  <a:gd name="T80" fmla="*/ 88 w 91"/>
                  <a:gd name="T81" fmla="*/ 62 h 92"/>
                  <a:gd name="T82" fmla="*/ 80 w 91"/>
                  <a:gd name="T83" fmla="*/ 57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91" h="92">
                    <a:moveTo>
                      <a:pt x="90" y="42"/>
                    </a:moveTo>
                    <a:cubicBezTo>
                      <a:pt x="89" y="43"/>
                      <a:pt x="89" y="44"/>
                      <a:pt x="88" y="45"/>
                    </a:cubicBezTo>
                    <a:cubicBezTo>
                      <a:pt x="91" y="44"/>
                      <a:pt x="91" y="44"/>
                      <a:pt x="91" y="44"/>
                    </a:cubicBezTo>
                    <a:lnTo>
                      <a:pt x="90" y="42"/>
                    </a:lnTo>
                    <a:close/>
                    <a:moveTo>
                      <a:pt x="80" y="57"/>
                    </a:moveTo>
                    <a:cubicBezTo>
                      <a:pt x="81" y="55"/>
                      <a:pt x="81" y="53"/>
                      <a:pt x="81" y="51"/>
                    </a:cubicBezTo>
                    <a:cubicBezTo>
                      <a:pt x="79" y="54"/>
                      <a:pt x="76" y="55"/>
                      <a:pt x="73" y="56"/>
                    </a:cubicBezTo>
                    <a:cubicBezTo>
                      <a:pt x="69" y="58"/>
                      <a:pt x="64" y="58"/>
                      <a:pt x="61" y="56"/>
                    </a:cubicBezTo>
                    <a:cubicBezTo>
                      <a:pt x="55" y="65"/>
                      <a:pt x="44" y="67"/>
                      <a:pt x="35" y="62"/>
                    </a:cubicBezTo>
                    <a:cubicBezTo>
                      <a:pt x="26" y="57"/>
                      <a:pt x="23" y="45"/>
                      <a:pt x="28" y="36"/>
                    </a:cubicBezTo>
                    <a:cubicBezTo>
                      <a:pt x="34" y="27"/>
                      <a:pt x="45" y="25"/>
                      <a:pt x="54" y="29"/>
                    </a:cubicBezTo>
                    <a:cubicBezTo>
                      <a:pt x="56" y="21"/>
                      <a:pt x="62" y="13"/>
                      <a:pt x="66" y="6"/>
                    </a:cubicBezTo>
                    <a:cubicBezTo>
                      <a:pt x="60" y="3"/>
                      <a:pt x="60" y="3"/>
                      <a:pt x="60" y="3"/>
                    </a:cubicBezTo>
                    <a:cubicBezTo>
                      <a:pt x="56" y="10"/>
                      <a:pt x="56" y="10"/>
                      <a:pt x="56" y="10"/>
                    </a:cubicBezTo>
                    <a:cubicBezTo>
                      <a:pt x="52" y="9"/>
                      <a:pt x="49" y="9"/>
                      <a:pt x="45" y="9"/>
                    </a:cubicBezTo>
                    <a:cubicBezTo>
                      <a:pt x="43" y="0"/>
                      <a:pt x="43" y="0"/>
                      <a:pt x="43" y="0"/>
                    </a:cubicBezTo>
                    <a:cubicBezTo>
                      <a:pt x="37" y="1"/>
                      <a:pt x="37" y="1"/>
                      <a:pt x="37" y="1"/>
                    </a:cubicBezTo>
                    <a:cubicBezTo>
                      <a:pt x="34" y="4"/>
                      <a:pt x="31" y="7"/>
                      <a:pt x="27" y="9"/>
                    </a:cubicBezTo>
                    <a:cubicBezTo>
                      <a:pt x="27" y="13"/>
                      <a:pt x="27" y="13"/>
                      <a:pt x="27" y="13"/>
                    </a:cubicBezTo>
                    <a:cubicBezTo>
                      <a:pt x="24" y="15"/>
                      <a:pt x="21" y="17"/>
                      <a:pt x="19" y="19"/>
                    </a:cubicBezTo>
                    <a:cubicBezTo>
                      <a:pt x="15" y="17"/>
                      <a:pt x="15" y="17"/>
                      <a:pt x="15" y="17"/>
                    </a:cubicBezTo>
                    <a:cubicBezTo>
                      <a:pt x="15" y="18"/>
                      <a:pt x="15" y="19"/>
                      <a:pt x="15" y="20"/>
                    </a:cubicBezTo>
                    <a:cubicBezTo>
                      <a:pt x="14" y="24"/>
                      <a:pt x="12" y="28"/>
                      <a:pt x="9" y="30"/>
                    </a:cubicBezTo>
                    <a:cubicBezTo>
                      <a:pt x="9" y="32"/>
                      <a:pt x="8" y="33"/>
                      <a:pt x="8" y="34"/>
                    </a:cubicBezTo>
                    <a:cubicBezTo>
                      <a:pt x="9" y="35"/>
                      <a:pt x="9" y="35"/>
                      <a:pt x="9" y="35"/>
                    </a:cubicBezTo>
                    <a:cubicBezTo>
                      <a:pt x="8" y="38"/>
                      <a:pt x="8" y="42"/>
                      <a:pt x="8" y="45"/>
                    </a:cubicBezTo>
                    <a:cubicBezTo>
                      <a:pt x="5" y="46"/>
                      <a:pt x="5" y="46"/>
                      <a:pt x="5" y="46"/>
                    </a:cubicBezTo>
                    <a:cubicBezTo>
                      <a:pt x="4" y="49"/>
                      <a:pt x="2" y="52"/>
                      <a:pt x="0" y="54"/>
                    </a:cubicBezTo>
                    <a:cubicBezTo>
                      <a:pt x="3" y="65"/>
                      <a:pt x="3" y="65"/>
                      <a:pt x="3" y="65"/>
                    </a:cubicBezTo>
                    <a:cubicBezTo>
                      <a:pt x="12" y="63"/>
                      <a:pt x="12" y="63"/>
                      <a:pt x="12" y="63"/>
                    </a:cubicBezTo>
                    <a:cubicBezTo>
                      <a:pt x="13" y="66"/>
                      <a:pt x="16" y="69"/>
                      <a:pt x="18" y="72"/>
                    </a:cubicBezTo>
                    <a:cubicBezTo>
                      <a:pt x="13" y="79"/>
                      <a:pt x="13" y="79"/>
                      <a:pt x="13" y="79"/>
                    </a:cubicBezTo>
                    <a:cubicBezTo>
                      <a:pt x="29" y="89"/>
                      <a:pt x="29" y="89"/>
                      <a:pt x="29" y="89"/>
                    </a:cubicBezTo>
                    <a:cubicBezTo>
                      <a:pt x="34" y="81"/>
                      <a:pt x="34" y="81"/>
                      <a:pt x="34" y="81"/>
                    </a:cubicBezTo>
                    <a:cubicBezTo>
                      <a:pt x="37" y="82"/>
                      <a:pt x="41" y="83"/>
                      <a:pt x="44" y="83"/>
                    </a:cubicBezTo>
                    <a:cubicBezTo>
                      <a:pt x="46" y="92"/>
                      <a:pt x="46" y="92"/>
                      <a:pt x="46" y="92"/>
                    </a:cubicBezTo>
                    <a:cubicBezTo>
                      <a:pt x="64" y="88"/>
                      <a:pt x="64" y="88"/>
                      <a:pt x="64" y="88"/>
                    </a:cubicBezTo>
                    <a:cubicBezTo>
                      <a:pt x="62" y="79"/>
                      <a:pt x="62" y="79"/>
                      <a:pt x="62" y="79"/>
                    </a:cubicBezTo>
                    <a:cubicBezTo>
                      <a:pt x="65" y="77"/>
                      <a:pt x="68" y="75"/>
                      <a:pt x="71" y="72"/>
                    </a:cubicBezTo>
                    <a:cubicBezTo>
                      <a:pt x="78" y="77"/>
                      <a:pt x="78" y="77"/>
                      <a:pt x="78" y="77"/>
                    </a:cubicBezTo>
                    <a:cubicBezTo>
                      <a:pt x="88" y="62"/>
                      <a:pt x="88" y="62"/>
                      <a:pt x="88" y="62"/>
                    </a:cubicBezTo>
                    <a:lnTo>
                      <a:pt x="80" y="5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45" name="Freeform 16"/>
              <p:cNvSpPr/>
              <p:nvPr/>
            </p:nvSpPr>
            <p:spPr bwMode="auto">
              <a:xfrm>
                <a:off x="1014" y="2014"/>
                <a:ext cx="460" cy="389"/>
              </a:xfrm>
              <a:custGeom>
                <a:avLst/>
                <a:gdLst>
                  <a:gd name="T0" fmla="*/ 193 w 193"/>
                  <a:gd name="T1" fmla="*/ 50 h 163"/>
                  <a:gd name="T2" fmla="*/ 160 w 193"/>
                  <a:gd name="T3" fmla="*/ 69 h 163"/>
                  <a:gd name="T4" fmla="*/ 119 w 193"/>
                  <a:gd name="T5" fmla="*/ 115 h 163"/>
                  <a:gd name="T6" fmla="*/ 81 w 193"/>
                  <a:gd name="T7" fmla="*/ 153 h 163"/>
                  <a:gd name="T8" fmla="*/ 91 w 193"/>
                  <a:gd name="T9" fmla="*/ 110 h 163"/>
                  <a:gd name="T10" fmla="*/ 94 w 193"/>
                  <a:gd name="T11" fmla="*/ 89 h 163"/>
                  <a:gd name="T12" fmla="*/ 56 w 193"/>
                  <a:gd name="T13" fmla="*/ 97 h 163"/>
                  <a:gd name="T14" fmla="*/ 30 w 193"/>
                  <a:gd name="T15" fmla="*/ 111 h 163"/>
                  <a:gd name="T16" fmla="*/ 22 w 193"/>
                  <a:gd name="T17" fmla="*/ 130 h 163"/>
                  <a:gd name="T18" fmla="*/ 11 w 193"/>
                  <a:gd name="T19" fmla="*/ 156 h 163"/>
                  <a:gd name="T20" fmla="*/ 2 w 193"/>
                  <a:gd name="T21" fmla="*/ 149 h 163"/>
                  <a:gd name="T22" fmla="*/ 5 w 193"/>
                  <a:gd name="T23" fmla="*/ 126 h 163"/>
                  <a:gd name="T24" fmla="*/ 10 w 193"/>
                  <a:gd name="T25" fmla="*/ 99 h 163"/>
                  <a:gd name="T26" fmla="*/ 46 w 193"/>
                  <a:gd name="T27" fmla="*/ 71 h 163"/>
                  <a:gd name="T28" fmla="*/ 64 w 193"/>
                  <a:gd name="T29" fmla="*/ 55 h 163"/>
                  <a:gd name="T30" fmla="*/ 92 w 193"/>
                  <a:gd name="T31" fmla="*/ 44 h 163"/>
                  <a:gd name="T32" fmla="*/ 137 w 193"/>
                  <a:gd name="T33" fmla="*/ 19 h 163"/>
                  <a:gd name="T34" fmla="*/ 175 w 193"/>
                  <a:gd name="T35" fmla="*/ 0 h 163"/>
                  <a:gd name="T36" fmla="*/ 193 w 193"/>
                  <a:gd name="T37" fmla="*/ 50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93" h="163">
                    <a:moveTo>
                      <a:pt x="193" y="50"/>
                    </a:moveTo>
                    <a:cubicBezTo>
                      <a:pt x="177" y="50"/>
                      <a:pt x="161" y="57"/>
                      <a:pt x="160" y="69"/>
                    </a:cubicBezTo>
                    <a:cubicBezTo>
                      <a:pt x="158" y="81"/>
                      <a:pt x="128" y="106"/>
                      <a:pt x="119" y="115"/>
                    </a:cubicBezTo>
                    <a:cubicBezTo>
                      <a:pt x="114" y="129"/>
                      <a:pt x="96" y="163"/>
                      <a:pt x="81" y="153"/>
                    </a:cubicBezTo>
                    <a:cubicBezTo>
                      <a:pt x="66" y="144"/>
                      <a:pt x="89" y="114"/>
                      <a:pt x="91" y="110"/>
                    </a:cubicBezTo>
                    <a:cubicBezTo>
                      <a:pt x="98" y="100"/>
                      <a:pt x="100" y="94"/>
                      <a:pt x="94" y="89"/>
                    </a:cubicBezTo>
                    <a:cubicBezTo>
                      <a:pt x="89" y="84"/>
                      <a:pt x="69" y="100"/>
                      <a:pt x="56" y="97"/>
                    </a:cubicBezTo>
                    <a:cubicBezTo>
                      <a:pt x="50" y="103"/>
                      <a:pt x="37" y="114"/>
                      <a:pt x="30" y="111"/>
                    </a:cubicBezTo>
                    <a:cubicBezTo>
                      <a:pt x="30" y="116"/>
                      <a:pt x="28" y="129"/>
                      <a:pt x="22" y="130"/>
                    </a:cubicBezTo>
                    <a:cubicBezTo>
                      <a:pt x="23" y="135"/>
                      <a:pt x="20" y="154"/>
                      <a:pt x="11" y="156"/>
                    </a:cubicBezTo>
                    <a:cubicBezTo>
                      <a:pt x="2" y="157"/>
                      <a:pt x="0" y="154"/>
                      <a:pt x="2" y="149"/>
                    </a:cubicBezTo>
                    <a:cubicBezTo>
                      <a:pt x="3" y="145"/>
                      <a:pt x="3" y="132"/>
                      <a:pt x="5" y="126"/>
                    </a:cubicBezTo>
                    <a:cubicBezTo>
                      <a:pt x="7" y="120"/>
                      <a:pt x="8" y="105"/>
                      <a:pt x="10" y="99"/>
                    </a:cubicBezTo>
                    <a:cubicBezTo>
                      <a:pt x="12" y="94"/>
                      <a:pt x="42" y="75"/>
                      <a:pt x="46" y="71"/>
                    </a:cubicBezTo>
                    <a:cubicBezTo>
                      <a:pt x="50" y="66"/>
                      <a:pt x="62" y="58"/>
                      <a:pt x="64" y="55"/>
                    </a:cubicBezTo>
                    <a:cubicBezTo>
                      <a:pt x="66" y="53"/>
                      <a:pt x="85" y="47"/>
                      <a:pt x="92" y="44"/>
                    </a:cubicBezTo>
                    <a:cubicBezTo>
                      <a:pt x="98" y="40"/>
                      <a:pt x="124" y="22"/>
                      <a:pt x="137" y="19"/>
                    </a:cubicBezTo>
                    <a:cubicBezTo>
                      <a:pt x="151" y="16"/>
                      <a:pt x="160" y="9"/>
                      <a:pt x="175" y="0"/>
                    </a:cubicBezTo>
                    <a:lnTo>
                      <a:pt x="193" y="5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46" name="Freeform 17"/>
              <p:cNvSpPr/>
              <p:nvPr/>
            </p:nvSpPr>
            <p:spPr bwMode="auto">
              <a:xfrm>
                <a:off x="1419" y="1985"/>
                <a:ext cx="103" cy="160"/>
              </a:xfrm>
              <a:custGeom>
                <a:avLst/>
                <a:gdLst>
                  <a:gd name="T0" fmla="*/ 67 w 103"/>
                  <a:gd name="T1" fmla="*/ 0 h 160"/>
                  <a:gd name="T2" fmla="*/ 0 w 103"/>
                  <a:gd name="T3" fmla="*/ 26 h 160"/>
                  <a:gd name="T4" fmla="*/ 53 w 103"/>
                  <a:gd name="T5" fmla="*/ 160 h 160"/>
                  <a:gd name="T6" fmla="*/ 103 w 103"/>
                  <a:gd name="T7" fmla="*/ 143 h 160"/>
                  <a:gd name="T8" fmla="*/ 67 w 103"/>
                  <a:gd name="T9" fmla="*/ 0 h 160"/>
                </a:gdLst>
                <a:ahLst/>
                <a:cxnLst>
                  <a:cxn ang="0">
                    <a:pos x="T0" y="T1"/>
                  </a:cxn>
                  <a:cxn ang="0">
                    <a:pos x="T2" y="T3"/>
                  </a:cxn>
                  <a:cxn ang="0">
                    <a:pos x="T4" y="T5"/>
                  </a:cxn>
                  <a:cxn ang="0">
                    <a:pos x="T6" y="T7"/>
                  </a:cxn>
                  <a:cxn ang="0">
                    <a:pos x="T8" y="T9"/>
                  </a:cxn>
                </a:cxnLst>
                <a:rect l="0" t="0" r="r" b="b"/>
                <a:pathLst>
                  <a:path w="103" h="160">
                    <a:moveTo>
                      <a:pt x="67" y="0"/>
                    </a:moveTo>
                    <a:lnTo>
                      <a:pt x="0" y="26"/>
                    </a:lnTo>
                    <a:lnTo>
                      <a:pt x="53" y="160"/>
                    </a:lnTo>
                    <a:lnTo>
                      <a:pt x="103" y="143"/>
                    </a:lnTo>
                    <a:lnTo>
                      <a:pt x="67" y="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47" name="Freeform 18"/>
              <p:cNvSpPr/>
              <p:nvPr/>
            </p:nvSpPr>
            <p:spPr bwMode="auto">
              <a:xfrm>
                <a:off x="1474" y="1961"/>
                <a:ext cx="150" cy="191"/>
              </a:xfrm>
              <a:custGeom>
                <a:avLst/>
                <a:gdLst>
                  <a:gd name="T0" fmla="*/ 26 w 63"/>
                  <a:gd name="T1" fmla="*/ 1 h 80"/>
                  <a:gd name="T2" fmla="*/ 0 w 63"/>
                  <a:gd name="T3" fmla="*/ 9 h 80"/>
                  <a:gd name="T4" fmla="*/ 21 w 63"/>
                  <a:gd name="T5" fmla="*/ 80 h 80"/>
                  <a:gd name="T6" fmla="*/ 56 w 63"/>
                  <a:gd name="T7" fmla="*/ 72 h 80"/>
                  <a:gd name="T8" fmla="*/ 58 w 63"/>
                  <a:gd name="T9" fmla="*/ 48 h 80"/>
                  <a:gd name="T10" fmla="*/ 39 w 63"/>
                  <a:gd name="T11" fmla="*/ 31 h 80"/>
                  <a:gd name="T12" fmla="*/ 46 w 63"/>
                  <a:gd name="T13" fmla="*/ 8 h 80"/>
                  <a:gd name="T14" fmla="*/ 26 w 63"/>
                  <a:gd name="T15" fmla="*/ 1 h 8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63" h="80">
                    <a:moveTo>
                      <a:pt x="26" y="1"/>
                    </a:moveTo>
                    <a:cubicBezTo>
                      <a:pt x="0" y="9"/>
                      <a:pt x="0" y="9"/>
                      <a:pt x="0" y="9"/>
                    </a:cubicBezTo>
                    <a:cubicBezTo>
                      <a:pt x="21" y="80"/>
                      <a:pt x="21" y="80"/>
                      <a:pt x="21" y="80"/>
                    </a:cubicBezTo>
                    <a:cubicBezTo>
                      <a:pt x="56" y="72"/>
                      <a:pt x="56" y="72"/>
                      <a:pt x="56" y="72"/>
                    </a:cubicBezTo>
                    <a:cubicBezTo>
                      <a:pt x="56" y="72"/>
                      <a:pt x="63" y="56"/>
                      <a:pt x="58" y="48"/>
                    </a:cubicBezTo>
                    <a:cubicBezTo>
                      <a:pt x="53" y="40"/>
                      <a:pt x="41" y="40"/>
                      <a:pt x="39" y="31"/>
                    </a:cubicBezTo>
                    <a:cubicBezTo>
                      <a:pt x="37" y="22"/>
                      <a:pt x="48" y="16"/>
                      <a:pt x="46" y="8"/>
                    </a:cubicBezTo>
                    <a:cubicBezTo>
                      <a:pt x="43" y="0"/>
                      <a:pt x="35" y="1"/>
                      <a:pt x="26"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sp>
          <p:nvSpPr>
            <p:cNvPr id="48" name="Freeform 35"/>
            <p:cNvSpPr>
              <a:spLocks noEditPoints="1"/>
            </p:cNvSpPr>
            <p:nvPr/>
          </p:nvSpPr>
          <p:spPr bwMode="auto">
            <a:xfrm>
              <a:off x="3712725" y="5724753"/>
              <a:ext cx="263212" cy="164863"/>
            </a:xfrm>
            <a:custGeom>
              <a:avLst/>
              <a:gdLst>
                <a:gd name="T0" fmla="*/ 10 w 193"/>
                <a:gd name="T1" fmla="*/ 0 h 120"/>
                <a:gd name="T2" fmla="*/ 0 w 193"/>
                <a:gd name="T3" fmla="*/ 9 h 120"/>
                <a:gd name="T4" fmla="*/ 10 w 193"/>
                <a:gd name="T5" fmla="*/ 18 h 120"/>
                <a:gd name="T6" fmla="*/ 19 w 193"/>
                <a:gd name="T7" fmla="*/ 9 h 120"/>
                <a:gd name="T8" fmla="*/ 10 w 193"/>
                <a:gd name="T9" fmla="*/ 0 h 120"/>
                <a:gd name="T10" fmla="*/ 145 w 193"/>
                <a:gd name="T11" fmla="*/ 33 h 120"/>
                <a:gd name="T12" fmla="*/ 130 w 193"/>
                <a:gd name="T13" fmla="*/ 48 h 120"/>
                <a:gd name="T14" fmla="*/ 145 w 193"/>
                <a:gd name="T15" fmla="*/ 63 h 120"/>
                <a:gd name="T16" fmla="*/ 160 w 193"/>
                <a:gd name="T17" fmla="*/ 48 h 120"/>
                <a:gd name="T18" fmla="*/ 145 w 193"/>
                <a:gd name="T19" fmla="*/ 33 h 120"/>
                <a:gd name="T20" fmla="*/ 49 w 193"/>
                <a:gd name="T21" fmla="*/ 33 h 120"/>
                <a:gd name="T22" fmla="*/ 34 w 193"/>
                <a:gd name="T23" fmla="*/ 48 h 120"/>
                <a:gd name="T24" fmla="*/ 49 w 193"/>
                <a:gd name="T25" fmla="*/ 63 h 120"/>
                <a:gd name="T26" fmla="*/ 64 w 193"/>
                <a:gd name="T27" fmla="*/ 48 h 120"/>
                <a:gd name="T28" fmla="*/ 49 w 193"/>
                <a:gd name="T29" fmla="*/ 33 h 120"/>
                <a:gd name="T30" fmla="*/ 97 w 193"/>
                <a:gd name="T31" fmla="*/ 73 h 120"/>
                <a:gd name="T32" fmla="*/ 73 w 193"/>
                <a:gd name="T33" fmla="*/ 96 h 120"/>
                <a:gd name="T34" fmla="*/ 97 w 193"/>
                <a:gd name="T35" fmla="*/ 120 h 120"/>
                <a:gd name="T36" fmla="*/ 120 w 193"/>
                <a:gd name="T37" fmla="*/ 96 h 120"/>
                <a:gd name="T38" fmla="*/ 97 w 193"/>
                <a:gd name="T39" fmla="*/ 73 h 120"/>
                <a:gd name="T40" fmla="*/ 184 w 193"/>
                <a:gd name="T41" fmla="*/ 0 h 120"/>
                <a:gd name="T42" fmla="*/ 175 w 193"/>
                <a:gd name="T43" fmla="*/ 9 h 120"/>
                <a:gd name="T44" fmla="*/ 184 w 193"/>
                <a:gd name="T45" fmla="*/ 18 h 120"/>
                <a:gd name="T46" fmla="*/ 193 w 193"/>
                <a:gd name="T47" fmla="*/ 9 h 120"/>
                <a:gd name="T48" fmla="*/ 184 w 193"/>
                <a:gd name="T49" fmla="*/ 0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93" h="120">
                  <a:moveTo>
                    <a:pt x="10" y="0"/>
                  </a:moveTo>
                  <a:cubicBezTo>
                    <a:pt x="5" y="0"/>
                    <a:pt x="0" y="4"/>
                    <a:pt x="0" y="9"/>
                  </a:cubicBezTo>
                  <a:cubicBezTo>
                    <a:pt x="0" y="14"/>
                    <a:pt x="5" y="18"/>
                    <a:pt x="10" y="18"/>
                  </a:cubicBezTo>
                  <a:cubicBezTo>
                    <a:pt x="15" y="18"/>
                    <a:pt x="19" y="14"/>
                    <a:pt x="19" y="9"/>
                  </a:cubicBezTo>
                  <a:cubicBezTo>
                    <a:pt x="19" y="4"/>
                    <a:pt x="15" y="0"/>
                    <a:pt x="10" y="0"/>
                  </a:cubicBezTo>
                  <a:moveTo>
                    <a:pt x="145" y="33"/>
                  </a:moveTo>
                  <a:cubicBezTo>
                    <a:pt x="136" y="33"/>
                    <a:pt x="130" y="40"/>
                    <a:pt x="130" y="48"/>
                  </a:cubicBezTo>
                  <a:cubicBezTo>
                    <a:pt x="130" y="57"/>
                    <a:pt x="136" y="63"/>
                    <a:pt x="145" y="63"/>
                  </a:cubicBezTo>
                  <a:cubicBezTo>
                    <a:pt x="153" y="63"/>
                    <a:pt x="160" y="57"/>
                    <a:pt x="160" y="48"/>
                  </a:cubicBezTo>
                  <a:cubicBezTo>
                    <a:pt x="160" y="40"/>
                    <a:pt x="153" y="33"/>
                    <a:pt x="145" y="33"/>
                  </a:cubicBezTo>
                  <a:moveTo>
                    <a:pt x="49" y="33"/>
                  </a:moveTo>
                  <a:cubicBezTo>
                    <a:pt x="41" y="33"/>
                    <a:pt x="34" y="40"/>
                    <a:pt x="34" y="48"/>
                  </a:cubicBezTo>
                  <a:cubicBezTo>
                    <a:pt x="34" y="57"/>
                    <a:pt x="41" y="63"/>
                    <a:pt x="49" y="63"/>
                  </a:cubicBezTo>
                  <a:cubicBezTo>
                    <a:pt x="57" y="63"/>
                    <a:pt x="64" y="57"/>
                    <a:pt x="64" y="48"/>
                  </a:cubicBezTo>
                  <a:cubicBezTo>
                    <a:pt x="64" y="40"/>
                    <a:pt x="57" y="33"/>
                    <a:pt x="49" y="33"/>
                  </a:cubicBezTo>
                  <a:moveTo>
                    <a:pt x="97" y="73"/>
                  </a:moveTo>
                  <a:cubicBezTo>
                    <a:pt x="84" y="73"/>
                    <a:pt x="73" y="83"/>
                    <a:pt x="73" y="96"/>
                  </a:cubicBezTo>
                  <a:cubicBezTo>
                    <a:pt x="73" y="109"/>
                    <a:pt x="84" y="120"/>
                    <a:pt x="97" y="120"/>
                  </a:cubicBezTo>
                  <a:cubicBezTo>
                    <a:pt x="110" y="120"/>
                    <a:pt x="120" y="109"/>
                    <a:pt x="120" y="96"/>
                  </a:cubicBezTo>
                  <a:cubicBezTo>
                    <a:pt x="120" y="83"/>
                    <a:pt x="110" y="73"/>
                    <a:pt x="97" y="73"/>
                  </a:cubicBezTo>
                  <a:moveTo>
                    <a:pt x="184" y="0"/>
                  </a:moveTo>
                  <a:cubicBezTo>
                    <a:pt x="179" y="0"/>
                    <a:pt x="175" y="4"/>
                    <a:pt x="175" y="9"/>
                  </a:cubicBezTo>
                  <a:cubicBezTo>
                    <a:pt x="175" y="14"/>
                    <a:pt x="179" y="18"/>
                    <a:pt x="184" y="18"/>
                  </a:cubicBezTo>
                  <a:cubicBezTo>
                    <a:pt x="189" y="18"/>
                    <a:pt x="193" y="14"/>
                    <a:pt x="193" y="9"/>
                  </a:cubicBezTo>
                  <a:cubicBezTo>
                    <a:pt x="193" y="4"/>
                    <a:pt x="189" y="0"/>
                    <a:pt x="184" y="0"/>
                  </a:cubicBezTo>
                </a:path>
              </a:pathLst>
            </a:custGeom>
            <a:grpFill/>
            <a:ln>
              <a:noFill/>
            </a:ln>
          </p:spPr>
          <p:txBody>
            <a:bodyPr vert="horz" wrap="square" lIns="68562" tIns="34281" rIns="68562" bIns="34281" numCol="1" anchor="t" anchorCtr="0" compatLnSpc="1"/>
            <a:lstStyle/>
            <a:p>
              <a:endParaRPr lang="zh-CN" altLang="en-US" sz="1350">
                <a:solidFill>
                  <a:prstClr val="black"/>
                </a:solidFill>
              </a:endParaRPr>
            </a:p>
          </p:txBody>
        </p:sp>
      </p:grpSp>
      <p:sp>
        <p:nvSpPr>
          <p:cNvPr id="49" name="文本框 91"/>
          <p:cNvSpPr txBox="1"/>
          <p:nvPr/>
        </p:nvSpPr>
        <p:spPr>
          <a:xfrm>
            <a:off x="3778548" y="4197495"/>
            <a:ext cx="1181774" cy="311785"/>
          </a:xfrm>
          <a:prstGeom prst="rect">
            <a:avLst/>
          </a:prstGeom>
          <a:noFill/>
        </p:spPr>
        <p:txBody>
          <a:bodyPr wrap="square" rtlCol="0">
            <a:spAutoFit/>
          </a:bodyPr>
          <a:lstStyle/>
          <a:p>
            <a:r>
              <a:rPr sz="1350" b="1" dirty="0" smtClean="0">
                <a:solidFill>
                  <a:srgbClr val="0070C0"/>
                </a:solidFill>
                <a:latin typeface="Impact MT Std" pitchFamily="34" charset="0"/>
                <a:ea typeface="微软雅黑" panose="020B0503020204020204" pitchFamily="34" charset="-122"/>
              </a:rPr>
              <a:t>添加标题</a:t>
            </a:r>
          </a:p>
        </p:txBody>
      </p:sp>
      <p:sp>
        <p:nvSpPr>
          <p:cNvPr id="50" name="文本框 92"/>
          <p:cNvSpPr txBox="1"/>
          <p:nvPr/>
        </p:nvSpPr>
        <p:spPr>
          <a:xfrm>
            <a:off x="3778548" y="4434077"/>
            <a:ext cx="1266800" cy="502920"/>
          </a:xfrm>
          <a:prstGeom prst="rect">
            <a:avLst/>
          </a:prstGeom>
          <a:noFill/>
        </p:spPr>
        <p:txBody>
          <a:bodyPr wrap="square" rtlCol="0">
            <a:spAutoFit/>
          </a:bodyPr>
          <a:lstStyle/>
          <a:p>
            <a:pPr>
              <a:lnSpc>
                <a:spcPct val="150000"/>
              </a:lnSpc>
            </a:pPr>
            <a:r>
              <a:rPr lang="zh-CN" altLang="en-US" sz="900" dirty="0" smtClean="0">
                <a:solidFill>
                  <a:schemeClr val="bg1">
                    <a:lumMod val="50000"/>
                  </a:schemeClr>
                </a:solidFill>
                <a:latin typeface="微软雅黑" panose="020B0503020204020204" pitchFamily="34" charset="-122"/>
                <a:ea typeface="微软雅黑" panose="020B0503020204020204" pitchFamily="34" charset="-122"/>
              </a:rPr>
              <a:t>请在此粘贴或者输入您的文字内容</a:t>
            </a:r>
          </a:p>
        </p:txBody>
      </p:sp>
      <p:sp>
        <p:nvSpPr>
          <p:cNvPr id="51" name="Freeform 35"/>
          <p:cNvSpPr>
            <a:spLocks noEditPoints="1"/>
          </p:cNvSpPr>
          <p:nvPr/>
        </p:nvSpPr>
        <p:spPr bwMode="auto">
          <a:xfrm rot="5400000">
            <a:off x="3611373" y="4511375"/>
            <a:ext cx="197358" cy="123615"/>
          </a:xfrm>
          <a:custGeom>
            <a:avLst/>
            <a:gdLst>
              <a:gd name="T0" fmla="*/ 10 w 193"/>
              <a:gd name="T1" fmla="*/ 0 h 120"/>
              <a:gd name="T2" fmla="*/ 0 w 193"/>
              <a:gd name="T3" fmla="*/ 9 h 120"/>
              <a:gd name="T4" fmla="*/ 10 w 193"/>
              <a:gd name="T5" fmla="*/ 18 h 120"/>
              <a:gd name="T6" fmla="*/ 19 w 193"/>
              <a:gd name="T7" fmla="*/ 9 h 120"/>
              <a:gd name="T8" fmla="*/ 10 w 193"/>
              <a:gd name="T9" fmla="*/ 0 h 120"/>
              <a:gd name="T10" fmla="*/ 145 w 193"/>
              <a:gd name="T11" fmla="*/ 33 h 120"/>
              <a:gd name="T12" fmla="*/ 130 w 193"/>
              <a:gd name="T13" fmla="*/ 48 h 120"/>
              <a:gd name="T14" fmla="*/ 145 w 193"/>
              <a:gd name="T15" fmla="*/ 63 h 120"/>
              <a:gd name="T16" fmla="*/ 160 w 193"/>
              <a:gd name="T17" fmla="*/ 48 h 120"/>
              <a:gd name="T18" fmla="*/ 145 w 193"/>
              <a:gd name="T19" fmla="*/ 33 h 120"/>
              <a:gd name="T20" fmla="*/ 49 w 193"/>
              <a:gd name="T21" fmla="*/ 33 h 120"/>
              <a:gd name="T22" fmla="*/ 34 w 193"/>
              <a:gd name="T23" fmla="*/ 48 h 120"/>
              <a:gd name="T24" fmla="*/ 49 w 193"/>
              <a:gd name="T25" fmla="*/ 63 h 120"/>
              <a:gd name="T26" fmla="*/ 64 w 193"/>
              <a:gd name="T27" fmla="*/ 48 h 120"/>
              <a:gd name="T28" fmla="*/ 49 w 193"/>
              <a:gd name="T29" fmla="*/ 33 h 120"/>
              <a:gd name="T30" fmla="*/ 97 w 193"/>
              <a:gd name="T31" fmla="*/ 73 h 120"/>
              <a:gd name="T32" fmla="*/ 73 w 193"/>
              <a:gd name="T33" fmla="*/ 96 h 120"/>
              <a:gd name="T34" fmla="*/ 97 w 193"/>
              <a:gd name="T35" fmla="*/ 120 h 120"/>
              <a:gd name="T36" fmla="*/ 120 w 193"/>
              <a:gd name="T37" fmla="*/ 96 h 120"/>
              <a:gd name="T38" fmla="*/ 97 w 193"/>
              <a:gd name="T39" fmla="*/ 73 h 120"/>
              <a:gd name="T40" fmla="*/ 184 w 193"/>
              <a:gd name="T41" fmla="*/ 0 h 120"/>
              <a:gd name="T42" fmla="*/ 175 w 193"/>
              <a:gd name="T43" fmla="*/ 9 h 120"/>
              <a:gd name="T44" fmla="*/ 184 w 193"/>
              <a:gd name="T45" fmla="*/ 18 h 120"/>
              <a:gd name="T46" fmla="*/ 193 w 193"/>
              <a:gd name="T47" fmla="*/ 9 h 120"/>
              <a:gd name="T48" fmla="*/ 184 w 193"/>
              <a:gd name="T49" fmla="*/ 0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93" h="120">
                <a:moveTo>
                  <a:pt x="10" y="0"/>
                </a:moveTo>
                <a:cubicBezTo>
                  <a:pt x="5" y="0"/>
                  <a:pt x="0" y="4"/>
                  <a:pt x="0" y="9"/>
                </a:cubicBezTo>
                <a:cubicBezTo>
                  <a:pt x="0" y="14"/>
                  <a:pt x="5" y="18"/>
                  <a:pt x="10" y="18"/>
                </a:cubicBezTo>
                <a:cubicBezTo>
                  <a:pt x="15" y="18"/>
                  <a:pt x="19" y="14"/>
                  <a:pt x="19" y="9"/>
                </a:cubicBezTo>
                <a:cubicBezTo>
                  <a:pt x="19" y="4"/>
                  <a:pt x="15" y="0"/>
                  <a:pt x="10" y="0"/>
                </a:cubicBezTo>
                <a:moveTo>
                  <a:pt x="145" y="33"/>
                </a:moveTo>
                <a:cubicBezTo>
                  <a:pt x="136" y="33"/>
                  <a:pt x="130" y="40"/>
                  <a:pt x="130" y="48"/>
                </a:cubicBezTo>
                <a:cubicBezTo>
                  <a:pt x="130" y="57"/>
                  <a:pt x="136" y="63"/>
                  <a:pt x="145" y="63"/>
                </a:cubicBezTo>
                <a:cubicBezTo>
                  <a:pt x="153" y="63"/>
                  <a:pt x="160" y="57"/>
                  <a:pt x="160" y="48"/>
                </a:cubicBezTo>
                <a:cubicBezTo>
                  <a:pt x="160" y="40"/>
                  <a:pt x="153" y="33"/>
                  <a:pt x="145" y="33"/>
                </a:cubicBezTo>
                <a:moveTo>
                  <a:pt x="49" y="33"/>
                </a:moveTo>
                <a:cubicBezTo>
                  <a:pt x="41" y="33"/>
                  <a:pt x="34" y="40"/>
                  <a:pt x="34" y="48"/>
                </a:cubicBezTo>
                <a:cubicBezTo>
                  <a:pt x="34" y="57"/>
                  <a:pt x="41" y="63"/>
                  <a:pt x="49" y="63"/>
                </a:cubicBezTo>
                <a:cubicBezTo>
                  <a:pt x="57" y="63"/>
                  <a:pt x="64" y="57"/>
                  <a:pt x="64" y="48"/>
                </a:cubicBezTo>
                <a:cubicBezTo>
                  <a:pt x="64" y="40"/>
                  <a:pt x="57" y="33"/>
                  <a:pt x="49" y="33"/>
                </a:cubicBezTo>
                <a:moveTo>
                  <a:pt x="97" y="73"/>
                </a:moveTo>
                <a:cubicBezTo>
                  <a:pt x="84" y="73"/>
                  <a:pt x="73" y="83"/>
                  <a:pt x="73" y="96"/>
                </a:cubicBezTo>
                <a:cubicBezTo>
                  <a:pt x="73" y="109"/>
                  <a:pt x="84" y="120"/>
                  <a:pt x="97" y="120"/>
                </a:cubicBezTo>
                <a:cubicBezTo>
                  <a:pt x="110" y="120"/>
                  <a:pt x="120" y="109"/>
                  <a:pt x="120" y="96"/>
                </a:cubicBezTo>
                <a:cubicBezTo>
                  <a:pt x="120" y="83"/>
                  <a:pt x="110" y="73"/>
                  <a:pt x="97" y="73"/>
                </a:cubicBezTo>
                <a:moveTo>
                  <a:pt x="184" y="0"/>
                </a:moveTo>
                <a:cubicBezTo>
                  <a:pt x="179" y="0"/>
                  <a:pt x="175" y="4"/>
                  <a:pt x="175" y="9"/>
                </a:cubicBezTo>
                <a:cubicBezTo>
                  <a:pt x="175" y="14"/>
                  <a:pt x="179" y="18"/>
                  <a:pt x="184" y="18"/>
                </a:cubicBezTo>
                <a:cubicBezTo>
                  <a:pt x="189" y="18"/>
                  <a:pt x="193" y="14"/>
                  <a:pt x="193" y="9"/>
                </a:cubicBezTo>
                <a:cubicBezTo>
                  <a:pt x="193" y="4"/>
                  <a:pt x="189" y="0"/>
                  <a:pt x="184" y="0"/>
                </a:cubicBezTo>
              </a:path>
            </a:pathLst>
          </a:custGeom>
          <a:solidFill>
            <a:schemeClr val="bg1">
              <a:lumMod val="5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52" name="文本框 94"/>
          <p:cNvSpPr txBox="1"/>
          <p:nvPr/>
        </p:nvSpPr>
        <p:spPr>
          <a:xfrm>
            <a:off x="5685911" y="2230159"/>
            <a:ext cx="1181774" cy="311785"/>
          </a:xfrm>
          <a:prstGeom prst="rect">
            <a:avLst/>
          </a:prstGeom>
          <a:noFill/>
        </p:spPr>
        <p:txBody>
          <a:bodyPr wrap="square" rtlCol="0">
            <a:spAutoFit/>
          </a:bodyPr>
          <a:lstStyle/>
          <a:p>
            <a:r>
              <a:rPr sz="1350" b="1" dirty="0" smtClean="0">
                <a:solidFill>
                  <a:srgbClr val="0070C0"/>
                </a:solidFill>
                <a:latin typeface="Impact MT Std" pitchFamily="34" charset="0"/>
                <a:ea typeface="微软雅黑" panose="020B0503020204020204" pitchFamily="34" charset="-122"/>
              </a:rPr>
              <a:t>添加标题</a:t>
            </a:r>
          </a:p>
        </p:txBody>
      </p:sp>
      <p:sp>
        <p:nvSpPr>
          <p:cNvPr id="53" name="文本框 95"/>
          <p:cNvSpPr txBox="1"/>
          <p:nvPr/>
        </p:nvSpPr>
        <p:spPr>
          <a:xfrm>
            <a:off x="5685911" y="2466740"/>
            <a:ext cx="1282257" cy="502920"/>
          </a:xfrm>
          <a:prstGeom prst="rect">
            <a:avLst/>
          </a:prstGeom>
          <a:noFill/>
        </p:spPr>
        <p:txBody>
          <a:bodyPr wrap="square" rtlCol="0">
            <a:spAutoFit/>
          </a:bodyPr>
          <a:lstStyle/>
          <a:p>
            <a:pPr>
              <a:lnSpc>
                <a:spcPct val="150000"/>
              </a:lnSpc>
            </a:pPr>
            <a:r>
              <a:rPr sz="900" dirty="0" smtClean="0">
                <a:solidFill>
                  <a:schemeClr val="bg1">
                    <a:lumMod val="50000"/>
                  </a:schemeClr>
                </a:solidFill>
                <a:latin typeface="微软雅黑" panose="020B0503020204020204" pitchFamily="34" charset="-122"/>
                <a:ea typeface="微软雅黑" panose="020B0503020204020204" pitchFamily="34" charset="-122"/>
              </a:rPr>
              <a:t>请在此粘贴或者输入您的文字内容</a:t>
            </a:r>
          </a:p>
        </p:txBody>
      </p:sp>
      <p:sp>
        <p:nvSpPr>
          <p:cNvPr id="54" name="Freeform 35"/>
          <p:cNvSpPr>
            <a:spLocks noEditPoints="1"/>
          </p:cNvSpPr>
          <p:nvPr/>
        </p:nvSpPr>
        <p:spPr bwMode="auto">
          <a:xfrm rot="5400000">
            <a:off x="5524210" y="2547283"/>
            <a:ext cx="197358" cy="123615"/>
          </a:xfrm>
          <a:custGeom>
            <a:avLst/>
            <a:gdLst>
              <a:gd name="T0" fmla="*/ 10 w 193"/>
              <a:gd name="T1" fmla="*/ 0 h 120"/>
              <a:gd name="T2" fmla="*/ 0 w 193"/>
              <a:gd name="T3" fmla="*/ 9 h 120"/>
              <a:gd name="T4" fmla="*/ 10 w 193"/>
              <a:gd name="T5" fmla="*/ 18 h 120"/>
              <a:gd name="T6" fmla="*/ 19 w 193"/>
              <a:gd name="T7" fmla="*/ 9 h 120"/>
              <a:gd name="T8" fmla="*/ 10 w 193"/>
              <a:gd name="T9" fmla="*/ 0 h 120"/>
              <a:gd name="T10" fmla="*/ 145 w 193"/>
              <a:gd name="T11" fmla="*/ 33 h 120"/>
              <a:gd name="T12" fmla="*/ 130 w 193"/>
              <a:gd name="T13" fmla="*/ 48 h 120"/>
              <a:gd name="T14" fmla="*/ 145 w 193"/>
              <a:gd name="T15" fmla="*/ 63 h 120"/>
              <a:gd name="T16" fmla="*/ 160 w 193"/>
              <a:gd name="T17" fmla="*/ 48 h 120"/>
              <a:gd name="T18" fmla="*/ 145 w 193"/>
              <a:gd name="T19" fmla="*/ 33 h 120"/>
              <a:gd name="T20" fmla="*/ 49 w 193"/>
              <a:gd name="T21" fmla="*/ 33 h 120"/>
              <a:gd name="T22" fmla="*/ 34 w 193"/>
              <a:gd name="T23" fmla="*/ 48 h 120"/>
              <a:gd name="T24" fmla="*/ 49 w 193"/>
              <a:gd name="T25" fmla="*/ 63 h 120"/>
              <a:gd name="T26" fmla="*/ 64 w 193"/>
              <a:gd name="T27" fmla="*/ 48 h 120"/>
              <a:gd name="T28" fmla="*/ 49 w 193"/>
              <a:gd name="T29" fmla="*/ 33 h 120"/>
              <a:gd name="T30" fmla="*/ 97 w 193"/>
              <a:gd name="T31" fmla="*/ 73 h 120"/>
              <a:gd name="T32" fmla="*/ 73 w 193"/>
              <a:gd name="T33" fmla="*/ 96 h 120"/>
              <a:gd name="T34" fmla="*/ 97 w 193"/>
              <a:gd name="T35" fmla="*/ 120 h 120"/>
              <a:gd name="T36" fmla="*/ 120 w 193"/>
              <a:gd name="T37" fmla="*/ 96 h 120"/>
              <a:gd name="T38" fmla="*/ 97 w 193"/>
              <a:gd name="T39" fmla="*/ 73 h 120"/>
              <a:gd name="T40" fmla="*/ 184 w 193"/>
              <a:gd name="T41" fmla="*/ 0 h 120"/>
              <a:gd name="T42" fmla="*/ 175 w 193"/>
              <a:gd name="T43" fmla="*/ 9 h 120"/>
              <a:gd name="T44" fmla="*/ 184 w 193"/>
              <a:gd name="T45" fmla="*/ 18 h 120"/>
              <a:gd name="T46" fmla="*/ 193 w 193"/>
              <a:gd name="T47" fmla="*/ 9 h 120"/>
              <a:gd name="T48" fmla="*/ 184 w 193"/>
              <a:gd name="T49" fmla="*/ 0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93" h="120">
                <a:moveTo>
                  <a:pt x="10" y="0"/>
                </a:moveTo>
                <a:cubicBezTo>
                  <a:pt x="5" y="0"/>
                  <a:pt x="0" y="4"/>
                  <a:pt x="0" y="9"/>
                </a:cubicBezTo>
                <a:cubicBezTo>
                  <a:pt x="0" y="14"/>
                  <a:pt x="5" y="18"/>
                  <a:pt x="10" y="18"/>
                </a:cubicBezTo>
                <a:cubicBezTo>
                  <a:pt x="15" y="18"/>
                  <a:pt x="19" y="14"/>
                  <a:pt x="19" y="9"/>
                </a:cubicBezTo>
                <a:cubicBezTo>
                  <a:pt x="19" y="4"/>
                  <a:pt x="15" y="0"/>
                  <a:pt x="10" y="0"/>
                </a:cubicBezTo>
                <a:moveTo>
                  <a:pt x="145" y="33"/>
                </a:moveTo>
                <a:cubicBezTo>
                  <a:pt x="136" y="33"/>
                  <a:pt x="130" y="40"/>
                  <a:pt x="130" y="48"/>
                </a:cubicBezTo>
                <a:cubicBezTo>
                  <a:pt x="130" y="57"/>
                  <a:pt x="136" y="63"/>
                  <a:pt x="145" y="63"/>
                </a:cubicBezTo>
                <a:cubicBezTo>
                  <a:pt x="153" y="63"/>
                  <a:pt x="160" y="57"/>
                  <a:pt x="160" y="48"/>
                </a:cubicBezTo>
                <a:cubicBezTo>
                  <a:pt x="160" y="40"/>
                  <a:pt x="153" y="33"/>
                  <a:pt x="145" y="33"/>
                </a:cubicBezTo>
                <a:moveTo>
                  <a:pt x="49" y="33"/>
                </a:moveTo>
                <a:cubicBezTo>
                  <a:pt x="41" y="33"/>
                  <a:pt x="34" y="40"/>
                  <a:pt x="34" y="48"/>
                </a:cubicBezTo>
                <a:cubicBezTo>
                  <a:pt x="34" y="57"/>
                  <a:pt x="41" y="63"/>
                  <a:pt x="49" y="63"/>
                </a:cubicBezTo>
                <a:cubicBezTo>
                  <a:pt x="57" y="63"/>
                  <a:pt x="64" y="57"/>
                  <a:pt x="64" y="48"/>
                </a:cubicBezTo>
                <a:cubicBezTo>
                  <a:pt x="64" y="40"/>
                  <a:pt x="57" y="33"/>
                  <a:pt x="49" y="33"/>
                </a:cubicBezTo>
                <a:moveTo>
                  <a:pt x="97" y="73"/>
                </a:moveTo>
                <a:cubicBezTo>
                  <a:pt x="84" y="73"/>
                  <a:pt x="73" y="83"/>
                  <a:pt x="73" y="96"/>
                </a:cubicBezTo>
                <a:cubicBezTo>
                  <a:pt x="73" y="109"/>
                  <a:pt x="84" y="120"/>
                  <a:pt x="97" y="120"/>
                </a:cubicBezTo>
                <a:cubicBezTo>
                  <a:pt x="110" y="120"/>
                  <a:pt x="120" y="109"/>
                  <a:pt x="120" y="96"/>
                </a:cubicBezTo>
                <a:cubicBezTo>
                  <a:pt x="120" y="83"/>
                  <a:pt x="110" y="73"/>
                  <a:pt x="97" y="73"/>
                </a:cubicBezTo>
                <a:moveTo>
                  <a:pt x="184" y="0"/>
                </a:moveTo>
                <a:cubicBezTo>
                  <a:pt x="179" y="0"/>
                  <a:pt x="175" y="4"/>
                  <a:pt x="175" y="9"/>
                </a:cubicBezTo>
                <a:cubicBezTo>
                  <a:pt x="175" y="14"/>
                  <a:pt x="179" y="18"/>
                  <a:pt x="184" y="18"/>
                </a:cubicBezTo>
                <a:cubicBezTo>
                  <a:pt x="189" y="18"/>
                  <a:pt x="193" y="14"/>
                  <a:pt x="193" y="9"/>
                </a:cubicBezTo>
                <a:cubicBezTo>
                  <a:pt x="193" y="4"/>
                  <a:pt x="189" y="0"/>
                  <a:pt x="184" y="0"/>
                </a:cubicBezTo>
              </a:path>
            </a:pathLst>
          </a:custGeom>
          <a:solidFill>
            <a:schemeClr val="bg1">
              <a:lumMod val="5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55" name="文本框 99"/>
          <p:cNvSpPr txBox="1"/>
          <p:nvPr/>
        </p:nvSpPr>
        <p:spPr>
          <a:xfrm>
            <a:off x="2110229" y="2777054"/>
            <a:ext cx="1181774" cy="311785"/>
          </a:xfrm>
          <a:prstGeom prst="rect">
            <a:avLst/>
          </a:prstGeom>
          <a:noFill/>
        </p:spPr>
        <p:txBody>
          <a:bodyPr wrap="square" rtlCol="0">
            <a:spAutoFit/>
          </a:bodyPr>
          <a:lstStyle/>
          <a:p>
            <a:r>
              <a:rPr sz="1350" b="1" dirty="0" smtClean="0">
                <a:solidFill>
                  <a:srgbClr val="0070C0"/>
                </a:solidFill>
                <a:latin typeface="Impact MT Std" pitchFamily="34" charset="0"/>
                <a:ea typeface="微软雅黑" panose="020B0503020204020204" pitchFamily="34" charset="-122"/>
              </a:rPr>
              <a:t>添加标题</a:t>
            </a:r>
          </a:p>
        </p:txBody>
      </p:sp>
      <p:sp>
        <p:nvSpPr>
          <p:cNvPr id="56" name="文本框 100"/>
          <p:cNvSpPr txBox="1"/>
          <p:nvPr/>
        </p:nvSpPr>
        <p:spPr>
          <a:xfrm>
            <a:off x="2110229" y="3013635"/>
            <a:ext cx="1266800" cy="502920"/>
          </a:xfrm>
          <a:prstGeom prst="rect">
            <a:avLst/>
          </a:prstGeom>
          <a:noFill/>
        </p:spPr>
        <p:txBody>
          <a:bodyPr wrap="square" rtlCol="0">
            <a:spAutoFit/>
          </a:bodyPr>
          <a:lstStyle/>
          <a:p>
            <a:pPr>
              <a:lnSpc>
                <a:spcPct val="150000"/>
              </a:lnSpc>
            </a:pPr>
            <a:r>
              <a:rPr sz="900" dirty="0" smtClean="0">
                <a:solidFill>
                  <a:schemeClr val="bg1">
                    <a:lumMod val="50000"/>
                  </a:schemeClr>
                </a:solidFill>
                <a:latin typeface="微软雅黑" panose="020B0503020204020204" pitchFamily="34" charset="-122"/>
                <a:ea typeface="微软雅黑" panose="020B0503020204020204" pitchFamily="34" charset="-122"/>
              </a:rPr>
              <a:t>请在此粘贴或者输入您的文字内容</a:t>
            </a:r>
          </a:p>
        </p:txBody>
      </p:sp>
      <p:sp>
        <p:nvSpPr>
          <p:cNvPr id="57" name="文本框 101"/>
          <p:cNvSpPr txBox="1"/>
          <p:nvPr/>
        </p:nvSpPr>
        <p:spPr>
          <a:xfrm>
            <a:off x="3977917" y="905491"/>
            <a:ext cx="1181774" cy="311785"/>
          </a:xfrm>
          <a:prstGeom prst="rect">
            <a:avLst/>
          </a:prstGeom>
          <a:noFill/>
        </p:spPr>
        <p:txBody>
          <a:bodyPr wrap="square" rtlCol="0">
            <a:spAutoFit/>
          </a:bodyPr>
          <a:lstStyle/>
          <a:p>
            <a:r>
              <a:rPr sz="1350" b="1" dirty="0" smtClean="0">
                <a:solidFill>
                  <a:srgbClr val="0070C0"/>
                </a:solidFill>
                <a:latin typeface="Impact MT Std" pitchFamily="34" charset="0"/>
                <a:ea typeface="微软雅黑" panose="020B0503020204020204" pitchFamily="34" charset="-122"/>
              </a:rPr>
              <a:t>添加标题</a:t>
            </a:r>
          </a:p>
        </p:txBody>
      </p:sp>
      <p:sp>
        <p:nvSpPr>
          <p:cNvPr id="58" name="文本框 102"/>
          <p:cNvSpPr txBox="1"/>
          <p:nvPr/>
        </p:nvSpPr>
        <p:spPr>
          <a:xfrm>
            <a:off x="3977917" y="1142072"/>
            <a:ext cx="1336516" cy="502920"/>
          </a:xfrm>
          <a:prstGeom prst="rect">
            <a:avLst/>
          </a:prstGeom>
          <a:noFill/>
        </p:spPr>
        <p:txBody>
          <a:bodyPr wrap="square" rtlCol="0">
            <a:spAutoFit/>
          </a:bodyPr>
          <a:lstStyle/>
          <a:p>
            <a:pPr>
              <a:lnSpc>
                <a:spcPct val="150000"/>
              </a:lnSpc>
            </a:pPr>
            <a:r>
              <a:rPr lang="zh-CN" altLang="en-US" sz="900" dirty="0" smtClean="0">
                <a:solidFill>
                  <a:schemeClr val="bg1">
                    <a:lumMod val="50000"/>
                  </a:schemeClr>
                </a:solidFill>
                <a:latin typeface="微软雅黑" panose="020B0503020204020204" pitchFamily="34" charset="-122"/>
                <a:ea typeface="微软雅黑" panose="020B0503020204020204" pitchFamily="34" charset="-122"/>
              </a:rPr>
              <a:t>请在此粘贴或者输入您的文字内容</a:t>
            </a:r>
          </a:p>
        </p:txBody>
      </p:sp>
      <p:sp>
        <p:nvSpPr>
          <p:cNvPr id="59" name="Freeform 35"/>
          <p:cNvSpPr>
            <a:spLocks noEditPoints="1"/>
          </p:cNvSpPr>
          <p:nvPr/>
        </p:nvSpPr>
        <p:spPr bwMode="auto">
          <a:xfrm rot="16200000" flipH="1">
            <a:off x="3338426" y="3313030"/>
            <a:ext cx="197358" cy="123615"/>
          </a:xfrm>
          <a:custGeom>
            <a:avLst/>
            <a:gdLst>
              <a:gd name="T0" fmla="*/ 10 w 193"/>
              <a:gd name="T1" fmla="*/ 0 h 120"/>
              <a:gd name="T2" fmla="*/ 0 w 193"/>
              <a:gd name="T3" fmla="*/ 9 h 120"/>
              <a:gd name="T4" fmla="*/ 10 w 193"/>
              <a:gd name="T5" fmla="*/ 18 h 120"/>
              <a:gd name="T6" fmla="*/ 19 w 193"/>
              <a:gd name="T7" fmla="*/ 9 h 120"/>
              <a:gd name="T8" fmla="*/ 10 w 193"/>
              <a:gd name="T9" fmla="*/ 0 h 120"/>
              <a:gd name="T10" fmla="*/ 145 w 193"/>
              <a:gd name="T11" fmla="*/ 33 h 120"/>
              <a:gd name="T12" fmla="*/ 130 w 193"/>
              <a:gd name="T13" fmla="*/ 48 h 120"/>
              <a:gd name="T14" fmla="*/ 145 w 193"/>
              <a:gd name="T15" fmla="*/ 63 h 120"/>
              <a:gd name="T16" fmla="*/ 160 w 193"/>
              <a:gd name="T17" fmla="*/ 48 h 120"/>
              <a:gd name="T18" fmla="*/ 145 w 193"/>
              <a:gd name="T19" fmla="*/ 33 h 120"/>
              <a:gd name="T20" fmla="*/ 49 w 193"/>
              <a:gd name="T21" fmla="*/ 33 h 120"/>
              <a:gd name="T22" fmla="*/ 34 w 193"/>
              <a:gd name="T23" fmla="*/ 48 h 120"/>
              <a:gd name="T24" fmla="*/ 49 w 193"/>
              <a:gd name="T25" fmla="*/ 63 h 120"/>
              <a:gd name="T26" fmla="*/ 64 w 193"/>
              <a:gd name="T27" fmla="*/ 48 h 120"/>
              <a:gd name="T28" fmla="*/ 49 w 193"/>
              <a:gd name="T29" fmla="*/ 33 h 120"/>
              <a:gd name="T30" fmla="*/ 97 w 193"/>
              <a:gd name="T31" fmla="*/ 73 h 120"/>
              <a:gd name="T32" fmla="*/ 73 w 193"/>
              <a:gd name="T33" fmla="*/ 96 h 120"/>
              <a:gd name="T34" fmla="*/ 97 w 193"/>
              <a:gd name="T35" fmla="*/ 120 h 120"/>
              <a:gd name="T36" fmla="*/ 120 w 193"/>
              <a:gd name="T37" fmla="*/ 96 h 120"/>
              <a:gd name="T38" fmla="*/ 97 w 193"/>
              <a:gd name="T39" fmla="*/ 73 h 120"/>
              <a:gd name="T40" fmla="*/ 184 w 193"/>
              <a:gd name="T41" fmla="*/ 0 h 120"/>
              <a:gd name="T42" fmla="*/ 175 w 193"/>
              <a:gd name="T43" fmla="*/ 9 h 120"/>
              <a:gd name="T44" fmla="*/ 184 w 193"/>
              <a:gd name="T45" fmla="*/ 18 h 120"/>
              <a:gd name="T46" fmla="*/ 193 w 193"/>
              <a:gd name="T47" fmla="*/ 9 h 120"/>
              <a:gd name="T48" fmla="*/ 184 w 193"/>
              <a:gd name="T49" fmla="*/ 0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93" h="120">
                <a:moveTo>
                  <a:pt x="10" y="0"/>
                </a:moveTo>
                <a:cubicBezTo>
                  <a:pt x="5" y="0"/>
                  <a:pt x="0" y="4"/>
                  <a:pt x="0" y="9"/>
                </a:cubicBezTo>
                <a:cubicBezTo>
                  <a:pt x="0" y="14"/>
                  <a:pt x="5" y="18"/>
                  <a:pt x="10" y="18"/>
                </a:cubicBezTo>
                <a:cubicBezTo>
                  <a:pt x="15" y="18"/>
                  <a:pt x="19" y="14"/>
                  <a:pt x="19" y="9"/>
                </a:cubicBezTo>
                <a:cubicBezTo>
                  <a:pt x="19" y="4"/>
                  <a:pt x="15" y="0"/>
                  <a:pt x="10" y="0"/>
                </a:cubicBezTo>
                <a:moveTo>
                  <a:pt x="145" y="33"/>
                </a:moveTo>
                <a:cubicBezTo>
                  <a:pt x="136" y="33"/>
                  <a:pt x="130" y="40"/>
                  <a:pt x="130" y="48"/>
                </a:cubicBezTo>
                <a:cubicBezTo>
                  <a:pt x="130" y="57"/>
                  <a:pt x="136" y="63"/>
                  <a:pt x="145" y="63"/>
                </a:cubicBezTo>
                <a:cubicBezTo>
                  <a:pt x="153" y="63"/>
                  <a:pt x="160" y="57"/>
                  <a:pt x="160" y="48"/>
                </a:cubicBezTo>
                <a:cubicBezTo>
                  <a:pt x="160" y="40"/>
                  <a:pt x="153" y="33"/>
                  <a:pt x="145" y="33"/>
                </a:cubicBezTo>
                <a:moveTo>
                  <a:pt x="49" y="33"/>
                </a:moveTo>
                <a:cubicBezTo>
                  <a:pt x="41" y="33"/>
                  <a:pt x="34" y="40"/>
                  <a:pt x="34" y="48"/>
                </a:cubicBezTo>
                <a:cubicBezTo>
                  <a:pt x="34" y="57"/>
                  <a:pt x="41" y="63"/>
                  <a:pt x="49" y="63"/>
                </a:cubicBezTo>
                <a:cubicBezTo>
                  <a:pt x="57" y="63"/>
                  <a:pt x="64" y="57"/>
                  <a:pt x="64" y="48"/>
                </a:cubicBezTo>
                <a:cubicBezTo>
                  <a:pt x="64" y="40"/>
                  <a:pt x="57" y="33"/>
                  <a:pt x="49" y="33"/>
                </a:cubicBezTo>
                <a:moveTo>
                  <a:pt x="97" y="73"/>
                </a:moveTo>
                <a:cubicBezTo>
                  <a:pt x="84" y="73"/>
                  <a:pt x="73" y="83"/>
                  <a:pt x="73" y="96"/>
                </a:cubicBezTo>
                <a:cubicBezTo>
                  <a:pt x="73" y="109"/>
                  <a:pt x="84" y="120"/>
                  <a:pt x="97" y="120"/>
                </a:cubicBezTo>
                <a:cubicBezTo>
                  <a:pt x="110" y="120"/>
                  <a:pt x="120" y="109"/>
                  <a:pt x="120" y="96"/>
                </a:cubicBezTo>
                <a:cubicBezTo>
                  <a:pt x="120" y="83"/>
                  <a:pt x="110" y="73"/>
                  <a:pt x="97" y="73"/>
                </a:cubicBezTo>
                <a:moveTo>
                  <a:pt x="184" y="0"/>
                </a:moveTo>
                <a:cubicBezTo>
                  <a:pt x="179" y="0"/>
                  <a:pt x="175" y="4"/>
                  <a:pt x="175" y="9"/>
                </a:cubicBezTo>
                <a:cubicBezTo>
                  <a:pt x="175" y="14"/>
                  <a:pt x="179" y="18"/>
                  <a:pt x="184" y="18"/>
                </a:cubicBezTo>
                <a:cubicBezTo>
                  <a:pt x="189" y="18"/>
                  <a:pt x="193" y="14"/>
                  <a:pt x="193" y="9"/>
                </a:cubicBezTo>
                <a:cubicBezTo>
                  <a:pt x="193" y="4"/>
                  <a:pt x="189" y="0"/>
                  <a:pt x="184" y="0"/>
                </a:cubicBezTo>
              </a:path>
            </a:pathLst>
          </a:custGeom>
          <a:solidFill>
            <a:schemeClr val="bg1">
              <a:lumMod val="5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60" name="Freeform 35"/>
          <p:cNvSpPr>
            <a:spLocks noEditPoints="1"/>
          </p:cNvSpPr>
          <p:nvPr/>
        </p:nvSpPr>
        <p:spPr bwMode="auto">
          <a:xfrm rot="16200000" flipH="1">
            <a:off x="5215754" y="1425938"/>
            <a:ext cx="197358" cy="123615"/>
          </a:xfrm>
          <a:custGeom>
            <a:avLst/>
            <a:gdLst>
              <a:gd name="T0" fmla="*/ 10 w 193"/>
              <a:gd name="T1" fmla="*/ 0 h 120"/>
              <a:gd name="T2" fmla="*/ 0 w 193"/>
              <a:gd name="T3" fmla="*/ 9 h 120"/>
              <a:gd name="T4" fmla="*/ 10 w 193"/>
              <a:gd name="T5" fmla="*/ 18 h 120"/>
              <a:gd name="T6" fmla="*/ 19 w 193"/>
              <a:gd name="T7" fmla="*/ 9 h 120"/>
              <a:gd name="T8" fmla="*/ 10 w 193"/>
              <a:gd name="T9" fmla="*/ 0 h 120"/>
              <a:gd name="T10" fmla="*/ 145 w 193"/>
              <a:gd name="T11" fmla="*/ 33 h 120"/>
              <a:gd name="T12" fmla="*/ 130 w 193"/>
              <a:gd name="T13" fmla="*/ 48 h 120"/>
              <a:gd name="T14" fmla="*/ 145 w 193"/>
              <a:gd name="T15" fmla="*/ 63 h 120"/>
              <a:gd name="T16" fmla="*/ 160 w 193"/>
              <a:gd name="T17" fmla="*/ 48 h 120"/>
              <a:gd name="T18" fmla="*/ 145 w 193"/>
              <a:gd name="T19" fmla="*/ 33 h 120"/>
              <a:gd name="T20" fmla="*/ 49 w 193"/>
              <a:gd name="T21" fmla="*/ 33 h 120"/>
              <a:gd name="T22" fmla="*/ 34 w 193"/>
              <a:gd name="T23" fmla="*/ 48 h 120"/>
              <a:gd name="T24" fmla="*/ 49 w 193"/>
              <a:gd name="T25" fmla="*/ 63 h 120"/>
              <a:gd name="T26" fmla="*/ 64 w 193"/>
              <a:gd name="T27" fmla="*/ 48 h 120"/>
              <a:gd name="T28" fmla="*/ 49 w 193"/>
              <a:gd name="T29" fmla="*/ 33 h 120"/>
              <a:gd name="T30" fmla="*/ 97 w 193"/>
              <a:gd name="T31" fmla="*/ 73 h 120"/>
              <a:gd name="T32" fmla="*/ 73 w 193"/>
              <a:gd name="T33" fmla="*/ 96 h 120"/>
              <a:gd name="T34" fmla="*/ 97 w 193"/>
              <a:gd name="T35" fmla="*/ 120 h 120"/>
              <a:gd name="T36" fmla="*/ 120 w 193"/>
              <a:gd name="T37" fmla="*/ 96 h 120"/>
              <a:gd name="T38" fmla="*/ 97 w 193"/>
              <a:gd name="T39" fmla="*/ 73 h 120"/>
              <a:gd name="T40" fmla="*/ 184 w 193"/>
              <a:gd name="T41" fmla="*/ 0 h 120"/>
              <a:gd name="T42" fmla="*/ 175 w 193"/>
              <a:gd name="T43" fmla="*/ 9 h 120"/>
              <a:gd name="T44" fmla="*/ 184 w 193"/>
              <a:gd name="T45" fmla="*/ 18 h 120"/>
              <a:gd name="T46" fmla="*/ 193 w 193"/>
              <a:gd name="T47" fmla="*/ 9 h 120"/>
              <a:gd name="T48" fmla="*/ 184 w 193"/>
              <a:gd name="T49" fmla="*/ 0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93" h="120">
                <a:moveTo>
                  <a:pt x="10" y="0"/>
                </a:moveTo>
                <a:cubicBezTo>
                  <a:pt x="5" y="0"/>
                  <a:pt x="0" y="4"/>
                  <a:pt x="0" y="9"/>
                </a:cubicBezTo>
                <a:cubicBezTo>
                  <a:pt x="0" y="14"/>
                  <a:pt x="5" y="18"/>
                  <a:pt x="10" y="18"/>
                </a:cubicBezTo>
                <a:cubicBezTo>
                  <a:pt x="15" y="18"/>
                  <a:pt x="19" y="14"/>
                  <a:pt x="19" y="9"/>
                </a:cubicBezTo>
                <a:cubicBezTo>
                  <a:pt x="19" y="4"/>
                  <a:pt x="15" y="0"/>
                  <a:pt x="10" y="0"/>
                </a:cubicBezTo>
                <a:moveTo>
                  <a:pt x="145" y="33"/>
                </a:moveTo>
                <a:cubicBezTo>
                  <a:pt x="136" y="33"/>
                  <a:pt x="130" y="40"/>
                  <a:pt x="130" y="48"/>
                </a:cubicBezTo>
                <a:cubicBezTo>
                  <a:pt x="130" y="57"/>
                  <a:pt x="136" y="63"/>
                  <a:pt x="145" y="63"/>
                </a:cubicBezTo>
                <a:cubicBezTo>
                  <a:pt x="153" y="63"/>
                  <a:pt x="160" y="57"/>
                  <a:pt x="160" y="48"/>
                </a:cubicBezTo>
                <a:cubicBezTo>
                  <a:pt x="160" y="40"/>
                  <a:pt x="153" y="33"/>
                  <a:pt x="145" y="33"/>
                </a:cubicBezTo>
                <a:moveTo>
                  <a:pt x="49" y="33"/>
                </a:moveTo>
                <a:cubicBezTo>
                  <a:pt x="41" y="33"/>
                  <a:pt x="34" y="40"/>
                  <a:pt x="34" y="48"/>
                </a:cubicBezTo>
                <a:cubicBezTo>
                  <a:pt x="34" y="57"/>
                  <a:pt x="41" y="63"/>
                  <a:pt x="49" y="63"/>
                </a:cubicBezTo>
                <a:cubicBezTo>
                  <a:pt x="57" y="63"/>
                  <a:pt x="64" y="57"/>
                  <a:pt x="64" y="48"/>
                </a:cubicBezTo>
                <a:cubicBezTo>
                  <a:pt x="64" y="40"/>
                  <a:pt x="57" y="33"/>
                  <a:pt x="49" y="33"/>
                </a:cubicBezTo>
                <a:moveTo>
                  <a:pt x="97" y="73"/>
                </a:moveTo>
                <a:cubicBezTo>
                  <a:pt x="84" y="73"/>
                  <a:pt x="73" y="83"/>
                  <a:pt x="73" y="96"/>
                </a:cubicBezTo>
                <a:cubicBezTo>
                  <a:pt x="73" y="109"/>
                  <a:pt x="84" y="120"/>
                  <a:pt x="97" y="120"/>
                </a:cubicBezTo>
                <a:cubicBezTo>
                  <a:pt x="110" y="120"/>
                  <a:pt x="120" y="109"/>
                  <a:pt x="120" y="96"/>
                </a:cubicBezTo>
                <a:cubicBezTo>
                  <a:pt x="120" y="83"/>
                  <a:pt x="110" y="73"/>
                  <a:pt x="97" y="73"/>
                </a:cubicBezTo>
                <a:moveTo>
                  <a:pt x="184" y="0"/>
                </a:moveTo>
                <a:cubicBezTo>
                  <a:pt x="179" y="0"/>
                  <a:pt x="175" y="4"/>
                  <a:pt x="175" y="9"/>
                </a:cubicBezTo>
                <a:cubicBezTo>
                  <a:pt x="175" y="14"/>
                  <a:pt x="179" y="18"/>
                  <a:pt x="184" y="18"/>
                </a:cubicBezTo>
                <a:cubicBezTo>
                  <a:pt x="189" y="18"/>
                  <a:pt x="193" y="14"/>
                  <a:pt x="193" y="9"/>
                </a:cubicBezTo>
                <a:cubicBezTo>
                  <a:pt x="193" y="4"/>
                  <a:pt x="189" y="0"/>
                  <a:pt x="184" y="0"/>
                </a:cubicBezTo>
              </a:path>
            </a:pathLst>
          </a:custGeom>
          <a:solidFill>
            <a:schemeClr val="bg1">
              <a:lumMod val="5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Tree>
  </p:cSld>
  <p:clrMapOvr>
    <a:masterClrMapping/>
  </p:clrMapOvr>
  <p:transition advClick="0" advTm="3000"/>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withEffect">
                                  <p:stCondLst>
                                    <p:cond delay="1000"/>
                                  </p:stCondLst>
                                  <p:childTnLst>
                                    <p:set>
                                      <p:cBhvr>
                                        <p:cTn id="6" dur="1" fill="hold">
                                          <p:stCondLst>
                                            <p:cond delay="0"/>
                                          </p:stCondLst>
                                        </p:cTn>
                                        <p:tgtEl>
                                          <p:spTgt spid="12"/>
                                        </p:tgtEl>
                                        <p:attrNameLst>
                                          <p:attrName>style.visibility</p:attrName>
                                        </p:attrNameLst>
                                      </p:cBhvr>
                                      <p:to>
                                        <p:strVal val="visible"/>
                                      </p:to>
                                    </p:set>
                                    <p:animEffect transition="in" filter="fade">
                                      <p:cBhvr>
                                        <p:cTn id="7" dur="500"/>
                                        <p:tgtEl>
                                          <p:spTgt spid="12"/>
                                        </p:tgtEl>
                                      </p:cBhvr>
                                    </p:animEffect>
                                  </p:childTnLst>
                                </p:cTn>
                              </p:par>
                              <p:par>
                                <p:cTn id="8" presetID="10" presetClass="entr" presetSubtype="0" fill="hold" grpId="0" nodeType="withEffect">
                                  <p:stCondLst>
                                    <p:cond delay="1000"/>
                                  </p:stCondLst>
                                  <p:childTnLst>
                                    <p:set>
                                      <p:cBhvr>
                                        <p:cTn id="9" dur="1" fill="hold">
                                          <p:stCondLst>
                                            <p:cond delay="0"/>
                                          </p:stCondLst>
                                        </p:cTn>
                                        <p:tgtEl>
                                          <p:spTgt spid="16"/>
                                        </p:tgtEl>
                                        <p:attrNameLst>
                                          <p:attrName>style.visibility</p:attrName>
                                        </p:attrNameLst>
                                      </p:cBhvr>
                                      <p:to>
                                        <p:strVal val="visible"/>
                                      </p:to>
                                    </p:set>
                                    <p:animEffect transition="in" filter="fade">
                                      <p:cBhvr>
                                        <p:cTn id="10" dur="500"/>
                                        <p:tgtEl>
                                          <p:spTgt spid="16"/>
                                        </p:tgtEl>
                                      </p:cBhvr>
                                    </p:animEffect>
                                  </p:childTnLst>
                                </p:cTn>
                              </p:par>
                              <p:par>
                                <p:cTn id="11" presetID="10" presetClass="entr" presetSubtype="0" fill="hold" grpId="0" nodeType="withEffect">
                                  <p:stCondLst>
                                    <p:cond delay="1000"/>
                                  </p:stCondLst>
                                  <p:childTnLst>
                                    <p:set>
                                      <p:cBhvr>
                                        <p:cTn id="12" dur="1" fill="hold">
                                          <p:stCondLst>
                                            <p:cond delay="0"/>
                                          </p:stCondLst>
                                        </p:cTn>
                                        <p:tgtEl>
                                          <p:spTgt spid="18"/>
                                        </p:tgtEl>
                                        <p:attrNameLst>
                                          <p:attrName>style.visibility</p:attrName>
                                        </p:attrNameLst>
                                      </p:cBhvr>
                                      <p:to>
                                        <p:strVal val="visible"/>
                                      </p:to>
                                    </p:set>
                                    <p:animEffect transition="in" filter="fade">
                                      <p:cBhvr>
                                        <p:cTn id="13" dur="500"/>
                                        <p:tgtEl>
                                          <p:spTgt spid="18"/>
                                        </p:tgtEl>
                                      </p:cBhvr>
                                    </p:animEffect>
                                  </p:childTnLst>
                                </p:cTn>
                              </p:par>
                              <p:par>
                                <p:cTn id="14" presetID="10" presetClass="entr" presetSubtype="0" fill="hold" grpId="0" nodeType="withEffect">
                                  <p:stCondLst>
                                    <p:cond delay="1000"/>
                                  </p:stCondLst>
                                  <p:childTnLst>
                                    <p:set>
                                      <p:cBhvr>
                                        <p:cTn id="15" dur="1" fill="hold">
                                          <p:stCondLst>
                                            <p:cond delay="0"/>
                                          </p:stCondLst>
                                        </p:cTn>
                                        <p:tgtEl>
                                          <p:spTgt spid="17"/>
                                        </p:tgtEl>
                                        <p:attrNameLst>
                                          <p:attrName>style.visibility</p:attrName>
                                        </p:attrNameLst>
                                      </p:cBhvr>
                                      <p:to>
                                        <p:strVal val="visible"/>
                                      </p:to>
                                    </p:set>
                                    <p:animEffect transition="in" filter="fade">
                                      <p:cBhvr>
                                        <p:cTn id="16" dur="500"/>
                                        <p:tgtEl>
                                          <p:spTgt spid="17"/>
                                        </p:tgtEl>
                                      </p:cBhvr>
                                    </p:animEffect>
                                  </p:childTnLst>
                                </p:cTn>
                              </p:par>
                            </p:childTnLst>
                          </p:cTn>
                        </p:par>
                        <p:par>
                          <p:cTn id="17" fill="hold">
                            <p:stCondLst>
                              <p:cond delay="1500"/>
                            </p:stCondLst>
                            <p:childTnLst>
                              <p:par>
                                <p:cTn id="18" presetID="42" presetClass="entr" presetSubtype="0" fill="hold" grpId="0" nodeType="afterEffect">
                                  <p:stCondLst>
                                    <p:cond delay="0"/>
                                  </p:stCondLst>
                                  <p:childTnLst>
                                    <p:set>
                                      <p:cBhvr>
                                        <p:cTn id="19" dur="1" fill="hold">
                                          <p:stCondLst>
                                            <p:cond delay="0"/>
                                          </p:stCondLst>
                                        </p:cTn>
                                        <p:tgtEl>
                                          <p:spTgt spid="108"/>
                                        </p:tgtEl>
                                        <p:attrNameLst>
                                          <p:attrName>style.visibility</p:attrName>
                                        </p:attrNameLst>
                                      </p:cBhvr>
                                      <p:to>
                                        <p:strVal val="visible"/>
                                      </p:to>
                                    </p:set>
                                    <p:animEffect transition="in" filter="fade">
                                      <p:cBhvr>
                                        <p:cTn id="20" dur="1000"/>
                                        <p:tgtEl>
                                          <p:spTgt spid="108"/>
                                        </p:tgtEl>
                                      </p:cBhvr>
                                    </p:animEffect>
                                    <p:anim calcmode="lin" valueType="num">
                                      <p:cBhvr>
                                        <p:cTn id="21" dur="1000" fill="hold"/>
                                        <p:tgtEl>
                                          <p:spTgt spid="108"/>
                                        </p:tgtEl>
                                        <p:attrNameLst>
                                          <p:attrName>ppt_x</p:attrName>
                                        </p:attrNameLst>
                                      </p:cBhvr>
                                      <p:tavLst>
                                        <p:tav tm="0">
                                          <p:val>
                                            <p:strVal val="#ppt_x"/>
                                          </p:val>
                                        </p:tav>
                                        <p:tav tm="100000">
                                          <p:val>
                                            <p:strVal val="#ppt_x"/>
                                          </p:val>
                                        </p:tav>
                                      </p:tavLst>
                                    </p:anim>
                                    <p:anim calcmode="lin" valueType="num">
                                      <p:cBhvr>
                                        <p:cTn id="22" dur="1000" fill="hold"/>
                                        <p:tgtEl>
                                          <p:spTgt spid="108"/>
                                        </p:tgtEl>
                                        <p:attrNameLst>
                                          <p:attrName>ppt_y</p:attrName>
                                        </p:attrNameLst>
                                      </p:cBhvr>
                                      <p:tavLst>
                                        <p:tav tm="0">
                                          <p:val>
                                            <p:strVal val="#ppt_y+.1"/>
                                          </p:val>
                                        </p:tav>
                                        <p:tav tm="100000">
                                          <p:val>
                                            <p:strVal val="#ppt_y"/>
                                          </p:val>
                                        </p:tav>
                                      </p:tavLst>
                                    </p:anim>
                                  </p:childTnLst>
                                </p:cTn>
                              </p:par>
                              <p:par>
                                <p:cTn id="23" presetID="2" presetClass="entr" presetSubtype="4" fill="hold" nodeType="withEffect">
                                  <p:stCondLst>
                                    <p:cond delay="500"/>
                                  </p:stCondLst>
                                  <p:childTnLst>
                                    <p:set>
                                      <p:cBhvr>
                                        <p:cTn id="24" dur="1" fill="hold">
                                          <p:stCondLst>
                                            <p:cond delay="0"/>
                                          </p:stCondLst>
                                        </p:cTn>
                                        <p:tgtEl>
                                          <p:spTgt spid="40"/>
                                        </p:tgtEl>
                                        <p:attrNameLst>
                                          <p:attrName>style.visibility</p:attrName>
                                        </p:attrNameLst>
                                      </p:cBhvr>
                                      <p:to>
                                        <p:strVal val="visible"/>
                                      </p:to>
                                    </p:set>
                                    <p:anim calcmode="lin" valueType="num">
                                      <p:cBhvr additive="base">
                                        <p:cTn id="25" dur="500" fill="hold"/>
                                        <p:tgtEl>
                                          <p:spTgt spid="40"/>
                                        </p:tgtEl>
                                        <p:attrNameLst>
                                          <p:attrName>ppt_x</p:attrName>
                                        </p:attrNameLst>
                                      </p:cBhvr>
                                      <p:tavLst>
                                        <p:tav tm="0">
                                          <p:val>
                                            <p:strVal val="#ppt_x"/>
                                          </p:val>
                                        </p:tav>
                                        <p:tav tm="100000">
                                          <p:val>
                                            <p:strVal val="#ppt_x"/>
                                          </p:val>
                                        </p:tav>
                                      </p:tavLst>
                                    </p:anim>
                                    <p:anim calcmode="lin" valueType="num">
                                      <p:cBhvr additive="base">
                                        <p:cTn id="26" dur="500" fill="hold"/>
                                        <p:tgtEl>
                                          <p:spTgt spid="40"/>
                                        </p:tgtEl>
                                        <p:attrNameLst>
                                          <p:attrName>ppt_y</p:attrName>
                                        </p:attrNameLst>
                                      </p:cBhvr>
                                      <p:tavLst>
                                        <p:tav tm="0">
                                          <p:val>
                                            <p:strVal val="1+#ppt_h/2"/>
                                          </p:val>
                                        </p:tav>
                                        <p:tav tm="100000">
                                          <p:val>
                                            <p:strVal val="#ppt_y"/>
                                          </p:val>
                                        </p:tav>
                                      </p:tavLst>
                                    </p:anim>
                                  </p:childTnLst>
                                </p:cTn>
                              </p:par>
                              <p:par>
                                <p:cTn id="27" presetID="2" presetClass="entr" presetSubtype="4" fill="hold" grpId="0" nodeType="withEffect">
                                  <p:stCondLst>
                                    <p:cond delay="500"/>
                                  </p:stCondLst>
                                  <p:childTnLst>
                                    <p:set>
                                      <p:cBhvr>
                                        <p:cTn id="28" dur="1" fill="hold">
                                          <p:stCondLst>
                                            <p:cond delay="0"/>
                                          </p:stCondLst>
                                        </p:cTn>
                                        <p:tgtEl>
                                          <p:spTgt spid="19"/>
                                        </p:tgtEl>
                                        <p:attrNameLst>
                                          <p:attrName>style.visibility</p:attrName>
                                        </p:attrNameLst>
                                      </p:cBhvr>
                                      <p:to>
                                        <p:strVal val="visible"/>
                                      </p:to>
                                    </p:set>
                                    <p:anim calcmode="lin" valueType="num">
                                      <p:cBhvr additive="base">
                                        <p:cTn id="29" dur="500" fill="hold"/>
                                        <p:tgtEl>
                                          <p:spTgt spid="19"/>
                                        </p:tgtEl>
                                        <p:attrNameLst>
                                          <p:attrName>ppt_x</p:attrName>
                                        </p:attrNameLst>
                                      </p:cBhvr>
                                      <p:tavLst>
                                        <p:tav tm="0">
                                          <p:val>
                                            <p:strVal val="#ppt_x"/>
                                          </p:val>
                                        </p:tav>
                                        <p:tav tm="100000">
                                          <p:val>
                                            <p:strVal val="#ppt_x"/>
                                          </p:val>
                                        </p:tav>
                                      </p:tavLst>
                                    </p:anim>
                                    <p:anim calcmode="lin" valueType="num">
                                      <p:cBhvr additive="base">
                                        <p:cTn id="30" dur="500" fill="hold"/>
                                        <p:tgtEl>
                                          <p:spTgt spid="19"/>
                                        </p:tgtEl>
                                        <p:attrNameLst>
                                          <p:attrName>ppt_y</p:attrName>
                                        </p:attrNameLst>
                                      </p:cBhvr>
                                      <p:tavLst>
                                        <p:tav tm="0">
                                          <p:val>
                                            <p:strVal val="1+#ppt_h/2"/>
                                          </p:val>
                                        </p:tav>
                                        <p:tav tm="100000">
                                          <p:val>
                                            <p:strVal val="#ppt_y"/>
                                          </p:val>
                                        </p:tav>
                                      </p:tavLst>
                                    </p:anim>
                                  </p:childTnLst>
                                </p:cTn>
                              </p:par>
                              <p:par>
                                <p:cTn id="31" presetID="2" presetClass="entr" presetSubtype="4" fill="hold" nodeType="withEffect">
                                  <p:stCondLst>
                                    <p:cond delay="500"/>
                                  </p:stCondLst>
                                  <p:childTnLst>
                                    <p:set>
                                      <p:cBhvr>
                                        <p:cTn id="32" dur="1" fill="hold">
                                          <p:stCondLst>
                                            <p:cond delay="0"/>
                                          </p:stCondLst>
                                        </p:cTn>
                                        <p:tgtEl>
                                          <p:spTgt spid="34"/>
                                        </p:tgtEl>
                                        <p:attrNameLst>
                                          <p:attrName>style.visibility</p:attrName>
                                        </p:attrNameLst>
                                      </p:cBhvr>
                                      <p:to>
                                        <p:strVal val="visible"/>
                                      </p:to>
                                    </p:set>
                                    <p:anim calcmode="lin" valueType="num">
                                      <p:cBhvr additive="base">
                                        <p:cTn id="33" dur="500" fill="hold"/>
                                        <p:tgtEl>
                                          <p:spTgt spid="34"/>
                                        </p:tgtEl>
                                        <p:attrNameLst>
                                          <p:attrName>ppt_x</p:attrName>
                                        </p:attrNameLst>
                                      </p:cBhvr>
                                      <p:tavLst>
                                        <p:tav tm="0">
                                          <p:val>
                                            <p:strVal val="#ppt_x"/>
                                          </p:val>
                                        </p:tav>
                                        <p:tav tm="100000">
                                          <p:val>
                                            <p:strVal val="#ppt_x"/>
                                          </p:val>
                                        </p:tav>
                                      </p:tavLst>
                                    </p:anim>
                                    <p:anim calcmode="lin" valueType="num">
                                      <p:cBhvr additive="base">
                                        <p:cTn id="34" dur="500" fill="hold"/>
                                        <p:tgtEl>
                                          <p:spTgt spid="34"/>
                                        </p:tgtEl>
                                        <p:attrNameLst>
                                          <p:attrName>ppt_y</p:attrName>
                                        </p:attrNameLst>
                                      </p:cBhvr>
                                      <p:tavLst>
                                        <p:tav tm="0">
                                          <p:val>
                                            <p:strVal val="1+#ppt_h/2"/>
                                          </p:val>
                                        </p:tav>
                                        <p:tav tm="100000">
                                          <p:val>
                                            <p:strVal val="#ppt_y"/>
                                          </p:val>
                                        </p:tav>
                                      </p:tavLst>
                                    </p:anim>
                                  </p:childTnLst>
                                </p:cTn>
                              </p:par>
                              <p:par>
                                <p:cTn id="35" presetID="2" presetClass="entr" presetSubtype="4" fill="hold" grpId="0" nodeType="withEffect">
                                  <p:stCondLst>
                                    <p:cond delay="500"/>
                                  </p:stCondLst>
                                  <p:childTnLst>
                                    <p:set>
                                      <p:cBhvr>
                                        <p:cTn id="36" dur="1" fill="hold">
                                          <p:stCondLst>
                                            <p:cond delay="0"/>
                                          </p:stCondLst>
                                        </p:cTn>
                                        <p:tgtEl>
                                          <p:spTgt spid="20"/>
                                        </p:tgtEl>
                                        <p:attrNameLst>
                                          <p:attrName>style.visibility</p:attrName>
                                        </p:attrNameLst>
                                      </p:cBhvr>
                                      <p:to>
                                        <p:strVal val="visible"/>
                                      </p:to>
                                    </p:set>
                                    <p:anim calcmode="lin" valueType="num">
                                      <p:cBhvr additive="base">
                                        <p:cTn id="37" dur="500" fill="hold"/>
                                        <p:tgtEl>
                                          <p:spTgt spid="20"/>
                                        </p:tgtEl>
                                        <p:attrNameLst>
                                          <p:attrName>ppt_x</p:attrName>
                                        </p:attrNameLst>
                                      </p:cBhvr>
                                      <p:tavLst>
                                        <p:tav tm="0">
                                          <p:val>
                                            <p:strVal val="#ppt_x"/>
                                          </p:val>
                                        </p:tav>
                                        <p:tav tm="100000">
                                          <p:val>
                                            <p:strVal val="#ppt_x"/>
                                          </p:val>
                                        </p:tav>
                                      </p:tavLst>
                                    </p:anim>
                                    <p:anim calcmode="lin" valueType="num">
                                      <p:cBhvr additive="base">
                                        <p:cTn id="38" dur="500" fill="hold"/>
                                        <p:tgtEl>
                                          <p:spTgt spid="20"/>
                                        </p:tgtEl>
                                        <p:attrNameLst>
                                          <p:attrName>ppt_y</p:attrName>
                                        </p:attrNameLst>
                                      </p:cBhvr>
                                      <p:tavLst>
                                        <p:tav tm="0">
                                          <p:val>
                                            <p:strVal val="1+#ppt_h/2"/>
                                          </p:val>
                                        </p:tav>
                                        <p:tav tm="100000">
                                          <p:val>
                                            <p:strVal val="#ppt_y"/>
                                          </p:val>
                                        </p:tav>
                                      </p:tavLst>
                                    </p:anim>
                                  </p:childTnLst>
                                </p:cTn>
                              </p:par>
                              <p:par>
                                <p:cTn id="39" presetID="2" presetClass="entr" presetSubtype="4" fill="hold" nodeType="withEffect">
                                  <p:stCondLst>
                                    <p:cond delay="500"/>
                                  </p:stCondLst>
                                  <p:childTnLst>
                                    <p:set>
                                      <p:cBhvr>
                                        <p:cTn id="40" dur="1" fill="hold">
                                          <p:stCondLst>
                                            <p:cond delay="0"/>
                                          </p:stCondLst>
                                        </p:cTn>
                                        <p:tgtEl>
                                          <p:spTgt spid="23"/>
                                        </p:tgtEl>
                                        <p:attrNameLst>
                                          <p:attrName>style.visibility</p:attrName>
                                        </p:attrNameLst>
                                      </p:cBhvr>
                                      <p:to>
                                        <p:strVal val="visible"/>
                                      </p:to>
                                    </p:set>
                                    <p:anim calcmode="lin" valueType="num">
                                      <p:cBhvr additive="base">
                                        <p:cTn id="41" dur="500" fill="hold"/>
                                        <p:tgtEl>
                                          <p:spTgt spid="23"/>
                                        </p:tgtEl>
                                        <p:attrNameLst>
                                          <p:attrName>ppt_x</p:attrName>
                                        </p:attrNameLst>
                                      </p:cBhvr>
                                      <p:tavLst>
                                        <p:tav tm="0">
                                          <p:val>
                                            <p:strVal val="#ppt_x"/>
                                          </p:val>
                                        </p:tav>
                                        <p:tav tm="100000">
                                          <p:val>
                                            <p:strVal val="#ppt_x"/>
                                          </p:val>
                                        </p:tav>
                                      </p:tavLst>
                                    </p:anim>
                                    <p:anim calcmode="lin" valueType="num">
                                      <p:cBhvr additive="base">
                                        <p:cTn id="42" dur="500" fill="hold"/>
                                        <p:tgtEl>
                                          <p:spTgt spid="23"/>
                                        </p:tgtEl>
                                        <p:attrNameLst>
                                          <p:attrName>ppt_y</p:attrName>
                                        </p:attrNameLst>
                                      </p:cBhvr>
                                      <p:tavLst>
                                        <p:tav tm="0">
                                          <p:val>
                                            <p:strVal val="1+#ppt_h/2"/>
                                          </p:val>
                                        </p:tav>
                                        <p:tav tm="100000">
                                          <p:val>
                                            <p:strVal val="#ppt_y"/>
                                          </p:val>
                                        </p:tav>
                                      </p:tavLst>
                                    </p:anim>
                                  </p:childTnLst>
                                </p:cTn>
                              </p:par>
                              <p:par>
                                <p:cTn id="43" presetID="2" presetClass="entr" presetSubtype="4" fill="hold" grpId="0" nodeType="withEffect">
                                  <p:stCondLst>
                                    <p:cond delay="500"/>
                                  </p:stCondLst>
                                  <p:childTnLst>
                                    <p:set>
                                      <p:cBhvr>
                                        <p:cTn id="44" dur="1" fill="hold">
                                          <p:stCondLst>
                                            <p:cond delay="0"/>
                                          </p:stCondLst>
                                        </p:cTn>
                                        <p:tgtEl>
                                          <p:spTgt spid="21"/>
                                        </p:tgtEl>
                                        <p:attrNameLst>
                                          <p:attrName>style.visibility</p:attrName>
                                        </p:attrNameLst>
                                      </p:cBhvr>
                                      <p:to>
                                        <p:strVal val="visible"/>
                                      </p:to>
                                    </p:set>
                                    <p:anim calcmode="lin" valueType="num">
                                      <p:cBhvr additive="base">
                                        <p:cTn id="45" dur="500" fill="hold"/>
                                        <p:tgtEl>
                                          <p:spTgt spid="21"/>
                                        </p:tgtEl>
                                        <p:attrNameLst>
                                          <p:attrName>ppt_x</p:attrName>
                                        </p:attrNameLst>
                                      </p:cBhvr>
                                      <p:tavLst>
                                        <p:tav tm="0">
                                          <p:val>
                                            <p:strVal val="#ppt_x"/>
                                          </p:val>
                                        </p:tav>
                                        <p:tav tm="100000">
                                          <p:val>
                                            <p:strVal val="#ppt_x"/>
                                          </p:val>
                                        </p:tav>
                                      </p:tavLst>
                                    </p:anim>
                                    <p:anim calcmode="lin" valueType="num">
                                      <p:cBhvr additive="base">
                                        <p:cTn id="46" dur="500" fill="hold"/>
                                        <p:tgtEl>
                                          <p:spTgt spid="21"/>
                                        </p:tgtEl>
                                        <p:attrNameLst>
                                          <p:attrName>ppt_y</p:attrName>
                                        </p:attrNameLst>
                                      </p:cBhvr>
                                      <p:tavLst>
                                        <p:tav tm="0">
                                          <p:val>
                                            <p:strVal val="1+#ppt_h/2"/>
                                          </p:val>
                                        </p:tav>
                                        <p:tav tm="100000">
                                          <p:val>
                                            <p:strVal val="#ppt_y"/>
                                          </p:val>
                                        </p:tav>
                                      </p:tavLst>
                                    </p:anim>
                                  </p:childTnLst>
                                </p:cTn>
                              </p:par>
                              <p:par>
                                <p:cTn id="47" presetID="2" presetClass="entr" presetSubtype="4" fill="hold" nodeType="withEffect">
                                  <p:stCondLst>
                                    <p:cond delay="500"/>
                                  </p:stCondLst>
                                  <p:childTnLst>
                                    <p:set>
                                      <p:cBhvr>
                                        <p:cTn id="48" dur="1" fill="hold">
                                          <p:stCondLst>
                                            <p:cond delay="0"/>
                                          </p:stCondLst>
                                        </p:cTn>
                                        <p:tgtEl>
                                          <p:spTgt spid="29"/>
                                        </p:tgtEl>
                                        <p:attrNameLst>
                                          <p:attrName>style.visibility</p:attrName>
                                        </p:attrNameLst>
                                      </p:cBhvr>
                                      <p:to>
                                        <p:strVal val="visible"/>
                                      </p:to>
                                    </p:set>
                                    <p:anim calcmode="lin" valueType="num">
                                      <p:cBhvr additive="base">
                                        <p:cTn id="49" dur="500" fill="hold"/>
                                        <p:tgtEl>
                                          <p:spTgt spid="29"/>
                                        </p:tgtEl>
                                        <p:attrNameLst>
                                          <p:attrName>ppt_x</p:attrName>
                                        </p:attrNameLst>
                                      </p:cBhvr>
                                      <p:tavLst>
                                        <p:tav tm="0">
                                          <p:val>
                                            <p:strVal val="#ppt_x"/>
                                          </p:val>
                                        </p:tav>
                                        <p:tav tm="100000">
                                          <p:val>
                                            <p:strVal val="#ppt_x"/>
                                          </p:val>
                                        </p:tav>
                                      </p:tavLst>
                                    </p:anim>
                                    <p:anim calcmode="lin" valueType="num">
                                      <p:cBhvr additive="base">
                                        <p:cTn id="50" dur="500" fill="hold"/>
                                        <p:tgtEl>
                                          <p:spTgt spid="29"/>
                                        </p:tgtEl>
                                        <p:attrNameLst>
                                          <p:attrName>ppt_y</p:attrName>
                                        </p:attrNameLst>
                                      </p:cBhvr>
                                      <p:tavLst>
                                        <p:tav tm="0">
                                          <p:val>
                                            <p:strVal val="1+#ppt_h/2"/>
                                          </p:val>
                                        </p:tav>
                                        <p:tav tm="100000">
                                          <p:val>
                                            <p:strVal val="#ppt_y"/>
                                          </p:val>
                                        </p:tav>
                                      </p:tavLst>
                                    </p:anim>
                                  </p:childTnLst>
                                </p:cTn>
                              </p:par>
                              <p:par>
                                <p:cTn id="51" presetID="2" presetClass="entr" presetSubtype="4" fill="hold" grpId="0" nodeType="withEffect">
                                  <p:stCondLst>
                                    <p:cond delay="500"/>
                                  </p:stCondLst>
                                  <p:childTnLst>
                                    <p:set>
                                      <p:cBhvr>
                                        <p:cTn id="52" dur="1" fill="hold">
                                          <p:stCondLst>
                                            <p:cond delay="0"/>
                                          </p:stCondLst>
                                        </p:cTn>
                                        <p:tgtEl>
                                          <p:spTgt spid="22"/>
                                        </p:tgtEl>
                                        <p:attrNameLst>
                                          <p:attrName>style.visibility</p:attrName>
                                        </p:attrNameLst>
                                      </p:cBhvr>
                                      <p:to>
                                        <p:strVal val="visible"/>
                                      </p:to>
                                    </p:set>
                                    <p:anim calcmode="lin" valueType="num">
                                      <p:cBhvr additive="base">
                                        <p:cTn id="53" dur="500" fill="hold"/>
                                        <p:tgtEl>
                                          <p:spTgt spid="22"/>
                                        </p:tgtEl>
                                        <p:attrNameLst>
                                          <p:attrName>ppt_x</p:attrName>
                                        </p:attrNameLst>
                                      </p:cBhvr>
                                      <p:tavLst>
                                        <p:tav tm="0">
                                          <p:val>
                                            <p:strVal val="#ppt_x"/>
                                          </p:val>
                                        </p:tav>
                                        <p:tav tm="100000">
                                          <p:val>
                                            <p:strVal val="#ppt_x"/>
                                          </p:val>
                                        </p:tav>
                                      </p:tavLst>
                                    </p:anim>
                                    <p:anim calcmode="lin" valueType="num">
                                      <p:cBhvr additive="base">
                                        <p:cTn id="54" dur="500" fill="hold"/>
                                        <p:tgtEl>
                                          <p:spTgt spid="22"/>
                                        </p:tgtEl>
                                        <p:attrNameLst>
                                          <p:attrName>ppt_y</p:attrName>
                                        </p:attrNameLst>
                                      </p:cBhvr>
                                      <p:tavLst>
                                        <p:tav tm="0">
                                          <p:val>
                                            <p:strVal val="1+#ppt_h/2"/>
                                          </p:val>
                                        </p:tav>
                                        <p:tav tm="100000">
                                          <p:val>
                                            <p:strVal val="#ppt_y"/>
                                          </p:val>
                                        </p:tav>
                                      </p:tavLst>
                                    </p:anim>
                                  </p:childTnLst>
                                </p:cTn>
                              </p:par>
                              <p:par>
                                <p:cTn id="55" presetID="2" presetClass="entr" presetSubtype="4" fill="hold" grpId="0" nodeType="withEffect">
                                  <p:stCondLst>
                                    <p:cond delay="1000"/>
                                  </p:stCondLst>
                                  <p:childTnLst>
                                    <p:set>
                                      <p:cBhvr>
                                        <p:cTn id="56" dur="1" fill="hold">
                                          <p:stCondLst>
                                            <p:cond delay="0"/>
                                          </p:stCondLst>
                                        </p:cTn>
                                        <p:tgtEl>
                                          <p:spTgt spid="49"/>
                                        </p:tgtEl>
                                        <p:attrNameLst>
                                          <p:attrName>style.visibility</p:attrName>
                                        </p:attrNameLst>
                                      </p:cBhvr>
                                      <p:to>
                                        <p:strVal val="visible"/>
                                      </p:to>
                                    </p:set>
                                    <p:anim calcmode="lin" valueType="num">
                                      <p:cBhvr additive="base">
                                        <p:cTn id="57" dur="500" fill="hold"/>
                                        <p:tgtEl>
                                          <p:spTgt spid="49"/>
                                        </p:tgtEl>
                                        <p:attrNameLst>
                                          <p:attrName>ppt_x</p:attrName>
                                        </p:attrNameLst>
                                      </p:cBhvr>
                                      <p:tavLst>
                                        <p:tav tm="0">
                                          <p:val>
                                            <p:strVal val="#ppt_x"/>
                                          </p:val>
                                        </p:tav>
                                        <p:tav tm="100000">
                                          <p:val>
                                            <p:strVal val="#ppt_x"/>
                                          </p:val>
                                        </p:tav>
                                      </p:tavLst>
                                    </p:anim>
                                    <p:anim calcmode="lin" valueType="num">
                                      <p:cBhvr additive="base">
                                        <p:cTn id="58" dur="500" fill="hold"/>
                                        <p:tgtEl>
                                          <p:spTgt spid="49"/>
                                        </p:tgtEl>
                                        <p:attrNameLst>
                                          <p:attrName>ppt_y</p:attrName>
                                        </p:attrNameLst>
                                      </p:cBhvr>
                                      <p:tavLst>
                                        <p:tav tm="0">
                                          <p:val>
                                            <p:strVal val="1+#ppt_h/2"/>
                                          </p:val>
                                        </p:tav>
                                        <p:tav tm="100000">
                                          <p:val>
                                            <p:strVal val="#ppt_y"/>
                                          </p:val>
                                        </p:tav>
                                      </p:tavLst>
                                    </p:anim>
                                  </p:childTnLst>
                                </p:cTn>
                              </p:par>
                              <p:par>
                                <p:cTn id="59" presetID="2" presetClass="entr" presetSubtype="4" fill="hold" grpId="0" nodeType="withEffect">
                                  <p:stCondLst>
                                    <p:cond delay="1000"/>
                                  </p:stCondLst>
                                  <p:childTnLst>
                                    <p:set>
                                      <p:cBhvr>
                                        <p:cTn id="60" dur="1" fill="hold">
                                          <p:stCondLst>
                                            <p:cond delay="0"/>
                                          </p:stCondLst>
                                        </p:cTn>
                                        <p:tgtEl>
                                          <p:spTgt spid="50"/>
                                        </p:tgtEl>
                                        <p:attrNameLst>
                                          <p:attrName>style.visibility</p:attrName>
                                        </p:attrNameLst>
                                      </p:cBhvr>
                                      <p:to>
                                        <p:strVal val="visible"/>
                                      </p:to>
                                    </p:set>
                                    <p:anim calcmode="lin" valueType="num">
                                      <p:cBhvr additive="base">
                                        <p:cTn id="61" dur="500" fill="hold"/>
                                        <p:tgtEl>
                                          <p:spTgt spid="50"/>
                                        </p:tgtEl>
                                        <p:attrNameLst>
                                          <p:attrName>ppt_x</p:attrName>
                                        </p:attrNameLst>
                                      </p:cBhvr>
                                      <p:tavLst>
                                        <p:tav tm="0">
                                          <p:val>
                                            <p:strVal val="#ppt_x"/>
                                          </p:val>
                                        </p:tav>
                                        <p:tav tm="100000">
                                          <p:val>
                                            <p:strVal val="#ppt_x"/>
                                          </p:val>
                                        </p:tav>
                                      </p:tavLst>
                                    </p:anim>
                                    <p:anim calcmode="lin" valueType="num">
                                      <p:cBhvr additive="base">
                                        <p:cTn id="62" dur="500" fill="hold"/>
                                        <p:tgtEl>
                                          <p:spTgt spid="50"/>
                                        </p:tgtEl>
                                        <p:attrNameLst>
                                          <p:attrName>ppt_y</p:attrName>
                                        </p:attrNameLst>
                                      </p:cBhvr>
                                      <p:tavLst>
                                        <p:tav tm="0">
                                          <p:val>
                                            <p:strVal val="1+#ppt_h/2"/>
                                          </p:val>
                                        </p:tav>
                                        <p:tav tm="100000">
                                          <p:val>
                                            <p:strVal val="#ppt_y"/>
                                          </p:val>
                                        </p:tav>
                                      </p:tavLst>
                                    </p:anim>
                                  </p:childTnLst>
                                </p:cTn>
                              </p:par>
                              <p:par>
                                <p:cTn id="63" presetID="2" presetClass="entr" presetSubtype="4" fill="hold" grpId="0" nodeType="withEffect">
                                  <p:stCondLst>
                                    <p:cond delay="1000"/>
                                  </p:stCondLst>
                                  <p:childTnLst>
                                    <p:set>
                                      <p:cBhvr>
                                        <p:cTn id="64" dur="1" fill="hold">
                                          <p:stCondLst>
                                            <p:cond delay="0"/>
                                          </p:stCondLst>
                                        </p:cTn>
                                        <p:tgtEl>
                                          <p:spTgt spid="51"/>
                                        </p:tgtEl>
                                        <p:attrNameLst>
                                          <p:attrName>style.visibility</p:attrName>
                                        </p:attrNameLst>
                                      </p:cBhvr>
                                      <p:to>
                                        <p:strVal val="visible"/>
                                      </p:to>
                                    </p:set>
                                    <p:anim calcmode="lin" valueType="num">
                                      <p:cBhvr additive="base">
                                        <p:cTn id="65" dur="500" fill="hold"/>
                                        <p:tgtEl>
                                          <p:spTgt spid="51"/>
                                        </p:tgtEl>
                                        <p:attrNameLst>
                                          <p:attrName>ppt_x</p:attrName>
                                        </p:attrNameLst>
                                      </p:cBhvr>
                                      <p:tavLst>
                                        <p:tav tm="0">
                                          <p:val>
                                            <p:strVal val="#ppt_x"/>
                                          </p:val>
                                        </p:tav>
                                        <p:tav tm="100000">
                                          <p:val>
                                            <p:strVal val="#ppt_x"/>
                                          </p:val>
                                        </p:tav>
                                      </p:tavLst>
                                    </p:anim>
                                    <p:anim calcmode="lin" valueType="num">
                                      <p:cBhvr additive="base">
                                        <p:cTn id="66" dur="500" fill="hold"/>
                                        <p:tgtEl>
                                          <p:spTgt spid="51"/>
                                        </p:tgtEl>
                                        <p:attrNameLst>
                                          <p:attrName>ppt_y</p:attrName>
                                        </p:attrNameLst>
                                      </p:cBhvr>
                                      <p:tavLst>
                                        <p:tav tm="0">
                                          <p:val>
                                            <p:strVal val="1+#ppt_h/2"/>
                                          </p:val>
                                        </p:tav>
                                        <p:tav tm="100000">
                                          <p:val>
                                            <p:strVal val="#ppt_y"/>
                                          </p:val>
                                        </p:tav>
                                      </p:tavLst>
                                    </p:anim>
                                  </p:childTnLst>
                                </p:cTn>
                              </p:par>
                              <p:par>
                                <p:cTn id="67" presetID="2" presetClass="entr" presetSubtype="4" fill="hold" grpId="0" nodeType="withEffect">
                                  <p:stCondLst>
                                    <p:cond delay="1500"/>
                                  </p:stCondLst>
                                  <p:childTnLst>
                                    <p:set>
                                      <p:cBhvr>
                                        <p:cTn id="68" dur="1" fill="hold">
                                          <p:stCondLst>
                                            <p:cond delay="0"/>
                                          </p:stCondLst>
                                        </p:cTn>
                                        <p:tgtEl>
                                          <p:spTgt spid="55"/>
                                        </p:tgtEl>
                                        <p:attrNameLst>
                                          <p:attrName>style.visibility</p:attrName>
                                        </p:attrNameLst>
                                      </p:cBhvr>
                                      <p:to>
                                        <p:strVal val="visible"/>
                                      </p:to>
                                    </p:set>
                                    <p:anim calcmode="lin" valueType="num">
                                      <p:cBhvr additive="base">
                                        <p:cTn id="69" dur="500" fill="hold"/>
                                        <p:tgtEl>
                                          <p:spTgt spid="55"/>
                                        </p:tgtEl>
                                        <p:attrNameLst>
                                          <p:attrName>ppt_x</p:attrName>
                                        </p:attrNameLst>
                                      </p:cBhvr>
                                      <p:tavLst>
                                        <p:tav tm="0">
                                          <p:val>
                                            <p:strVal val="#ppt_x"/>
                                          </p:val>
                                        </p:tav>
                                        <p:tav tm="100000">
                                          <p:val>
                                            <p:strVal val="#ppt_x"/>
                                          </p:val>
                                        </p:tav>
                                      </p:tavLst>
                                    </p:anim>
                                    <p:anim calcmode="lin" valueType="num">
                                      <p:cBhvr additive="base">
                                        <p:cTn id="70" dur="500" fill="hold"/>
                                        <p:tgtEl>
                                          <p:spTgt spid="55"/>
                                        </p:tgtEl>
                                        <p:attrNameLst>
                                          <p:attrName>ppt_y</p:attrName>
                                        </p:attrNameLst>
                                      </p:cBhvr>
                                      <p:tavLst>
                                        <p:tav tm="0">
                                          <p:val>
                                            <p:strVal val="1+#ppt_h/2"/>
                                          </p:val>
                                        </p:tav>
                                        <p:tav tm="100000">
                                          <p:val>
                                            <p:strVal val="#ppt_y"/>
                                          </p:val>
                                        </p:tav>
                                      </p:tavLst>
                                    </p:anim>
                                  </p:childTnLst>
                                </p:cTn>
                              </p:par>
                              <p:par>
                                <p:cTn id="71" presetID="2" presetClass="entr" presetSubtype="4" fill="hold" grpId="0" nodeType="withEffect">
                                  <p:stCondLst>
                                    <p:cond delay="1500"/>
                                  </p:stCondLst>
                                  <p:childTnLst>
                                    <p:set>
                                      <p:cBhvr>
                                        <p:cTn id="72" dur="1" fill="hold">
                                          <p:stCondLst>
                                            <p:cond delay="0"/>
                                          </p:stCondLst>
                                        </p:cTn>
                                        <p:tgtEl>
                                          <p:spTgt spid="56"/>
                                        </p:tgtEl>
                                        <p:attrNameLst>
                                          <p:attrName>style.visibility</p:attrName>
                                        </p:attrNameLst>
                                      </p:cBhvr>
                                      <p:to>
                                        <p:strVal val="visible"/>
                                      </p:to>
                                    </p:set>
                                    <p:anim calcmode="lin" valueType="num">
                                      <p:cBhvr additive="base">
                                        <p:cTn id="73" dur="500" fill="hold"/>
                                        <p:tgtEl>
                                          <p:spTgt spid="56"/>
                                        </p:tgtEl>
                                        <p:attrNameLst>
                                          <p:attrName>ppt_x</p:attrName>
                                        </p:attrNameLst>
                                      </p:cBhvr>
                                      <p:tavLst>
                                        <p:tav tm="0">
                                          <p:val>
                                            <p:strVal val="#ppt_x"/>
                                          </p:val>
                                        </p:tav>
                                        <p:tav tm="100000">
                                          <p:val>
                                            <p:strVal val="#ppt_x"/>
                                          </p:val>
                                        </p:tav>
                                      </p:tavLst>
                                    </p:anim>
                                    <p:anim calcmode="lin" valueType="num">
                                      <p:cBhvr additive="base">
                                        <p:cTn id="74" dur="500" fill="hold"/>
                                        <p:tgtEl>
                                          <p:spTgt spid="56"/>
                                        </p:tgtEl>
                                        <p:attrNameLst>
                                          <p:attrName>ppt_y</p:attrName>
                                        </p:attrNameLst>
                                      </p:cBhvr>
                                      <p:tavLst>
                                        <p:tav tm="0">
                                          <p:val>
                                            <p:strVal val="1+#ppt_h/2"/>
                                          </p:val>
                                        </p:tav>
                                        <p:tav tm="100000">
                                          <p:val>
                                            <p:strVal val="#ppt_y"/>
                                          </p:val>
                                        </p:tav>
                                      </p:tavLst>
                                    </p:anim>
                                  </p:childTnLst>
                                </p:cTn>
                              </p:par>
                              <p:par>
                                <p:cTn id="75" presetID="2" presetClass="entr" presetSubtype="4" fill="hold" grpId="0" nodeType="withEffect">
                                  <p:stCondLst>
                                    <p:cond delay="1500"/>
                                  </p:stCondLst>
                                  <p:childTnLst>
                                    <p:set>
                                      <p:cBhvr>
                                        <p:cTn id="76" dur="1" fill="hold">
                                          <p:stCondLst>
                                            <p:cond delay="0"/>
                                          </p:stCondLst>
                                        </p:cTn>
                                        <p:tgtEl>
                                          <p:spTgt spid="59"/>
                                        </p:tgtEl>
                                        <p:attrNameLst>
                                          <p:attrName>style.visibility</p:attrName>
                                        </p:attrNameLst>
                                      </p:cBhvr>
                                      <p:to>
                                        <p:strVal val="visible"/>
                                      </p:to>
                                    </p:set>
                                    <p:anim calcmode="lin" valueType="num">
                                      <p:cBhvr additive="base">
                                        <p:cTn id="77" dur="500" fill="hold"/>
                                        <p:tgtEl>
                                          <p:spTgt spid="59"/>
                                        </p:tgtEl>
                                        <p:attrNameLst>
                                          <p:attrName>ppt_x</p:attrName>
                                        </p:attrNameLst>
                                      </p:cBhvr>
                                      <p:tavLst>
                                        <p:tav tm="0">
                                          <p:val>
                                            <p:strVal val="#ppt_x"/>
                                          </p:val>
                                        </p:tav>
                                        <p:tav tm="100000">
                                          <p:val>
                                            <p:strVal val="#ppt_x"/>
                                          </p:val>
                                        </p:tav>
                                      </p:tavLst>
                                    </p:anim>
                                    <p:anim calcmode="lin" valueType="num">
                                      <p:cBhvr additive="base">
                                        <p:cTn id="78" dur="500" fill="hold"/>
                                        <p:tgtEl>
                                          <p:spTgt spid="59"/>
                                        </p:tgtEl>
                                        <p:attrNameLst>
                                          <p:attrName>ppt_y</p:attrName>
                                        </p:attrNameLst>
                                      </p:cBhvr>
                                      <p:tavLst>
                                        <p:tav tm="0">
                                          <p:val>
                                            <p:strVal val="1+#ppt_h/2"/>
                                          </p:val>
                                        </p:tav>
                                        <p:tav tm="100000">
                                          <p:val>
                                            <p:strVal val="#ppt_y"/>
                                          </p:val>
                                        </p:tav>
                                      </p:tavLst>
                                    </p:anim>
                                  </p:childTnLst>
                                </p:cTn>
                              </p:par>
                              <p:par>
                                <p:cTn id="79" presetID="2" presetClass="entr" presetSubtype="4" fill="hold" grpId="0" nodeType="withEffect">
                                  <p:stCondLst>
                                    <p:cond delay="2000"/>
                                  </p:stCondLst>
                                  <p:childTnLst>
                                    <p:set>
                                      <p:cBhvr>
                                        <p:cTn id="80" dur="1" fill="hold">
                                          <p:stCondLst>
                                            <p:cond delay="0"/>
                                          </p:stCondLst>
                                        </p:cTn>
                                        <p:tgtEl>
                                          <p:spTgt spid="52"/>
                                        </p:tgtEl>
                                        <p:attrNameLst>
                                          <p:attrName>style.visibility</p:attrName>
                                        </p:attrNameLst>
                                      </p:cBhvr>
                                      <p:to>
                                        <p:strVal val="visible"/>
                                      </p:to>
                                    </p:set>
                                    <p:anim calcmode="lin" valueType="num">
                                      <p:cBhvr additive="base">
                                        <p:cTn id="81" dur="500" fill="hold"/>
                                        <p:tgtEl>
                                          <p:spTgt spid="52"/>
                                        </p:tgtEl>
                                        <p:attrNameLst>
                                          <p:attrName>ppt_x</p:attrName>
                                        </p:attrNameLst>
                                      </p:cBhvr>
                                      <p:tavLst>
                                        <p:tav tm="0">
                                          <p:val>
                                            <p:strVal val="#ppt_x"/>
                                          </p:val>
                                        </p:tav>
                                        <p:tav tm="100000">
                                          <p:val>
                                            <p:strVal val="#ppt_x"/>
                                          </p:val>
                                        </p:tav>
                                      </p:tavLst>
                                    </p:anim>
                                    <p:anim calcmode="lin" valueType="num">
                                      <p:cBhvr additive="base">
                                        <p:cTn id="82" dur="500" fill="hold"/>
                                        <p:tgtEl>
                                          <p:spTgt spid="52"/>
                                        </p:tgtEl>
                                        <p:attrNameLst>
                                          <p:attrName>ppt_y</p:attrName>
                                        </p:attrNameLst>
                                      </p:cBhvr>
                                      <p:tavLst>
                                        <p:tav tm="0">
                                          <p:val>
                                            <p:strVal val="1+#ppt_h/2"/>
                                          </p:val>
                                        </p:tav>
                                        <p:tav tm="100000">
                                          <p:val>
                                            <p:strVal val="#ppt_y"/>
                                          </p:val>
                                        </p:tav>
                                      </p:tavLst>
                                    </p:anim>
                                  </p:childTnLst>
                                </p:cTn>
                              </p:par>
                              <p:par>
                                <p:cTn id="83" presetID="2" presetClass="entr" presetSubtype="4" fill="hold" grpId="0" nodeType="withEffect">
                                  <p:stCondLst>
                                    <p:cond delay="2000"/>
                                  </p:stCondLst>
                                  <p:childTnLst>
                                    <p:set>
                                      <p:cBhvr>
                                        <p:cTn id="84" dur="1" fill="hold">
                                          <p:stCondLst>
                                            <p:cond delay="0"/>
                                          </p:stCondLst>
                                        </p:cTn>
                                        <p:tgtEl>
                                          <p:spTgt spid="53"/>
                                        </p:tgtEl>
                                        <p:attrNameLst>
                                          <p:attrName>style.visibility</p:attrName>
                                        </p:attrNameLst>
                                      </p:cBhvr>
                                      <p:to>
                                        <p:strVal val="visible"/>
                                      </p:to>
                                    </p:set>
                                    <p:anim calcmode="lin" valueType="num">
                                      <p:cBhvr additive="base">
                                        <p:cTn id="85" dur="500" fill="hold"/>
                                        <p:tgtEl>
                                          <p:spTgt spid="53"/>
                                        </p:tgtEl>
                                        <p:attrNameLst>
                                          <p:attrName>ppt_x</p:attrName>
                                        </p:attrNameLst>
                                      </p:cBhvr>
                                      <p:tavLst>
                                        <p:tav tm="0">
                                          <p:val>
                                            <p:strVal val="#ppt_x"/>
                                          </p:val>
                                        </p:tav>
                                        <p:tav tm="100000">
                                          <p:val>
                                            <p:strVal val="#ppt_x"/>
                                          </p:val>
                                        </p:tav>
                                      </p:tavLst>
                                    </p:anim>
                                    <p:anim calcmode="lin" valueType="num">
                                      <p:cBhvr additive="base">
                                        <p:cTn id="86" dur="500" fill="hold"/>
                                        <p:tgtEl>
                                          <p:spTgt spid="53"/>
                                        </p:tgtEl>
                                        <p:attrNameLst>
                                          <p:attrName>ppt_y</p:attrName>
                                        </p:attrNameLst>
                                      </p:cBhvr>
                                      <p:tavLst>
                                        <p:tav tm="0">
                                          <p:val>
                                            <p:strVal val="1+#ppt_h/2"/>
                                          </p:val>
                                        </p:tav>
                                        <p:tav tm="100000">
                                          <p:val>
                                            <p:strVal val="#ppt_y"/>
                                          </p:val>
                                        </p:tav>
                                      </p:tavLst>
                                    </p:anim>
                                  </p:childTnLst>
                                </p:cTn>
                              </p:par>
                              <p:par>
                                <p:cTn id="87" presetID="2" presetClass="entr" presetSubtype="4" fill="hold" grpId="0" nodeType="withEffect">
                                  <p:stCondLst>
                                    <p:cond delay="2000"/>
                                  </p:stCondLst>
                                  <p:childTnLst>
                                    <p:set>
                                      <p:cBhvr>
                                        <p:cTn id="88" dur="1" fill="hold">
                                          <p:stCondLst>
                                            <p:cond delay="0"/>
                                          </p:stCondLst>
                                        </p:cTn>
                                        <p:tgtEl>
                                          <p:spTgt spid="54"/>
                                        </p:tgtEl>
                                        <p:attrNameLst>
                                          <p:attrName>style.visibility</p:attrName>
                                        </p:attrNameLst>
                                      </p:cBhvr>
                                      <p:to>
                                        <p:strVal val="visible"/>
                                      </p:to>
                                    </p:set>
                                    <p:anim calcmode="lin" valueType="num">
                                      <p:cBhvr additive="base">
                                        <p:cTn id="89" dur="500" fill="hold"/>
                                        <p:tgtEl>
                                          <p:spTgt spid="54"/>
                                        </p:tgtEl>
                                        <p:attrNameLst>
                                          <p:attrName>ppt_x</p:attrName>
                                        </p:attrNameLst>
                                      </p:cBhvr>
                                      <p:tavLst>
                                        <p:tav tm="0">
                                          <p:val>
                                            <p:strVal val="#ppt_x"/>
                                          </p:val>
                                        </p:tav>
                                        <p:tav tm="100000">
                                          <p:val>
                                            <p:strVal val="#ppt_x"/>
                                          </p:val>
                                        </p:tav>
                                      </p:tavLst>
                                    </p:anim>
                                    <p:anim calcmode="lin" valueType="num">
                                      <p:cBhvr additive="base">
                                        <p:cTn id="90" dur="500" fill="hold"/>
                                        <p:tgtEl>
                                          <p:spTgt spid="54"/>
                                        </p:tgtEl>
                                        <p:attrNameLst>
                                          <p:attrName>ppt_y</p:attrName>
                                        </p:attrNameLst>
                                      </p:cBhvr>
                                      <p:tavLst>
                                        <p:tav tm="0">
                                          <p:val>
                                            <p:strVal val="1+#ppt_h/2"/>
                                          </p:val>
                                        </p:tav>
                                        <p:tav tm="100000">
                                          <p:val>
                                            <p:strVal val="#ppt_y"/>
                                          </p:val>
                                        </p:tav>
                                      </p:tavLst>
                                    </p:anim>
                                  </p:childTnLst>
                                </p:cTn>
                              </p:par>
                              <p:par>
                                <p:cTn id="91" presetID="2" presetClass="entr" presetSubtype="4" fill="hold" grpId="0" nodeType="withEffect">
                                  <p:stCondLst>
                                    <p:cond delay="2500"/>
                                  </p:stCondLst>
                                  <p:childTnLst>
                                    <p:set>
                                      <p:cBhvr>
                                        <p:cTn id="92" dur="1" fill="hold">
                                          <p:stCondLst>
                                            <p:cond delay="0"/>
                                          </p:stCondLst>
                                        </p:cTn>
                                        <p:tgtEl>
                                          <p:spTgt spid="57"/>
                                        </p:tgtEl>
                                        <p:attrNameLst>
                                          <p:attrName>style.visibility</p:attrName>
                                        </p:attrNameLst>
                                      </p:cBhvr>
                                      <p:to>
                                        <p:strVal val="visible"/>
                                      </p:to>
                                    </p:set>
                                    <p:anim calcmode="lin" valueType="num">
                                      <p:cBhvr additive="base">
                                        <p:cTn id="93" dur="500" fill="hold"/>
                                        <p:tgtEl>
                                          <p:spTgt spid="57"/>
                                        </p:tgtEl>
                                        <p:attrNameLst>
                                          <p:attrName>ppt_x</p:attrName>
                                        </p:attrNameLst>
                                      </p:cBhvr>
                                      <p:tavLst>
                                        <p:tav tm="0">
                                          <p:val>
                                            <p:strVal val="#ppt_x"/>
                                          </p:val>
                                        </p:tav>
                                        <p:tav tm="100000">
                                          <p:val>
                                            <p:strVal val="#ppt_x"/>
                                          </p:val>
                                        </p:tav>
                                      </p:tavLst>
                                    </p:anim>
                                    <p:anim calcmode="lin" valueType="num">
                                      <p:cBhvr additive="base">
                                        <p:cTn id="94" dur="500" fill="hold"/>
                                        <p:tgtEl>
                                          <p:spTgt spid="57"/>
                                        </p:tgtEl>
                                        <p:attrNameLst>
                                          <p:attrName>ppt_y</p:attrName>
                                        </p:attrNameLst>
                                      </p:cBhvr>
                                      <p:tavLst>
                                        <p:tav tm="0">
                                          <p:val>
                                            <p:strVal val="1+#ppt_h/2"/>
                                          </p:val>
                                        </p:tav>
                                        <p:tav tm="100000">
                                          <p:val>
                                            <p:strVal val="#ppt_y"/>
                                          </p:val>
                                        </p:tav>
                                      </p:tavLst>
                                    </p:anim>
                                  </p:childTnLst>
                                </p:cTn>
                              </p:par>
                              <p:par>
                                <p:cTn id="95" presetID="2" presetClass="entr" presetSubtype="4" fill="hold" grpId="0" nodeType="withEffect">
                                  <p:stCondLst>
                                    <p:cond delay="2500"/>
                                  </p:stCondLst>
                                  <p:childTnLst>
                                    <p:set>
                                      <p:cBhvr>
                                        <p:cTn id="96" dur="1" fill="hold">
                                          <p:stCondLst>
                                            <p:cond delay="0"/>
                                          </p:stCondLst>
                                        </p:cTn>
                                        <p:tgtEl>
                                          <p:spTgt spid="58"/>
                                        </p:tgtEl>
                                        <p:attrNameLst>
                                          <p:attrName>style.visibility</p:attrName>
                                        </p:attrNameLst>
                                      </p:cBhvr>
                                      <p:to>
                                        <p:strVal val="visible"/>
                                      </p:to>
                                    </p:set>
                                    <p:anim calcmode="lin" valueType="num">
                                      <p:cBhvr additive="base">
                                        <p:cTn id="97" dur="500" fill="hold"/>
                                        <p:tgtEl>
                                          <p:spTgt spid="58"/>
                                        </p:tgtEl>
                                        <p:attrNameLst>
                                          <p:attrName>ppt_x</p:attrName>
                                        </p:attrNameLst>
                                      </p:cBhvr>
                                      <p:tavLst>
                                        <p:tav tm="0">
                                          <p:val>
                                            <p:strVal val="#ppt_x"/>
                                          </p:val>
                                        </p:tav>
                                        <p:tav tm="100000">
                                          <p:val>
                                            <p:strVal val="#ppt_x"/>
                                          </p:val>
                                        </p:tav>
                                      </p:tavLst>
                                    </p:anim>
                                    <p:anim calcmode="lin" valueType="num">
                                      <p:cBhvr additive="base">
                                        <p:cTn id="98" dur="500" fill="hold"/>
                                        <p:tgtEl>
                                          <p:spTgt spid="58"/>
                                        </p:tgtEl>
                                        <p:attrNameLst>
                                          <p:attrName>ppt_y</p:attrName>
                                        </p:attrNameLst>
                                      </p:cBhvr>
                                      <p:tavLst>
                                        <p:tav tm="0">
                                          <p:val>
                                            <p:strVal val="1+#ppt_h/2"/>
                                          </p:val>
                                        </p:tav>
                                        <p:tav tm="100000">
                                          <p:val>
                                            <p:strVal val="#ppt_y"/>
                                          </p:val>
                                        </p:tav>
                                      </p:tavLst>
                                    </p:anim>
                                  </p:childTnLst>
                                </p:cTn>
                              </p:par>
                              <p:par>
                                <p:cTn id="99" presetID="2" presetClass="entr" presetSubtype="4" fill="hold" grpId="0" nodeType="withEffect">
                                  <p:stCondLst>
                                    <p:cond delay="2500"/>
                                  </p:stCondLst>
                                  <p:childTnLst>
                                    <p:set>
                                      <p:cBhvr>
                                        <p:cTn id="100" dur="1" fill="hold">
                                          <p:stCondLst>
                                            <p:cond delay="0"/>
                                          </p:stCondLst>
                                        </p:cTn>
                                        <p:tgtEl>
                                          <p:spTgt spid="60"/>
                                        </p:tgtEl>
                                        <p:attrNameLst>
                                          <p:attrName>style.visibility</p:attrName>
                                        </p:attrNameLst>
                                      </p:cBhvr>
                                      <p:to>
                                        <p:strVal val="visible"/>
                                      </p:to>
                                    </p:set>
                                    <p:anim calcmode="lin" valueType="num">
                                      <p:cBhvr additive="base">
                                        <p:cTn id="101" dur="500" fill="hold"/>
                                        <p:tgtEl>
                                          <p:spTgt spid="60"/>
                                        </p:tgtEl>
                                        <p:attrNameLst>
                                          <p:attrName>ppt_x</p:attrName>
                                        </p:attrNameLst>
                                      </p:cBhvr>
                                      <p:tavLst>
                                        <p:tav tm="0">
                                          <p:val>
                                            <p:strVal val="#ppt_x"/>
                                          </p:val>
                                        </p:tav>
                                        <p:tav tm="100000">
                                          <p:val>
                                            <p:strVal val="#ppt_x"/>
                                          </p:val>
                                        </p:tav>
                                      </p:tavLst>
                                    </p:anim>
                                    <p:anim calcmode="lin" valueType="num">
                                      <p:cBhvr additive="base">
                                        <p:cTn id="102" dur="500" fill="hold"/>
                                        <p:tgtEl>
                                          <p:spTgt spid="60"/>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2" grpId="0" bldLvl="0" animBg="1"/>
      <p:bldP spid="16" grpId="0" bldLvl="0" animBg="1"/>
      <p:bldP spid="17" grpId="0" bldLvl="0" animBg="1"/>
      <p:bldP spid="18" grpId="0" bldLvl="0" animBg="1"/>
      <p:bldP spid="108" grpId="0" bldLvl="0" animBg="1"/>
      <p:bldP spid="19" grpId="0"/>
      <p:bldP spid="20" grpId="0"/>
      <p:bldP spid="21" grpId="0"/>
      <p:bldP spid="22" grpId="0"/>
      <p:bldP spid="49" grpId="0"/>
      <p:bldP spid="50" grpId="0"/>
      <p:bldP spid="51" grpId="0" bldLvl="0" animBg="1"/>
      <p:bldP spid="52" grpId="0"/>
      <p:bldP spid="53" grpId="0"/>
      <p:bldP spid="54" grpId="0" bldLvl="0" animBg="1"/>
      <p:bldP spid="55" grpId="0"/>
      <p:bldP spid="56" grpId="0"/>
      <p:bldP spid="57" grpId="0"/>
      <p:bldP spid="58" grpId="0"/>
      <p:bldP spid="59" grpId="0" bldLvl="0" animBg="1"/>
      <p:bldP spid="60" grpId="0" bldLvl="0" animBg="1"/>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217" name="矩形 5"/>
          <p:cNvSpPr/>
          <p:nvPr/>
        </p:nvSpPr>
        <p:spPr>
          <a:xfrm>
            <a:off x="-69056" y="2134050"/>
            <a:ext cx="9284494" cy="789385"/>
          </a:xfrm>
          <a:prstGeom prst="rect">
            <a:avLst/>
          </a:prstGeom>
          <a:solidFill>
            <a:srgbClr val="757070">
              <a:alpha val="50195"/>
            </a:srgbClr>
          </a:solidFill>
          <a:ln w="38100" cap="flat" cmpd="sng">
            <a:solidFill>
              <a:srgbClr val="757070"/>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grpSp>
        <p:nvGrpSpPr>
          <p:cNvPr id="9218" name="组合 26"/>
          <p:cNvGrpSpPr/>
          <p:nvPr/>
        </p:nvGrpSpPr>
        <p:grpSpPr>
          <a:xfrm>
            <a:off x="-69056" y="1766147"/>
            <a:ext cx="9284494" cy="1157288"/>
            <a:chOff x="0" y="0"/>
            <a:chExt cx="12382501" cy="1543050"/>
          </a:xfrm>
        </p:grpSpPr>
        <p:sp>
          <p:nvSpPr>
            <p:cNvPr id="9219" name="矩形 4"/>
            <p:cNvSpPr/>
            <p:nvPr/>
          </p:nvSpPr>
          <p:spPr>
            <a:xfrm>
              <a:off x="0" y="44453"/>
              <a:ext cx="12382501" cy="1367971"/>
            </a:xfrm>
            <a:prstGeom prst="rect">
              <a:avLst/>
            </a:prstGeom>
            <a:solidFill>
              <a:srgbClr val="757070">
                <a:alpha val="50195"/>
              </a:srgbClr>
            </a:solidFill>
            <a:ln w="38100" cap="flat" cmpd="sng">
              <a:solidFill>
                <a:srgbClr val="757070"/>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sp>
          <p:nvSpPr>
            <p:cNvPr id="9220" name="矩形 6"/>
            <p:cNvSpPr/>
            <p:nvPr/>
          </p:nvSpPr>
          <p:spPr>
            <a:xfrm>
              <a:off x="1" y="0"/>
              <a:ext cx="12382500" cy="1543050"/>
            </a:xfrm>
            <a:prstGeom prst="rect">
              <a:avLst/>
            </a:prstGeom>
            <a:solidFill>
              <a:srgbClr val="D8D8D8"/>
            </a:solidFill>
            <a:ln w="19050" cap="flat" cmpd="sng">
              <a:solidFill>
                <a:srgbClr val="FFFFFF"/>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sp>
          <p:nvSpPr>
            <p:cNvPr id="9221" name="文本框 9"/>
            <p:cNvSpPr/>
            <p:nvPr/>
          </p:nvSpPr>
          <p:spPr>
            <a:xfrm>
              <a:off x="3936774" y="448359"/>
              <a:ext cx="5515428" cy="708660"/>
            </a:xfrm>
            <a:prstGeom prst="rect">
              <a:avLst/>
            </a:prstGeom>
            <a:noFill/>
            <a:ln w="9525">
              <a:noFill/>
            </a:ln>
          </p:spPr>
          <p:txBody>
            <a:bodyPr anchor="t">
              <a:spAutoFit/>
            </a:bodyPr>
            <a:lstStyle/>
            <a:p>
              <a:pPr lvl="0"/>
              <a:r>
                <a:rPr lang="zh-CN" altLang="en-US" sz="2700" b="1" dirty="0">
                  <a:solidFill>
                    <a:srgbClr val="595959"/>
                  </a:solidFill>
                  <a:latin typeface="微软雅黑" panose="020B0503020204020204" pitchFamily="34" charset="-122"/>
                  <a:ea typeface="微软雅黑" panose="020B0503020204020204" pitchFamily="34" charset="-122"/>
                  <a:sym typeface="微软雅黑" panose="020B0503020204020204" pitchFamily="34" charset="-122"/>
                </a:rPr>
                <a:t>单击此处添加标题</a:t>
              </a:r>
            </a:p>
          </p:txBody>
        </p:sp>
      </p:grpSp>
      <p:sp>
        <p:nvSpPr>
          <p:cNvPr id="9224" name="文本框 27"/>
          <p:cNvSpPr/>
          <p:nvPr/>
        </p:nvSpPr>
        <p:spPr>
          <a:xfrm>
            <a:off x="2881313" y="2980585"/>
            <a:ext cx="5205413" cy="287020"/>
          </a:xfrm>
          <a:prstGeom prst="rect">
            <a:avLst/>
          </a:prstGeom>
          <a:noFill/>
          <a:ln w="9525">
            <a:noFill/>
          </a:ln>
        </p:spPr>
        <p:txBody>
          <a:bodyPr anchor="t">
            <a:spAutoFit/>
          </a:bodyPr>
          <a:lstStyle/>
          <a:p>
            <a:pPr lvl="0"/>
            <a:r>
              <a:rPr lang="zh-CN" altLang="en-US" sz="1200" dirty="0">
                <a:solidFill>
                  <a:srgbClr val="595959"/>
                </a:solidFill>
                <a:latin typeface="微软雅黑" panose="020B0503020204020204" pitchFamily="34" charset="-122"/>
                <a:ea typeface="微软雅黑" panose="020B0503020204020204" pitchFamily="34" charset="-122"/>
                <a:sym typeface="微软雅黑" panose="020B0503020204020204" pitchFamily="34" charset="-122"/>
              </a:rPr>
              <a:t>请在此粘贴或者输入您的文字内容请在此粘贴或者输入您的文字内容</a:t>
            </a:r>
          </a:p>
        </p:txBody>
      </p:sp>
      <p:grpSp>
        <p:nvGrpSpPr>
          <p:cNvPr id="13" name="组合 12"/>
          <p:cNvGrpSpPr/>
          <p:nvPr/>
        </p:nvGrpSpPr>
        <p:grpSpPr>
          <a:xfrm>
            <a:off x="887095" y="1558925"/>
            <a:ext cx="1819910" cy="1572260"/>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 name="组合 1"/>
          <p:cNvGrpSpPr/>
          <p:nvPr/>
        </p:nvGrpSpPr>
        <p:grpSpPr>
          <a:xfrm>
            <a:off x="2101215" y="2825750"/>
            <a:ext cx="531495" cy="459105"/>
            <a:chOff x="7867650" y="287030"/>
            <a:chExt cx="2647950" cy="2282716"/>
          </a:xfrm>
        </p:grpSpPr>
        <p:sp>
          <p:nvSpPr>
            <p:cNvPr id="3" name="六边形 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 name="六边形 3"/>
            <p:cNvSpPr/>
            <p:nvPr/>
          </p:nvSpPr>
          <p:spPr>
            <a:xfrm>
              <a:off x="7867650" y="287030"/>
              <a:ext cx="2647950" cy="2282716"/>
            </a:xfrm>
            <a:prstGeom prst="hexagon">
              <a:avLst/>
            </a:prstGeom>
            <a:gradFill flip="none" rotWithShape="1">
              <a:gsLst>
                <a:gs pos="0">
                  <a:srgbClr val="FBFB11"/>
                </a:gs>
                <a:gs pos="100000">
                  <a:srgbClr val="838309"/>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9223" name="文本框 8"/>
          <p:cNvSpPr/>
          <p:nvPr/>
        </p:nvSpPr>
        <p:spPr>
          <a:xfrm>
            <a:off x="1421845" y="1687645"/>
            <a:ext cx="872728" cy="1315085"/>
          </a:xfrm>
          <a:prstGeom prst="rect">
            <a:avLst/>
          </a:prstGeom>
          <a:noFill/>
          <a:ln w="9525">
            <a:noFill/>
          </a:ln>
        </p:spPr>
        <p:txBody>
          <a:bodyPr anchor="t">
            <a:spAutoFit/>
          </a:bodyPr>
          <a:lstStyle/>
          <a:p>
            <a:pPr lvl="0"/>
            <a:r>
              <a:rPr lang="en-US" altLang="zh-CN" sz="75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2</a:t>
            </a:r>
          </a:p>
        </p:txBody>
      </p:sp>
    </p:spTree>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337"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4338"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4339"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4340"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4341"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9</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14342"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4343"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pic>
        <p:nvPicPr>
          <p:cNvPr id="14344" name="图片 20"/>
          <p:cNvPicPr>
            <a:picLocks noChangeAspect="1"/>
          </p:cNvPicPr>
          <p:nvPr/>
        </p:nvPicPr>
        <p:blipFill>
          <a:blip r:embed="rId3"/>
          <a:stretch>
            <a:fillRect/>
          </a:stretch>
        </p:blipFill>
        <p:spPr>
          <a:xfrm>
            <a:off x="716756" y="1422056"/>
            <a:ext cx="4860131" cy="3232547"/>
          </a:xfrm>
          <a:prstGeom prst="rect">
            <a:avLst/>
          </a:prstGeom>
          <a:noFill/>
          <a:ln w="9525">
            <a:noFill/>
          </a:ln>
        </p:spPr>
      </p:pic>
      <p:sp>
        <p:nvSpPr>
          <p:cNvPr id="14345" name="Rectangle 66"/>
          <p:cNvSpPr>
            <a:spLocks noChangeAspect="1"/>
          </p:cNvSpPr>
          <p:nvPr/>
        </p:nvSpPr>
        <p:spPr>
          <a:xfrm>
            <a:off x="716756" y="3256810"/>
            <a:ext cx="1619250" cy="1450181"/>
          </a:xfrm>
          <a:prstGeom prst="rect">
            <a:avLst/>
          </a:prstGeom>
          <a:solidFill>
            <a:srgbClr val="FFC000"/>
          </a:solidFill>
          <a:ln w="9525">
            <a:noFill/>
          </a:ln>
        </p:spPr>
        <p:txBody>
          <a:bodyPr anchor="ctr"/>
          <a:lstStyle/>
          <a:p>
            <a:pPr lvl="0" algn="ctr" eaLnBrk="1" hangingPunct="1"/>
            <a:r>
              <a:rPr lang="en-AU" altLang="en-US" sz="3600" b="1" dirty="0">
                <a:solidFill>
                  <a:srgbClr val="FFFFFF"/>
                </a:solidFill>
                <a:latin typeface="微软雅黑" panose="020B0503020204020204" pitchFamily="34" charset="-122"/>
                <a:ea typeface="微软雅黑" panose="020B0503020204020204" pitchFamily="34" charset="-122"/>
              </a:rPr>
              <a:t>01</a:t>
            </a:r>
            <a:endParaRPr lang="en-US" altLang="zh-CN" sz="3600" b="1" dirty="0">
              <a:solidFill>
                <a:srgbClr val="FFFFFF"/>
              </a:solidFill>
              <a:latin typeface="微软雅黑" panose="020B0503020204020204" pitchFamily="34" charset="-122"/>
              <a:ea typeface="微软雅黑" panose="020B0503020204020204" pitchFamily="34" charset="-122"/>
            </a:endParaRPr>
          </a:p>
        </p:txBody>
      </p:sp>
      <p:sp>
        <p:nvSpPr>
          <p:cNvPr id="14346" name="Rectangle 72"/>
          <p:cNvSpPr>
            <a:spLocks noChangeAspect="1"/>
          </p:cNvSpPr>
          <p:nvPr/>
        </p:nvSpPr>
        <p:spPr>
          <a:xfrm>
            <a:off x="2336006" y="3256810"/>
            <a:ext cx="3240881" cy="1450181"/>
          </a:xfrm>
          <a:prstGeom prst="rect">
            <a:avLst/>
          </a:prstGeom>
          <a:solidFill>
            <a:srgbClr val="445469"/>
          </a:solidFill>
          <a:ln w="9525">
            <a:noFill/>
          </a:ln>
        </p:spPr>
        <p:txBody>
          <a:bodyPr anchor="ctr"/>
          <a:lstStyle/>
          <a:p>
            <a:pPr lvl="0" algn="ctr" eaLnBrk="1" hangingPunct="1"/>
            <a:endParaRPr lang="en-US" altLang="zh-CN" sz="3000" dirty="0">
              <a:solidFill>
                <a:srgbClr val="FFFFFF"/>
              </a:solidFill>
              <a:latin typeface="微软雅黑" panose="020B0503020204020204" pitchFamily="34" charset="-122"/>
              <a:ea typeface="微软雅黑" panose="020B0503020204020204" pitchFamily="34" charset="-122"/>
            </a:endParaRPr>
          </a:p>
        </p:txBody>
      </p:sp>
      <p:sp>
        <p:nvSpPr>
          <p:cNvPr id="14347" name="Donut 18"/>
          <p:cNvSpPr/>
          <p:nvPr/>
        </p:nvSpPr>
        <p:spPr>
          <a:xfrm>
            <a:off x="5859066" y="3594947"/>
            <a:ext cx="773906" cy="773906"/>
          </a:xfrm>
          <a:custGeom>
            <a:avLst/>
            <a:gdLst/>
            <a:ahLst/>
            <a:cxnLst>
              <a:cxn ang="0">
                <a:pos x="0" y="515938"/>
              </a:cxn>
              <a:cxn ang="0">
                <a:pos x="515938" y="0"/>
              </a:cxn>
              <a:cxn ang="0">
                <a:pos x="1031876" y="515938"/>
              </a:cxn>
              <a:cxn ang="0">
                <a:pos x="515938" y="1031876"/>
              </a:cxn>
              <a:cxn ang="0">
                <a:pos x="0" y="515938"/>
              </a:cxn>
              <a:cxn ang="0">
                <a:pos x="257969" y="515938"/>
              </a:cxn>
              <a:cxn ang="0">
                <a:pos x="515938" y="773907"/>
              </a:cxn>
              <a:cxn ang="0">
                <a:pos x="773907" y="515938"/>
              </a:cxn>
              <a:cxn ang="0">
                <a:pos x="515938" y="257969"/>
              </a:cxn>
              <a:cxn ang="0">
                <a:pos x="257969" y="515938"/>
              </a:cxn>
            </a:cxnLst>
            <a:rect l="0" t="0" r="0" b="0"/>
            <a:pathLst>
              <a:path w="1031875" h="1031875">
                <a:moveTo>
                  <a:pt x="0" y="515938"/>
                </a:moveTo>
                <a:cubicBezTo>
                  <a:pt x="0" y="230993"/>
                  <a:pt x="230993" y="0"/>
                  <a:pt x="515938" y="0"/>
                </a:cubicBezTo>
                <a:cubicBezTo>
                  <a:pt x="800883" y="0"/>
                  <a:pt x="1031876" y="230993"/>
                  <a:pt x="1031876" y="515938"/>
                </a:cubicBezTo>
                <a:cubicBezTo>
                  <a:pt x="1031876" y="800883"/>
                  <a:pt x="800883" y="1031876"/>
                  <a:pt x="515938" y="1031876"/>
                </a:cubicBezTo>
                <a:cubicBezTo>
                  <a:pt x="230993" y="1031876"/>
                  <a:pt x="0" y="800883"/>
                  <a:pt x="0" y="515938"/>
                </a:cubicBezTo>
                <a:close/>
                <a:moveTo>
                  <a:pt x="257969" y="515938"/>
                </a:moveTo>
                <a:cubicBezTo>
                  <a:pt x="257969" y="658410"/>
                  <a:pt x="373466" y="773907"/>
                  <a:pt x="515938" y="773907"/>
                </a:cubicBezTo>
                <a:cubicBezTo>
                  <a:pt x="658410" y="773907"/>
                  <a:pt x="773907" y="658410"/>
                  <a:pt x="773907" y="515938"/>
                </a:cubicBezTo>
                <a:cubicBezTo>
                  <a:pt x="773907" y="373466"/>
                  <a:pt x="658410" y="257969"/>
                  <a:pt x="515938" y="257969"/>
                </a:cubicBezTo>
                <a:cubicBezTo>
                  <a:pt x="373466" y="257969"/>
                  <a:pt x="257969" y="373466"/>
                  <a:pt x="257969" y="515938"/>
                </a:cubicBezTo>
                <a:close/>
              </a:path>
            </a:pathLst>
          </a:custGeom>
          <a:solidFill>
            <a:srgbClr val="C1C7D0"/>
          </a:solidFill>
          <a:ln w="9525">
            <a:noFill/>
          </a:ln>
        </p:spPr>
        <p:txBody>
          <a:bodyPr/>
          <a:lstStyle/>
          <a:p>
            <a:endParaRPr lang="zh-CN" altLang="en-US" sz="1350"/>
          </a:p>
        </p:txBody>
      </p:sp>
      <p:sp>
        <p:nvSpPr>
          <p:cNvPr id="14348" name="Block Arc 19"/>
          <p:cNvSpPr/>
          <p:nvPr/>
        </p:nvSpPr>
        <p:spPr>
          <a:xfrm>
            <a:off x="5859066" y="3594947"/>
            <a:ext cx="773906" cy="773906"/>
          </a:xfrm>
          <a:custGeom>
            <a:avLst/>
            <a:gdLst/>
            <a:ahLst/>
            <a:cxnLst>
              <a:cxn ang="0">
                <a:pos x="525486" y="88"/>
              </a:cxn>
              <a:cxn ang="0">
                <a:pos x="1009856" y="366819"/>
              </a:cxn>
              <a:cxn ang="0">
                <a:pos x="809350" y="940320"/>
              </a:cxn>
              <a:cxn ang="0">
                <a:pos x="201993" y="925365"/>
              </a:cxn>
              <a:cxn ang="0">
                <a:pos x="29956" y="342691"/>
              </a:cxn>
              <a:cxn ang="0">
                <a:pos x="271032" y="428632"/>
              </a:cxn>
              <a:cxn ang="0">
                <a:pos x="357728" y="722265"/>
              </a:cxn>
              <a:cxn ang="0">
                <a:pos x="663800" y="729802"/>
              </a:cxn>
              <a:cxn ang="0">
                <a:pos x="764843" y="440792"/>
              </a:cxn>
              <a:cxn ang="0">
                <a:pos x="520749" y="255981"/>
              </a:cxn>
              <a:cxn ang="0">
                <a:pos x="525486" y="88"/>
              </a:cxn>
            </a:cxnLst>
            <a:rect l="0" t="0" r="0" b="0"/>
            <a:pathLst>
              <a:path w="1031875" h="1031875">
                <a:moveTo>
                  <a:pt x="525486" y="88"/>
                </a:moveTo>
                <a:cubicBezTo>
                  <a:pt x="749430" y="4233"/>
                  <a:pt x="945120" y="152396"/>
                  <a:pt x="1009856" y="366819"/>
                </a:cubicBezTo>
                <a:cubicBezTo>
                  <a:pt x="1074592" y="581243"/>
                  <a:pt x="993586" y="812942"/>
                  <a:pt x="809350" y="940320"/>
                </a:cubicBezTo>
                <a:cubicBezTo>
                  <a:pt x="625114" y="1067698"/>
                  <a:pt x="379737" y="1061656"/>
                  <a:pt x="201993" y="925365"/>
                </a:cubicBezTo>
                <a:cubicBezTo>
                  <a:pt x="24249" y="789073"/>
                  <a:pt x="-45255" y="553668"/>
                  <a:pt x="29956" y="342691"/>
                </a:cubicBezTo>
                <a:lnTo>
                  <a:pt x="271032" y="428632"/>
                </a:lnTo>
                <a:cubicBezTo>
                  <a:pt x="233130" y="534952"/>
                  <a:pt x="268156" y="653582"/>
                  <a:pt x="357728" y="722265"/>
                </a:cubicBezTo>
                <a:cubicBezTo>
                  <a:pt x="447300" y="790948"/>
                  <a:pt x="570956" y="793993"/>
                  <a:pt x="663800" y="729802"/>
                </a:cubicBezTo>
                <a:cubicBezTo>
                  <a:pt x="756644" y="665611"/>
                  <a:pt x="797466" y="548848"/>
                  <a:pt x="764843" y="440792"/>
                </a:cubicBezTo>
                <a:cubicBezTo>
                  <a:pt x="732220" y="332735"/>
                  <a:pt x="633604" y="258070"/>
                  <a:pt x="520749" y="255981"/>
                </a:cubicBezTo>
                <a:lnTo>
                  <a:pt x="525486" y="88"/>
                </a:lnTo>
                <a:close/>
              </a:path>
            </a:pathLst>
          </a:custGeom>
          <a:solidFill>
            <a:srgbClr val="0A4383"/>
          </a:solidFill>
          <a:ln w="9525">
            <a:noFill/>
          </a:ln>
        </p:spPr>
        <p:txBody>
          <a:bodyPr/>
          <a:lstStyle/>
          <a:p>
            <a:endParaRPr lang="zh-CN" altLang="en-US" sz="1350"/>
          </a:p>
        </p:txBody>
      </p:sp>
      <p:sp>
        <p:nvSpPr>
          <p:cNvPr id="14349" name="Text Placeholder 33"/>
          <p:cNvSpPr txBox="1"/>
          <p:nvPr/>
        </p:nvSpPr>
        <p:spPr>
          <a:xfrm flipH="1">
            <a:off x="6765131" y="3744966"/>
            <a:ext cx="519113" cy="284559"/>
          </a:xfrm>
          <a:prstGeom prst="rect">
            <a:avLst/>
          </a:prstGeom>
          <a:noFill/>
          <a:ln w="9525">
            <a:noFill/>
          </a:ln>
        </p:spPr>
        <p:txBody>
          <a:bodyPr lIns="0" tIns="0" rIns="0" bIns="0" anchor="t"/>
          <a:lstStyle/>
          <a:p>
            <a:pPr lvl="0" defTabSz="685800" eaLnBrk="1" hangingPunct="1">
              <a:lnSpc>
                <a:spcPct val="90000"/>
              </a:lnSpc>
              <a:spcBef>
                <a:spcPts val="750"/>
              </a:spcBef>
            </a:pPr>
            <a:r>
              <a:rPr lang="en-AU" altLang="en-US" sz="1350" dirty="0">
                <a:solidFill>
                  <a:srgbClr val="262626"/>
                </a:solidFill>
                <a:latin typeface="微软雅黑" panose="020B0503020204020204" pitchFamily="34" charset="-122"/>
                <a:ea typeface="微软雅黑" panose="020B0503020204020204" pitchFamily="34" charset="-122"/>
              </a:rPr>
              <a:t>78%</a:t>
            </a:r>
          </a:p>
        </p:txBody>
      </p:sp>
      <p:sp>
        <p:nvSpPr>
          <p:cNvPr id="14350" name="Text Placeholder 32"/>
          <p:cNvSpPr txBox="1"/>
          <p:nvPr/>
        </p:nvSpPr>
        <p:spPr>
          <a:xfrm flipH="1">
            <a:off x="6765131" y="4041431"/>
            <a:ext cx="519113" cy="223838"/>
          </a:xfrm>
          <a:prstGeom prst="rect">
            <a:avLst/>
          </a:prstGeom>
          <a:noFill/>
          <a:ln w="9525">
            <a:noFill/>
          </a:ln>
        </p:spPr>
        <p:txBody>
          <a:bodyPr lIns="0" tIns="0" rIns="0" bIns="0" anchor="t"/>
          <a:lstStyle/>
          <a:p>
            <a:pPr lvl="0" defTabSz="685800" eaLnBrk="1" hangingPunct="1">
              <a:lnSpc>
                <a:spcPct val="90000"/>
              </a:lnSpc>
              <a:spcBef>
                <a:spcPts val="750"/>
              </a:spcBef>
            </a:pPr>
            <a:r>
              <a:rPr lang="zh-CN" altLang="en-US" sz="1050" b="1" dirty="0">
                <a:solidFill>
                  <a:srgbClr val="595959"/>
                </a:solidFill>
                <a:latin typeface="微软雅黑" panose="020B0503020204020204" pitchFamily="34" charset="-122"/>
                <a:ea typeface="微软雅黑" panose="020B0503020204020204" pitchFamily="34" charset="-122"/>
              </a:rPr>
              <a:t>标题</a:t>
            </a:r>
            <a:endParaRPr lang="en-US" altLang="zh-CN" sz="1050" b="1" dirty="0">
              <a:solidFill>
                <a:srgbClr val="595959"/>
              </a:solidFill>
              <a:latin typeface="微软雅黑" panose="020B0503020204020204" pitchFamily="34" charset="-122"/>
              <a:ea typeface="微软雅黑" panose="020B0503020204020204" pitchFamily="34" charset="-122"/>
            </a:endParaRPr>
          </a:p>
        </p:txBody>
      </p:sp>
      <p:sp>
        <p:nvSpPr>
          <p:cNvPr id="14351" name="Donut 23"/>
          <p:cNvSpPr/>
          <p:nvPr/>
        </p:nvSpPr>
        <p:spPr>
          <a:xfrm>
            <a:off x="7559279" y="3594947"/>
            <a:ext cx="773906" cy="773906"/>
          </a:xfrm>
          <a:custGeom>
            <a:avLst/>
            <a:gdLst/>
            <a:ahLst/>
            <a:cxnLst>
              <a:cxn ang="0">
                <a:pos x="0" y="515938"/>
              </a:cxn>
              <a:cxn ang="0">
                <a:pos x="515938" y="0"/>
              </a:cxn>
              <a:cxn ang="0">
                <a:pos x="1031876" y="515938"/>
              </a:cxn>
              <a:cxn ang="0">
                <a:pos x="515938" y="1031876"/>
              </a:cxn>
              <a:cxn ang="0">
                <a:pos x="0" y="515938"/>
              </a:cxn>
              <a:cxn ang="0">
                <a:pos x="257969" y="515938"/>
              </a:cxn>
              <a:cxn ang="0">
                <a:pos x="515938" y="773907"/>
              </a:cxn>
              <a:cxn ang="0">
                <a:pos x="773907" y="515938"/>
              </a:cxn>
              <a:cxn ang="0">
                <a:pos x="515938" y="257969"/>
              </a:cxn>
              <a:cxn ang="0">
                <a:pos x="257969" y="515938"/>
              </a:cxn>
            </a:cxnLst>
            <a:rect l="0" t="0" r="0" b="0"/>
            <a:pathLst>
              <a:path w="1031875" h="1031875">
                <a:moveTo>
                  <a:pt x="0" y="515938"/>
                </a:moveTo>
                <a:cubicBezTo>
                  <a:pt x="0" y="230993"/>
                  <a:pt x="230993" y="0"/>
                  <a:pt x="515938" y="0"/>
                </a:cubicBezTo>
                <a:cubicBezTo>
                  <a:pt x="800883" y="0"/>
                  <a:pt x="1031876" y="230993"/>
                  <a:pt x="1031876" y="515938"/>
                </a:cubicBezTo>
                <a:cubicBezTo>
                  <a:pt x="1031876" y="800883"/>
                  <a:pt x="800883" y="1031876"/>
                  <a:pt x="515938" y="1031876"/>
                </a:cubicBezTo>
                <a:cubicBezTo>
                  <a:pt x="230993" y="1031876"/>
                  <a:pt x="0" y="800883"/>
                  <a:pt x="0" y="515938"/>
                </a:cubicBezTo>
                <a:close/>
                <a:moveTo>
                  <a:pt x="257969" y="515938"/>
                </a:moveTo>
                <a:cubicBezTo>
                  <a:pt x="257969" y="658410"/>
                  <a:pt x="373466" y="773907"/>
                  <a:pt x="515938" y="773907"/>
                </a:cubicBezTo>
                <a:cubicBezTo>
                  <a:pt x="658410" y="773907"/>
                  <a:pt x="773907" y="658410"/>
                  <a:pt x="773907" y="515938"/>
                </a:cubicBezTo>
                <a:cubicBezTo>
                  <a:pt x="773907" y="373466"/>
                  <a:pt x="658410" y="257969"/>
                  <a:pt x="515938" y="257969"/>
                </a:cubicBezTo>
                <a:cubicBezTo>
                  <a:pt x="373466" y="257969"/>
                  <a:pt x="257969" y="373466"/>
                  <a:pt x="257969" y="515938"/>
                </a:cubicBezTo>
                <a:close/>
              </a:path>
            </a:pathLst>
          </a:custGeom>
          <a:solidFill>
            <a:srgbClr val="C1C7D0"/>
          </a:solidFill>
          <a:ln w="9525">
            <a:noFill/>
          </a:ln>
        </p:spPr>
        <p:txBody>
          <a:bodyPr/>
          <a:lstStyle/>
          <a:p>
            <a:endParaRPr lang="zh-CN" altLang="en-US" sz="1350"/>
          </a:p>
        </p:txBody>
      </p:sp>
      <p:sp>
        <p:nvSpPr>
          <p:cNvPr id="14352" name="Block Arc 24"/>
          <p:cNvSpPr/>
          <p:nvPr/>
        </p:nvSpPr>
        <p:spPr>
          <a:xfrm>
            <a:off x="7559279" y="3593756"/>
            <a:ext cx="773906" cy="773906"/>
          </a:xfrm>
          <a:custGeom>
            <a:avLst/>
            <a:gdLst/>
            <a:ahLst/>
            <a:cxnLst>
              <a:cxn ang="0">
                <a:pos x="525486" y="88"/>
              </a:cxn>
              <a:cxn ang="0">
                <a:pos x="1030560" y="479130"/>
              </a:cxn>
              <a:cxn ang="0">
                <a:pos x="598804" y="1025177"/>
              </a:cxn>
              <a:cxn ang="0">
                <a:pos x="16195" y="644194"/>
              </a:cxn>
              <a:cxn ang="0">
                <a:pos x="263428" y="580743"/>
              </a:cxn>
              <a:cxn ang="0">
                <a:pos x="557809" y="773246"/>
              </a:cxn>
              <a:cxn ang="0">
                <a:pos x="775967" y="497339"/>
              </a:cxn>
              <a:cxn ang="0">
                <a:pos x="520763" y="255289"/>
              </a:cxn>
              <a:cxn ang="0">
                <a:pos x="525486" y="88"/>
              </a:cxn>
            </a:cxnLst>
            <a:rect l="0" t="0" r="0" b="0"/>
            <a:pathLst>
              <a:path w="1031875" h="1031875">
                <a:moveTo>
                  <a:pt x="525486" y="88"/>
                </a:moveTo>
                <a:cubicBezTo>
                  <a:pt x="792433" y="5029"/>
                  <a:pt x="1011513" y="212817"/>
                  <a:pt x="1030560" y="479130"/>
                </a:cubicBezTo>
                <a:cubicBezTo>
                  <a:pt x="1049608" y="745443"/>
                  <a:pt x="862330" y="982295"/>
                  <a:pt x="598804" y="1025177"/>
                </a:cubicBezTo>
                <a:cubicBezTo>
                  <a:pt x="335277" y="1068060"/>
                  <a:pt x="82567" y="902806"/>
                  <a:pt x="16195" y="644194"/>
                </a:cubicBezTo>
                <a:lnTo>
                  <a:pt x="263428" y="580743"/>
                </a:lnTo>
                <a:cubicBezTo>
                  <a:pt x="296964" y="711414"/>
                  <a:pt x="424654" y="794914"/>
                  <a:pt x="557809" y="773246"/>
                </a:cubicBezTo>
                <a:cubicBezTo>
                  <a:pt x="690964" y="751578"/>
                  <a:pt x="785591" y="631902"/>
                  <a:pt x="775967" y="497339"/>
                </a:cubicBezTo>
                <a:cubicBezTo>
                  <a:pt x="766343" y="362777"/>
                  <a:pt x="655646" y="257786"/>
                  <a:pt x="520763" y="255289"/>
                </a:cubicBezTo>
                <a:cubicBezTo>
                  <a:pt x="522337" y="170222"/>
                  <a:pt x="523912" y="85155"/>
                  <a:pt x="525486" y="88"/>
                </a:cubicBezTo>
                <a:close/>
              </a:path>
            </a:pathLst>
          </a:custGeom>
          <a:solidFill>
            <a:srgbClr val="018DC9"/>
          </a:solidFill>
          <a:ln w="9525">
            <a:noFill/>
          </a:ln>
        </p:spPr>
        <p:txBody>
          <a:bodyPr/>
          <a:lstStyle/>
          <a:p>
            <a:endParaRPr lang="zh-CN" altLang="en-US" sz="1350"/>
          </a:p>
        </p:txBody>
      </p:sp>
      <p:sp>
        <p:nvSpPr>
          <p:cNvPr id="14353" name="Text Placeholder 33"/>
          <p:cNvSpPr txBox="1"/>
          <p:nvPr/>
        </p:nvSpPr>
        <p:spPr>
          <a:xfrm flipH="1">
            <a:off x="8483204" y="3744966"/>
            <a:ext cx="517922" cy="284559"/>
          </a:xfrm>
          <a:prstGeom prst="rect">
            <a:avLst/>
          </a:prstGeom>
          <a:noFill/>
          <a:ln w="9525">
            <a:noFill/>
          </a:ln>
        </p:spPr>
        <p:txBody>
          <a:bodyPr lIns="0" tIns="0" rIns="0" bIns="0" anchor="t"/>
          <a:lstStyle/>
          <a:p>
            <a:pPr lvl="0" defTabSz="685800" eaLnBrk="1" hangingPunct="1">
              <a:lnSpc>
                <a:spcPct val="90000"/>
              </a:lnSpc>
              <a:spcBef>
                <a:spcPts val="750"/>
              </a:spcBef>
            </a:pPr>
            <a:r>
              <a:rPr lang="en-AU" altLang="en-US" sz="1350" dirty="0">
                <a:solidFill>
                  <a:srgbClr val="262626"/>
                </a:solidFill>
                <a:latin typeface="微软雅黑" panose="020B0503020204020204" pitchFamily="34" charset="-122"/>
                <a:ea typeface="微软雅黑" panose="020B0503020204020204" pitchFamily="34" charset="-122"/>
              </a:rPr>
              <a:t>78%</a:t>
            </a:r>
          </a:p>
        </p:txBody>
      </p:sp>
      <p:sp>
        <p:nvSpPr>
          <p:cNvPr id="14354" name="Text Placeholder 32"/>
          <p:cNvSpPr txBox="1"/>
          <p:nvPr/>
        </p:nvSpPr>
        <p:spPr>
          <a:xfrm flipH="1">
            <a:off x="8483204" y="4041431"/>
            <a:ext cx="517922" cy="223838"/>
          </a:xfrm>
          <a:prstGeom prst="rect">
            <a:avLst/>
          </a:prstGeom>
          <a:noFill/>
          <a:ln w="9525">
            <a:noFill/>
          </a:ln>
        </p:spPr>
        <p:txBody>
          <a:bodyPr lIns="0" tIns="0" rIns="0" bIns="0" anchor="t"/>
          <a:lstStyle/>
          <a:p>
            <a:pPr lvl="0" defTabSz="685800" eaLnBrk="1" hangingPunct="1">
              <a:lnSpc>
                <a:spcPct val="90000"/>
              </a:lnSpc>
              <a:spcBef>
                <a:spcPts val="750"/>
              </a:spcBef>
            </a:pPr>
            <a:r>
              <a:rPr lang="zh-CN" altLang="en-US" sz="750" b="1" dirty="0">
                <a:solidFill>
                  <a:srgbClr val="595959"/>
                </a:solidFill>
                <a:latin typeface="微软雅黑" panose="020B0503020204020204" pitchFamily="34" charset="-122"/>
                <a:ea typeface="微软雅黑" panose="020B0503020204020204" pitchFamily="34" charset="-122"/>
              </a:rPr>
              <a:t>标题</a:t>
            </a:r>
            <a:endParaRPr lang="en-US" altLang="zh-CN" sz="750" b="1" dirty="0">
              <a:solidFill>
                <a:srgbClr val="595959"/>
              </a:solidFill>
              <a:latin typeface="微软雅黑" panose="020B0503020204020204" pitchFamily="34" charset="-122"/>
              <a:ea typeface="微软雅黑" panose="020B0503020204020204" pitchFamily="34" charset="-122"/>
            </a:endParaRPr>
          </a:p>
        </p:txBody>
      </p:sp>
      <p:sp>
        <p:nvSpPr>
          <p:cNvPr id="14355" name="TextBox 15"/>
          <p:cNvSpPr txBox="1"/>
          <p:nvPr/>
        </p:nvSpPr>
        <p:spPr>
          <a:xfrm>
            <a:off x="5859066" y="1722094"/>
            <a:ext cx="1503759" cy="311785"/>
          </a:xfrm>
          <a:prstGeom prst="rect">
            <a:avLst/>
          </a:prstGeom>
          <a:noFill/>
          <a:ln w="9525">
            <a:noFill/>
          </a:ln>
        </p:spPr>
        <p:txBody>
          <a:bodyPr anchor="t">
            <a:spAutoFit/>
          </a:bodyPr>
          <a:lstStyle/>
          <a:p>
            <a:pPr lvl="0" eaLnBrk="1" hangingPunct="1"/>
            <a:r>
              <a:rPr lang="zh-CN" altLang="zh-CN" sz="1350" b="1" dirty="0">
                <a:solidFill>
                  <a:srgbClr val="262626"/>
                </a:solidFill>
                <a:latin typeface="微软雅黑" panose="020B0503020204020204" pitchFamily="34" charset="-122"/>
                <a:ea typeface="微软雅黑" panose="020B0503020204020204" pitchFamily="34" charset="-122"/>
                <a:sym typeface="Gill Sans"/>
              </a:rPr>
              <a:t>单击编辑标题</a:t>
            </a:r>
          </a:p>
        </p:txBody>
      </p:sp>
      <p:sp>
        <p:nvSpPr>
          <p:cNvPr id="14356" name="矩形 18"/>
          <p:cNvSpPr/>
          <p:nvPr/>
        </p:nvSpPr>
        <p:spPr>
          <a:xfrm>
            <a:off x="2591991" y="3648525"/>
            <a:ext cx="2675334" cy="767080"/>
          </a:xfrm>
          <a:prstGeom prst="rect">
            <a:avLst/>
          </a:prstGeom>
          <a:noFill/>
          <a:ln w="9525">
            <a:noFill/>
          </a:ln>
        </p:spPr>
        <p:txBody>
          <a:bodyPr lIns="0" tIns="0" rIns="0" bIns="0" anchor="t">
            <a:spAutoFit/>
          </a:bodyPr>
          <a:lstStyle/>
          <a:p>
            <a:pPr lvl="0" defTabSz="1216025" eaLnBrk="1" hangingPunct="1">
              <a:lnSpc>
                <a:spcPct val="120000"/>
              </a:lnSpc>
              <a:spcBef>
                <a:spcPct val="20000"/>
              </a:spcBef>
            </a:pPr>
            <a:r>
              <a:rPr lang="zh-CN" altLang="en-US" sz="1050" dirty="0">
                <a:solidFill>
                  <a:srgbClr val="FFFFFF"/>
                </a:solidFill>
                <a:latin typeface="微软雅黑" panose="020B0503020204020204" pitchFamily="34" charset="-122"/>
                <a:ea typeface="微软雅黑" panose="020B0503020204020204" pitchFamily="34" charset="-122"/>
                <a:sym typeface="Arial" panose="020B0604020202020204" pitchFamily="34" charset="0"/>
              </a:rPr>
              <a:t>单击此处编辑您要的内容，建议您在展示时采用微软雅黑字体，本模版所有图形线条及其相应素材均可自由编辑、改色、替换。更多使用说明和作品请详阅模版最末的使用手册。</a:t>
            </a:r>
            <a:endParaRPr lang="en-US" altLang="zh-CN" sz="1050" dirty="0">
              <a:solidFill>
                <a:srgbClr val="FFFFFF"/>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14357" name="矩形 28"/>
          <p:cNvSpPr/>
          <p:nvPr/>
        </p:nvSpPr>
        <p:spPr>
          <a:xfrm>
            <a:off x="5928122" y="2100713"/>
            <a:ext cx="2675334" cy="767080"/>
          </a:xfrm>
          <a:prstGeom prst="rect">
            <a:avLst/>
          </a:prstGeom>
          <a:noFill/>
          <a:ln w="9525">
            <a:noFill/>
          </a:ln>
        </p:spPr>
        <p:txBody>
          <a:bodyPr lIns="0" tIns="0" rIns="0" bIns="0" anchor="t">
            <a:spAutoFit/>
          </a:bodyPr>
          <a:lstStyle/>
          <a:p>
            <a:pPr lvl="0" defTabSz="1216025" eaLnBrk="1" hangingPunct="1">
              <a:lnSpc>
                <a:spcPct val="120000"/>
              </a:lnSpc>
              <a:spcBef>
                <a:spcPct val="20000"/>
              </a:spcBef>
            </a:pPr>
            <a:r>
              <a:rPr lang="zh-CN" altLang="en-US" sz="1050" dirty="0">
                <a:solidFill>
                  <a:srgbClr val="404040"/>
                </a:solidFill>
                <a:latin typeface="微软雅黑" panose="020B0503020204020204" pitchFamily="34" charset="-122"/>
                <a:ea typeface="微软雅黑" panose="020B0503020204020204" pitchFamily="34" charset="-122"/>
                <a:sym typeface="Arial" panose="020B0604020202020204" pitchFamily="34" charset="0"/>
              </a:rPr>
              <a:t>单击此处编辑您要的内容，建议您在展示时采用微软雅黑字体，本模版所有图形线条及其相应素材均可自由编辑、改色、替换。更多使用说明和作品请详阅模版最末的使用手册。</a:t>
            </a:r>
            <a:endParaRPr lang="en-US" altLang="zh-CN" sz="1050" dirty="0">
              <a:solidFill>
                <a:srgbClr val="404040"/>
              </a:solidFill>
              <a:latin typeface="微软雅黑" panose="020B0503020204020204" pitchFamily="34" charset="-122"/>
              <a:ea typeface="微软雅黑" panose="020B0503020204020204" pitchFamily="34" charset="-122"/>
              <a:sym typeface="Arial" panose="020B0604020202020204" pitchFamily="34" charset="0"/>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Tree>
  </p:cSld>
  <p:clrMapOvr>
    <a:masterClrMapping/>
  </p:clrMapOvr>
  <p:transition advClick="0" advTm="3000"/>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361"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5362"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5363"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5364"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5365"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10</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15366"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5367"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94" name="组合 93"/>
          <p:cNvGrpSpPr/>
          <p:nvPr/>
        </p:nvGrpSpPr>
        <p:grpSpPr>
          <a:xfrm>
            <a:off x="3393250" y="1321217"/>
            <a:ext cx="2374378" cy="3417434"/>
            <a:chOff x="2790790" y="1336999"/>
            <a:chExt cx="3166662" cy="4557765"/>
          </a:xfrm>
        </p:grpSpPr>
        <p:grpSp>
          <p:nvGrpSpPr>
            <p:cNvPr id="95" name="组合 94"/>
            <p:cNvGrpSpPr/>
            <p:nvPr/>
          </p:nvGrpSpPr>
          <p:grpSpPr>
            <a:xfrm>
              <a:off x="3125878" y="1336999"/>
              <a:ext cx="2622120" cy="3893624"/>
              <a:chOff x="2790261" y="1164662"/>
              <a:chExt cx="3172765" cy="4711285"/>
            </a:xfrm>
          </p:grpSpPr>
          <p:grpSp>
            <p:nvGrpSpPr>
              <p:cNvPr id="97" name="组合 96"/>
              <p:cNvGrpSpPr/>
              <p:nvPr/>
            </p:nvGrpSpPr>
            <p:grpSpPr>
              <a:xfrm>
                <a:off x="2790261" y="1777654"/>
                <a:ext cx="1850013" cy="1850013"/>
                <a:chOff x="5444044" y="1830654"/>
                <a:chExt cx="1850013" cy="1850013"/>
              </a:xfrm>
            </p:grpSpPr>
            <p:sp>
              <p:nvSpPr>
                <p:cNvPr id="306" name="椭圆 305"/>
                <p:cNvSpPr/>
                <p:nvPr/>
              </p:nvSpPr>
              <p:spPr>
                <a:xfrm>
                  <a:off x="5444044" y="1830654"/>
                  <a:ext cx="1850013" cy="1850013"/>
                </a:xfrm>
                <a:prstGeom prst="ellipse">
                  <a:avLst/>
                </a:prstGeom>
                <a:solidFill>
                  <a:srgbClr val="F9F9F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07" name="椭圆 306"/>
                <p:cNvSpPr/>
                <p:nvPr/>
              </p:nvSpPr>
              <p:spPr>
                <a:xfrm>
                  <a:off x="5576188" y="1962798"/>
                  <a:ext cx="1585725" cy="1585725"/>
                </a:xfrm>
                <a:prstGeom prst="ellipse">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08" name="椭圆 307"/>
                <p:cNvSpPr/>
                <p:nvPr/>
              </p:nvSpPr>
              <p:spPr>
                <a:xfrm>
                  <a:off x="5697987" y="2084597"/>
                  <a:ext cx="1342126" cy="1342126"/>
                </a:xfrm>
                <a:prstGeom prst="ellipse">
                  <a:avLst/>
                </a:prstGeom>
                <a:solidFill>
                  <a:srgbClr val="F9F9F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09" name="椭圆 308"/>
                <p:cNvSpPr/>
                <p:nvPr/>
              </p:nvSpPr>
              <p:spPr>
                <a:xfrm>
                  <a:off x="5868225" y="2257789"/>
                  <a:ext cx="1015823" cy="1015823"/>
                </a:xfrm>
                <a:prstGeom prst="ellipse">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10" name="椭圆 309"/>
                <p:cNvSpPr/>
                <p:nvPr/>
              </p:nvSpPr>
              <p:spPr>
                <a:xfrm>
                  <a:off x="5972810" y="2359420"/>
                  <a:ext cx="792480" cy="792480"/>
                </a:xfrm>
                <a:prstGeom prst="ellipse">
                  <a:avLst/>
                </a:prstGeom>
                <a:solidFill>
                  <a:srgbClr val="F9F9F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11" name="椭圆 310"/>
                <p:cNvSpPr/>
                <p:nvPr/>
              </p:nvSpPr>
              <p:spPr>
                <a:xfrm>
                  <a:off x="6171523" y="2558133"/>
                  <a:ext cx="395054" cy="395054"/>
                </a:xfrm>
                <a:prstGeom prst="ellipse">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sp>
            <p:nvSpPr>
              <p:cNvPr id="98" name="椭圆 97"/>
              <p:cNvSpPr/>
              <p:nvPr/>
            </p:nvSpPr>
            <p:spPr>
              <a:xfrm>
                <a:off x="3886350" y="5228247"/>
                <a:ext cx="865710" cy="647700"/>
              </a:xfrm>
              <a:prstGeom prst="ellipse">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99" name="同侧圆角矩形 98"/>
              <p:cNvSpPr/>
              <p:nvPr/>
            </p:nvSpPr>
            <p:spPr>
              <a:xfrm flipV="1">
                <a:off x="3551240" y="4568689"/>
                <a:ext cx="1602500" cy="996950"/>
              </a:xfrm>
              <a:prstGeom prst="round2SameRect">
                <a:avLst>
                  <a:gd name="adj1" fmla="val 33228"/>
                  <a:gd name="adj2" fmla="val 0"/>
                </a:avLst>
              </a:prstGeom>
              <a:gradFill>
                <a:gsLst>
                  <a:gs pos="0">
                    <a:srgbClr val="0070C0"/>
                  </a:gs>
                  <a:gs pos="100000">
                    <a:srgbClr val="00B0F0"/>
                  </a:gs>
                </a:gsLst>
                <a:lin ang="54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0" name="圆角矩形 99"/>
              <p:cNvSpPr/>
              <p:nvPr/>
            </p:nvSpPr>
            <p:spPr>
              <a:xfrm>
                <a:off x="3488892" y="4483062"/>
                <a:ext cx="1727197" cy="183954"/>
              </a:xfrm>
              <a:prstGeom prst="roundRect">
                <a:avLst>
                  <a:gd name="adj" fmla="val 50000"/>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1" name="圆角矩形 100"/>
              <p:cNvSpPr/>
              <p:nvPr/>
            </p:nvSpPr>
            <p:spPr>
              <a:xfrm>
                <a:off x="3488892" y="4819612"/>
                <a:ext cx="1727197" cy="183954"/>
              </a:xfrm>
              <a:prstGeom prst="roundRect">
                <a:avLst>
                  <a:gd name="adj" fmla="val 50000"/>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2" name="圆角矩形 101"/>
              <p:cNvSpPr/>
              <p:nvPr/>
            </p:nvSpPr>
            <p:spPr>
              <a:xfrm>
                <a:off x="3488892" y="5156162"/>
                <a:ext cx="1727197" cy="183954"/>
              </a:xfrm>
              <a:prstGeom prst="roundRect">
                <a:avLst>
                  <a:gd name="adj" fmla="val 50000"/>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3" name="任意多边形 102"/>
              <p:cNvSpPr/>
              <p:nvPr/>
            </p:nvSpPr>
            <p:spPr>
              <a:xfrm rot="540000">
                <a:off x="5142159" y="1478407"/>
                <a:ext cx="279623" cy="263305"/>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4" name="任意多边形 103"/>
              <p:cNvSpPr/>
              <p:nvPr/>
            </p:nvSpPr>
            <p:spPr>
              <a:xfrm rot="19117182">
                <a:off x="3146805" y="1605265"/>
                <a:ext cx="279623" cy="263305"/>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5" name="任意多边形 104"/>
              <p:cNvSpPr/>
              <p:nvPr/>
            </p:nvSpPr>
            <p:spPr>
              <a:xfrm>
                <a:off x="3027527" y="1799995"/>
                <a:ext cx="173624" cy="163492"/>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6" name="任意多边形 105"/>
              <p:cNvSpPr/>
              <p:nvPr/>
            </p:nvSpPr>
            <p:spPr>
              <a:xfrm rot="540000">
                <a:off x="5731932" y="2708537"/>
                <a:ext cx="231094" cy="217607"/>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7" name="任意多边形 106"/>
              <p:cNvSpPr/>
              <p:nvPr/>
            </p:nvSpPr>
            <p:spPr>
              <a:xfrm rot="20304764">
                <a:off x="2888300" y="3364504"/>
                <a:ext cx="210085" cy="197825"/>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8" name="任意多边形 107"/>
              <p:cNvSpPr/>
              <p:nvPr/>
            </p:nvSpPr>
            <p:spPr>
              <a:xfrm rot="19776369">
                <a:off x="4873259" y="4161052"/>
                <a:ext cx="279623" cy="263305"/>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09" name="任意多边形 108"/>
              <p:cNvSpPr/>
              <p:nvPr/>
            </p:nvSpPr>
            <p:spPr>
              <a:xfrm rot="21147409">
                <a:off x="3550210" y="4236227"/>
                <a:ext cx="231094" cy="217607"/>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10" name="任意多边形 109"/>
              <p:cNvSpPr/>
              <p:nvPr/>
            </p:nvSpPr>
            <p:spPr>
              <a:xfrm rot="21300000">
                <a:off x="4753809" y="1774219"/>
                <a:ext cx="590272" cy="602619"/>
              </a:xfrm>
              <a:custGeom>
                <a:avLst/>
                <a:gdLst>
                  <a:gd name="connsiteX0" fmla="*/ 378421 w 770173"/>
                  <a:gd name="connsiteY0" fmla="*/ 151612 h 786281"/>
                  <a:gd name="connsiteX1" fmla="*/ 131764 w 770173"/>
                  <a:gd name="connsiteY1" fmla="*/ 398268 h 786281"/>
                  <a:gd name="connsiteX2" fmla="*/ 378421 w 770173"/>
                  <a:gd name="connsiteY2" fmla="*/ 644925 h 786281"/>
                  <a:gd name="connsiteX3" fmla="*/ 625078 w 770173"/>
                  <a:gd name="connsiteY3" fmla="*/ 398268 h 786281"/>
                  <a:gd name="connsiteX4" fmla="*/ 378421 w 770173"/>
                  <a:gd name="connsiteY4" fmla="*/ 151612 h 786281"/>
                  <a:gd name="connsiteX5" fmla="*/ 295853 w 770173"/>
                  <a:gd name="connsiteY5" fmla="*/ 0 h 786281"/>
                  <a:gd name="connsiteX6" fmla="*/ 474320 w 770173"/>
                  <a:gd name="connsiteY6" fmla="*/ 0 h 786281"/>
                  <a:gd name="connsiteX7" fmla="*/ 474320 w 770173"/>
                  <a:gd name="connsiteY7" fmla="*/ 98921 h 786281"/>
                  <a:gd name="connsiteX8" fmla="*/ 502920 w 770173"/>
                  <a:gd name="connsiteY8" fmla="*/ 107799 h 786281"/>
                  <a:gd name="connsiteX9" fmla="*/ 555523 w 770173"/>
                  <a:gd name="connsiteY9" fmla="*/ 136351 h 786281"/>
                  <a:gd name="connsiteX10" fmla="*/ 594990 w 770173"/>
                  <a:gd name="connsiteY10" fmla="*/ 168914 h 786281"/>
                  <a:gd name="connsiteX11" fmla="*/ 680939 w 770173"/>
                  <a:gd name="connsiteY11" fmla="*/ 119292 h 786281"/>
                  <a:gd name="connsiteX12" fmla="*/ 770173 w 770173"/>
                  <a:gd name="connsiteY12" fmla="*/ 273849 h 786281"/>
                  <a:gd name="connsiteX13" fmla="*/ 683620 w 770173"/>
                  <a:gd name="connsiteY13" fmla="*/ 323819 h 786281"/>
                  <a:gd name="connsiteX14" fmla="*/ 685766 w 770173"/>
                  <a:gd name="connsiteY14" fmla="*/ 330730 h 786281"/>
                  <a:gd name="connsiteX15" fmla="*/ 692057 w 770173"/>
                  <a:gd name="connsiteY15" fmla="*/ 393141 h 786281"/>
                  <a:gd name="connsiteX16" fmla="*/ 685766 w 770173"/>
                  <a:gd name="connsiteY16" fmla="*/ 455551 h 786281"/>
                  <a:gd name="connsiteX17" fmla="*/ 683620 w 770173"/>
                  <a:gd name="connsiteY17" fmla="*/ 462462 h 786281"/>
                  <a:gd name="connsiteX18" fmla="*/ 770173 w 770173"/>
                  <a:gd name="connsiteY18" fmla="*/ 512433 h 786281"/>
                  <a:gd name="connsiteX19" fmla="*/ 680939 w 770173"/>
                  <a:gd name="connsiteY19" fmla="*/ 666990 h 786281"/>
                  <a:gd name="connsiteX20" fmla="*/ 594990 w 770173"/>
                  <a:gd name="connsiteY20" fmla="*/ 617367 h 786281"/>
                  <a:gd name="connsiteX21" fmla="*/ 555523 w 770173"/>
                  <a:gd name="connsiteY21" fmla="*/ 649930 h 786281"/>
                  <a:gd name="connsiteX22" fmla="*/ 502920 w 770173"/>
                  <a:gd name="connsiteY22" fmla="*/ 678482 h 786281"/>
                  <a:gd name="connsiteX23" fmla="*/ 474320 w 770173"/>
                  <a:gd name="connsiteY23" fmla="*/ 687360 h 786281"/>
                  <a:gd name="connsiteX24" fmla="*/ 474320 w 770173"/>
                  <a:gd name="connsiteY24" fmla="*/ 786281 h 786281"/>
                  <a:gd name="connsiteX25" fmla="*/ 295853 w 770173"/>
                  <a:gd name="connsiteY25" fmla="*/ 786281 h 786281"/>
                  <a:gd name="connsiteX26" fmla="*/ 295853 w 770173"/>
                  <a:gd name="connsiteY26" fmla="*/ 689041 h 786281"/>
                  <a:gd name="connsiteX27" fmla="*/ 261839 w 770173"/>
                  <a:gd name="connsiteY27" fmla="*/ 678482 h 786281"/>
                  <a:gd name="connsiteX28" fmla="*/ 209236 w 770173"/>
                  <a:gd name="connsiteY28" fmla="*/ 649930 h 786281"/>
                  <a:gd name="connsiteX29" fmla="*/ 171997 w 770173"/>
                  <a:gd name="connsiteY29" fmla="*/ 619205 h 786281"/>
                  <a:gd name="connsiteX30" fmla="*/ 89233 w 770173"/>
                  <a:gd name="connsiteY30" fmla="*/ 666990 h 786281"/>
                  <a:gd name="connsiteX31" fmla="*/ 0 w 770173"/>
                  <a:gd name="connsiteY31" fmla="*/ 512433 h 786281"/>
                  <a:gd name="connsiteX32" fmla="*/ 81961 w 770173"/>
                  <a:gd name="connsiteY32" fmla="*/ 465112 h 786281"/>
                  <a:gd name="connsiteX33" fmla="*/ 78993 w 770173"/>
                  <a:gd name="connsiteY33" fmla="*/ 455551 h 786281"/>
                  <a:gd name="connsiteX34" fmla="*/ 72702 w 770173"/>
                  <a:gd name="connsiteY34" fmla="*/ 393141 h 786281"/>
                  <a:gd name="connsiteX35" fmla="*/ 78993 w 770173"/>
                  <a:gd name="connsiteY35" fmla="*/ 330730 h 786281"/>
                  <a:gd name="connsiteX36" fmla="*/ 81961 w 770173"/>
                  <a:gd name="connsiteY36" fmla="*/ 321169 h 786281"/>
                  <a:gd name="connsiteX37" fmla="*/ 0 w 770173"/>
                  <a:gd name="connsiteY37" fmla="*/ 273849 h 786281"/>
                  <a:gd name="connsiteX38" fmla="*/ 89233 w 770173"/>
                  <a:gd name="connsiteY38" fmla="*/ 119292 h 786281"/>
                  <a:gd name="connsiteX39" fmla="*/ 171997 w 770173"/>
                  <a:gd name="connsiteY39" fmla="*/ 167076 h 786281"/>
                  <a:gd name="connsiteX40" fmla="*/ 209236 w 770173"/>
                  <a:gd name="connsiteY40" fmla="*/ 136351 h 786281"/>
                  <a:gd name="connsiteX41" fmla="*/ 261839 w 770173"/>
                  <a:gd name="connsiteY41" fmla="*/ 107799 h 786281"/>
                  <a:gd name="connsiteX42" fmla="*/ 295853 w 770173"/>
                  <a:gd name="connsiteY42" fmla="*/ 97241 h 7862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Lst>
                <a:rect l="l" t="t" r="r" b="b"/>
                <a:pathLst>
                  <a:path w="770173" h="786281">
                    <a:moveTo>
                      <a:pt x="378421" y="151612"/>
                    </a:moveTo>
                    <a:cubicBezTo>
                      <a:pt x="242197" y="151612"/>
                      <a:pt x="131764" y="262044"/>
                      <a:pt x="131764" y="398268"/>
                    </a:cubicBezTo>
                    <a:cubicBezTo>
                      <a:pt x="131764" y="534493"/>
                      <a:pt x="242197" y="644925"/>
                      <a:pt x="378421" y="644925"/>
                    </a:cubicBezTo>
                    <a:cubicBezTo>
                      <a:pt x="514646" y="644925"/>
                      <a:pt x="625078" y="534493"/>
                      <a:pt x="625078" y="398268"/>
                    </a:cubicBezTo>
                    <a:cubicBezTo>
                      <a:pt x="625078" y="262044"/>
                      <a:pt x="514646" y="151612"/>
                      <a:pt x="378421" y="151612"/>
                    </a:cubicBezTo>
                    <a:close/>
                    <a:moveTo>
                      <a:pt x="295853" y="0"/>
                    </a:moveTo>
                    <a:lnTo>
                      <a:pt x="474320" y="0"/>
                    </a:lnTo>
                    <a:lnTo>
                      <a:pt x="474320" y="98921"/>
                    </a:lnTo>
                    <a:lnTo>
                      <a:pt x="502920" y="107799"/>
                    </a:lnTo>
                    <a:cubicBezTo>
                      <a:pt x="521445" y="115634"/>
                      <a:pt x="539048" y="125221"/>
                      <a:pt x="555523" y="136351"/>
                    </a:cubicBezTo>
                    <a:lnTo>
                      <a:pt x="594990" y="168914"/>
                    </a:lnTo>
                    <a:lnTo>
                      <a:pt x="680939" y="119292"/>
                    </a:lnTo>
                    <a:lnTo>
                      <a:pt x="770173" y="273849"/>
                    </a:lnTo>
                    <a:lnTo>
                      <a:pt x="683620" y="323819"/>
                    </a:lnTo>
                    <a:lnTo>
                      <a:pt x="685766" y="330730"/>
                    </a:lnTo>
                    <a:cubicBezTo>
                      <a:pt x="689891" y="350889"/>
                      <a:pt x="692057" y="371762"/>
                      <a:pt x="692057" y="393141"/>
                    </a:cubicBezTo>
                    <a:cubicBezTo>
                      <a:pt x="692057" y="414519"/>
                      <a:pt x="689891" y="435392"/>
                      <a:pt x="685766" y="455551"/>
                    </a:cubicBezTo>
                    <a:lnTo>
                      <a:pt x="683620" y="462462"/>
                    </a:lnTo>
                    <a:lnTo>
                      <a:pt x="770173" y="512433"/>
                    </a:lnTo>
                    <a:lnTo>
                      <a:pt x="680939" y="666990"/>
                    </a:lnTo>
                    <a:lnTo>
                      <a:pt x="594990" y="617367"/>
                    </a:lnTo>
                    <a:lnTo>
                      <a:pt x="555523" y="649930"/>
                    </a:lnTo>
                    <a:cubicBezTo>
                      <a:pt x="539048" y="661060"/>
                      <a:pt x="521445" y="670647"/>
                      <a:pt x="502920" y="678482"/>
                    </a:cubicBezTo>
                    <a:lnTo>
                      <a:pt x="474320" y="687360"/>
                    </a:lnTo>
                    <a:lnTo>
                      <a:pt x="474320" y="786281"/>
                    </a:lnTo>
                    <a:lnTo>
                      <a:pt x="295853" y="786281"/>
                    </a:lnTo>
                    <a:lnTo>
                      <a:pt x="295853" y="689041"/>
                    </a:lnTo>
                    <a:lnTo>
                      <a:pt x="261839" y="678482"/>
                    </a:lnTo>
                    <a:cubicBezTo>
                      <a:pt x="243314" y="670647"/>
                      <a:pt x="225711" y="661060"/>
                      <a:pt x="209236" y="649930"/>
                    </a:cubicBezTo>
                    <a:lnTo>
                      <a:pt x="171997" y="619205"/>
                    </a:lnTo>
                    <a:lnTo>
                      <a:pt x="89233" y="666990"/>
                    </a:lnTo>
                    <a:lnTo>
                      <a:pt x="0" y="512433"/>
                    </a:lnTo>
                    <a:lnTo>
                      <a:pt x="81961" y="465112"/>
                    </a:lnTo>
                    <a:lnTo>
                      <a:pt x="78993" y="455551"/>
                    </a:lnTo>
                    <a:cubicBezTo>
                      <a:pt x="74868" y="435392"/>
                      <a:pt x="72702" y="414519"/>
                      <a:pt x="72702" y="393141"/>
                    </a:cubicBezTo>
                    <a:cubicBezTo>
                      <a:pt x="72702" y="371762"/>
                      <a:pt x="74868" y="350889"/>
                      <a:pt x="78993" y="330730"/>
                    </a:cubicBezTo>
                    <a:lnTo>
                      <a:pt x="81961" y="321169"/>
                    </a:lnTo>
                    <a:lnTo>
                      <a:pt x="0" y="273849"/>
                    </a:lnTo>
                    <a:lnTo>
                      <a:pt x="89233" y="119292"/>
                    </a:lnTo>
                    <a:lnTo>
                      <a:pt x="171997" y="167076"/>
                    </a:lnTo>
                    <a:lnTo>
                      <a:pt x="209236" y="136351"/>
                    </a:lnTo>
                    <a:cubicBezTo>
                      <a:pt x="225711" y="125221"/>
                      <a:pt x="243314" y="115634"/>
                      <a:pt x="261839" y="107799"/>
                    </a:cubicBezTo>
                    <a:lnTo>
                      <a:pt x="295853" y="97241"/>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sz="1350">
                  <a:solidFill>
                    <a:prstClr val="white"/>
                  </a:solidFill>
                </a:endParaRPr>
              </a:p>
            </p:txBody>
          </p:sp>
          <p:grpSp>
            <p:nvGrpSpPr>
              <p:cNvPr id="111" name="组合 110"/>
              <p:cNvGrpSpPr/>
              <p:nvPr/>
            </p:nvGrpSpPr>
            <p:grpSpPr>
              <a:xfrm>
                <a:off x="3392721" y="1409066"/>
                <a:ext cx="373659" cy="373659"/>
                <a:chOff x="3404393" y="1190304"/>
                <a:chExt cx="1066092" cy="1066091"/>
              </a:xfrm>
            </p:grpSpPr>
            <p:sp>
              <p:nvSpPr>
                <p:cNvPr id="291" name="矩形 290"/>
                <p:cNvSpPr/>
                <p:nvPr/>
              </p:nvSpPr>
              <p:spPr>
                <a:xfrm>
                  <a:off x="3870396"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92" name="矩形 291"/>
                <p:cNvSpPr/>
                <p:nvPr/>
              </p:nvSpPr>
              <p:spPr>
                <a:xfrm rot="1800000">
                  <a:off x="41180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93" name="矩形 292"/>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94" name="矩形 293"/>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95" name="矩形 294"/>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96" name="矩形 295"/>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97" name="矩形 296"/>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98" name="矩形 297"/>
                <p:cNvSpPr/>
                <p:nvPr/>
              </p:nvSpPr>
              <p:spPr>
                <a:xfrm rot="12600000">
                  <a:off x="36227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99" name="矩形 298"/>
                <p:cNvSpPr/>
                <p:nvPr/>
              </p:nvSpPr>
              <p:spPr>
                <a:xfrm rot="14400000">
                  <a:off x="3441453"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00" name="矩形 299"/>
                <p:cNvSpPr/>
                <p:nvPr/>
              </p:nvSpPr>
              <p:spPr>
                <a:xfrm rot="16200000">
                  <a:off x="33750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01" name="矩形 300"/>
                <p:cNvSpPr/>
                <p:nvPr/>
              </p:nvSpPr>
              <p:spPr>
                <a:xfrm rot="18000000">
                  <a:off x="3441453"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02" name="矩形 301"/>
                <p:cNvSpPr/>
                <p:nvPr/>
              </p:nvSpPr>
              <p:spPr>
                <a:xfrm rot="19800000">
                  <a:off x="36227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03" name="任意多边形 302"/>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304" name="任意多边形 303"/>
                <p:cNvSpPr/>
                <p:nvPr/>
              </p:nvSpPr>
              <p:spPr>
                <a:xfrm>
                  <a:off x="3549702" y="1338513"/>
                  <a:ext cx="771086" cy="771086"/>
                </a:xfrm>
                <a:custGeom>
                  <a:avLst/>
                  <a:gdLst>
                    <a:gd name="connsiteX0" fmla="*/ 389436 w 771086"/>
                    <a:gd name="connsiteY0" fmla="*/ 147342 h 771086"/>
                    <a:gd name="connsiteX1" fmla="*/ 152996 w 771086"/>
                    <a:gd name="connsiteY1" fmla="*/ 383782 h 771086"/>
                    <a:gd name="connsiteX2" fmla="*/ 389436 w 771086"/>
                    <a:gd name="connsiteY2" fmla="*/ 620222 h 771086"/>
                    <a:gd name="connsiteX3" fmla="*/ 625876 w 771086"/>
                    <a:gd name="connsiteY3" fmla="*/ 383782 h 771086"/>
                    <a:gd name="connsiteX4" fmla="*/ 389436 w 771086"/>
                    <a:gd name="connsiteY4" fmla="*/ 147342 h 771086"/>
                    <a:gd name="connsiteX5" fmla="*/ 385543 w 771086"/>
                    <a:gd name="connsiteY5" fmla="*/ 0 h 771086"/>
                    <a:gd name="connsiteX6" fmla="*/ 771086 w 771086"/>
                    <a:gd name="connsiteY6" fmla="*/ 385543 h 771086"/>
                    <a:gd name="connsiteX7" fmla="*/ 385543 w 771086"/>
                    <a:gd name="connsiteY7" fmla="*/ 771086 h 771086"/>
                    <a:gd name="connsiteX8" fmla="*/ 0 w 771086"/>
                    <a:gd name="connsiteY8" fmla="*/ 385543 h 771086"/>
                    <a:gd name="connsiteX9" fmla="*/ 385543 w 771086"/>
                    <a:gd name="connsiteY9" fmla="*/ 0 h 771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71086" h="771086">
                      <a:moveTo>
                        <a:pt x="389436" y="147342"/>
                      </a:moveTo>
                      <a:cubicBezTo>
                        <a:pt x="258854" y="147342"/>
                        <a:pt x="152996" y="253200"/>
                        <a:pt x="152996" y="383782"/>
                      </a:cubicBezTo>
                      <a:cubicBezTo>
                        <a:pt x="152996" y="514364"/>
                        <a:pt x="258854" y="620222"/>
                        <a:pt x="389436" y="620222"/>
                      </a:cubicBezTo>
                      <a:cubicBezTo>
                        <a:pt x="520018" y="620222"/>
                        <a:pt x="625876" y="514364"/>
                        <a:pt x="625876" y="383782"/>
                      </a:cubicBezTo>
                      <a:cubicBezTo>
                        <a:pt x="625876" y="253200"/>
                        <a:pt x="520018" y="147342"/>
                        <a:pt x="389436" y="147342"/>
                      </a:cubicBezTo>
                      <a:close/>
                      <a:moveTo>
                        <a:pt x="385543" y="0"/>
                      </a:moveTo>
                      <a:cubicBezTo>
                        <a:pt x="598473" y="0"/>
                        <a:pt x="771086" y="172613"/>
                        <a:pt x="771086" y="385543"/>
                      </a:cubicBezTo>
                      <a:cubicBezTo>
                        <a:pt x="771086" y="598473"/>
                        <a:pt x="598473" y="771086"/>
                        <a:pt x="385543" y="771086"/>
                      </a:cubicBezTo>
                      <a:cubicBezTo>
                        <a:pt x="172613" y="771086"/>
                        <a:pt x="0" y="598473"/>
                        <a:pt x="0" y="385543"/>
                      </a:cubicBezTo>
                      <a:cubicBezTo>
                        <a:pt x="0" y="172613"/>
                        <a:pt x="172613" y="0"/>
                        <a:pt x="385543"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305" name="任意多边形 304"/>
                <p:cNvSpPr/>
                <p:nvPr/>
              </p:nvSpPr>
              <p:spPr>
                <a:xfrm>
                  <a:off x="3601763" y="1388815"/>
                  <a:ext cx="666964" cy="666963"/>
                </a:xfrm>
                <a:custGeom>
                  <a:avLst/>
                  <a:gdLst>
                    <a:gd name="connsiteX0" fmla="*/ 331172 w 666964"/>
                    <a:gd name="connsiteY0" fmla="*/ 120540 h 666964"/>
                    <a:gd name="connsiteX1" fmla="*/ 124230 w 666964"/>
                    <a:gd name="connsiteY1" fmla="*/ 327482 h 666964"/>
                    <a:gd name="connsiteX2" fmla="*/ 331172 w 666964"/>
                    <a:gd name="connsiteY2" fmla="*/ 534424 h 666964"/>
                    <a:gd name="connsiteX3" fmla="*/ 538114 w 666964"/>
                    <a:gd name="connsiteY3" fmla="*/ 327482 h 666964"/>
                    <a:gd name="connsiteX4" fmla="*/ 331172 w 666964"/>
                    <a:gd name="connsiteY4" fmla="*/ 120540 h 666964"/>
                    <a:gd name="connsiteX5" fmla="*/ 333482 w 666964"/>
                    <a:gd name="connsiteY5" fmla="*/ 0 h 666964"/>
                    <a:gd name="connsiteX6" fmla="*/ 666964 w 666964"/>
                    <a:gd name="connsiteY6" fmla="*/ 333482 h 666964"/>
                    <a:gd name="connsiteX7" fmla="*/ 333482 w 666964"/>
                    <a:gd name="connsiteY7" fmla="*/ 666964 h 666964"/>
                    <a:gd name="connsiteX8" fmla="*/ 0 w 666964"/>
                    <a:gd name="connsiteY8" fmla="*/ 333482 h 666964"/>
                    <a:gd name="connsiteX9" fmla="*/ 333482 w 666964"/>
                    <a:gd name="connsiteY9" fmla="*/ 0 h 6669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6964" h="666964">
                      <a:moveTo>
                        <a:pt x="331172" y="120540"/>
                      </a:moveTo>
                      <a:cubicBezTo>
                        <a:pt x="216881" y="120540"/>
                        <a:pt x="124230" y="213191"/>
                        <a:pt x="124230" y="327482"/>
                      </a:cubicBezTo>
                      <a:cubicBezTo>
                        <a:pt x="124230" y="441773"/>
                        <a:pt x="216881" y="534424"/>
                        <a:pt x="331172" y="534424"/>
                      </a:cubicBezTo>
                      <a:cubicBezTo>
                        <a:pt x="445463" y="534424"/>
                        <a:pt x="538114" y="441773"/>
                        <a:pt x="538114" y="327482"/>
                      </a:cubicBezTo>
                      <a:cubicBezTo>
                        <a:pt x="538114" y="213191"/>
                        <a:pt x="445463" y="120540"/>
                        <a:pt x="331172" y="120540"/>
                      </a:cubicBezTo>
                      <a:close/>
                      <a:moveTo>
                        <a:pt x="333482" y="0"/>
                      </a:moveTo>
                      <a:cubicBezTo>
                        <a:pt x="517659" y="0"/>
                        <a:pt x="666964" y="149305"/>
                        <a:pt x="666964" y="333482"/>
                      </a:cubicBezTo>
                      <a:cubicBezTo>
                        <a:pt x="666964" y="517659"/>
                        <a:pt x="517659" y="666964"/>
                        <a:pt x="333482" y="666964"/>
                      </a:cubicBezTo>
                      <a:cubicBezTo>
                        <a:pt x="149305" y="666964"/>
                        <a:pt x="0" y="517659"/>
                        <a:pt x="0" y="333482"/>
                      </a:cubicBezTo>
                      <a:cubicBezTo>
                        <a:pt x="0" y="149305"/>
                        <a:pt x="149305" y="0"/>
                        <a:pt x="333482"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12" name="组合 111"/>
              <p:cNvGrpSpPr/>
              <p:nvPr/>
            </p:nvGrpSpPr>
            <p:grpSpPr>
              <a:xfrm>
                <a:off x="4109340" y="3529786"/>
                <a:ext cx="841832" cy="841831"/>
                <a:chOff x="5889363" y="3101297"/>
                <a:chExt cx="841832" cy="841831"/>
              </a:xfrm>
            </p:grpSpPr>
            <p:sp>
              <p:nvSpPr>
                <p:cNvPr id="289" name="任意多边形 288"/>
                <p:cNvSpPr/>
                <p:nvPr/>
              </p:nvSpPr>
              <p:spPr>
                <a:xfrm>
                  <a:off x="5889363" y="3101297"/>
                  <a:ext cx="841832" cy="841831"/>
                </a:xfrm>
                <a:custGeom>
                  <a:avLst/>
                  <a:gdLst>
                    <a:gd name="connsiteX0" fmla="*/ 441182 w 889882"/>
                    <a:gd name="connsiteY0" fmla="*/ 266316 h 889881"/>
                    <a:gd name="connsiteX1" fmla="*/ 268444 w 889882"/>
                    <a:gd name="connsiteY1" fmla="*/ 439053 h 889881"/>
                    <a:gd name="connsiteX2" fmla="*/ 441182 w 889882"/>
                    <a:gd name="connsiteY2" fmla="*/ 611790 h 889881"/>
                    <a:gd name="connsiteX3" fmla="*/ 613919 w 889882"/>
                    <a:gd name="connsiteY3" fmla="*/ 439053 h 889881"/>
                    <a:gd name="connsiteX4" fmla="*/ 441182 w 889882"/>
                    <a:gd name="connsiteY4" fmla="*/ 266316 h 889881"/>
                    <a:gd name="connsiteX5" fmla="*/ 388980 w 889882"/>
                    <a:gd name="connsiteY5" fmla="*/ 0 h 889881"/>
                    <a:gd name="connsiteX6" fmla="*/ 500903 w 889882"/>
                    <a:gd name="connsiteY6" fmla="*/ 0 h 889881"/>
                    <a:gd name="connsiteX7" fmla="*/ 500903 w 889882"/>
                    <a:gd name="connsiteY7" fmla="*/ 60161 h 889881"/>
                    <a:gd name="connsiteX8" fmla="*/ 524838 w 889882"/>
                    <a:gd name="connsiteY8" fmla="*/ 62573 h 889881"/>
                    <a:gd name="connsiteX9" fmla="*/ 589495 w 889882"/>
                    <a:gd name="connsiteY9" fmla="*/ 82644 h 889881"/>
                    <a:gd name="connsiteX10" fmla="*/ 618948 w 889882"/>
                    <a:gd name="connsiteY10" fmla="*/ 31630 h 889881"/>
                    <a:gd name="connsiteX11" fmla="*/ 715876 w 889882"/>
                    <a:gd name="connsiteY11" fmla="*/ 87591 h 889881"/>
                    <a:gd name="connsiteX12" fmla="*/ 686033 w 889882"/>
                    <a:gd name="connsiteY12" fmla="*/ 139281 h 889881"/>
                    <a:gd name="connsiteX13" fmla="*/ 721707 w 889882"/>
                    <a:gd name="connsiteY13" fmla="*/ 168715 h 889881"/>
                    <a:gd name="connsiteX14" fmla="*/ 750665 w 889882"/>
                    <a:gd name="connsiteY14" fmla="*/ 203812 h 889881"/>
                    <a:gd name="connsiteX15" fmla="*/ 802290 w 889882"/>
                    <a:gd name="connsiteY15" fmla="*/ 174007 h 889881"/>
                    <a:gd name="connsiteX16" fmla="*/ 858251 w 889882"/>
                    <a:gd name="connsiteY16" fmla="*/ 270935 h 889881"/>
                    <a:gd name="connsiteX17" fmla="*/ 807553 w 889882"/>
                    <a:gd name="connsiteY17" fmla="*/ 300205 h 889881"/>
                    <a:gd name="connsiteX18" fmla="*/ 827848 w 889882"/>
                    <a:gd name="connsiteY18" fmla="*/ 365584 h 889881"/>
                    <a:gd name="connsiteX19" fmla="*/ 830207 w 889882"/>
                    <a:gd name="connsiteY19" fmla="*/ 388980 h 889881"/>
                    <a:gd name="connsiteX20" fmla="*/ 889882 w 889882"/>
                    <a:gd name="connsiteY20" fmla="*/ 388980 h 889881"/>
                    <a:gd name="connsiteX21" fmla="*/ 889882 w 889882"/>
                    <a:gd name="connsiteY21" fmla="*/ 500903 h 889881"/>
                    <a:gd name="connsiteX22" fmla="*/ 830029 w 889882"/>
                    <a:gd name="connsiteY22" fmla="*/ 500903 h 889881"/>
                    <a:gd name="connsiteX23" fmla="*/ 827848 w 889882"/>
                    <a:gd name="connsiteY23" fmla="*/ 522539 h 889881"/>
                    <a:gd name="connsiteX24" fmla="*/ 807090 w 889882"/>
                    <a:gd name="connsiteY24" fmla="*/ 589410 h 889881"/>
                    <a:gd name="connsiteX25" fmla="*/ 858251 w 889882"/>
                    <a:gd name="connsiteY25" fmla="*/ 618948 h 889881"/>
                    <a:gd name="connsiteX26" fmla="*/ 802290 w 889882"/>
                    <a:gd name="connsiteY26" fmla="*/ 715876 h 889881"/>
                    <a:gd name="connsiteX27" fmla="*/ 749682 w 889882"/>
                    <a:gd name="connsiteY27" fmla="*/ 685502 h 889881"/>
                    <a:gd name="connsiteX28" fmla="*/ 721707 w 889882"/>
                    <a:gd name="connsiteY28" fmla="*/ 719408 h 889881"/>
                    <a:gd name="connsiteX29" fmla="*/ 685345 w 889882"/>
                    <a:gd name="connsiteY29" fmla="*/ 749409 h 889881"/>
                    <a:gd name="connsiteX30" fmla="*/ 715876 w 889882"/>
                    <a:gd name="connsiteY30" fmla="*/ 802290 h 889881"/>
                    <a:gd name="connsiteX31" fmla="*/ 618948 w 889882"/>
                    <a:gd name="connsiteY31" fmla="*/ 858252 h 889881"/>
                    <a:gd name="connsiteX32" fmla="*/ 588634 w 889882"/>
                    <a:gd name="connsiteY32" fmla="*/ 805746 h 889881"/>
                    <a:gd name="connsiteX33" fmla="*/ 524838 w 889882"/>
                    <a:gd name="connsiteY33" fmla="*/ 825549 h 889881"/>
                    <a:gd name="connsiteX34" fmla="*/ 500903 w 889882"/>
                    <a:gd name="connsiteY34" fmla="*/ 827962 h 889881"/>
                    <a:gd name="connsiteX35" fmla="*/ 500903 w 889882"/>
                    <a:gd name="connsiteY35" fmla="*/ 889881 h 889881"/>
                    <a:gd name="connsiteX36" fmla="*/ 388980 w 889882"/>
                    <a:gd name="connsiteY36" fmla="*/ 889881 h 889881"/>
                    <a:gd name="connsiteX37" fmla="*/ 388980 w 889882"/>
                    <a:gd name="connsiteY37" fmla="*/ 827676 h 889881"/>
                    <a:gd name="connsiteX38" fmla="*/ 367883 w 889882"/>
                    <a:gd name="connsiteY38" fmla="*/ 825549 h 889881"/>
                    <a:gd name="connsiteX39" fmla="*/ 301681 w 889882"/>
                    <a:gd name="connsiteY39" fmla="*/ 804998 h 889881"/>
                    <a:gd name="connsiteX40" fmla="*/ 270935 w 889882"/>
                    <a:gd name="connsiteY40" fmla="*/ 858252 h 889881"/>
                    <a:gd name="connsiteX41" fmla="*/ 174007 w 889882"/>
                    <a:gd name="connsiteY41" fmla="*/ 802290 h 889881"/>
                    <a:gd name="connsiteX42" fmla="*/ 205454 w 889882"/>
                    <a:gd name="connsiteY42" fmla="*/ 747823 h 889881"/>
                    <a:gd name="connsiteX43" fmla="*/ 171014 w 889882"/>
                    <a:gd name="connsiteY43" fmla="*/ 719408 h 889881"/>
                    <a:gd name="connsiteX44" fmla="*/ 142123 w 889882"/>
                    <a:gd name="connsiteY44" fmla="*/ 684392 h 889881"/>
                    <a:gd name="connsiteX45" fmla="*/ 87591 w 889882"/>
                    <a:gd name="connsiteY45" fmla="*/ 715876 h 889881"/>
                    <a:gd name="connsiteX46" fmla="*/ 31630 w 889882"/>
                    <a:gd name="connsiteY46" fmla="*/ 618948 h 889881"/>
                    <a:gd name="connsiteX47" fmla="*/ 85199 w 889882"/>
                    <a:gd name="connsiteY47" fmla="*/ 588019 h 889881"/>
                    <a:gd name="connsiteX48" fmla="*/ 64873 w 889882"/>
                    <a:gd name="connsiteY48" fmla="*/ 522539 h 889881"/>
                    <a:gd name="connsiteX49" fmla="*/ 62692 w 889882"/>
                    <a:gd name="connsiteY49" fmla="*/ 500903 h 889881"/>
                    <a:gd name="connsiteX50" fmla="*/ 0 w 889882"/>
                    <a:gd name="connsiteY50" fmla="*/ 500903 h 889881"/>
                    <a:gd name="connsiteX51" fmla="*/ 0 w 889882"/>
                    <a:gd name="connsiteY51" fmla="*/ 388980 h 889881"/>
                    <a:gd name="connsiteX52" fmla="*/ 62514 w 889882"/>
                    <a:gd name="connsiteY52" fmla="*/ 388980 h 889881"/>
                    <a:gd name="connsiteX53" fmla="*/ 64873 w 889882"/>
                    <a:gd name="connsiteY53" fmla="*/ 365584 h 889881"/>
                    <a:gd name="connsiteX54" fmla="*/ 84736 w 889882"/>
                    <a:gd name="connsiteY54" fmla="*/ 301596 h 889881"/>
                    <a:gd name="connsiteX55" fmla="*/ 31630 w 889882"/>
                    <a:gd name="connsiteY55" fmla="*/ 270935 h 889881"/>
                    <a:gd name="connsiteX56" fmla="*/ 87591 w 889882"/>
                    <a:gd name="connsiteY56" fmla="*/ 174007 h 889881"/>
                    <a:gd name="connsiteX57" fmla="*/ 141139 w 889882"/>
                    <a:gd name="connsiteY57" fmla="*/ 204923 h 889881"/>
                    <a:gd name="connsiteX58" fmla="*/ 171014 w 889882"/>
                    <a:gd name="connsiteY58" fmla="*/ 168715 h 889881"/>
                    <a:gd name="connsiteX59" fmla="*/ 204766 w 889882"/>
                    <a:gd name="connsiteY59" fmla="*/ 140867 h 889881"/>
                    <a:gd name="connsiteX60" fmla="*/ 174007 w 889882"/>
                    <a:gd name="connsiteY60" fmla="*/ 87591 h 889881"/>
                    <a:gd name="connsiteX61" fmla="*/ 270935 w 889882"/>
                    <a:gd name="connsiteY61" fmla="*/ 31630 h 889881"/>
                    <a:gd name="connsiteX62" fmla="*/ 300819 w 889882"/>
                    <a:gd name="connsiteY62" fmla="*/ 83391 h 889881"/>
                    <a:gd name="connsiteX63" fmla="*/ 367883 w 889882"/>
                    <a:gd name="connsiteY63" fmla="*/ 62573 h 889881"/>
                    <a:gd name="connsiteX64" fmla="*/ 388980 w 889882"/>
                    <a:gd name="connsiteY64" fmla="*/ 60447 h 8898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Lst>
                  <a:rect l="l" t="t" r="r" b="b"/>
                  <a:pathLst>
                    <a:path w="889882" h="889881">
                      <a:moveTo>
                        <a:pt x="441182" y="266316"/>
                      </a:moveTo>
                      <a:cubicBezTo>
                        <a:pt x="345781" y="266316"/>
                        <a:pt x="268444" y="343653"/>
                        <a:pt x="268444" y="439053"/>
                      </a:cubicBezTo>
                      <a:cubicBezTo>
                        <a:pt x="268444" y="534453"/>
                        <a:pt x="345781" y="611790"/>
                        <a:pt x="441182" y="611790"/>
                      </a:cubicBezTo>
                      <a:cubicBezTo>
                        <a:pt x="536582" y="611790"/>
                        <a:pt x="613919" y="534453"/>
                        <a:pt x="613919" y="439053"/>
                      </a:cubicBezTo>
                      <a:cubicBezTo>
                        <a:pt x="613919" y="343653"/>
                        <a:pt x="536582" y="266316"/>
                        <a:pt x="441182" y="266316"/>
                      </a:cubicBezTo>
                      <a:close/>
                      <a:moveTo>
                        <a:pt x="388980" y="0"/>
                      </a:moveTo>
                      <a:lnTo>
                        <a:pt x="500903" y="0"/>
                      </a:lnTo>
                      <a:lnTo>
                        <a:pt x="500903" y="60161"/>
                      </a:lnTo>
                      <a:lnTo>
                        <a:pt x="524838" y="62573"/>
                      </a:lnTo>
                      <a:lnTo>
                        <a:pt x="589495" y="82644"/>
                      </a:lnTo>
                      <a:lnTo>
                        <a:pt x="618948" y="31630"/>
                      </a:lnTo>
                      <a:lnTo>
                        <a:pt x="715876" y="87591"/>
                      </a:lnTo>
                      <a:lnTo>
                        <a:pt x="686033" y="139281"/>
                      </a:lnTo>
                      <a:lnTo>
                        <a:pt x="721707" y="168715"/>
                      </a:lnTo>
                      <a:lnTo>
                        <a:pt x="750665" y="203812"/>
                      </a:lnTo>
                      <a:lnTo>
                        <a:pt x="802290" y="174007"/>
                      </a:lnTo>
                      <a:lnTo>
                        <a:pt x="858251" y="270935"/>
                      </a:lnTo>
                      <a:lnTo>
                        <a:pt x="807553" y="300205"/>
                      </a:lnTo>
                      <a:lnTo>
                        <a:pt x="827848" y="365584"/>
                      </a:lnTo>
                      <a:lnTo>
                        <a:pt x="830207" y="388980"/>
                      </a:lnTo>
                      <a:lnTo>
                        <a:pt x="889882" y="388980"/>
                      </a:lnTo>
                      <a:lnTo>
                        <a:pt x="889882" y="500903"/>
                      </a:lnTo>
                      <a:lnTo>
                        <a:pt x="830029" y="500903"/>
                      </a:lnTo>
                      <a:lnTo>
                        <a:pt x="827848" y="522539"/>
                      </a:lnTo>
                      <a:lnTo>
                        <a:pt x="807090" y="589410"/>
                      </a:lnTo>
                      <a:lnTo>
                        <a:pt x="858251" y="618948"/>
                      </a:lnTo>
                      <a:lnTo>
                        <a:pt x="802290" y="715876"/>
                      </a:lnTo>
                      <a:lnTo>
                        <a:pt x="749682" y="685502"/>
                      </a:lnTo>
                      <a:lnTo>
                        <a:pt x="721707" y="719408"/>
                      </a:lnTo>
                      <a:lnTo>
                        <a:pt x="685345" y="749409"/>
                      </a:lnTo>
                      <a:lnTo>
                        <a:pt x="715876" y="802290"/>
                      </a:lnTo>
                      <a:lnTo>
                        <a:pt x="618948" y="858252"/>
                      </a:lnTo>
                      <a:lnTo>
                        <a:pt x="588634" y="805746"/>
                      </a:lnTo>
                      <a:lnTo>
                        <a:pt x="524838" y="825549"/>
                      </a:lnTo>
                      <a:lnTo>
                        <a:pt x="500903" y="827962"/>
                      </a:lnTo>
                      <a:lnTo>
                        <a:pt x="500903" y="889881"/>
                      </a:lnTo>
                      <a:lnTo>
                        <a:pt x="388980" y="889881"/>
                      </a:lnTo>
                      <a:lnTo>
                        <a:pt x="388980" y="827676"/>
                      </a:lnTo>
                      <a:lnTo>
                        <a:pt x="367883" y="825549"/>
                      </a:lnTo>
                      <a:lnTo>
                        <a:pt x="301681" y="804998"/>
                      </a:lnTo>
                      <a:lnTo>
                        <a:pt x="270935" y="858252"/>
                      </a:lnTo>
                      <a:lnTo>
                        <a:pt x="174007" y="802290"/>
                      </a:lnTo>
                      <a:lnTo>
                        <a:pt x="205454" y="747823"/>
                      </a:lnTo>
                      <a:lnTo>
                        <a:pt x="171014" y="719408"/>
                      </a:lnTo>
                      <a:lnTo>
                        <a:pt x="142123" y="684392"/>
                      </a:lnTo>
                      <a:lnTo>
                        <a:pt x="87591" y="715876"/>
                      </a:lnTo>
                      <a:lnTo>
                        <a:pt x="31630" y="618948"/>
                      </a:lnTo>
                      <a:lnTo>
                        <a:pt x="85199" y="588019"/>
                      </a:lnTo>
                      <a:lnTo>
                        <a:pt x="64873" y="522539"/>
                      </a:lnTo>
                      <a:lnTo>
                        <a:pt x="62692" y="500903"/>
                      </a:lnTo>
                      <a:lnTo>
                        <a:pt x="0" y="500903"/>
                      </a:lnTo>
                      <a:lnTo>
                        <a:pt x="0" y="388980"/>
                      </a:lnTo>
                      <a:lnTo>
                        <a:pt x="62514" y="388980"/>
                      </a:lnTo>
                      <a:lnTo>
                        <a:pt x="64873" y="365584"/>
                      </a:lnTo>
                      <a:lnTo>
                        <a:pt x="84736" y="301596"/>
                      </a:lnTo>
                      <a:lnTo>
                        <a:pt x="31630" y="270935"/>
                      </a:lnTo>
                      <a:lnTo>
                        <a:pt x="87591" y="174007"/>
                      </a:lnTo>
                      <a:lnTo>
                        <a:pt x="141139" y="204923"/>
                      </a:lnTo>
                      <a:lnTo>
                        <a:pt x="171014" y="168715"/>
                      </a:lnTo>
                      <a:lnTo>
                        <a:pt x="204766" y="140867"/>
                      </a:lnTo>
                      <a:lnTo>
                        <a:pt x="174007" y="87591"/>
                      </a:lnTo>
                      <a:lnTo>
                        <a:pt x="270935" y="31630"/>
                      </a:lnTo>
                      <a:lnTo>
                        <a:pt x="300819" y="83391"/>
                      </a:lnTo>
                      <a:lnTo>
                        <a:pt x="367883" y="62573"/>
                      </a:lnTo>
                      <a:lnTo>
                        <a:pt x="388980" y="60447"/>
                      </a:lnTo>
                      <a:close/>
                    </a:path>
                  </a:pathLst>
                </a:custGeom>
                <a:solidFill>
                  <a:srgbClr val="00B0F0"/>
                </a:solidFill>
                <a:ln w="19050">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sz="1350">
                    <a:solidFill>
                      <a:prstClr val="white"/>
                    </a:solidFill>
                  </a:endParaRPr>
                </a:p>
              </p:txBody>
            </p:sp>
            <p:sp>
              <p:nvSpPr>
                <p:cNvPr id="290" name="椭圆 289"/>
                <p:cNvSpPr/>
                <p:nvPr/>
              </p:nvSpPr>
              <p:spPr>
                <a:xfrm>
                  <a:off x="6033461" y="3247646"/>
                  <a:ext cx="546936" cy="546936"/>
                </a:xfrm>
                <a:prstGeom prst="ellipse">
                  <a:avLst/>
                </a:prstGeom>
                <a:solidFill>
                  <a:srgbClr val="00B0F0"/>
                </a:solidFill>
                <a:ln w="19050">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13" name="组合 112"/>
              <p:cNvGrpSpPr/>
              <p:nvPr/>
            </p:nvGrpSpPr>
            <p:grpSpPr>
              <a:xfrm>
                <a:off x="4859188" y="2759978"/>
                <a:ext cx="965122" cy="955564"/>
                <a:chOff x="7839570" y="2453897"/>
                <a:chExt cx="373659" cy="373658"/>
              </a:xfrm>
              <a:solidFill>
                <a:srgbClr val="01ACBE"/>
              </a:solidFill>
            </p:grpSpPr>
            <p:sp>
              <p:nvSpPr>
                <p:cNvPr id="275" name="矩形 274"/>
                <p:cNvSpPr/>
                <p:nvPr/>
              </p:nvSpPr>
              <p:spPr>
                <a:xfrm>
                  <a:off x="8002901" y="2453897"/>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76" name="矩形 275"/>
                <p:cNvSpPr/>
                <p:nvPr/>
              </p:nvSpPr>
              <p:spPr>
                <a:xfrm rot="1800000">
                  <a:off x="8089701" y="2477155"/>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77" name="矩形 276"/>
                <p:cNvSpPr/>
                <p:nvPr/>
              </p:nvSpPr>
              <p:spPr>
                <a:xfrm rot="3600000">
                  <a:off x="8153243" y="2540695"/>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78" name="矩形 277"/>
                <p:cNvSpPr/>
                <p:nvPr/>
              </p:nvSpPr>
              <p:spPr>
                <a:xfrm rot="5400000">
                  <a:off x="8176501" y="2627496"/>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79" name="矩形 278"/>
                <p:cNvSpPr/>
                <p:nvPr/>
              </p:nvSpPr>
              <p:spPr>
                <a:xfrm rot="7200000">
                  <a:off x="8153243" y="2714296"/>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80" name="矩形 279"/>
                <p:cNvSpPr/>
                <p:nvPr/>
              </p:nvSpPr>
              <p:spPr>
                <a:xfrm rot="9000000">
                  <a:off x="8089701" y="2777838"/>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81" name="矩形 280"/>
                <p:cNvSpPr/>
                <p:nvPr/>
              </p:nvSpPr>
              <p:spPr>
                <a:xfrm rot="10800000">
                  <a:off x="8002901" y="2801095"/>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82" name="矩形 281"/>
                <p:cNvSpPr/>
                <p:nvPr/>
              </p:nvSpPr>
              <p:spPr>
                <a:xfrm rot="12600000">
                  <a:off x="7916101" y="2777839"/>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83" name="矩形 282"/>
                <p:cNvSpPr/>
                <p:nvPr/>
              </p:nvSpPr>
              <p:spPr>
                <a:xfrm rot="14400000">
                  <a:off x="7852559" y="2714297"/>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84" name="矩形 283"/>
                <p:cNvSpPr/>
                <p:nvPr/>
              </p:nvSpPr>
              <p:spPr>
                <a:xfrm rot="16200000">
                  <a:off x="7829302" y="2627497"/>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85" name="矩形 284"/>
                <p:cNvSpPr/>
                <p:nvPr/>
              </p:nvSpPr>
              <p:spPr>
                <a:xfrm rot="18000000">
                  <a:off x="7852559" y="2540697"/>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86" name="矩形 285"/>
                <p:cNvSpPr/>
                <p:nvPr/>
              </p:nvSpPr>
              <p:spPr>
                <a:xfrm rot="19800000">
                  <a:off x="7916101" y="2477155"/>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87" name="任意多边形 286"/>
                <p:cNvSpPr/>
                <p:nvPr/>
              </p:nvSpPr>
              <p:spPr>
                <a:xfrm>
                  <a:off x="7863488" y="2476849"/>
                  <a:ext cx="327015" cy="327016"/>
                </a:xfrm>
                <a:custGeom>
                  <a:avLst/>
                  <a:gdLst>
                    <a:gd name="connsiteX0" fmla="*/ 162142 w 327015"/>
                    <a:gd name="connsiteY0" fmla="*/ 28994 h 327016"/>
                    <a:gd name="connsiteX1" fmla="*/ 27011 w 327015"/>
                    <a:gd name="connsiteY1" fmla="*/ 164125 h 327016"/>
                    <a:gd name="connsiteX2" fmla="*/ 162142 w 327015"/>
                    <a:gd name="connsiteY2" fmla="*/ 299255 h 327016"/>
                    <a:gd name="connsiteX3" fmla="*/ 297272 w 327015"/>
                    <a:gd name="connsiteY3" fmla="*/ 164125 h 327016"/>
                    <a:gd name="connsiteX4" fmla="*/ 162142 w 327015"/>
                    <a:gd name="connsiteY4" fmla="*/ 28994 h 327016"/>
                    <a:gd name="connsiteX5" fmla="*/ 163508 w 327015"/>
                    <a:gd name="connsiteY5" fmla="*/ 0 h 327016"/>
                    <a:gd name="connsiteX6" fmla="*/ 327015 w 327015"/>
                    <a:gd name="connsiteY6" fmla="*/ 163508 h 327016"/>
                    <a:gd name="connsiteX7" fmla="*/ 163508 w 327015"/>
                    <a:gd name="connsiteY7" fmla="*/ 327016 h 327016"/>
                    <a:gd name="connsiteX8" fmla="*/ 0 w 327015"/>
                    <a:gd name="connsiteY8" fmla="*/ 163508 h 327016"/>
                    <a:gd name="connsiteX9" fmla="*/ 163508 w 327015"/>
                    <a:gd name="connsiteY9" fmla="*/ 0 h 3270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327015" h="327016">
                      <a:moveTo>
                        <a:pt x="162142" y="28994"/>
                      </a:moveTo>
                      <a:cubicBezTo>
                        <a:pt x="87511" y="28994"/>
                        <a:pt x="27011" y="89494"/>
                        <a:pt x="27011" y="164125"/>
                      </a:cubicBezTo>
                      <a:cubicBezTo>
                        <a:pt x="27011" y="238755"/>
                        <a:pt x="87511" y="299255"/>
                        <a:pt x="162142" y="299255"/>
                      </a:cubicBezTo>
                      <a:cubicBezTo>
                        <a:pt x="236772" y="299255"/>
                        <a:pt x="297272" y="238755"/>
                        <a:pt x="297272" y="164125"/>
                      </a:cubicBezTo>
                      <a:cubicBezTo>
                        <a:pt x="297272" y="89494"/>
                        <a:pt x="236772" y="28994"/>
                        <a:pt x="162142" y="28994"/>
                      </a:cubicBezTo>
                      <a:close/>
                      <a:moveTo>
                        <a:pt x="163508" y="0"/>
                      </a:moveTo>
                      <a:cubicBezTo>
                        <a:pt x="253810" y="0"/>
                        <a:pt x="327015" y="73205"/>
                        <a:pt x="327015" y="163508"/>
                      </a:cubicBezTo>
                      <a:cubicBezTo>
                        <a:pt x="327015" y="253811"/>
                        <a:pt x="253810" y="327016"/>
                        <a:pt x="163508" y="327016"/>
                      </a:cubicBezTo>
                      <a:cubicBezTo>
                        <a:pt x="73205" y="327016"/>
                        <a:pt x="0" y="253811"/>
                        <a:pt x="0" y="163508"/>
                      </a:cubicBezTo>
                      <a:cubicBezTo>
                        <a:pt x="0" y="73205"/>
                        <a:pt x="73205" y="0"/>
                        <a:pt x="163508"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88" name="任意多边形 287"/>
                <p:cNvSpPr/>
                <p:nvPr/>
              </p:nvSpPr>
              <p:spPr>
                <a:xfrm>
                  <a:off x="7904167" y="2518628"/>
                  <a:ext cx="244020" cy="244020"/>
                </a:xfrm>
                <a:custGeom>
                  <a:avLst/>
                  <a:gdLst>
                    <a:gd name="connsiteX0" fmla="*/ 150008 w 244020"/>
                    <a:gd name="connsiteY0" fmla="*/ 23440 h 244020"/>
                    <a:gd name="connsiteX1" fmla="*/ 138474 w 244020"/>
                    <a:gd name="connsiteY1" fmla="*/ 45133 h 244020"/>
                    <a:gd name="connsiteX2" fmla="*/ 129633 w 244020"/>
                    <a:gd name="connsiteY2" fmla="*/ 43454 h 244020"/>
                    <a:gd name="connsiteX3" fmla="*/ 114512 w 244020"/>
                    <a:gd name="connsiteY3" fmla="*/ 43585 h 244020"/>
                    <a:gd name="connsiteX4" fmla="*/ 102559 w 244020"/>
                    <a:gd name="connsiteY4" fmla="*/ 46021 h 244020"/>
                    <a:gd name="connsiteX5" fmla="*/ 89763 w 244020"/>
                    <a:gd name="connsiteY5" fmla="*/ 25544 h 244020"/>
                    <a:gd name="connsiteX6" fmla="*/ 51524 w 244020"/>
                    <a:gd name="connsiteY6" fmla="*/ 49438 h 244020"/>
                    <a:gd name="connsiteX7" fmla="*/ 64195 w 244020"/>
                    <a:gd name="connsiteY7" fmla="*/ 69717 h 244020"/>
                    <a:gd name="connsiteX8" fmla="*/ 62399 w 244020"/>
                    <a:gd name="connsiteY8" fmla="*/ 71498 h 244020"/>
                    <a:gd name="connsiteX9" fmla="*/ 53592 w 244020"/>
                    <a:gd name="connsiteY9" fmla="*/ 84675 h 244020"/>
                    <a:gd name="connsiteX10" fmla="*/ 47593 w 244020"/>
                    <a:gd name="connsiteY10" fmla="*/ 99344 h 244020"/>
                    <a:gd name="connsiteX11" fmla="*/ 47121 w 244020"/>
                    <a:gd name="connsiteY11" fmla="*/ 101828 h 244020"/>
                    <a:gd name="connsiteX12" fmla="*/ 23224 w 244020"/>
                    <a:gd name="connsiteY12" fmla="*/ 102663 h 244020"/>
                    <a:gd name="connsiteX13" fmla="*/ 24797 w 244020"/>
                    <a:gd name="connsiteY13" fmla="*/ 147727 h 244020"/>
                    <a:gd name="connsiteX14" fmla="*/ 48929 w 244020"/>
                    <a:gd name="connsiteY14" fmla="*/ 146884 h 244020"/>
                    <a:gd name="connsiteX15" fmla="*/ 53593 w 244020"/>
                    <a:gd name="connsiteY15" fmla="*/ 158156 h 244020"/>
                    <a:gd name="connsiteX16" fmla="*/ 61941 w 244020"/>
                    <a:gd name="connsiteY16" fmla="*/ 170765 h 244020"/>
                    <a:gd name="connsiteX17" fmla="*/ 68277 w 244020"/>
                    <a:gd name="connsiteY17" fmla="*/ 177155 h 244020"/>
                    <a:gd name="connsiteX18" fmla="*/ 56742 w 244020"/>
                    <a:gd name="connsiteY18" fmla="*/ 198848 h 244020"/>
                    <a:gd name="connsiteX19" fmla="*/ 96556 w 244020"/>
                    <a:gd name="connsiteY19" fmla="*/ 220017 h 244020"/>
                    <a:gd name="connsiteX20" fmla="*/ 108290 w 244020"/>
                    <a:gd name="connsiteY20" fmla="*/ 197950 h 244020"/>
                    <a:gd name="connsiteX21" fmla="*/ 115723 w 244020"/>
                    <a:gd name="connsiteY21" fmla="*/ 199362 h 244020"/>
                    <a:gd name="connsiteX22" fmla="*/ 130844 w 244020"/>
                    <a:gd name="connsiteY22" fmla="*/ 199231 h 244020"/>
                    <a:gd name="connsiteX23" fmla="*/ 143511 w 244020"/>
                    <a:gd name="connsiteY23" fmla="*/ 196649 h 244020"/>
                    <a:gd name="connsiteX24" fmla="*/ 156800 w 244020"/>
                    <a:gd name="connsiteY24" fmla="*/ 217914 h 244020"/>
                    <a:gd name="connsiteX25" fmla="*/ 195040 w 244020"/>
                    <a:gd name="connsiteY25" fmla="*/ 194019 h 244020"/>
                    <a:gd name="connsiteX26" fmla="*/ 181658 w 244020"/>
                    <a:gd name="connsiteY26" fmla="*/ 172605 h 244020"/>
                    <a:gd name="connsiteX27" fmla="*/ 182957 w 244020"/>
                    <a:gd name="connsiteY27" fmla="*/ 171317 h 244020"/>
                    <a:gd name="connsiteX28" fmla="*/ 191763 w 244020"/>
                    <a:gd name="connsiteY28" fmla="*/ 158141 h 244020"/>
                    <a:gd name="connsiteX29" fmla="*/ 197762 w 244020"/>
                    <a:gd name="connsiteY29" fmla="*/ 143472 h 244020"/>
                    <a:gd name="connsiteX30" fmla="*/ 198103 w 244020"/>
                    <a:gd name="connsiteY30" fmla="*/ 141676 h 244020"/>
                    <a:gd name="connsiteX31" fmla="*/ 223340 w 244020"/>
                    <a:gd name="connsiteY31" fmla="*/ 140794 h 244020"/>
                    <a:gd name="connsiteX32" fmla="*/ 221766 w 244020"/>
                    <a:gd name="connsiteY32" fmla="*/ 95730 h 244020"/>
                    <a:gd name="connsiteX33" fmla="*/ 196706 w 244020"/>
                    <a:gd name="connsiteY33" fmla="*/ 96606 h 244020"/>
                    <a:gd name="connsiteX34" fmla="*/ 191764 w 244020"/>
                    <a:gd name="connsiteY34" fmla="*/ 84660 h 244020"/>
                    <a:gd name="connsiteX35" fmla="*/ 183415 w 244020"/>
                    <a:gd name="connsiteY35" fmla="*/ 72051 h 244020"/>
                    <a:gd name="connsiteX36" fmla="*/ 178088 w 244020"/>
                    <a:gd name="connsiteY36" fmla="*/ 66677 h 244020"/>
                    <a:gd name="connsiteX37" fmla="*/ 189822 w 244020"/>
                    <a:gd name="connsiteY37" fmla="*/ 44610 h 244020"/>
                    <a:gd name="connsiteX38" fmla="*/ 122010 w 244020"/>
                    <a:gd name="connsiteY38" fmla="*/ 0 h 244020"/>
                    <a:gd name="connsiteX39" fmla="*/ 244020 w 244020"/>
                    <a:gd name="connsiteY39" fmla="*/ 122010 h 244020"/>
                    <a:gd name="connsiteX40" fmla="*/ 122010 w 244020"/>
                    <a:gd name="connsiteY40" fmla="*/ 244020 h 244020"/>
                    <a:gd name="connsiteX41" fmla="*/ 0 w 244020"/>
                    <a:gd name="connsiteY41" fmla="*/ 122010 h 244020"/>
                    <a:gd name="connsiteX42" fmla="*/ 122010 w 244020"/>
                    <a:gd name="connsiteY42" fmla="*/ 0 h 2440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Lst>
                  <a:rect l="l" t="t" r="r" b="b"/>
                  <a:pathLst>
                    <a:path w="244020" h="244020">
                      <a:moveTo>
                        <a:pt x="150008" y="23440"/>
                      </a:moveTo>
                      <a:lnTo>
                        <a:pt x="138474" y="45133"/>
                      </a:lnTo>
                      <a:lnTo>
                        <a:pt x="129633" y="43454"/>
                      </a:lnTo>
                      <a:cubicBezTo>
                        <a:pt x="124571" y="43005"/>
                        <a:pt x="119507" y="43056"/>
                        <a:pt x="114512" y="43585"/>
                      </a:cubicBezTo>
                      <a:lnTo>
                        <a:pt x="102559" y="46021"/>
                      </a:lnTo>
                      <a:lnTo>
                        <a:pt x="89763" y="25544"/>
                      </a:lnTo>
                      <a:lnTo>
                        <a:pt x="51524" y="49438"/>
                      </a:lnTo>
                      <a:lnTo>
                        <a:pt x="64195" y="69717"/>
                      </a:lnTo>
                      <a:lnTo>
                        <a:pt x="62399" y="71498"/>
                      </a:lnTo>
                      <a:cubicBezTo>
                        <a:pt x="59088" y="75505"/>
                        <a:pt x="56128" y="79905"/>
                        <a:pt x="53592" y="84675"/>
                      </a:cubicBezTo>
                      <a:cubicBezTo>
                        <a:pt x="51057" y="89444"/>
                        <a:pt x="49064" y="94358"/>
                        <a:pt x="47593" y="99344"/>
                      </a:cubicBezTo>
                      <a:lnTo>
                        <a:pt x="47121" y="101828"/>
                      </a:lnTo>
                      <a:lnTo>
                        <a:pt x="23224" y="102663"/>
                      </a:lnTo>
                      <a:lnTo>
                        <a:pt x="24797" y="147727"/>
                      </a:lnTo>
                      <a:lnTo>
                        <a:pt x="48929" y="146884"/>
                      </a:lnTo>
                      <a:lnTo>
                        <a:pt x="53593" y="158156"/>
                      </a:lnTo>
                      <a:cubicBezTo>
                        <a:pt x="55948" y="162593"/>
                        <a:pt x="58738" y="166820"/>
                        <a:pt x="61941" y="170765"/>
                      </a:cubicBezTo>
                      <a:lnTo>
                        <a:pt x="68277" y="177155"/>
                      </a:lnTo>
                      <a:lnTo>
                        <a:pt x="56742" y="198848"/>
                      </a:lnTo>
                      <a:lnTo>
                        <a:pt x="96556" y="220017"/>
                      </a:lnTo>
                      <a:lnTo>
                        <a:pt x="108290" y="197950"/>
                      </a:lnTo>
                      <a:lnTo>
                        <a:pt x="115723" y="199362"/>
                      </a:lnTo>
                      <a:cubicBezTo>
                        <a:pt x="120785" y="199811"/>
                        <a:pt x="125849" y="199760"/>
                        <a:pt x="130844" y="199231"/>
                      </a:cubicBezTo>
                      <a:lnTo>
                        <a:pt x="143511" y="196649"/>
                      </a:lnTo>
                      <a:lnTo>
                        <a:pt x="156800" y="217914"/>
                      </a:lnTo>
                      <a:lnTo>
                        <a:pt x="195040" y="194019"/>
                      </a:lnTo>
                      <a:lnTo>
                        <a:pt x="181658" y="172605"/>
                      </a:lnTo>
                      <a:lnTo>
                        <a:pt x="182957" y="171317"/>
                      </a:lnTo>
                      <a:cubicBezTo>
                        <a:pt x="186268" y="167309"/>
                        <a:pt x="189227" y="162910"/>
                        <a:pt x="191763" y="158141"/>
                      </a:cubicBezTo>
                      <a:cubicBezTo>
                        <a:pt x="194298" y="153371"/>
                        <a:pt x="196292" y="148459"/>
                        <a:pt x="197762" y="143472"/>
                      </a:cubicBezTo>
                      <a:lnTo>
                        <a:pt x="198103" y="141676"/>
                      </a:lnTo>
                      <a:lnTo>
                        <a:pt x="223340" y="140794"/>
                      </a:lnTo>
                      <a:lnTo>
                        <a:pt x="221766" y="95730"/>
                      </a:lnTo>
                      <a:lnTo>
                        <a:pt x="196706" y="96606"/>
                      </a:lnTo>
                      <a:lnTo>
                        <a:pt x="191764" y="84660"/>
                      </a:lnTo>
                      <a:cubicBezTo>
                        <a:pt x="189409" y="80222"/>
                        <a:pt x="186618" y="75996"/>
                        <a:pt x="183415" y="72051"/>
                      </a:cubicBezTo>
                      <a:lnTo>
                        <a:pt x="178088" y="66677"/>
                      </a:lnTo>
                      <a:lnTo>
                        <a:pt x="189822" y="44610"/>
                      </a:lnTo>
                      <a:close/>
                      <a:moveTo>
                        <a:pt x="122010" y="0"/>
                      </a:moveTo>
                      <a:cubicBezTo>
                        <a:pt x="189394" y="0"/>
                        <a:pt x="244020" y="54626"/>
                        <a:pt x="244020" y="122010"/>
                      </a:cubicBezTo>
                      <a:cubicBezTo>
                        <a:pt x="244020" y="189394"/>
                        <a:pt x="189394" y="244020"/>
                        <a:pt x="122010" y="244020"/>
                      </a:cubicBezTo>
                      <a:cubicBezTo>
                        <a:pt x="54626" y="244020"/>
                        <a:pt x="0" y="189394"/>
                        <a:pt x="0" y="122010"/>
                      </a:cubicBezTo>
                      <a:cubicBezTo>
                        <a:pt x="0" y="54626"/>
                        <a:pt x="54626" y="0"/>
                        <a:pt x="122010"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14" name="组合 113"/>
              <p:cNvGrpSpPr/>
              <p:nvPr/>
            </p:nvGrpSpPr>
            <p:grpSpPr>
              <a:xfrm>
                <a:off x="3850317" y="4134904"/>
                <a:ext cx="308809" cy="308809"/>
                <a:chOff x="3404393" y="1190304"/>
                <a:chExt cx="1066092" cy="1066091"/>
              </a:xfrm>
            </p:grpSpPr>
            <p:sp>
              <p:nvSpPr>
                <p:cNvPr id="260" name="矩形 259"/>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1" name="矩形 260"/>
                <p:cNvSpPr/>
                <p:nvPr/>
              </p:nvSpPr>
              <p:spPr>
                <a:xfrm rot="1800000">
                  <a:off x="41180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2" name="矩形 261"/>
                <p:cNvSpPr/>
                <p:nvPr/>
              </p:nvSpPr>
              <p:spPr>
                <a:xfrm rot="3600000">
                  <a:off x="4299338"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3" name="矩形 262"/>
                <p:cNvSpPr/>
                <p:nvPr/>
              </p:nvSpPr>
              <p:spPr>
                <a:xfrm rot="5400000">
                  <a:off x="43656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4" name="矩形 263"/>
                <p:cNvSpPr/>
                <p:nvPr/>
              </p:nvSpPr>
              <p:spPr>
                <a:xfrm rot="7200000">
                  <a:off x="4299338"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5" name="矩形 264"/>
                <p:cNvSpPr/>
                <p:nvPr/>
              </p:nvSpPr>
              <p:spPr>
                <a:xfrm rot="9000000">
                  <a:off x="41180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6" name="矩形 265"/>
                <p:cNvSpPr/>
                <p:nvPr/>
              </p:nvSpPr>
              <p:spPr>
                <a:xfrm rot="10800000">
                  <a:off x="3870396" y="2180903"/>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7" name="矩形 266"/>
                <p:cNvSpPr/>
                <p:nvPr/>
              </p:nvSpPr>
              <p:spPr>
                <a:xfrm rot="12600000">
                  <a:off x="36227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8" name="矩形 267"/>
                <p:cNvSpPr/>
                <p:nvPr/>
              </p:nvSpPr>
              <p:spPr>
                <a:xfrm rot="14400000">
                  <a:off x="3441453"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9" name="矩形 268"/>
                <p:cNvSpPr/>
                <p:nvPr/>
              </p:nvSpPr>
              <p:spPr>
                <a:xfrm rot="16200000">
                  <a:off x="33750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70" name="矩形 269"/>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71" name="矩形 270"/>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72" name="任意多边形 271"/>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73" name="任意多边形 272"/>
                <p:cNvSpPr/>
                <p:nvPr/>
              </p:nvSpPr>
              <p:spPr>
                <a:xfrm>
                  <a:off x="3549702" y="1338513"/>
                  <a:ext cx="771086" cy="771086"/>
                </a:xfrm>
                <a:custGeom>
                  <a:avLst/>
                  <a:gdLst>
                    <a:gd name="connsiteX0" fmla="*/ 389436 w 771086"/>
                    <a:gd name="connsiteY0" fmla="*/ 147342 h 771086"/>
                    <a:gd name="connsiteX1" fmla="*/ 152996 w 771086"/>
                    <a:gd name="connsiteY1" fmla="*/ 383782 h 771086"/>
                    <a:gd name="connsiteX2" fmla="*/ 389436 w 771086"/>
                    <a:gd name="connsiteY2" fmla="*/ 620222 h 771086"/>
                    <a:gd name="connsiteX3" fmla="*/ 625876 w 771086"/>
                    <a:gd name="connsiteY3" fmla="*/ 383782 h 771086"/>
                    <a:gd name="connsiteX4" fmla="*/ 389436 w 771086"/>
                    <a:gd name="connsiteY4" fmla="*/ 147342 h 771086"/>
                    <a:gd name="connsiteX5" fmla="*/ 385543 w 771086"/>
                    <a:gd name="connsiteY5" fmla="*/ 0 h 771086"/>
                    <a:gd name="connsiteX6" fmla="*/ 771086 w 771086"/>
                    <a:gd name="connsiteY6" fmla="*/ 385543 h 771086"/>
                    <a:gd name="connsiteX7" fmla="*/ 385543 w 771086"/>
                    <a:gd name="connsiteY7" fmla="*/ 771086 h 771086"/>
                    <a:gd name="connsiteX8" fmla="*/ 0 w 771086"/>
                    <a:gd name="connsiteY8" fmla="*/ 385543 h 771086"/>
                    <a:gd name="connsiteX9" fmla="*/ 385543 w 771086"/>
                    <a:gd name="connsiteY9" fmla="*/ 0 h 771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71086" h="771086">
                      <a:moveTo>
                        <a:pt x="389436" y="147342"/>
                      </a:moveTo>
                      <a:cubicBezTo>
                        <a:pt x="258854" y="147342"/>
                        <a:pt x="152996" y="253200"/>
                        <a:pt x="152996" y="383782"/>
                      </a:cubicBezTo>
                      <a:cubicBezTo>
                        <a:pt x="152996" y="514364"/>
                        <a:pt x="258854" y="620222"/>
                        <a:pt x="389436" y="620222"/>
                      </a:cubicBezTo>
                      <a:cubicBezTo>
                        <a:pt x="520018" y="620222"/>
                        <a:pt x="625876" y="514364"/>
                        <a:pt x="625876" y="383782"/>
                      </a:cubicBezTo>
                      <a:cubicBezTo>
                        <a:pt x="625876" y="253200"/>
                        <a:pt x="520018" y="147342"/>
                        <a:pt x="389436" y="147342"/>
                      </a:cubicBezTo>
                      <a:close/>
                      <a:moveTo>
                        <a:pt x="385543" y="0"/>
                      </a:moveTo>
                      <a:cubicBezTo>
                        <a:pt x="598473" y="0"/>
                        <a:pt x="771086" y="172613"/>
                        <a:pt x="771086" y="385543"/>
                      </a:cubicBezTo>
                      <a:cubicBezTo>
                        <a:pt x="771086" y="598473"/>
                        <a:pt x="598473" y="771086"/>
                        <a:pt x="385543" y="771086"/>
                      </a:cubicBezTo>
                      <a:cubicBezTo>
                        <a:pt x="172613" y="771086"/>
                        <a:pt x="0" y="598473"/>
                        <a:pt x="0" y="385543"/>
                      </a:cubicBezTo>
                      <a:cubicBezTo>
                        <a:pt x="0" y="172613"/>
                        <a:pt x="172613" y="0"/>
                        <a:pt x="385543"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74" name="任意多边形 273"/>
                <p:cNvSpPr/>
                <p:nvPr/>
              </p:nvSpPr>
              <p:spPr>
                <a:xfrm>
                  <a:off x="3601763" y="1388814"/>
                  <a:ext cx="666964" cy="666964"/>
                </a:xfrm>
                <a:custGeom>
                  <a:avLst/>
                  <a:gdLst>
                    <a:gd name="connsiteX0" fmla="*/ 331172 w 666964"/>
                    <a:gd name="connsiteY0" fmla="*/ 120540 h 666964"/>
                    <a:gd name="connsiteX1" fmla="*/ 124230 w 666964"/>
                    <a:gd name="connsiteY1" fmla="*/ 327482 h 666964"/>
                    <a:gd name="connsiteX2" fmla="*/ 331172 w 666964"/>
                    <a:gd name="connsiteY2" fmla="*/ 534424 h 666964"/>
                    <a:gd name="connsiteX3" fmla="*/ 538114 w 666964"/>
                    <a:gd name="connsiteY3" fmla="*/ 327482 h 666964"/>
                    <a:gd name="connsiteX4" fmla="*/ 331172 w 666964"/>
                    <a:gd name="connsiteY4" fmla="*/ 120540 h 666964"/>
                    <a:gd name="connsiteX5" fmla="*/ 333482 w 666964"/>
                    <a:gd name="connsiteY5" fmla="*/ 0 h 666964"/>
                    <a:gd name="connsiteX6" fmla="*/ 666964 w 666964"/>
                    <a:gd name="connsiteY6" fmla="*/ 333482 h 666964"/>
                    <a:gd name="connsiteX7" fmla="*/ 333482 w 666964"/>
                    <a:gd name="connsiteY7" fmla="*/ 666964 h 666964"/>
                    <a:gd name="connsiteX8" fmla="*/ 0 w 666964"/>
                    <a:gd name="connsiteY8" fmla="*/ 333482 h 666964"/>
                    <a:gd name="connsiteX9" fmla="*/ 333482 w 666964"/>
                    <a:gd name="connsiteY9" fmla="*/ 0 h 6669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6964" h="666964">
                      <a:moveTo>
                        <a:pt x="331172" y="120540"/>
                      </a:moveTo>
                      <a:cubicBezTo>
                        <a:pt x="216881" y="120540"/>
                        <a:pt x="124230" y="213191"/>
                        <a:pt x="124230" y="327482"/>
                      </a:cubicBezTo>
                      <a:cubicBezTo>
                        <a:pt x="124230" y="441773"/>
                        <a:pt x="216881" y="534424"/>
                        <a:pt x="331172" y="534424"/>
                      </a:cubicBezTo>
                      <a:cubicBezTo>
                        <a:pt x="445463" y="534424"/>
                        <a:pt x="538114" y="441773"/>
                        <a:pt x="538114" y="327482"/>
                      </a:cubicBezTo>
                      <a:cubicBezTo>
                        <a:pt x="538114" y="213191"/>
                        <a:pt x="445463" y="120540"/>
                        <a:pt x="331172" y="120540"/>
                      </a:cubicBezTo>
                      <a:close/>
                      <a:moveTo>
                        <a:pt x="333482" y="0"/>
                      </a:moveTo>
                      <a:cubicBezTo>
                        <a:pt x="517659" y="0"/>
                        <a:pt x="666964" y="149305"/>
                        <a:pt x="666964" y="333482"/>
                      </a:cubicBezTo>
                      <a:cubicBezTo>
                        <a:pt x="666964" y="517659"/>
                        <a:pt x="517659" y="666964"/>
                        <a:pt x="333482" y="666964"/>
                      </a:cubicBezTo>
                      <a:cubicBezTo>
                        <a:pt x="149305" y="666964"/>
                        <a:pt x="0" y="517659"/>
                        <a:pt x="0" y="333482"/>
                      </a:cubicBezTo>
                      <a:cubicBezTo>
                        <a:pt x="0" y="149305"/>
                        <a:pt x="149305" y="0"/>
                        <a:pt x="333482"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15" name="组合 114"/>
              <p:cNvGrpSpPr/>
              <p:nvPr/>
            </p:nvGrpSpPr>
            <p:grpSpPr>
              <a:xfrm>
                <a:off x="3428186" y="3675286"/>
                <a:ext cx="544785" cy="550235"/>
                <a:chOff x="3404393" y="1190304"/>
                <a:chExt cx="1066088" cy="1066091"/>
              </a:xfrm>
              <a:solidFill>
                <a:srgbClr val="E87071"/>
              </a:solidFill>
            </p:grpSpPr>
            <p:sp>
              <p:nvSpPr>
                <p:cNvPr id="247" name="矩形 246"/>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48" name="矩形 247"/>
                <p:cNvSpPr/>
                <p:nvPr/>
              </p:nvSpPr>
              <p:spPr>
                <a:xfrm rot="1800000">
                  <a:off x="4118044" y="1256662"/>
                  <a:ext cx="134084"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49" name="矩形 248"/>
                <p:cNvSpPr/>
                <p:nvPr/>
              </p:nvSpPr>
              <p:spPr>
                <a:xfrm rot="3600000">
                  <a:off x="4299336" y="1437953"/>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0" name="矩形 249"/>
                <p:cNvSpPr/>
                <p:nvPr/>
              </p:nvSpPr>
              <p:spPr>
                <a:xfrm rot="5400000">
                  <a:off x="4365692"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1" name="矩形 250"/>
                <p:cNvSpPr/>
                <p:nvPr/>
              </p:nvSpPr>
              <p:spPr>
                <a:xfrm rot="7200000">
                  <a:off x="4299338"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2" name="矩形 251"/>
                <p:cNvSpPr/>
                <p:nvPr/>
              </p:nvSpPr>
              <p:spPr>
                <a:xfrm rot="9000000">
                  <a:off x="4118046" y="2114545"/>
                  <a:ext cx="134086"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3" name="矩形 252"/>
                <p:cNvSpPr/>
                <p:nvPr/>
              </p:nvSpPr>
              <p:spPr>
                <a:xfrm rot="10800000">
                  <a:off x="3870396" y="2180903"/>
                  <a:ext cx="134086"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4" name="矩形 253"/>
                <p:cNvSpPr/>
                <p:nvPr/>
              </p:nvSpPr>
              <p:spPr>
                <a:xfrm rot="12600000">
                  <a:off x="3622746" y="2114545"/>
                  <a:ext cx="134086"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5" name="矩形 254"/>
                <p:cNvSpPr/>
                <p:nvPr/>
              </p:nvSpPr>
              <p:spPr>
                <a:xfrm rot="14400000">
                  <a:off x="3441453"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6" name="矩形 255"/>
                <p:cNvSpPr/>
                <p:nvPr/>
              </p:nvSpPr>
              <p:spPr>
                <a:xfrm rot="16200000">
                  <a:off x="33750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7" name="矩形 256"/>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8" name="矩形 257"/>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9" name="任意多边形 258"/>
                <p:cNvSpPr/>
                <p:nvPr/>
              </p:nvSpPr>
              <p:spPr>
                <a:xfrm>
                  <a:off x="3472632" y="1255790"/>
                  <a:ext cx="933013" cy="933011"/>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16" name="组合 115"/>
              <p:cNvGrpSpPr/>
              <p:nvPr/>
            </p:nvGrpSpPr>
            <p:grpSpPr>
              <a:xfrm>
                <a:off x="5031823" y="3746179"/>
                <a:ext cx="338269" cy="333771"/>
                <a:chOff x="3404393" y="1190304"/>
                <a:chExt cx="1066092" cy="1041497"/>
              </a:xfrm>
              <a:solidFill>
                <a:srgbClr val="FFB850"/>
              </a:solidFill>
            </p:grpSpPr>
            <p:sp>
              <p:nvSpPr>
                <p:cNvPr id="234" name="矩形 233"/>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35" name="矩形 234"/>
                <p:cNvSpPr/>
                <p:nvPr/>
              </p:nvSpPr>
              <p:spPr>
                <a:xfrm rot="1800000">
                  <a:off x="41180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36" name="矩形 235"/>
                <p:cNvSpPr/>
                <p:nvPr/>
              </p:nvSpPr>
              <p:spPr>
                <a:xfrm rot="3600000">
                  <a:off x="4299338"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37" name="矩形 236"/>
                <p:cNvSpPr/>
                <p:nvPr/>
              </p:nvSpPr>
              <p:spPr>
                <a:xfrm rot="5400000">
                  <a:off x="43656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38" name="矩形 237"/>
                <p:cNvSpPr/>
                <p:nvPr/>
              </p:nvSpPr>
              <p:spPr>
                <a:xfrm rot="7200000">
                  <a:off x="4299338"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39" name="矩形 238"/>
                <p:cNvSpPr/>
                <p:nvPr/>
              </p:nvSpPr>
              <p:spPr>
                <a:xfrm rot="9000000">
                  <a:off x="4118046" y="2089953"/>
                  <a:ext cx="134085"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40" name="矩形 239"/>
                <p:cNvSpPr/>
                <p:nvPr/>
              </p:nvSpPr>
              <p:spPr>
                <a:xfrm rot="10800000">
                  <a:off x="3870397" y="2156310"/>
                  <a:ext cx="134085"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41" name="矩形 240"/>
                <p:cNvSpPr/>
                <p:nvPr/>
              </p:nvSpPr>
              <p:spPr>
                <a:xfrm rot="12600000">
                  <a:off x="36227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42" name="矩形 241"/>
                <p:cNvSpPr/>
                <p:nvPr/>
              </p:nvSpPr>
              <p:spPr>
                <a:xfrm rot="14400000">
                  <a:off x="3441453"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43" name="矩形 242"/>
                <p:cNvSpPr/>
                <p:nvPr/>
              </p:nvSpPr>
              <p:spPr>
                <a:xfrm rot="16200000">
                  <a:off x="33750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44" name="矩形 243"/>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45" name="矩形 244"/>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46" name="任意多边形 245"/>
                <p:cNvSpPr/>
                <p:nvPr/>
              </p:nvSpPr>
              <p:spPr>
                <a:xfrm>
                  <a:off x="3472632" y="1255789"/>
                  <a:ext cx="933012" cy="933013"/>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17" name="组合 116"/>
              <p:cNvGrpSpPr/>
              <p:nvPr/>
            </p:nvGrpSpPr>
            <p:grpSpPr>
              <a:xfrm>
                <a:off x="4490499" y="3137957"/>
                <a:ext cx="373657" cy="373659"/>
                <a:chOff x="3404392" y="1190304"/>
                <a:chExt cx="1066086" cy="1066091"/>
              </a:xfrm>
            </p:grpSpPr>
            <p:sp>
              <p:nvSpPr>
                <p:cNvPr id="219" name="矩形 218"/>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0" name="矩形 219"/>
                <p:cNvSpPr/>
                <p:nvPr/>
              </p:nvSpPr>
              <p:spPr>
                <a:xfrm rot="1800000">
                  <a:off x="4118046" y="1256660"/>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1" name="矩形 220"/>
                <p:cNvSpPr/>
                <p:nvPr/>
              </p:nvSpPr>
              <p:spPr>
                <a:xfrm rot="3600000">
                  <a:off x="4299339" y="1437952"/>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2" name="矩形 221"/>
                <p:cNvSpPr/>
                <p:nvPr/>
              </p:nvSpPr>
              <p:spPr>
                <a:xfrm rot="5400000">
                  <a:off x="4365690" y="1685604"/>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3" name="矩形 222"/>
                <p:cNvSpPr/>
                <p:nvPr/>
              </p:nvSpPr>
              <p:spPr>
                <a:xfrm rot="7200000">
                  <a:off x="4299330" y="1933252"/>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4" name="矩形 223"/>
                <p:cNvSpPr/>
                <p:nvPr/>
              </p:nvSpPr>
              <p:spPr>
                <a:xfrm rot="9000000">
                  <a:off x="4118041" y="2114545"/>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5" name="矩形 224"/>
                <p:cNvSpPr/>
                <p:nvPr/>
              </p:nvSpPr>
              <p:spPr>
                <a:xfrm rot="10800000">
                  <a:off x="3870389" y="2180904"/>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6" name="矩形 225"/>
                <p:cNvSpPr/>
                <p:nvPr/>
              </p:nvSpPr>
              <p:spPr>
                <a:xfrm rot="12600000">
                  <a:off x="3622741" y="2114545"/>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7" name="矩形 226"/>
                <p:cNvSpPr/>
                <p:nvPr/>
              </p:nvSpPr>
              <p:spPr>
                <a:xfrm rot="14400000">
                  <a:off x="3441449" y="1933252"/>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8" name="矩形 227"/>
                <p:cNvSpPr/>
                <p:nvPr/>
              </p:nvSpPr>
              <p:spPr>
                <a:xfrm rot="16200000">
                  <a:off x="3375095" y="1685604"/>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29" name="矩形 228"/>
                <p:cNvSpPr/>
                <p:nvPr/>
              </p:nvSpPr>
              <p:spPr>
                <a:xfrm rot="18000000">
                  <a:off x="3441454" y="1437952"/>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30" name="矩形 229"/>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31" name="任意多边形 230"/>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32" name="任意多边形 231"/>
                <p:cNvSpPr/>
                <p:nvPr/>
              </p:nvSpPr>
              <p:spPr>
                <a:xfrm>
                  <a:off x="3549702" y="1338513"/>
                  <a:ext cx="771086" cy="771086"/>
                </a:xfrm>
                <a:custGeom>
                  <a:avLst/>
                  <a:gdLst>
                    <a:gd name="connsiteX0" fmla="*/ 389436 w 771086"/>
                    <a:gd name="connsiteY0" fmla="*/ 147342 h 771086"/>
                    <a:gd name="connsiteX1" fmla="*/ 152996 w 771086"/>
                    <a:gd name="connsiteY1" fmla="*/ 383782 h 771086"/>
                    <a:gd name="connsiteX2" fmla="*/ 389436 w 771086"/>
                    <a:gd name="connsiteY2" fmla="*/ 620222 h 771086"/>
                    <a:gd name="connsiteX3" fmla="*/ 625876 w 771086"/>
                    <a:gd name="connsiteY3" fmla="*/ 383782 h 771086"/>
                    <a:gd name="connsiteX4" fmla="*/ 389436 w 771086"/>
                    <a:gd name="connsiteY4" fmla="*/ 147342 h 771086"/>
                    <a:gd name="connsiteX5" fmla="*/ 385543 w 771086"/>
                    <a:gd name="connsiteY5" fmla="*/ 0 h 771086"/>
                    <a:gd name="connsiteX6" fmla="*/ 771086 w 771086"/>
                    <a:gd name="connsiteY6" fmla="*/ 385543 h 771086"/>
                    <a:gd name="connsiteX7" fmla="*/ 385543 w 771086"/>
                    <a:gd name="connsiteY7" fmla="*/ 771086 h 771086"/>
                    <a:gd name="connsiteX8" fmla="*/ 0 w 771086"/>
                    <a:gd name="connsiteY8" fmla="*/ 385543 h 771086"/>
                    <a:gd name="connsiteX9" fmla="*/ 385543 w 771086"/>
                    <a:gd name="connsiteY9" fmla="*/ 0 h 771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71086" h="771086">
                      <a:moveTo>
                        <a:pt x="389436" y="147342"/>
                      </a:moveTo>
                      <a:cubicBezTo>
                        <a:pt x="258854" y="147342"/>
                        <a:pt x="152996" y="253200"/>
                        <a:pt x="152996" y="383782"/>
                      </a:cubicBezTo>
                      <a:cubicBezTo>
                        <a:pt x="152996" y="514364"/>
                        <a:pt x="258854" y="620222"/>
                        <a:pt x="389436" y="620222"/>
                      </a:cubicBezTo>
                      <a:cubicBezTo>
                        <a:pt x="520018" y="620222"/>
                        <a:pt x="625876" y="514364"/>
                        <a:pt x="625876" y="383782"/>
                      </a:cubicBezTo>
                      <a:cubicBezTo>
                        <a:pt x="625876" y="253200"/>
                        <a:pt x="520018" y="147342"/>
                        <a:pt x="389436" y="147342"/>
                      </a:cubicBezTo>
                      <a:close/>
                      <a:moveTo>
                        <a:pt x="385543" y="0"/>
                      </a:moveTo>
                      <a:cubicBezTo>
                        <a:pt x="598473" y="0"/>
                        <a:pt x="771086" y="172613"/>
                        <a:pt x="771086" y="385543"/>
                      </a:cubicBezTo>
                      <a:cubicBezTo>
                        <a:pt x="771086" y="598473"/>
                        <a:pt x="598473" y="771086"/>
                        <a:pt x="385543" y="771086"/>
                      </a:cubicBezTo>
                      <a:cubicBezTo>
                        <a:pt x="172613" y="771086"/>
                        <a:pt x="0" y="598473"/>
                        <a:pt x="0" y="385543"/>
                      </a:cubicBezTo>
                      <a:cubicBezTo>
                        <a:pt x="0" y="172613"/>
                        <a:pt x="172613" y="0"/>
                        <a:pt x="385543"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33" name="任意多边形 232"/>
                <p:cNvSpPr/>
                <p:nvPr/>
              </p:nvSpPr>
              <p:spPr>
                <a:xfrm>
                  <a:off x="3601763" y="1388814"/>
                  <a:ext cx="666964" cy="666964"/>
                </a:xfrm>
                <a:custGeom>
                  <a:avLst/>
                  <a:gdLst>
                    <a:gd name="connsiteX0" fmla="*/ 331172 w 666964"/>
                    <a:gd name="connsiteY0" fmla="*/ 120540 h 666964"/>
                    <a:gd name="connsiteX1" fmla="*/ 124230 w 666964"/>
                    <a:gd name="connsiteY1" fmla="*/ 327482 h 666964"/>
                    <a:gd name="connsiteX2" fmla="*/ 331172 w 666964"/>
                    <a:gd name="connsiteY2" fmla="*/ 534424 h 666964"/>
                    <a:gd name="connsiteX3" fmla="*/ 538114 w 666964"/>
                    <a:gd name="connsiteY3" fmla="*/ 327482 h 666964"/>
                    <a:gd name="connsiteX4" fmla="*/ 331172 w 666964"/>
                    <a:gd name="connsiteY4" fmla="*/ 120540 h 666964"/>
                    <a:gd name="connsiteX5" fmla="*/ 333482 w 666964"/>
                    <a:gd name="connsiteY5" fmla="*/ 0 h 666964"/>
                    <a:gd name="connsiteX6" fmla="*/ 666964 w 666964"/>
                    <a:gd name="connsiteY6" fmla="*/ 333482 h 666964"/>
                    <a:gd name="connsiteX7" fmla="*/ 333482 w 666964"/>
                    <a:gd name="connsiteY7" fmla="*/ 666964 h 666964"/>
                    <a:gd name="connsiteX8" fmla="*/ 0 w 666964"/>
                    <a:gd name="connsiteY8" fmla="*/ 333482 h 666964"/>
                    <a:gd name="connsiteX9" fmla="*/ 333482 w 666964"/>
                    <a:gd name="connsiteY9" fmla="*/ 0 h 6669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6964" h="666964">
                      <a:moveTo>
                        <a:pt x="331172" y="120540"/>
                      </a:moveTo>
                      <a:cubicBezTo>
                        <a:pt x="216881" y="120540"/>
                        <a:pt x="124230" y="213191"/>
                        <a:pt x="124230" y="327482"/>
                      </a:cubicBezTo>
                      <a:cubicBezTo>
                        <a:pt x="124230" y="441773"/>
                        <a:pt x="216881" y="534424"/>
                        <a:pt x="331172" y="534424"/>
                      </a:cubicBezTo>
                      <a:cubicBezTo>
                        <a:pt x="445463" y="534424"/>
                        <a:pt x="538114" y="441773"/>
                        <a:pt x="538114" y="327482"/>
                      </a:cubicBezTo>
                      <a:cubicBezTo>
                        <a:pt x="538114" y="213191"/>
                        <a:pt x="445463" y="120540"/>
                        <a:pt x="331172" y="120540"/>
                      </a:cubicBezTo>
                      <a:close/>
                      <a:moveTo>
                        <a:pt x="333482" y="0"/>
                      </a:moveTo>
                      <a:cubicBezTo>
                        <a:pt x="517659" y="0"/>
                        <a:pt x="666964" y="149305"/>
                        <a:pt x="666964" y="333482"/>
                      </a:cubicBezTo>
                      <a:cubicBezTo>
                        <a:pt x="666964" y="517659"/>
                        <a:pt x="517659" y="666964"/>
                        <a:pt x="333482" y="666964"/>
                      </a:cubicBezTo>
                      <a:cubicBezTo>
                        <a:pt x="149305" y="666964"/>
                        <a:pt x="0" y="517659"/>
                        <a:pt x="0" y="333482"/>
                      </a:cubicBezTo>
                      <a:cubicBezTo>
                        <a:pt x="0" y="149305"/>
                        <a:pt x="149305" y="0"/>
                        <a:pt x="333482"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18" name="组合 117"/>
              <p:cNvGrpSpPr/>
              <p:nvPr/>
            </p:nvGrpSpPr>
            <p:grpSpPr>
              <a:xfrm>
                <a:off x="4338942" y="1697927"/>
                <a:ext cx="428383" cy="424144"/>
                <a:chOff x="3404394" y="1190304"/>
                <a:chExt cx="1066091" cy="1066090"/>
              </a:xfrm>
              <a:solidFill>
                <a:srgbClr val="FFB850"/>
              </a:solidFill>
            </p:grpSpPr>
            <p:sp>
              <p:nvSpPr>
                <p:cNvPr id="206" name="矩形 205"/>
                <p:cNvSpPr/>
                <p:nvPr/>
              </p:nvSpPr>
              <p:spPr>
                <a:xfrm>
                  <a:off x="3870400"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7" name="矩形 206"/>
                <p:cNvSpPr/>
                <p:nvPr/>
              </p:nvSpPr>
              <p:spPr>
                <a:xfrm rot="1800000">
                  <a:off x="4118048" y="1256660"/>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8" name="矩形 207"/>
                <p:cNvSpPr/>
                <p:nvPr/>
              </p:nvSpPr>
              <p:spPr>
                <a:xfrm rot="3600000">
                  <a:off x="4299343" y="1437955"/>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9" name="矩形 208"/>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10" name="矩形 209"/>
                <p:cNvSpPr/>
                <p:nvPr/>
              </p:nvSpPr>
              <p:spPr>
                <a:xfrm rot="7200000">
                  <a:off x="4299339" y="1933254"/>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11" name="矩形 210"/>
                <p:cNvSpPr/>
                <p:nvPr/>
              </p:nvSpPr>
              <p:spPr>
                <a:xfrm rot="9000000">
                  <a:off x="4118045"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12" name="矩形 211"/>
                <p:cNvSpPr/>
                <p:nvPr/>
              </p:nvSpPr>
              <p:spPr>
                <a:xfrm rot="10800000">
                  <a:off x="3870396" y="2180902"/>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13" name="矩形 212"/>
                <p:cNvSpPr/>
                <p:nvPr/>
              </p:nvSpPr>
              <p:spPr>
                <a:xfrm rot="12600000">
                  <a:off x="3622747" y="2114545"/>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14" name="矩形 213"/>
                <p:cNvSpPr/>
                <p:nvPr/>
              </p:nvSpPr>
              <p:spPr>
                <a:xfrm rot="14400000">
                  <a:off x="3441454" y="1933254"/>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15" name="矩形 214"/>
                <p:cNvSpPr/>
                <p:nvPr/>
              </p:nvSpPr>
              <p:spPr>
                <a:xfrm rot="16200000">
                  <a:off x="3375098" y="1685603"/>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16" name="矩形 215"/>
                <p:cNvSpPr/>
                <p:nvPr/>
              </p:nvSpPr>
              <p:spPr>
                <a:xfrm rot="18000000">
                  <a:off x="3441458" y="1437955"/>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17" name="矩形 216"/>
                <p:cNvSpPr/>
                <p:nvPr/>
              </p:nvSpPr>
              <p:spPr>
                <a:xfrm rot="19800000">
                  <a:off x="3622749" y="1256660"/>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18" name="任意多边形 217"/>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19" name="组合 118"/>
              <p:cNvGrpSpPr/>
              <p:nvPr/>
            </p:nvGrpSpPr>
            <p:grpSpPr>
              <a:xfrm>
                <a:off x="4632890" y="2300411"/>
                <a:ext cx="251630" cy="249138"/>
                <a:chOff x="3404393" y="1190304"/>
                <a:chExt cx="1066092" cy="1066091"/>
              </a:xfrm>
              <a:solidFill>
                <a:srgbClr val="9055A8"/>
              </a:solidFill>
            </p:grpSpPr>
            <p:sp>
              <p:nvSpPr>
                <p:cNvPr id="193" name="矩形 192"/>
                <p:cNvSpPr/>
                <p:nvPr/>
              </p:nvSpPr>
              <p:spPr>
                <a:xfrm>
                  <a:off x="3870396"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4" name="矩形 193"/>
                <p:cNvSpPr/>
                <p:nvPr/>
              </p:nvSpPr>
              <p:spPr>
                <a:xfrm rot="1800000">
                  <a:off x="41180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5" name="矩形 194"/>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6" name="矩形 195"/>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7" name="矩形 196"/>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8" name="矩形 197"/>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9" name="矩形 198"/>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0" name="矩形 199"/>
                <p:cNvSpPr/>
                <p:nvPr/>
              </p:nvSpPr>
              <p:spPr>
                <a:xfrm rot="12600000">
                  <a:off x="36227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1" name="矩形 200"/>
                <p:cNvSpPr/>
                <p:nvPr/>
              </p:nvSpPr>
              <p:spPr>
                <a:xfrm rot="14400000">
                  <a:off x="3441453"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2" name="矩形 201"/>
                <p:cNvSpPr/>
                <p:nvPr/>
              </p:nvSpPr>
              <p:spPr>
                <a:xfrm rot="16200000">
                  <a:off x="33750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3" name="矩形 202"/>
                <p:cNvSpPr/>
                <p:nvPr/>
              </p:nvSpPr>
              <p:spPr>
                <a:xfrm rot="18000000">
                  <a:off x="3441453"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4" name="矩形 203"/>
                <p:cNvSpPr/>
                <p:nvPr/>
              </p:nvSpPr>
              <p:spPr>
                <a:xfrm rot="19800000">
                  <a:off x="36227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5" name="任意多边形 204"/>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20" name="组合 119"/>
              <p:cNvGrpSpPr/>
              <p:nvPr/>
            </p:nvGrpSpPr>
            <p:grpSpPr>
              <a:xfrm>
                <a:off x="5322821" y="1734754"/>
                <a:ext cx="334919" cy="331603"/>
                <a:chOff x="3404393" y="1190304"/>
                <a:chExt cx="1066092" cy="1066091"/>
              </a:xfrm>
              <a:solidFill>
                <a:srgbClr val="FFB850"/>
              </a:solidFill>
            </p:grpSpPr>
            <p:sp>
              <p:nvSpPr>
                <p:cNvPr id="180" name="矩形 179"/>
                <p:cNvSpPr/>
                <p:nvPr/>
              </p:nvSpPr>
              <p:spPr>
                <a:xfrm>
                  <a:off x="3870396"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1" name="矩形 180"/>
                <p:cNvSpPr/>
                <p:nvPr/>
              </p:nvSpPr>
              <p:spPr>
                <a:xfrm rot="1800000">
                  <a:off x="41180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2" name="矩形 181"/>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3" name="矩形 182"/>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4" name="矩形 183"/>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5" name="矩形 184"/>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6" name="矩形 185"/>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7" name="矩形 186"/>
                <p:cNvSpPr/>
                <p:nvPr/>
              </p:nvSpPr>
              <p:spPr>
                <a:xfrm rot="12600000">
                  <a:off x="36227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8" name="矩形 187"/>
                <p:cNvSpPr/>
                <p:nvPr/>
              </p:nvSpPr>
              <p:spPr>
                <a:xfrm rot="14400000">
                  <a:off x="3441453"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89" name="矩形 188"/>
                <p:cNvSpPr/>
                <p:nvPr/>
              </p:nvSpPr>
              <p:spPr>
                <a:xfrm rot="16200000">
                  <a:off x="33750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0" name="矩形 189"/>
                <p:cNvSpPr/>
                <p:nvPr/>
              </p:nvSpPr>
              <p:spPr>
                <a:xfrm rot="18000000">
                  <a:off x="3441453"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1" name="矩形 190"/>
                <p:cNvSpPr/>
                <p:nvPr/>
              </p:nvSpPr>
              <p:spPr>
                <a:xfrm rot="19800000">
                  <a:off x="36227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92" name="任意多边形 191"/>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21" name="组合 120"/>
              <p:cNvGrpSpPr/>
              <p:nvPr/>
            </p:nvGrpSpPr>
            <p:grpSpPr>
              <a:xfrm>
                <a:off x="3085736" y="3555704"/>
                <a:ext cx="304472" cy="301457"/>
                <a:chOff x="3404393" y="1190304"/>
                <a:chExt cx="1066092" cy="1066091"/>
              </a:xfrm>
              <a:solidFill>
                <a:srgbClr val="9055A8"/>
              </a:solidFill>
            </p:grpSpPr>
            <p:sp>
              <p:nvSpPr>
                <p:cNvPr id="167" name="矩形 166"/>
                <p:cNvSpPr/>
                <p:nvPr/>
              </p:nvSpPr>
              <p:spPr>
                <a:xfrm>
                  <a:off x="3870396"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8" name="矩形 167"/>
                <p:cNvSpPr/>
                <p:nvPr/>
              </p:nvSpPr>
              <p:spPr>
                <a:xfrm rot="1800000">
                  <a:off x="41180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9" name="矩形 168"/>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0" name="矩形 169"/>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1" name="矩形 170"/>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2" name="矩形 171"/>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3" name="矩形 172"/>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4" name="矩形 173"/>
                <p:cNvSpPr/>
                <p:nvPr/>
              </p:nvSpPr>
              <p:spPr>
                <a:xfrm rot="12600000">
                  <a:off x="36227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5" name="矩形 174"/>
                <p:cNvSpPr/>
                <p:nvPr/>
              </p:nvSpPr>
              <p:spPr>
                <a:xfrm rot="14400000">
                  <a:off x="3441453"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6" name="矩形 175"/>
                <p:cNvSpPr/>
                <p:nvPr/>
              </p:nvSpPr>
              <p:spPr>
                <a:xfrm rot="16200000">
                  <a:off x="33750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7" name="矩形 176"/>
                <p:cNvSpPr/>
                <p:nvPr/>
              </p:nvSpPr>
              <p:spPr>
                <a:xfrm rot="18000000">
                  <a:off x="3441453"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8" name="矩形 177"/>
                <p:cNvSpPr/>
                <p:nvPr/>
              </p:nvSpPr>
              <p:spPr>
                <a:xfrm rot="19800000">
                  <a:off x="36227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9" name="任意多边形 178"/>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22" name="组合 121"/>
              <p:cNvGrpSpPr/>
              <p:nvPr/>
            </p:nvGrpSpPr>
            <p:grpSpPr>
              <a:xfrm>
                <a:off x="4574895" y="1245098"/>
                <a:ext cx="536295" cy="520525"/>
                <a:chOff x="3404393" y="1190304"/>
                <a:chExt cx="1066092" cy="1066091"/>
              </a:xfrm>
              <a:solidFill>
                <a:srgbClr val="9055A8"/>
              </a:solidFill>
            </p:grpSpPr>
            <p:sp>
              <p:nvSpPr>
                <p:cNvPr id="154" name="矩形 153"/>
                <p:cNvSpPr/>
                <p:nvPr/>
              </p:nvSpPr>
              <p:spPr>
                <a:xfrm>
                  <a:off x="3870396" y="1190304"/>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55" name="矩形 154"/>
                <p:cNvSpPr/>
                <p:nvPr/>
              </p:nvSpPr>
              <p:spPr>
                <a:xfrm rot="1800000">
                  <a:off x="4118045" y="1256661"/>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56" name="矩形 155"/>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57" name="矩形 156"/>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58" name="矩形 157"/>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59" name="矩形 158"/>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0" name="矩形 159"/>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1" name="矩形 160"/>
                <p:cNvSpPr/>
                <p:nvPr/>
              </p:nvSpPr>
              <p:spPr>
                <a:xfrm rot="12600000">
                  <a:off x="3622746" y="2114547"/>
                  <a:ext cx="134085"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2" name="矩形 161"/>
                <p:cNvSpPr/>
                <p:nvPr/>
              </p:nvSpPr>
              <p:spPr>
                <a:xfrm rot="14400000">
                  <a:off x="3441454" y="1933255"/>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3" name="矩形 162"/>
                <p:cNvSpPr/>
                <p:nvPr/>
              </p:nvSpPr>
              <p:spPr>
                <a:xfrm rot="16200000">
                  <a:off x="3375096" y="1685605"/>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4" name="矩形 163"/>
                <p:cNvSpPr/>
                <p:nvPr/>
              </p:nvSpPr>
              <p:spPr>
                <a:xfrm rot="18000000">
                  <a:off x="3441453" y="1437955"/>
                  <a:ext cx="134086"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5" name="矩形 164"/>
                <p:cNvSpPr/>
                <p:nvPr/>
              </p:nvSpPr>
              <p:spPr>
                <a:xfrm rot="19800000">
                  <a:off x="3622745" y="1256660"/>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66" name="任意多边形 165"/>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23" name="组合 122"/>
              <p:cNvGrpSpPr/>
              <p:nvPr/>
            </p:nvGrpSpPr>
            <p:grpSpPr>
              <a:xfrm>
                <a:off x="5294039" y="2050606"/>
                <a:ext cx="661961" cy="661961"/>
                <a:chOff x="3404393" y="1190304"/>
                <a:chExt cx="1066092" cy="1066091"/>
              </a:xfrm>
            </p:grpSpPr>
            <p:sp>
              <p:nvSpPr>
                <p:cNvPr id="139" name="矩形 138"/>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0" name="矩形 139"/>
                <p:cNvSpPr/>
                <p:nvPr/>
              </p:nvSpPr>
              <p:spPr>
                <a:xfrm rot="1800000">
                  <a:off x="41180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1" name="矩形 140"/>
                <p:cNvSpPr/>
                <p:nvPr/>
              </p:nvSpPr>
              <p:spPr>
                <a:xfrm rot="3600000">
                  <a:off x="4299338"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2" name="矩形 141"/>
                <p:cNvSpPr/>
                <p:nvPr/>
              </p:nvSpPr>
              <p:spPr>
                <a:xfrm rot="5400000">
                  <a:off x="43656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3" name="矩形 142"/>
                <p:cNvSpPr/>
                <p:nvPr/>
              </p:nvSpPr>
              <p:spPr>
                <a:xfrm rot="7200000">
                  <a:off x="4299338"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4" name="矩形 143"/>
                <p:cNvSpPr/>
                <p:nvPr/>
              </p:nvSpPr>
              <p:spPr>
                <a:xfrm rot="9000000">
                  <a:off x="41180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5" name="矩形 144"/>
                <p:cNvSpPr/>
                <p:nvPr/>
              </p:nvSpPr>
              <p:spPr>
                <a:xfrm rot="10800000">
                  <a:off x="3870396" y="2180903"/>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6" name="矩形 145"/>
                <p:cNvSpPr/>
                <p:nvPr/>
              </p:nvSpPr>
              <p:spPr>
                <a:xfrm rot="12600000">
                  <a:off x="36227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7" name="矩形 146"/>
                <p:cNvSpPr/>
                <p:nvPr/>
              </p:nvSpPr>
              <p:spPr>
                <a:xfrm rot="14400000">
                  <a:off x="3441453"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8" name="矩形 147"/>
                <p:cNvSpPr/>
                <p:nvPr/>
              </p:nvSpPr>
              <p:spPr>
                <a:xfrm rot="16200000">
                  <a:off x="33750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49" name="矩形 148"/>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50" name="矩形 149"/>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51" name="任意多边形 150"/>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52" name="任意多边形 151"/>
                <p:cNvSpPr/>
                <p:nvPr/>
              </p:nvSpPr>
              <p:spPr>
                <a:xfrm>
                  <a:off x="3549702" y="1338513"/>
                  <a:ext cx="771086" cy="771086"/>
                </a:xfrm>
                <a:custGeom>
                  <a:avLst/>
                  <a:gdLst>
                    <a:gd name="connsiteX0" fmla="*/ 389436 w 771086"/>
                    <a:gd name="connsiteY0" fmla="*/ 147342 h 771086"/>
                    <a:gd name="connsiteX1" fmla="*/ 152996 w 771086"/>
                    <a:gd name="connsiteY1" fmla="*/ 383782 h 771086"/>
                    <a:gd name="connsiteX2" fmla="*/ 389436 w 771086"/>
                    <a:gd name="connsiteY2" fmla="*/ 620222 h 771086"/>
                    <a:gd name="connsiteX3" fmla="*/ 625876 w 771086"/>
                    <a:gd name="connsiteY3" fmla="*/ 383782 h 771086"/>
                    <a:gd name="connsiteX4" fmla="*/ 389436 w 771086"/>
                    <a:gd name="connsiteY4" fmla="*/ 147342 h 771086"/>
                    <a:gd name="connsiteX5" fmla="*/ 385543 w 771086"/>
                    <a:gd name="connsiteY5" fmla="*/ 0 h 771086"/>
                    <a:gd name="connsiteX6" fmla="*/ 771086 w 771086"/>
                    <a:gd name="connsiteY6" fmla="*/ 385543 h 771086"/>
                    <a:gd name="connsiteX7" fmla="*/ 385543 w 771086"/>
                    <a:gd name="connsiteY7" fmla="*/ 771086 h 771086"/>
                    <a:gd name="connsiteX8" fmla="*/ 0 w 771086"/>
                    <a:gd name="connsiteY8" fmla="*/ 385543 h 771086"/>
                    <a:gd name="connsiteX9" fmla="*/ 385543 w 771086"/>
                    <a:gd name="connsiteY9" fmla="*/ 0 h 771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71086" h="771086">
                      <a:moveTo>
                        <a:pt x="389436" y="147342"/>
                      </a:moveTo>
                      <a:cubicBezTo>
                        <a:pt x="258854" y="147342"/>
                        <a:pt x="152996" y="253200"/>
                        <a:pt x="152996" y="383782"/>
                      </a:cubicBezTo>
                      <a:cubicBezTo>
                        <a:pt x="152996" y="514364"/>
                        <a:pt x="258854" y="620222"/>
                        <a:pt x="389436" y="620222"/>
                      </a:cubicBezTo>
                      <a:cubicBezTo>
                        <a:pt x="520018" y="620222"/>
                        <a:pt x="625876" y="514364"/>
                        <a:pt x="625876" y="383782"/>
                      </a:cubicBezTo>
                      <a:cubicBezTo>
                        <a:pt x="625876" y="253200"/>
                        <a:pt x="520018" y="147342"/>
                        <a:pt x="389436" y="147342"/>
                      </a:cubicBezTo>
                      <a:close/>
                      <a:moveTo>
                        <a:pt x="385543" y="0"/>
                      </a:moveTo>
                      <a:cubicBezTo>
                        <a:pt x="598473" y="0"/>
                        <a:pt x="771086" y="172613"/>
                        <a:pt x="771086" y="385543"/>
                      </a:cubicBezTo>
                      <a:cubicBezTo>
                        <a:pt x="771086" y="598473"/>
                        <a:pt x="598473" y="771086"/>
                        <a:pt x="385543" y="771086"/>
                      </a:cubicBezTo>
                      <a:cubicBezTo>
                        <a:pt x="172613" y="771086"/>
                        <a:pt x="0" y="598473"/>
                        <a:pt x="0" y="385543"/>
                      </a:cubicBezTo>
                      <a:cubicBezTo>
                        <a:pt x="0" y="172613"/>
                        <a:pt x="172613" y="0"/>
                        <a:pt x="385543"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53" name="任意多边形 152"/>
                <p:cNvSpPr/>
                <p:nvPr/>
              </p:nvSpPr>
              <p:spPr>
                <a:xfrm>
                  <a:off x="3601763" y="1388815"/>
                  <a:ext cx="666964" cy="666963"/>
                </a:xfrm>
                <a:custGeom>
                  <a:avLst/>
                  <a:gdLst>
                    <a:gd name="connsiteX0" fmla="*/ 331172 w 666964"/>
                    <a:gd name="connsiteY0" fmla="*/ 120540 h 666964"/>
                    <a:gd name="connsiteX1" fmla="*/ 124230 w 666964"/>
                    <a:gd name="connsiteY1" fmla="*/ 327482 h 666964"/>
                    <a:gd name="connsiteX2" fmla="*/ 331172 w 666964"/>
                    <a:gd name="connsiteY2" fmla="*/ 534424 h 666964"/>
                    <a:gd name="connsiteX3" fmla="*/ 538114 w 666964"/>
                    <a:gd name="connsiteY3" fmla="*/ 327482 h 666964"/>
                    <a:gd name="connsiteX4" fmla="*/ 331172 w 666964"/>
                    <a:gd name="connsiteY4" fmla="*/ 120540 h 666964"/>
                    <a:gd name="connsiteX5" fmla="*/ 333482 w 666964"/>
                    <a:gd name="connsiteY5" fmla="*/ 0 h 666964"/>
                    <a:gd name="connsiteX6" fmla="*/ 666964 w 666964"/>
                    <a:gd name="connsiteY6" fmla="*/ 333482 h 666964"/>
                    <a:gd name="connsiteX7" fmla="*/ 333482 w 666964"/>
                    <a:gd name="connsiteY7" fmla="*/ 666964 h 666964"/>
                    <a:gd name="connsiteX8" fmla="*/ 0 w 666964"/>
                    <a:gd name="connsiteY8" fmla="*/ 333482 h 666964"/>
                    <a:gd name="connsiteX9" fmla="*/ 333482 w 666964"/>
                    <a:gd name="connsiteY9" fmla="*/ 0 h 6669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6964" h="666964">
                      <a:moveTo>
                        <a:pt x="331172" y="120540"/>
                      </a:moveTo>
                      <a:cubicBezTo>
                        <a:pt x="216881" y="120540"/>
                        <a:pt x="124230" y="213191"/>
                        <a:pt x="124230" y="327482"/>
                      </a:cubicBezTo>
                      <a:cubicBezTo>
                        <a:pt x="124230" y="441773"/>
                        <a:pt x="216881" y="534424"/>
                        <a:pt x="331172" y="534424"/>
                      </a:cubicBezTo>
                      <a:cubicBezTo>
                        <a:pt x="445463" y="534424"/>
                        <a:pt x="538114" y="441773"/>
                        <a:pt x="538114" y="327482"/>
                      </a:cubicBezTo>
                      <a:cubicBezTo>
                        <a:pt x="538114" y="213191"/>
                        <a:pt x="445463" y="120540"/>
                        <a:pt x="331172" y="120540"/>
                      </a:cubicBezTo>
                      <a:close/>
                      <a:moveTo>
                        <a:pt x="333482" y="0"/>
                      </a:moveTo>
                      <a:cubicBezTo>
                        <a:pt x="517659" y="0"/>
                        <a:pt x="666964" y="149305"/>
                        <a:pt x="666964" y="333482"/>
                      </a:cubicBezTo>
                      <a:cubicBezTo>
                        <a:pt x="666964" y="517659"/>
                        <a:pt x="517659" y="666964"/>
                        <a:pt x="333482" y="666964"/>
                      </a:cubicBezTo>
                      <a:cubicBezTo>
                        <a:pt x="149305" y="666964"/>
                        <a:pt x="0" y="517659"/>
                        <a:pt x="0" y="333482"/>
                      </a:cubicBezTo>
                      <a:cubicBezTo>
                        <a:pt x="0" y="149305"/>
                        <a:pt x="149305" y="0"/>
                        <a:pt x="333482"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sp>
            <p:nvSpPr>
              <p:cNvPr id="124" name="任意多边形 123"/>
              <p:cNvSpPr/>
              <p:nvPr/>
            </p:nvSpPr>
            <p:spPr>
              <a:xfrm>
                <a:off x="3678652" y="2562301"/>
                <a:ext cx="1537436" cy="320085"/>
              </a:xfrm>
              <a:custGeom>
                <a:avLst/>
                <a:gdLst>
                  <a:gd name="connsiteX0" fmla="*/ 1184472 w 1537436"/>
                  <a:gd name="connsiteY0" fmla="*/ 0 h 320085"/>
                  <a:gd name="connsiteX1" fmla="*/ 1537436 w 1537436"/>
                  <a:gd name="connsiteY1" fmla="*/ 0 h 320085"/>
                  <a:gd name="connsiteX2" fmla="*/ 1537436 w 1537436"/>
                  <a:gd name="connsiteY2" fmla="*/ 9999 h 320085"/>
                  <a:gd name="connsiteX3" fmla="*/ 1360678 w 1537436"/>
                  <a:gd name="connsiteY3" fmla="*/ 161713 h 320085"/>
                  <a:gd name="connsiteX4" fmla="*/ 1537436 w 1537436"/>
                  <a:gd name="connsiteY4" fmla="*/ 313427 h 320085"/>
                  <a:gd name="connsiteX5" fmla="*/ 1537436 w 1537436"/>
                  <a:gd name="connsiteY5" fmla="*/ 320085 h 320085"/>
                  <a:gd name="connsiteX6" fmla="*/ 1184472 w 1537436"/>
                  <a:gd name="connsiteY6" fmla="*/ 320085 h 320085"/>
                  <a:gd name="connsiteX7" fmla="*/ 982517 w 1537436"/>
                  <a:gd name="connsiteY7" fmla="*/ 186471 h 320085"/>
                  <a:gd name="connsiteX8" fmla="*/ 310500 w 1537436"/>
                  <a:gd name="connsiteY8" fmla="*/ 186471 h 320085"/>
                  <a:gd name="connsiteX9" fmla="*/ 363008 w 1537436"/>
                  <a:gd name="connsiteY9" fmla="*/ 258248 h 320085"/>
                  <a:gd name="connsiteX10" fmla="*/ 363008 w 1537436"/>
                  <a:gd name="connsiteY10" fmla="*/ 267292 h 320085"/>
                  <a:gd name="connsiteX11" fmla="*/ 0 w 1537436"/>
                  <a:gd name="connsiteY11" fmla="*/ 161199 h 320085"/>
                  <a:gd name="connsiteX12" fmla="*/ 363008 w 1537436"/>
                  <a:gd name="connsiteY12" fmla="*/ 55106 h 320085"/>
                  <a:gd name="connsiteX13" fmla="*/ 363008 w 1537436"/>
                  <a:gd name="connsiteY13" fmla="*/ 64150 h 320085"/>
                  <a:gd name="connsiteX14" fmla="*/ 312191 w 1537436"/>
                  <a:gd name="connsiteY14" fmla="*/ 133615 h 320085"/>
                  <a:gd name="connsiteX15" fmla="*/ 982517 w 1537436"/>
                  <a:gd name="connsiteY15" fmla="*/ 133615 h 3200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1537436" h="320085">
                    <a:moveTo>
                      <a:pt x="1184472" y="0"/>
                    </a:moveTo>
                    <a:lnTo>
                      <a:pt x="1537436" y="0"/>
                    </a:lnTo>
                    <a:lnTo>
                      <a:pt x="1537436" y="9999"/>
                    </a:lnTo>
                    <a:lnTo>
                      <a:pt x="1360678" y="161713"/>
                    </a:lnTo>
                    <a:lnTo>
                      <a:pt x="1537436" y="313427"/>
                    </a:lnTo>
                    <a:lnTo>
                      <a:pt x="1537436" y="320085"/>
                    </a:lnTo>
                    <a:lnTo>
                      <a:pt x="1184472" y="320085"/>
                    </a:lnTo>
                    <a:lnTo>
                      <a:pt x="982517" y="186471"/>
                    </a:lnTo>
                    <a:lnTo>
                      <a:pt x="310500" y="186471"/>
                    </a:lnTo>
                    <a:lnTo>
                      <a:pt x="363008" y="258248"/>
                    </a:lnTo>
                    <a:lnTo>
                      <a:pt x="363008" y="267292"/>
                    </a:lnTo>
                    <a:lnTo>
                      <a:pt x="0" y="161199"/>
                    </a:lnTo>
                    <a:lnTo>
                      <a:pt x="363008" y="55106"/>
                    </a:lnTo>
                    <a:lnTo>
                      <a:pt x="363008" y="64150"/>
                    </a:lnTo>
                    <a:lnTo>
                      <a:pt x="312191" y="133615"/>
                    </a:lnTo>
                    <a:lnTo>
                      <a:pt x="982517" y="133615"/>
                    </a:ln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nvGrpSpPr>
              <p:cNvPr id="125" name="组合 124"/>
              <p:cNvGrpSpPr/>
              <p:nvPr/>
            </p:nvGrpSpPr>
            <p:grpSpPr>
              <a:xfrm>
                <a:off x="3866817" y="1164662"/>
                <a:ext cx="627196" cy="620989"/>
                <a:chOff x="3404391" y="1190304"/>
                <a:chExt cx="1066092" cy="1066091"/>
              </a:xfrm>
              <a:solidFill>
                <a:srgbClr val="01ACBE"/>
              </a:solidFill>
            </p:grpSpPr>
            <p:sp>
              <p:nvSpPr>
                <p:cNvPr id="126" name="矩形 125"/>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27" name="矩形 126"/>
                <p:cNvSpPr/>
                <p:nvPr/>
              </p:nvSpPr>
              <p:spPr>
                <a:xfrm rot="1800000">
                  <a:off x="4118046" y="1256661"/>
                  <a:ext cx="134084" cy="75493"/>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28" name="矩形 127"/>
                <p:cNvSpPr/>
                <p:nvPr/>
              </p:nvSpPr>
              <p:spPr>
                <a:xfrm rot="3600000">
                  <a:off x="4299337" y="1437955"/>
                  <a:ext cx="134084"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29" name="矩形 128"/>
                <p:cNvSpPr/>
                <p:nvPr/>
              </p:nvSpPr>
              <p:spPr>
                <a:xfrm rot="5400000">
                  <a:off x="4365695" y="1685604"/>
                  <a:ext cx="134084"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30" name="矩形 129"/>
                <p:cNvSpPr/>
                <p:nvPr/>
              </p:nvSpPr>
              <p:spPr>
                <a:xfrm rot="7200000">
                  <a:off x="4299338" y="1933254"/>
                  <a:ext cx="134084"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31" name="矩形 130"/>
                <p:cNvSpPr/>
                <p:nvPr/>
              </p:nvSpPr>
              <p:spPr>
                <a:xfrm rot="9000000">
                  <a:off x="4118045" y="2114546"/>
                  <a:ext cx="134084" cy="75493"/>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32" name="矩形 131"/>
                <p:cNvSpPr/>
                <p:nvPr/>
              </p:nvSpPr>
              <p:spPr>
                <a:xfrm rot="10800000">
                  <a:off x="3870394" y="2180902"/>
                  <a:ext cx="134084" cy="75493"/>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33" name="矩形 132"/>
                <p:cNvSpPr/>
                <p:nvPr/>
              </p:nvSpPr>
              <p:spPr>
                <a:xfrm rot="12600000">
                  <a:off x="3622744" y="2114546"/>
                  <a:ext cx="134084" cy="75493"/>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34" name="矩形 133"/>
                <p:cNvSpPr/>
                <p:nvPr/>
              </p:nvSpPr>
              <p:spPr>
                <a:xfrm rot="14400000">
                  <a:off x="3441452"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35" name="矩形 134"/>
                <p:cNvSpPr/>
                <p:nvPr/>
              </p:nvSpPr>
              <p:spPr>
                <a:xfrm rot="16200000">
                  <a:off x="3375094" y="1685605"/>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36" name="矩形 135"/>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37" name="矩形 136"/>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38" name="任意多边形 137"/>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sp>
          <p:nvSpPr>
            <p:cNvPr id="96" name="椭圆 95"/>
            <p:cNvSpPr/>
            <p:nvPr/>
          </p:nvSpPr>
          <p:spPr>
            <a:xfrm>
              <a:off x="2790790" y="5408047"/>
              <a:ext cx="3166662" cy="486717"/>
            </a:xfrm>
            <a:prstGeom prst="ellipse">
              <a:avLst/>
            </a:prstGeom>
            <a:gradFill flip="none" rotWithShape="1">
              <a:gsLst>
                <a:gs pos="0">
                  <a:schemeClr val="tx1">
                    <a:alpha val="30000"/>
                  </a:schemeClr>
                </a:gs>
                <a:gs pos="100000">
                  <a:srgbClr val="F3F3F3">
                    <a:alpha val="0"/>
                  </a:srgbClr>
                </a:gs>
              </a:gsLst>
              <a:path path="shap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312" name="组合 311"/>
          <p:cNvGrpSpPr/>
          <p:nvPr/>
        </p:nvGrpSpPr>
        <p:grpSpPr>
          <a:xfrm>
            <a:off x="5680184" y="2897749"/>
            <a:ext cx="457582" cy="458524"/>
            <a:chOff x="7099916" y="4007017"/>
            <a:chExt cx="610268" cy="611524"/>
          </a:xfrm>
        </p:grpSpPr>
        <p:sp>
          <p:nvSpPr>
            <p:cNvPr id="313" name="任意多边形 312"/>
            <p:cNvSpPr/>
            <p:nvPr/>
          </p:nvSpPr>
          <p:spPr>
            <a:xfrm>
              <a:off x="7099916" y="4007017"/>
              <a:ext cx="610268" cy="611524"/>
            </a:xfrm>
            <a:custGeom>
              <a:avLst/>
              <a:gdLst>
                <a:gd name="connsiteX0" fmla="*/ 413081 w 772416"/>
                <a:gd name="connsiteY0" fmla="*/ 961 h 772416"/>
                <a:gd name="connsiteX1" fmla="*/ 720618 w 772416"/>
                <a:gd name="connsiteY1" fmla="*/ 193136 h 772416"/>
                <a:gd name="connsiteX2" fmla="*/ 579280 w 772416"/>
                <a:gd name="connsiteY2" fmla="*/ 720618 h 772416"/>
                <a:gd name="connsiteX3" fmla="*/ 51797 w 772416"/>
                <a:gd name="connsiteY3" fmla="*/ 579280 h 772416"/>
                <a:gd name="connsiteX4" fmla="*/ 193136 w 772416"/>
                <a:gd name="connsiteY4" fmla="*/ 51797 h 772416"/>
                <a:gd name="connsiteX5" fmla="*/ 413081 w 772416"/>
                <a:gd name="connsiteY5" fmla="*/ 961 h 7724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72416" h="772416">
                  <a:moveTo>
                    <a:pt x="413081" y="961"/>
                  </a:moveTo>
                  <a:cubicBezTo>
                    <a:pt x="536732" y="9700"/>
                    <a:pt x="653974" y="77705"/>
                    <a:pt x="720618" y="193136"/>
                  </a:cubicBezTo>
                  <a:cubicBezTo>
                    <a:pt x="827249" y="377825"/>
                    <a:pt x="763969" y="613988"/>
                    <a:pt x="579280" y="720618"/>
                  </a:cubicBezTo>
                  <a:cubicBezTo>
                    <a:pt x="394590" y="827249"/>
                    <a:pt x="158428" y="763969"/>
                    <a:pt x="51797" y="579280"/>
                  </a:cubicBezTo>
                  <a:cubicBezTo>
                    <a:pt x="-54833" y="394590"/>
                    <a:pt x="8446" y="158428"/>
                    <a:pt x="193136" y="51797"/>
                  </a:cubicBezTo>
                  <a:cubicBezTo>
                    <a:pt x="262394" y="11811"/>
                    <a:pt x="338891" y="-4282"/>
                    <a:pt x="413081" y="961"/>
                  </a:cubicBezTo>
                  <a:close/>
                </a:path>
              </a:pathLst>
            </a:cu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bg1"/>
                </a:solidFill>
                <a:effectLst>
                  <a:outerShdw blurRad="38100" dist="38100" dir="2700000" algn="tl">
                    <a:srgbClr val="000000">
                      <a:alpha val="43137"/>
                    </a:srgbClr>
                  </a:outerShdw>
                </a:effectLst>
                <a:latin typeface="DIN-BoldItalic" pitchFamily="50" charset="0"/>
              </a:endParaRPr>
            </a:p>
          </p:txBody>
        </p:sp>
        <p:sp>
          <p:nvSpPr>
            <p:cNvPr id="314" name="KSO_Shape"/>
            <p:cNvSpPr/>
            <p:nvPr/>
          </p:nvSpPr>
          <p:spPr bwMode="auto">
            <a:xfrm>
              <a:off x="7333475" y="4177792"/>
              <a:ext cx="144405" cy="269974"/>
            </a:xfrm>
            <a:custGeom>
              <a:avLst/>
              <a:gdLst>
                <a:gd name="T0" fmla="*/ 134485 w 2938"/>
                <a:gd name="T1" fmla="*/ 2420 h 5511"/>
                <a:gd name="T2" fmla="*/ 89887 w 2938"/>
                <a:gd name="T3" fmla="*/ 15901 h 5511"/>
                <a:gd name="T4" fmla="*/ 51858 w 2938"/>
                <a:gd name="T5" fmla="*/ 41481 h 5511"/>
                <a:gd name="T6" fmla="*/ 22817 w 2938"/>
                <a:gd name="T7" fmla="*/ 77085 h 5511"/>
                <a:gd name="T8" fmla="*/ 4840 w 2938"/>
                <a:gd name="T9" fmla="*/ 119257 h 5511"/>
                <a:gd name="T10" fmla="*/ 0 w 2938"/>
                <a:gd name="T11" fmla="*/ 1746336 h 5511"/>
                <a:gd name="T12" fmla="*/ 4840 w 2938"/>
                <a:gd name="T13" fmla="*/ 1786089 h 5511"/>
                <a:gd name="T14" fmla="*/ 22817 w 2938"/>
                <a:gd name="T15" fmla="*/ 1828606 h 5511"/>
                <a:gd name="T16" fmla="*/ 51858 w 2938"/>
                <a:gd name="T17" fmla="*/ 1863865 h 5511"/>
                <a:gd name="T18" fmla="*/ 89887 w 2938"/>
                <a:gd name="T19" fmla="*/ 1889445 h 5511"/>
                <a:gd name="T20" fmla="*/ 134485 w 2938"/>
                <a:gd name="T21" fmla="*/ 1903272 h 5511"/>
                <a:gd name="T22" fmla="*/ 864989 w 2938"/>
                <a:gd name="T23" fmla="*/ 1905000 h 5511"/>
                <a:gd name="T24" fmla="*/ 911316 w 2938"/>
                <a:gd name="T25" fmla="*/ 1895667 h 5511"/>
                <a:gd name="T26" fmla="*/ 952111 w 2938"/>
                <a:gd name="T27" fmla="*/ 1873544 h 5511"/>
                <a:gd name="T28" fmla="*/ 984263 w 2938"/>
                <a:gd name="T29" fmla="*/ 1841396 h 5511"/>
                <a:gd name="T30" fmla="*/ 1006043 w 2938"/>
                <a:gd name="T31" fmla="*/ 1800953 h 5511"/>
                <a:gd name="T32" fmla="*/ 1015377 w 2938"/>
                <a:gd name="T33" fmla="*/ 1754633 h 5511"/>
                <a:gd name="T34" fmla="*/ 1013994 w 2938"/>
                <a:gd name="T35" fmla="*/ 134812 h 5511"/>
                <a:gd name="T36" fmla="*/ 999820 w 2938"/>
                <a:gd name="T37" fmla="*/ 90220 h 5511"/>
                <a:gd name="T38" fmla="*/ 974237 w 2938"/>
                <a:gd name="T39" fmla="*/ 52542 h 5511"/>
                <a:gd name="T40" fmla="*/ 938973 w 2938"/>
                <a:gd name="T41" fmla="*/ 23160 h 5511"/>
                <a:gd name="T42" fmla="*/ 896450 w 2938"/>
                <a:gd name="T43" fmla="*/ 5531 h 5511"/>
                <a:gd name="T44" fmla="*/ 412789 w 2938"/>
                <a:gd name="T45" fmla="*/ 127553 h 5511"/>
                <a:gd name="T46" fmla="*/ 615380 w 2938"/>
                <a:gd name="T47" fmla="*/ 129973 h 5511"/>
                <a:gd name="T48" fmla="*/ 629209 w 2938"/>
                <a:gd name="T49" fmla="*/ 141034 h 5511"/>
                <a:gd name="T50" fmla="*/ 635086 w 2938"/>
                <a:gd name="T51" fmla="*/ 159009 h 5511"/>
                <a:gd name="T52" fmla="*/ 630938 w 2938"/>
                <a:gd name="T53" fmla="*/ 174219 h 5511"/>
                <a:gd name="T54" fmla="*/ 618146 w 2938"/>
                <a:gd name="T55" fmla="*/ 187009 h 5511"/>
                <a:gd name="T56" fmla="*/ 412789 w 2938"/>
                <a:gd name="T57" fmla="*/ 190811 h 5511"/>
                <a:gd name="T58" fmla="*/ 397577 w 2938"/>
                <a:gd name="T59" fmla="*/ 187009 h 5511"/>
                <a:gd name="T60" fmla="*/ 384440 w 2938"/>
                <a:gd name="T61" fmla="*/ 174219 h 5511"/>
                <a:gd name="T62" fmla="*/ 380637 w 2938"/>
                <a:gd name="T63" fmla="*/ 159009 h 5511"/>
                <a:gd name="T64" fmla="*/ 386168 w 2938"/>
                <a:gd name="T65" fmla="*/ 141034 h 5511"/>
                <a:gd name="T66" fmla="*/ 400343 w 2938"/>
                <a:gd name="T67" fmla="*/ 129973 h 5511"/>
                <a:gd name="T68" fmla="*/ 507516 w 2938"/>
                <a:gd name="T69" fmla="*/ 1841742 h 5511"/>
                <a:gd name="T70" fmla="*/ 479513 w 2938"/>
                <a:gd name="T71" fmla="*/ 1837594 h 5511"/>
                <a:gd name="T72" fmla="*/ 454275 w 2938"/>
                <a:gd name="T73" fmla="*/ 1825495 h 5511"/>
                <a:gd name="T74" fmla="*/ 434223 w 2938"/>
                <a:gd name="T75" fmla="*/ 1806829 h 5511"/>
                <a:gd name="T76" fmla="*/ 420049 w 2938"/>
                <a:gd name="T77" fmla="*/ 1783323 h 5511"/>
                <a:gd name="T78" fmla="*/ 413134 w 2938"/>
                <a:gd name="T79" fmla="*/ 1756015 h 5511"/>
                <a:gd name="T80" fmla="*/ 413826 w 2938"/>
                <a:gd name="T81" fmla="*/ 1731818 h 5511"/>
                <a:gd name="T82" fmla="*/ 422123 w 2938"/>
                <a:gd name="T83" fmla="*/ 1704856 h 5511"/>
                <a:gd name="T84" fmla="*/ 437335 w 2938"/>
                <a:gd name="T85" fmla="*/ 1682387 h 5511"/>
                <a:gd name="T86" fmla="*/ 458078 w 2938"/>
                <a:gd name="T87" fmla="*/ 1665103 h 5511"/>
                <a:gd name="T88" fmla="*/ 483661 w 2938"/>
                <a:gd name="T89" fmla="*/ 1654042 h 5511"/>
                <a:gd name="T90" fmla="*/ 507516 w 2938"/>
                <a:gd name="T91" fmla="*/ 1651277 h 5511"/>
                <a:gd name="T92" fmla="*/ 536210 w 2938"/>
                <a:gd name="T93" fmla="*/ 1655425 h 5511"/>
                <a:gd name="T94" fmla="*/ 561102 w 2938"/>
                <a:gd name="T95" fmla="*/ 1667523 h 5511"/>
                <a:gd name="T96" fmla="*/ 581154 w 2938"/>
                <a:gd name="T97" fmla="*/ 1685498 h 5511"/>
                <a:gd name="T98" fmla="*/ 595674 w 2938"/>
                <a:gd name="T99" fmla="*/ 1709349 h 5511"/>
                <a:gd name="T100" fmla="*/ 602589 w 2938"/>
                <a:gd name="T101" fmla="*/ 1737003 h 5511"/>
                <a:gd name="T102" fmla="*/ 601897 w 2938"/>
                <a:gd name="T103" fmla="*/ 1761200 h 5511"/>
                <a:gd name="T104" fmla="*/ 593600 w 2938"/>
                <a:gd name="T105" fmla="*/ 1787817 h 5511"/>
                <a:gd name="T106" fmla="*/ 578388 w 2938"/>
                <a:gd name="T107" fmla="*/ 1810631 h 5511"/>
                <a:gd name="T108" fmla="*/ 556954 w 2938"/>
                <a:gd name="T109" fmla="*/ 1827915 h 5511"/>
                <a:gd name="T110" fmla="*/ 531370 w 2938"/>
                <a:gd name="T111" fmla="*/ 1838631 h 5511"/>
                <a:gd name="T112" fmla="*/ 952456 w 2938"/>
                <a:gd name="T113" fmla="*/ 1587673 h 5511"/>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0" t="0" r="r" b="b"/>
              <a:pathLst>
                <a:path w="2938" h="5511">
                  <a:moveTo>
                    <a:pt x="2479" y="0"/>
                  </a:moveTo>
                  <a:lnTo>
                    <a:pt x="458" y="0"/>
                  </a:lnTo>
                  <a:lnTo>
                    <a:pt x="435" y="1"/>
                  </a:lnTo>
                  <a:lnTo>
                    <a:pt x="412" y="3"/>
                  </a:lnTo>
                  <a:lnTo>
                    <a:pt x="389" y="7"/>
                  </a:lnTo>
                  <a:lnTo>
                    <a:pt x="366" y="11"/>
                  </a:lnTo>
                  <a:lnTo>
                    <a:pt x="345" y="16"/>
                  </a:lnTo>
                  <a:lnTo>
                    <a:pt x="322" y="22"/>
                  </a:lnTo>
                  <a:lnTo>
                    <a:pt x="301" y="29"/>
                  </a:lnTo>
                  <a:lnTo>
                    <a:pt x="281" y="37"/>
                  </a:lnTo>
                  <a:lnTo>
                    <a:pt x="260" y="46"/>
                  </a:lnTo>
                  <a:lnTo>
                    <a:pt x="240" y="56"/>
                  </a:lnTo>
                  <a:lnTo>
                    <a:pt x="221" y="67"/>
                  </a:lnTo>
                  <a:lnTo>
                    <a:pt x="203" y="80"/>
                  </a:lnTo>
                  <a:lnTo>
                    <a:pt x="184" y="93"/>
                  </a:lnTo>
                  <a:lnTo>
                    <a:pt x="167" y="106"/>
                  </a:lnTo>
                  <a:lnTo>
                    <a:pt x="150" y="120"/>
                  </a:lnTo>
                  <a:lnTo>
                    <a:pt x="135" y="135"/>
                  </a:lnTo>
                  <a:lnTo>
                    <a:pt x="119" y="152"/>
                  </a:lnTo>
                  <a:lnTo>
                    <a:pt x="104" y="169"/>
                  </a:lnTo>
                  <a:lnTo>
                    <a:pt x="91" y="186"/>
                  </a:lnTo>
                  <a:lnTo>
                    <a:pt x="78" y="203"/>
                  </a:lnTo>
                  <a:lnTo>
                    <a:pt x="66" y="223"/>
                  </a:lnTo>
                  <a:lnTo>
                    <a:pt x="55" y="242"/>
                  </a:lnTo>
                  <a:lnTo>
                    <a:pt x="45" y="261"/>
                  </a:lnTo>
                  <a:lnTo>
                    <a:pt x="35" y="281"/>
                  </a:lnTo>
                  <a:lnTo>
                    <a:pt x="27" y="303"/>
                  </a:lnTo>
                  <a:lnTo>
                    <a:pt x="20" y="324"/>
                  </a:lnTo>
                  <a:lnTo>
                    <a:pt x="14" y="345"/>
                  </a:lnTo>
                  <a:lnTo>
                    <a:pt x="9" y="368"/>
                  </a:lnTo>
                  <a:lnTo>
                    <a:pt x="5" y="390"/>
                  </a:lnTo>
                  <a:lnTo>
                    <a:pt x="2" y="413"/>
                  </a:lnTo>
                  <a:lnTo>
                    <a:pt x="0" y="437"/>
                  </a:lnTo>
                  <a:lnTo>
                    <a:pt x="0" y="460"/>
                  </a:lnTo>
                  <a:lnTo>
                    <a:pt x="0" y="5052"/>
                  </a:lnTo>
                  <a:lnTo>
                    <a:pt x="0" y="5076"/>
                  </a:lnTo>
                  <a:lnTo>
                    <a:pt x="2" y="5099"/>
                  </a:lnTo>
                  <a:lnTo>
                    <a:pt x="5" y="5122"/>
                  </a:lnTo>
                  <a:lnTo>
                    <a:pt x="9" y="5144"/>
                  </a:lnTo>
                  <a:lnTo>
                    <a:pt x="14" y="5167"/>
                  </a:lnTo>
                  <a:lnTo>
                    <a:pt x="20" y="5189"/>
                  </a:lnTo>
                  <a:lnTo>
                    <a:pt x="27" y="5210"/>
                  </a:lnTo>
                  <a:lnTo>
                    <a:pt x="35" y="5230"/>
                  </a:lnTo>
                  <a:lnTo>
                    <a:pt x="45" y="5251"/>
                  </a:lnTo>
                  <a:lnTo>
                    <a:pt x="55" y="5271"/>
                  </a:lnTo>
                  <a:lnTo>
                    <a:pt x="66" y="5290"/>
                  </a:lnTo>
                  <a:lnTo>
                    <a:pt x="78" y="5309"/>
                  </a:lnTo>
                  <a:lnTo>
                    <a:pt x="91" y="5327"/>
                  </a:lnTo>
                  <a:lnTo>
                    <a:pt x="104" y="5344"/>
                  </a:lnTo>
                  <a:lnTo>
                    <a:pt x="119" y="5360"/>
                  </a:lnTo>
                  <a:lnTo>
                    <a:pt x="135" y="5377"/>
                  </a:lnTo>
                  <a:lnTo>
                    <a:pt x="150" y="5392"/>
                  </a:lnTo>
                  <a:lnTo>
                    <a:pt x="167" y="5406"/>
                  </a:lnTo>
                  <a:lnTo>
                    <a:pt x="184" y="5420"/>
                  </a:lnTo>
                  <a:lnTo>
                    <a:pt x="203" y="5433"/>
                  </a:lnTo>
                  <a:lnTo>
                    <a:pt x="221" y="5445"/>
                  </a:lnTo>
                  <a:lnTo>
                    <a:pt x="240" y="5456"/>
                  </a:lnTo>
                  <a:lnTo>
                    <a:pt x="260" y="5466"/>
                  </a:lnTo>
                  <a:lnTo>
                    <a:pt x="281" y="5475"/>
                  </a:lnTo>
                  <a:lnTo>
                    <a:pt x="301" y="5484"/>
                  </a:lnTo>
                  <a:lnTo>
                    <a:pt x="322" y="5491"/>
                  </a:lnTo>
                  <a:lnTo>
                    <a:pt x="345" y="5497"/>
                  </a:lnTo>
                  <a:lnTo>
                    <a:pt x="366" y="5502"/>
                  </a:lnTo>
                  <a:lnTo>
                    <a:pt x="389" y="5506"/>
                  </a:lnTo>
                  <a:lnTo>
                    <a:pt x="412" y="5509"/>
                  </a:lnTo>
                  <a:lnTo>
                    <a:pt x="435" y="5511"/>
                  </a:lnTo>
                  <a:lnTo>
                    <a:pt x="458" y="5511"/>
                  </a:lnTo>
                  <a:lnTo>
                    <a:pt x="2479" y="5511"/>
                  </a:lnTo>
                  <a:lnTo>
                    <a:pt x="2502" y="5511"/>
                  </a:lnTo>
                  <a:lnTo>
                    <a:pt x="2525" y="5509"/>
                  </a:lnTo>
                  <a:lnTo>
                    <a:pt x="2549" y="5506"/>
                  </a:lnTo>
                  <a:lnTo>
                    <a:pt x="2571" y="5502"/>
                  </a:lnTo>
                  <a:lnTo>
                    <a:pt x="2593" y="5497"/>
                  </a:lnTo>
                  <a:lnTo>
                    <a:pt x="2615" y="5491"/>
                  </a:lnTo>
                  <a:lnTo>
                    <a:pt x="2636" y="5484"/>
                  </a:lnTo>
                  <a:lnTo>
                    <a:pt x="2657" y="5475"/>
                  </a:lnTo>
                  <a:lnTo>
                    <a:pt x="2677" y="5466"/>
                  </a:lnTo>
                  <a:lnTo>
                    <a:pt x="2698" y="5456"/>
                  </a:lnTo>
                  <a:lnTo>
                    <a:pt x="2716" y="5445"/>
                  </a:lnTo>
                  <a:lnTo>
                    <a:pt x="2735" y="5433"/>
                  </a:lnTo>
                  <a:lnTo>
                    <a:pt x="2754" y="5420"/>
                  </a:lnTo>
                  <a:lnTo>
                    <a:pt x="2771" y="5406"/>
                  </a:lnTo>
                  <a:lnTo>
                    <a:pt x="2787" y="5392"/>
                  </a:lnTo>
                  <a:lnTo>
                    <a:pt x="2803" y="5377"/>
                  </a:lnTo>
                  <a:lnTo>
                    <a:pt x="2818" y="5360"/>
                  </a:lnTo>
                  <a:lnTo>
                    <a:pt x="2833" y="5344"/>
                  </a:lnTo>
                  <a:lnTo>
                    <a:pt x="2847" y="5327"/>
                  </a:lnTo>
                  <a:lnTo>
                    <a:pt x="2859" y="5309"/>
                  </a:lnTo>
                  <a:lnTo>
                    <a:pt x="2871" y="5290"/>
                  </a:lnTo>
                  <a:lnTo>
                    <a:pt x="2882" y="5271"/>
                  </a:lnTo>
                  <a:lnTo>
                    <a:pt x="2892" y="5251"/>
                  </a:lnTo>
                  <a:lnTo>
                    <a:pt x="2902" y="5230"/>
                  </a:lnTo>
                  <a:lnTo>
                    <a:pt x="2910" y="5210"/>
                  </a:lnTo>
                  <a:lnTo>
                    <a:pt x="2918" y="5189"/>
                  </a:lnTo>
                  <a:lnTo>
                    <a:pt x="2924" y="5167"/>
                  </a:lnTo>
                  <a:lnTo>
                    <a:pt x="2929" y="5144"/>
                  </a:lnTo>
                  <a:lnTo>
                    <a:pt x="2933" y="5122"/>
                  </a:lnTo>
                  <a:lnTo>
                    <a:pt x="2936" y="5099"/>
                  </a:lnTo>
                  <a:lnTo>
                    <a:pt x="2937" y="5076"/>
                  </a:lnTo>
                  <a:lnTo>
                    <a:pt x="2938" y="5052"/>
                  </a:lnTo>
                  <a:lnTo>
                    <a:pt x="2938" y="460"/>
                  </a:lnTo>
                  <a:lnTo>
                    <a:pt x="2937" y="437"/>
                  </a:lnTo>
                  <a:lnTo>
                    <a:pt x="2936" y="413"/>
                  </a:lnTo>
                  <a:lnTo>
                    <a:pt x="2933" y="390"/>
                  </a:lnTo>
                  <a:lnTo>
                    <a:pt x="2929" y="368"/>
                  </a:lnTo>
                  <a:lnTo>
                    <a:pt x="2924" y="345"/>
                  </a:lnTo>
                  <a:lnTo>
                    <a:pt x="2918" y="324"/>
                  </a:lnTo>
                  <a:lnTo>
                    <a:pt x="2910" y="303"/>
                  </a:lnTo>
                  <a:lnTo>
                    <a:pt x="2902" y="281"/>
                  </a:lnTo>
                  <a:lnTo>
                    <a:pt x="2892" y="261"/>
                  </a:lnTo>
                  <a:lnTo>
                    <a:pt x="2882" y="242"/>
                  </a:lnTo>
                  <a:lnTo>
                    <a:pt x="2871" y="223"/>
                  </a:lnTo>
                  <a:lnTo>
                    <a:pt x="2859" y="203"/>
                  </a:lnTo>
                  <a:lnTo>
                    <a:pt x="2847" y="186"/>
                  </a:lnTo>
                  <a:lnTo>
                    <a:pt x="2833" y="169"/>
                  </a:lnTo>
                  <a:lnTo>
                    <a:pt x="2818" y="152"/>
                  </a:lnTo>
                  <a:lnTo>
                    <a:pt x="2803" y="135"/>
                  </a:lnTo>
                  <a:lnTo>
                    <a:pt x="2787" y="120"/>
                  </a:lnTo>
                  <a:lnTo>
                    <a:pt x="2771" y="106"/>
                  </a:lnTo>
                  <a:lnTo>
                    <a:pt x="2754" y="93"/>
                  </a:lnTo>
                  <a:lnTo>
                    <a:pt x="2735" y="80"/>
                  </a:lnTo>
                  <a:lnTo>
                    <a:pt x="2716" y="67"/>
                  </a:lnTo>
                  <a:lnTo>
                    <a:pt x="2698" y="56"/>
                  </a:lnTo>
                  <a:lnTo>
                    <a:pt x="2677" y="46"/>
                  </a:lnTo>
                  <a:lnTo>
                    <a:pt x="2657" y="37"/>
                  </a:lnTo>
                  <a:lnTo>
                    <a:pt x="2636" y="29"/>
                  </a:lnTo>
                  <a:lnTo>
                    <a:pt x="2615" y="22"/>
                  </a:lnTo>
                  <a:lnTo>
                    <a:pt x="2593" y="16"/>
                  </a:lnTo>
                  <a:lnTo>
                    <a:pt x="2571" y="11"/>
                  </a:lnTo>
                  <a:lnTo>
                    <a:pt x="2549" y="7"/>
                  </a:lnTo>
                  <a:lnTo>
                    <a:pt x="2525" y="3"/>
                  </a:lnTo>
                  <a:lnTo>
                    <a:pt x="2502" y="1"/>
                  </a:lnTo>
                  <a:lnTo>
                    <a:pt x="2479" y="0"/>
                  </a:lnTo>
                  <a:close/>
                  <a:moveTo>
                    <a:pt x="1194" y="369"/>
                  </a:moveTo>
                  <a:lnTo>
                    <a:pt x="1744" y="369"/>
                  </a:lnTo>
                  <a:lnTo>
                    <a:pt x="1753" y="369"/>
                  </a:lnTo>
                  <a:lnTo>
                    <a:pt x="1763" y="370"/>
                  </a:lnTo>
                  <a:lnTo>
                    <a:pt x="1772" y="373"/>
                  </a:lnTo>
                  <a:lnTo>
                    <a:pt x="1780" y="376"/>
                  </a:lnTo>
                  <a:lnTo>
                    <a:pt x="1788" y="379"/>
                  </a:lnTo>
                  <a:lnTo>
                    <a:pt x="1796" y="384"/>
                  </a:lnTo>
                  <a:lnTo>
                    <a:pt x="1803" y="389"/>
                  </a:lnTo>
                  <a:lnTo>
                    <a:pt x="1809" y="395"/>
                  </a:lnTo>
                  <a:lnTo>
                    <a:pt x="1815" y="401"/>
                  </a:lnTo>
                  <a:lnTo>
                    <a:pt x="1820" y="408"/>
                  </a:lnTo>
                  <a:lnTo>
                    <a:pt x="1825" y="416"/>
                  </a:lnTo>
                  <a:lnTo>
                    <a:pt x="1828" y="424"/>
                  </a:lnTo>
                  <a:lnTo>
                    <a:pt x="1833" y="433"/>
                  </a:lnTo>
                  <a:lnTo>
                    <a:pt x="1835" y="442"/>
                  </a:lnTo>
                  <a:lnTo>
                    <a:pt x="1836" y="451"/>
                  </a:lnTo>
                  <a:lnTo>
                    <a:pt x="1837" y="460"/>
                  </a:lnTo>
                  <a:lnTo>
                    <a:pt x="1836" y="469"/>
                  </a:lnTo>
                  <a:lnTo>
                    <a:pt x="1835" y="478"/>
                  </a:lnTo>
                  <a:lnTo>
                    <a:pt x="1833" y="487"/>
                  </a:lnTo>
                  <a:lnTo>
                    <a:pt x="1828" y="495"/>
                  </a:lnTo>
                  <a:lnTo>
                    <a:pt x="1825" y="504"/>
                  </a:lnTo>
                  <a:lnTo>
                    <a:pt x="1820" y="512"/>
                  </a:lnTo>
                  <a:lnTo>
                    <a:pt x="1815" y="519"/>
                  </a:lnTo>
                  <a:lnTo>
                    <a:pt x="1809" y="525"/>
                  </a:lnTo>
                  <a:lnTo>
                    <a:pt x="1803" y="531"/>
                  </a:lnTo>
                  <a:lnTo>
                    <a:pt x="1796" y="536"/>
                  </a:lnTo>
                  <a:lnTo>
                    <a:pt x="1788" y="541"/>
                  </a:lnTo>
                  <a:lnTo>
                    <a:pt x="1780" y="545"/>
                  </a:lnTo>
                  <a:lnTo>
                    <a:pt x="1772" y="548"/>
                  </a:lnTo>
                  <a:lnTo>
                    <a:pt x="1763" y="550"/>
                  </a:lnTo>
                  <a:lnTo>
                    <a:pt x="1753" y="551"/>
                  </a:lnTo>
                  <a:lnTo>
                    <a:pt x="1744" y="552"/>
                  </a:lnTo>
                  <a:lnTo>
                    <a:pt x="1194" y="552"/>
                  </a:lnTo>
                  <a:lnTo>
                    <a:pt x="1184" y="551"/>
                  </a:lnTo>
                  <a:lnTo>
                    <a:pt x="1175" y="550"/>
                  </a:lnTo>
                  <a:lnTo>
                    <a:pt x="1166" y="548"/>
                  </a:lnTo>
                  <a:lnTo>
                    <a:pt x="1158" y="545"/>
                  </a:lnTo>
                  <a:lnTo>
                    <a:pt x="1150" y="541"/>
                  </a:lnTo>
                  <a:lnTo>
                    <a:pt x="1142" y="536"/>
                  </a:lnTo>
                  <a:lnTo>
                    <a:pt x="1135" y="531"/>
                  </a:lnTo>
                  <a:lnTo>
                    <a:pt x="1129" y="525"/>
                  </a:lnTo>
                  <a:lnTo>
                    <a:pt x="1123" y="519"/>
                  </a:lnTo>
                  <a:lnTo>
                    <a:pt x="1117" y="512"/>
                  </a:lnTo>
                  <a:lnTo>
                    <a:pt x="1112" y="504"/>
                  </a:lnTo>
                  <a:lnTo>
                    <a:pt x="1108" y="495"/>
                  </a:lnTo>
                  <a:lnTo>
                    <a:pt x="1105" y="487"/>
                  </a:lnTo>
                  <a:lnTo>
                    <a:pt x="1103" y="478"/>
                  </a:lnTo>
                  <a:lnTo>
                    <a:pt x="1102" y="469"/>
                  </a:lnTo>
                  <a:lnTo>
                    <a:pt x="1101" y="460"/>
                  </a:lnTo>
                  <a:lnTo>
                    <a:pt x="1102" y="451"/>
                  </a:lnTo>
                  <a:lnTo>
                    <a:pt x="1103" y="442"/>
                  </a:lnTo>
                  <a:lnTo>
                    <a:pt x="1105" y="433"/>
                  </a:lnTo>
                  <a:lnTo>
                    <a:pt x="1108" y="424"/>
                  </a:lnTo>
                  <a:lnTo>
                    <a:pt x="1112" y="416"/>
                  </a:lnTo>
                  <a:lnTo>
                    <a:pt x="1117" y="408"/>
                  </a:lnTo>
                  <a:lnTo>
                    <a:pt x="1123" y="401"/>
                  </a:lnTo>
                  <a:lnTo>
                    <a:pt x="1129" y="395"/>
                  </a:lnTo>
                  <a:lnTo>
                    <a:pt x="1135" y="389"/>
                  </a:lnTo>
                  <a:lnTo>
                    <a:pt x="1142" y="384"/>
                  </a:lnTo>
                  <a:lnTo>
                    <a:pt x="1150" y="379"/>
                  </a:lnTo>
                  <a:lnTo>
                    <a:pt x="1158" y="376"/>
                  </a:lnTo>
                  <a:lnTo>
                    <a:pt x="1166" y="373"/>
                  </a:lnTo>
                  <a:lnTo>
                    <a:pt x="1175" y="370"/>
                  </a:lnTo>
                  <a:lnTo>
                    <a:pt x="1184" y="369"/>
                  </a:lnTo>
                  <a:lnTo>
                    <a:pt x="1194" y="369"/>
                  </a:lnTo>
                  <a:close/>
                  <a:moveTo>
                    <a:pt x="1468" y="5328"/>
                  </a:moveTo>
                  <a:lnTo>
                    <a:pt x="1468" y="5328"/>
                  </a:lnTo>
                  <a:lnTo>
                    <a:pt x="1454" y="5328"/>
                  </a:lnTo>
                  <a:lnTo>
                    <a:pt x="1441" y="5327"/>
                  </a:lnTo>
                  <a:lnTo>
                    <a:pt x="1427" y="5325"/>
                  </a:lnTo>
                  <a:lnTo>
                    <a:pt x="1414" y="5322"/>
                  </a:lnTo>
                  <a:lnTo>
                    <a:pt x="1399" y="5319"/>
                  </a:lnTo>
                  <a:lnTo>
                    <a:pt x="1387" y="5316"/>
                  </a:lnTo>
                  <a:lnTo>
                    <a:pt x="1374" y="5312"/>
                  </a:lnTo>
                  <a:lnTo>
                    <a:pt x="1362" y="5307"/>
                  </a:lnTo>
                  <a:lnTo>
                    <a:pt x="1350" y="5300"/>
                  </a:lnTo>
                  <a:lnTo>
                    <a:pt x="1338" y="5294"/>
                  </a:lnTo>
                  <a:lnTo>
                    <a:pt x="1325" y="5288"/>
                  </a:lnTo>
                  <a:lnTo>
                    <a:pt x="1314" y="5281"/>
                  </a:lnTo>
                  <a:lnTo>
                    <a:pt x="1304" y="5273"/>
                  </a:lnTo>
                  <a:lnTo>
                    <a:pt x="1294" y="5265"/>
                  </a:lnTo>
                  <a:lnTo>
                    <a:pt x="1284" y="5257"/>
                  </a:lnTo>
                  <a:lnTo>
                    <a:pt x="1274" y="5248"/>
                  </a:lnTo>
                  <a:lnTo>
                    <a:pt x="1265" y="5238"/>
                  </a:lnTo>
                  <a:lnTo>
                    <a:pt x="1256" y="5227"/>
                  </a:lnTo>
                  <a:lnTo>
                    <a:pt x="1248" y="5217"/>
                  </a:lnTo>
                  <a:lnTo>
                    <a:pt x="1240" y="5206"/>
                  </a:lnTo>
                  <a:lnTo>
                    <a:pt x="1233" y="5195"/>
                  </a:lnTo>
                  <a:lnTo>
                    <a:pt x="1227" y="5184"/>
                  </a:lnTo>
                  <a:lnTo>
                    <a:pt x="1221" y="5172"/>
                  </a:lnTo>
                  <a:lnTo>
                    <a:pt x="1215" y="5159"/>
                  </a:lnTo>
                  <a:lnTo>
                    <a:pt x="1210" y="5147"/>
                  </a:lnTo>
                  <a:lnTo>
                    <a:pt x="1206" y="5134"/>
                  </a:lnTo>
                  <a:lnTo>
                    <a:pt x="1202" y="5121"/>
                  </a:lnTo>
                  <a:lnTo>
                    <a:pt x="1199" y="5108"/>
                  </a:lnTo>
                  <a:lnTo>
                    <a:pt x="1197" y="5095"/>
                  </a:lnTo>
                  <a:lnTo>
                    <a:pt x="1195" y="5080"/>
                  </a:lnTo>
                  <a:lnTo>
                    <a:pt x="1194" y="5066"/>
                  </a:lnTo>
                  <a:lnTo>
                    <a:pt x="1194" y="5052"/>
                  </a:lnTo>
                  <a:lnTo>
                    <a:pt x="1194" y="5038"/>
                  </a:lnTo>
                  <a:lnTo>
                    <a:pt x="1195" y="5025"/>
                  </a:lnTo>
                  <a:lnTo>
                    <a:pt x="1197" y="5010"/>
                  </a:lnTo>
                  <a:lnTo>
                    <a:pt x="1199" y="4997"/>
                  </a:lnTo>
                  <a:lnTo>
                    <a:pt x="1202" y="4983"/>
                  </a:lnTo>
                  <a:lnTo>
                    <a:pt x="1206" y="4970"/>
                  </a:lnTo>
                  <a:lnTo>
                    <a:pt x="1210" y="4958"/>
                  </a:lnTo>
                  <a:lnTo>
                    <a:pt x="1215" y="4945"/>
                  </a:lnTo>
                  <a:lnTo>
                    <a:pt x="1221" y="4932"/>
                  </a:lnTo>
                  <a:lnTo>
                    <a:pt x="1227" y="4921"/>
                  </a:lnTo>
                  <a:lnTo>
                    <a:pt x="1233" y="4909"/>
                  </a:lnTo>
                  <a:lnTo>
                    <a:pt x="1240" y="4898"/>
                  </a:lnTo>
                  <a:lnTo>
                    <a:pt x="1248" y="4888"/>
                  </a:lnTo>
                  <a:lnTo>
                    <a:pt x="1256" y="4876"/>
                  </a:lnTo>
                  <a:lnTo>
                    <a:pt x="1265" y="4867"/>
                  </a:lnTo>
                  <a:lnTo>
                    <a:pt x="1274" y="4857"/>
                  </a:lnTo>
                  <a:lnTo>
                    <a:pt x="1284" y="4848"/>
                  </a:lnTo>
                  <a:lnTo>
                    <a:pt x="1294" y="4840"/>
                  </a:lnTo>
                  <a:lnTo>
                    <a:pt x="1304" y="4832"/>
                  </a:lnTo>
                  <a:lnTo>
                    <a:pt x="1314" y="4824"/>
                  </a:lnTo>
                  <a:lnTo>
                    <a:pt x="1325" y="4817"/>
                  </a:lnTo>
                  <a:lnTo>
                    <a:pt x="1338" y="4810"/>
                  </a:lnTo>
                  <a:lnTo>
                    <a:pt x="1350" y="4803"/>
                  </a:lnTo>
                  <a:lnTo>
                    <a:pt x="1362" y="4798"/>
                  </a:lnTo>
                  <a:lnTo>
                    <a:pt x="1374" y="4793"/>
                  </a:lnTo>
                  <a:lnTo>
                    <a:pt x="1387" y="4789"/>
                  </a:lnTo>
                  <a:lnTo>
                    <a:pt x="1399" y="4785"/>
                  </a:lnTo>
                  <a:lnTo>
                    <a:pt x="1414" y="4782"/>
                  </a:lnTo>
                  <a:lnTo>
                    <a:pt x="1427" y="4780"/>
                  </a:lnTo>
                  <a:lnTo>
                    <a:pt x="1441" y="4778"/>
                  </a:lnTo>
                  <a:lnTo>
                    <a:pt x="1454" y="4777"/>
                  </a:lnTo>
                  <a:lnTo>
                    <a:pt x="1468" y="4777"/>
                  </a:lnTo>
                  <a:lnTo>
                    <a:pt x="1483" y="4777"/>
                  </a:lnTo>
                  <a:lnTo>
                    <a:pt x="1497" y="4778"/>
                  </a:lnTo>
                  <a:lnTo>
                    <a:pt x="1511" y="4780"/>
                  </a:lnTo>
                  <a:lnTo>
                    <a:pt x="1524" y="4782"/>
                  </a:lnTo>
                  <a:lnTo>
                    <a:pt x="1537" y="4785"/>
                  </a:lnTo>
                  <a:lnTo>
                    <a:pt x="1551" y="4789"/>
                  </a:lnTo>
                  <a:lnTo>
                    <a:pt x="1564" y="4793"/>
                  </a:lnTo>
                  <a:lnTo>
                    <a:pt x="1576" y="4798"/>
                  </a:lnTo>
                  <a:lnTo>
                    <a:pt x="1588" y="4803"/>
                  </a:lnTo>
                  <a:lnTo>
                    <a:pt x="1600" y="4810"/>
                  </a:lnTo>
                  <a:lnTo>
                    <a:pt x="1611" y="4817"/>
                  </a:lnTo>
                  <a:lnTo>
                    <a:pt x="1623" y="4824"/>
                  </a:lnTo>
                  <a:lnTo>
                    <a:pt x="1634" y="4832"/>
                  </a:lnTo>
                  <a:lnTo>
                    <a:pt x="1644" y="4840"/>
                  </a:lnTo>
                  <a:lnTo>
                    <a:pt x="1654" y="4848"/>
                  </a:lnTo>
                  <a:lnTo>
                    <a:pt x="1664" y="4857"/>
                  </a:lnTo>
                  <a:lnTo>
                    <a:pt x="1673" y="4867"/>
                  </a:lnTo>
                  <a:lnTo>
                    <a:pt x="1681" y="4876"/>
                  </a:lnTo>
                  <a:lnTo>
                    <a:pt x="1690" y="4888"/>
                  </a:lnTo>
                  <a:lnTo>
                    <a:pt x="1698" y="4898"/>
                  </a:lnTo>
                  <a:lnTo>
                    <a:pt x="1705" y="4909"/>
                  </a:lnTo>
                  <a:lnTo>
                    <a:pt x="1711" y="4921"/>
                  </a:lnTo>
                  <a:lnTo>
                    <a:pt x="1717" y="4932"/>
                  </a:lnTo>
                  <a:lnTo>
                    <a:pt x="1723" y="4945"/>
                  </a:lnTo>
                  <a:lnTo>
                    <a:pt x="1728" y="4958"/>
                  </a:lnTo>
                  <a:lnTo>
                    <a:pt x="1732" y="4970"/>
                  </a:lnTo>
                  <a:lnTo>
                    <a:pt x="1736" y="4983"/>
                  </a:lnTo>
                  <a:lnTo>
                    <a:pt x="1739" y="4997"/>
                  </a:lnTo>
                  <a:lnTo>
                    <a:pt x="1741" y="5010"/>
                  </a:lnTo>
                  <a:lnTo>
                    <a:pt x="1743" y="5025"/>
                  </a:lnTo>
                  <a:lnTo>
                    <a:pt x="1744" y="5038"/>
                  </a:lnTo>
                  <a:lnTo>
                    <a:pt x="1744" y="5052"/>
                  </a:lnTo>
                  <a:lnTo>
                    <a:pt x="1744" y="5066"/>
                  </a:lnTo>
                  <a:lnTo>
                    <a:pt x="1743" y="5080"/>
                  </a:lnTo>
                  <a:lnTo>
                    <a:pt x="1741" y="5095"/>
                  </a:lnTo>
                  <a:lnTo>
                    <a:pt x="1739" y="5108"/>
                  </a:lnTo>
                  <a:lnTo>
                    <a:pt x="1736" y="5121"/>
                  </a:lnTo>
                  <a:lnTo>
                    <a:pt x="1732" y="5134"/>
                  </a:lnTo>
                  <a:lnTo>
                    <a:pt x="1728" y="5147"/>
                  </a:lnTo>
                  <a:lnTo>
                    <a:pt x="1723" y="5159"/>
                  </a:lnTo>
                  <a:lnTo>
                    <a:pt x="1717" y="5172"/>
                  </a:lnTo>
                  <a:lnTo>
                    <a:pt x="1711" y="5184"/>
                  </a:lnTo>
                  <a:lnTo>
                    <a:pt x="1705" y="5195"/>
                  </a:lnTo>
                  <a:lnTo>
                    <a:pt x="1698" y="5206"/>
                  </a:lnTo>
                  <a:lnTo>
                    <a:pt x="1690" y="5217"/>
                  </a:lnTo>
                  <a:lnTo>
                    <a:pt x="1681" y="5227"/>
                  </a:lnTo>
                  <a:lnTo>
                    <a:pt x="1673" y="5238"/>
                  </a:lnTo>
                  <a:lnTo>
                    <a:pt x="1664" y="5248"/>
                  </a:lnTo>
                  <a:lnTo>
                    <a:pt x="1654" y="5257"/>
                  </a:lnTo>
                  <a:lnTo>
                    <a:pt x="1644" y="5265"/>
                  </a:lnTo>
                  <a:lnTo>
                    <a:pt x="1634" y="5273"/>
                  </a:lnTo>
                  <a:lnTo>
                    <a:pt x="1623" y="5281"/>
                  </a:lnTo>
                  <a:lnTo>
                    <a:pt x="1611" y="5288"/>
                  </a:lnTo>
                  <a:lnTo>
                    <a:pt x="1600" y="5294"/>
                  </a:lnTo>
                  <a:lnTo>
                    <a:pt x="1588" y="5300"/>
                  </a:lnTo>
                  <a:lnTo>
                    <a:pt x="1576" y="5307"/>
                  </a:lnTo>
                  <a:lnTo>
                    <a:pt x="1564" y="5312"/>
                  </a:lnTo>
                  <a:lnTo>
                    <a:pt x="1551" y="5316"/>
                  </a:lnTo>
                  <a:lnTo>
                    <a:pt x="1537" y="5319"/>
                  </a:lnTo>
                  <a:lnTo>
                    <a:pt x="1524" y="5322"/>
                  </a:lnTo>
                  <a:lnTo>
                    <a:pt x="1511" y="5325"/>
                  </a:lnTo>
                  <a:lnTo>
                    <a:pt x="1497" y="5327"/>
                  </a:lnTo>
                  <a:lnTo>
                    <a:pt x="1483" y="5328"/>
                  </a:lnTo>
                  <a:lnTo>
                    <a:pt x="1468" y="5328"/>
                  </a:lnTo>
                  <a:close/>
                  <a:moveTo>
                    <a:pt x="2755" y="4593"/>
                  </a:moveTo>
                  <a:lnTo>
                    <a:pt x="183" y="4593"/>
                  </a:lnTo>
                  <a:lnTo>
                    <a:pt x="183" y="919"/>
                  </a:lnTo>
                  <a:lnTo>
                    <a:pt x="2755" y="919"/>
                  </a:lnTo>
                  <a:lnTo>
                    <a:pt x="2755" y="4593"/>
                  </a:lnTo>
                  <a:close/>
                </a:path>
              </a:pathLst>
            </a:custGeom>
            <a:solidFill>
              <a:srgbClr val="FFFFFF"/>
            </a:solidFill>
            <a:ln>
              <a:noFill/>
            </a:ln>
          </p:spPr>
          <p:txBody>
            <a:bodyPr anchor="ctr">
              <a:scene3d>
                <a:camera prst="orthographicFront"/>
                <a:lightRig rig="threePt" dir="t"/>
              </a:scene3d>
              <a:sp3d contourW="12700">
                <a:contourClr>
                  <a:srgbClr val="FFFFFF"/>
                </a:contourClr>
              </a:sp3d>
            </a:bodyPr>
            <a:lstStyle/>
            <a:p>
              <a:pPr algn="ctr">
                <a:defRPr/>
              </a:pPr>
              <a:endParaRPr lang="zh-CN" altLang="en-US" sz="1050" dirty="0">
                <a:latin typeface="华文中宋" panose="02010600040101010101" pitchFamily="2" charset="-122"/>
                <a:ea typeface="华文中宋" panose="02010600040101010101" pitchFamily="2" charset="-122"/>
              </a:endParaRPr>
            </a:p>
          </p:txBody>
        </p:sp>
      </p:grpSp>
      <p:grpSp>
        <p:nvGrpSpPr>
          <p:cNvPr id="315" name="组合 314"/>
          <p:cNvGrpSpPr/>
          <p:nvPr/>
        </p:nvGrpSpPr>
        <p:grpSpPr>
          <a:xfrm>
            <a:off x="3006233" y="2897749"/>
            <a:ext cx="458524" cy="458524"/>
            <a:chOff x="4485555" y="4007017"/>
            <a:chExt cx="611524" cy="611524"/>
          </a:xfrm>
        </p:grpSpPr>
        <p:sp>
          <p:nvSpPr>
            <p:cNvPr id="316" name="任意多边形 315"/>
            <p:cNvSpPr/>
            <p:nvPr/>
          </p:nvSpPr>
          <p:spPr>
            <a:xfrm>
              <a:off x="4485555" y="4007017"/>
              <a:ext cx="611524" cy="611524"/>
            </a:xfrm>
            <a:custGeom>
              <a:avLst/>
              <a:gdLst>
                <a:gd name="connsiteX0" fmla="*/ 413083 w 772417"/>
                <a:gd name="connsiteY0" fmla="*/ 961 h 772415"/>
                <a:gd name="connsiteX1" fmla="*/ 720620 w 772417"/>
                <a:gd name="connsiteY1" fmla="*/ 193136 h 772415"/>
                <a:gd name="connsiteX2" fmla="*/ 579281 w 772417"/>
                <a:gd name="connsiteY2" fmla="*/ 720618 h 772415"/>
                <a:gd name="connsiteX3" fmla="*/ 51799 w 772417"/>
                <a:gd name="connsiteY3" fmla="*/ 579279 h 772415"/>
                <a:gd name="connsiteX4" fmla="*/ 193137 w 772417"/>
                <a:gd name="connsiteY4" fmla="*/ 51797 h 772415"/>
                <a:gd name="connsiteX5" fmla="*/ 413083 w 772417"/>
                <a:gd name="connsiteY5" fmla="*/ 961 h 7724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72417" h="772415">
                  <a:moveTo>
                    <a:pt x="413083" y="961"/>
                  </a:moveTo>
                  <a:cubicBezTo>
                    <a:pt x="536733" y="9700"/>
                    <a:pt x="653976" y="77705"/>
                    <a:pt x="720620" y="193136"/>
                  </a:cubicBezTo>
                  <a:cubicBezTo>
                    <a:pt x="827250" y="377825"/>
                    <a:pt x="763971" y="613987"/>
                    <a:pt x="579281" y="720618"/>
                  </a:cubicBezTo>
                  <a:cubicBezTo>
                    <a:pt x="394592" y="827248"/>
                    <a:pt x="158429" y="763969"/>
                    <a:pt x="51799" y="579279"/>
                  </a:cubicBezTo>
                  <a:cubicBezTo>
                    <a:pt x="-54832" y="394590"/>
                    <a:pt x="8448" y="158428"/>
                    <a:pt x="193137" y="51797"/>
                  </a:cubicBezTo>
                  <a:cubicBezTo>
                    <a:pt x="262396" y="11811"/>
                    <a:pt x="338893" y="-4282"/>
                    <a:pt x="413083" y="961"/>
                  </a:cubicBezTo>
                  <a:close/>
                </a:path>
              </a:pathLst>
            </a:cu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143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bg1"/>
                </a:solidFill>
                <a:effectLst>
                  <a:outerShdw blurRad="38100" dist="38100" dir="2700000" algn="tl">
                    <a:srgbClr val="000000">
                      <a:alpha val="43137"/>
                    </a:srgbClr>
                  </a:outerShdw>
                </a:effectLst>
                <a:latin typeface="DIN-BoldItalic" pitchFamily="50" charset="0"/>
              </a:endParaRPr>
            </a:p>
          </p:txBody>
        </p:sp>
        <p:sp>
          <p:nvSpPr>
            <p:cNvPr id="317" name="KSO_Shape"/>
            <p:cNvSpPr/>
            <p:nvPr/>
          </p:nvSpPr>
          <p:spPr bwMode="auto">
            <a:xfrm>
              <a:off x="4621171" y="4212952"/>
              <a:ext cx="340293" cy="199655"/>
            </a:xfrm>
            <a:custGeom>
              <a:avLst/>
              <a:gdLst>
                <a:gd name="T0" fmla="*/ 1905000 w 6649"/>
                <a:gd name="T1" fmla="*/ 302090 h 3908"/>
                <a:gd name="T2" fmla="*/ 952357 w 6649"/>
                <a:gd name="T3" fmla="*/ 0 h 3908"/>
                <a:gd name="T4" fmla="*/ 0 w 6649"/>
                <a:gd name="T5" fmla="*/ 302090 h 3908"/>
                <a:gd name="T6" fmla="*/ 488785 w 6649"/>
                <a:gd name="T7" fmla="*/ 456861 h 3908"/>
                <a:gd name="T8" fmla="*/ 400540 w 6649"/>
                <a:gd name="T9" fmla="*/ 923753 h 3908"/>
                <a:gd name="T10" fmla="*/ 952357 w 6649"/>
                <a:gd name="T11" fmla="*/ 1120083 h 3908"/>
                <a:gd name="T12" fmla="*/ 1504460 w 6649"/>
                <a:gd name="T13" fmla="*/ 923753 h 3908"/>
                <a:gd name="T14" fmla="*/ 1416215 w 6649"/>
                <a:gd name="T15" fmla="*/ 456861 h 3908"/>
                <a:gd name="T16" fmla="*/ 1905000 w 6649"/>
                <a:gd name="T17" fmla="*/ 302090 h 3908"/>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0" t="0" r="r" b="b"/>
              <a:pathLst>
                <a:path w="6649" h="3908">
                  <a:moveTo>
                    <a:pt x="6649" y="1054"/>
                  </a:moveTo>
                  <a:lnTo>
                    <a:pt x="3324" y="0"/>
                  </a:lnTo>
                  <a:lnTo>
                    <a:pt x="0" y="1054"/>
                  </a:lnTo>
                  <a:lnTo>
                    <a:pt x="1706" y="1594"/>
                  </a:lnTo>
                  <a:lnTo>
                    <a:pt x="1398" y="3223"/>
                  </a:lnTo>
                  <a:lnTo>
                    <a:pt x="3324" y="3908"/>
                  </a:lnTo>
                  <a:lnTo>
                    <a:pt x="5251" y="3223"/>
                  </a:lnTo>
                  <a:lnTo>
                    <a:pt x="4943" y="1594"/>
                  </a:lnTo>
                  <a:lnTo>
                    <a:pt x="6649" y="1054"/>
                  </a:lnTo>
                  <a:close/>
                </a:path>
              </a:pathLst>
            </a:custGeom>
            <a:solidFill>
              <a:srgbClr val="FFFFFF"/>
            </a:solidFill>
            <a:ln>
              <a:noFill/>
            </a:ln>
          </p:spPr>
          <p:txBody>
            <a:bodyPr anchor="ctr">
              <a:scene3d>
                <a:camera prst="orthographicFront"/>
                <a:lightRig rig="threePt" dir="t"/>
              </a:scene3d>
              <a:sp3d contourW="12700">
                <a:contourClr>
                  <a:srgbClr val="FFFFFF"/>
                </a:contourClr>
              </a:sp3d>
            </a:bodyPr>
            <a:lstStyle/>
            <a:p>
              <a:pPr algn="ctr">
                <a:defRPr/>
              </a:pPr>
              <a:endParaRPr lang="zh-CN" altLang="en-US" sz="1050">
                <a:solidFill>
                  <a:srgbClr val="FFFFFF"/>
                </a:solidFill>
                <a:latin typeface="华文中宋" panose="02010600040101010101" pitchFamily="2" charset="-122"/>
                <a:ea typeface="华文中宋" panose="02010600040101010101" pitchFamily="2" charset="-122"/>
              </a:endParaRPr>
            </a:p>
          </p:txBody>
        </p:sp>
      </p:grpSp>
      <p:grpSp>
        <p:nvGrpSpPr>
          <p:cNvPr id="318" name="组合 317"/>
          <p:cNvGrpSpPr/>
          <p:nvPr/>
        </p:nvGrpSpPr>
        <p:grpSpPr>
          <a:xfrm>
            <a:off x="5975790" y="1766034"/>
            <a:ext cx="457582" cy="458524"/>
            <a:chOff x="7099916" y="2497671"/>
            <a:chExt cx="610268" cy="611524"/>
          </a:xfrm>
        </p:grpSpPr>
        <p:sp>
          <p:nvSpPr>
            <p:cNvPr id="319" name="任意多边形 318"/>
            <p:cNvSpPr/>
            <p:nvPr/>
          </p:nvSpPr>
          <p:spPr>
            <a:xfrm>
              <a:off x="7099916" y="2497671"/>
              <a:ext cx="610268" cy="611524"/>
            </a:xfrm>
            <a:custGeom>
              <a:avLst/>
              <a:gdLst>
                <a:gd name="connsiteX0" fmla="*/ 413081 w 772416"/>
                <a:gd name="connsiteY0" fmla="*/ 962 h 772417"/>
                <a:gd name="connsiteX1" fmla="*/ 720618 w 772416"/>
                <a:gd name="connsiteY1" fmla="*/ 193137 h 772417"/>
                <a:gd name="connsiteX2" fmla="*/ 579280 w 772416"/>
                <a:gd name="connsiteY2" fmla="*/ 720619 h 772417"/>
                <a:gd name="connsiteX3" fmla="*/ 51797 w 772416"/>
                <a:gd name="connsiteY3" fmla="*/ 579281 h 772417"/>
                <a:gd name="connsiteX4" fmla="*/ 193136 w 772416"/>
                <a:gd name="connsiteY4" fmla="*/ 51798 h 772417"/>
                <a:gd name="connsiteX5" fmla="*/ 413081 w 772416"/>
                <a:gd name="connsiteY5" fmla="*/ 962 h 77241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72416" h="772417">
                  <a:moveTo>
                    <a:pt x="413081" y="962"/>
                  </a:moveTo>
                  <a:cubicBezTo>
                    <a:pt x="536732" y="9701"/>
                    <a:pt x="653974" y="77706"/>
                    <a:pt x="720618" y="193137"/>
                  </a:cubicBezTo>
                  <a:cubicBezTo>
                    <a:pt x="827249" y="377826"/>
                    <a:pt x="763969" y="613989"/>
                    <a:pt x="579280" y="720619"/>
                  </a:cubicBezTo>
                  <a:cubicBezTo>
                    <a:pt x="394590" y="827250"/>
                    <a:pt x="158428" y="763970"/>
                    <a:pt x="51797" y="579281"/>
                  </a:cubicBezTo>
                  <a:cubicBezTo>
                    <a:pt x="-54833" y="394591"/>
                    <a:pt x="8446" y="158429"/>
                    <a:pt x="193136" y="51798"/>
                  </a:cubicBezTo>
                  <a:cubicBezTo>
                    <a:pt x="262394" y="11812"/>
                    <a:pt x="338891" y="-4281"/>
                    <a:pt x="413081" y="962"/>
                  </a:cubicBezTo>
                  <a:close/>
                </a:path>
              </a:pathLst>
            </a:cu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143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bg1"/>
                </a:solidFill>
                <a:effectLst>
                  <a:outerShdw blurRad="38100" dist="38100" dir="2700000" algn="tl">
                    <a:srgbClr val="000000">
                      <a:alpha val="43137"/>
                    </a:srgbClr>
                  </a:outerShdw>
                </a:effectLst>
                <a:latin typeface="DIN-BoldItalic" pitchFamily="50" charset="0"/>
              </a:endParaRPr>
            </a:p>
          </p:txBody>
        </p:sp>
        <p:sp>
          <p:nvSpPr>
            <p:cNvPr id="320" name="KSO_Shape"/>
            <p:cNvSpPr/>
            <p:nvPr/>
          </p:nvSpPr>
          <p:spPr bwMode="auto">
            <a:xfrm>
              <a:off x="7300826" y="2658400"/>
              <a:ext cx="271230" cy="246116"/>
            </a:xfrm>
            <a:custGeom>
              <a:avLst/>
              <a:gdLst>
                <a:gd name="T0" fmla="*/ 726341 w 2395538"/>
                <a:gd name="T1" fmla="*/ 2170112 h 2170112"/>
                <a:gd name="T2" fmla="*/ 1441768 w 2395538"/>
                <a:gd name="T3" fmla="*/ 728510 h 2170112"/>
                <a:gd name="T4" fmla="*/ 1885633 w 2395538"/>
                <a:gd name="T5" fmla="*/ 1143658 h 2170112"/>
                <a:gd name="T6" fmla="*/ 1870393 w 2395538"/>
                <a:gd name="T7" fmla="*/ 1187775 h 2170112"/>
                <a:gd name="T8" fmla="*/ 1824038 w 2395538"/>
                <a:gd name="T9" fmla="*/ 1209358 h 2170112"/>
                <a:gd name="T10" fmla="*/ 1774825 w 2395538"/>
                <a:gd name="T11" fmla="*/ 1196345 h 2170112"/>
                <a:gd name="T12" fmla="*/ 87630 w 2395538"/>
                <a:gd name="T13" fmla="*/ 1207136 h 2170112"/>
                <a:gd name="T14" fmla="*/ 36195 w 2395538"/>
                <a:gd name="T15" fmla="*/ 1203010 h 2170112"/>
                <a:gd name="T16" fmla="*/ 2540 w 2395538"/>
                <a:gd name="T17" fmla="*/ 1166510 h 2170112"/>
                <a:gd name="T18" fmla="*/ 7937 w 2395538"/>
                <a:gd name="T19" fmla="*/ 1121123 h 2170112"/>
                <a:gd name="T20" fmla="*/ 1968140 w 2395538"/>
                <a:gd name="T21" fmla="*/ 219388 h 2170112"/>
                <a:gd name="T22" fmla="*/ 2114413 w 2395538"/>
                <a:gd name="T23" fmla="*/ 243789 h 2170112"/>
                <a:gd name="T24" fmla="*/ 2240697 w 2395538"/>
                <a:gd name="T25" fmla="*/ 284667 h 2170112"/>
                <a:gd name="T26" fmla="*/ 2388557 w 2395538"/>
                <a:gd name="T27" fmla="*/ 355016 h 2170112"/>
                <a:gd name="T28" fmla="*/ 2336521 w 2395538"/>
                <a:gd name="T29" fmla="*/ 373079 h 2170112"/>
                <a:gd name="T30" fmla="*/ 2250533 w 2395538"/>
                <a:gd name="T31" fmla="*/ 415225 h 2170112"/>
                <a:gd name="T32" fmla="*/ 2138845 w 2395538"/>
                <a:gd name="T33" fmla="*/ 508390 h 2170112"/>
                <a:gd name="T34" fmla="*/ 2044926 w 2395538"/>
                <a:gd name="T35" fmla="*/ 621519 h 2170112"/>
                <a:gd name="T36" fmla="*/ 1960525 w 2395538"/>
                <a:gd name="T37" fmla="*/ 747006 h 2170112"/>
                <a:gd name="T38" fmla="*/ 1902777 w 2395538"/>
                <a:gd name="T39" fmla="*/ 803412 h 2170112"/>
                <a:gd name="T40" fmla="*/ 1832020 w 2395538"/>
                <a:gd name="T41" fmla="*/ 843974 h 2170112"/>
                <a:gd name="T42" fmla="*/ 1753013 w 2395538"/>
                <a:gd name="T43" fmla="*/ 868374 h 2170112"/>
                <a:gd name="T44" fmla="*/ 1568664 w 2395538"/>
                <a:gd name="T45" fmla="*/ 707079 h 2170112"/>
                <a:gd name="T46" fmla="*/ 1657507 w 2395538"/>
                <a:gd name="T47" fmla="*/ 590147 h 2170112"/>
                <a:gd name="T48" fmla="*/ 1736514 w 2395538"/>
                <a:gd name="T49" fmla="*/ 513143 h 2170112"/>
                <a:gd name="T50" fmla="*/ 1825674 w 2395538"/>
                <a:gd name="T51" fmla="*/ 448498 h 2170112"/>
                <a:gd name="T52" fmla="*/ 1925622 w 2395538"/>
                <a:gd name="T53" fmla="*/ 399381 h 2170112"/>
                <a:gd name="T54" fmla="*/ 2033820 w 2395538"/>
                <a:gd name="T55" fmla="*/ 369910 h 2170112"/>
                <a:gd name="T56" fmla="*/ 2147095 w 2395538"/>
                <a:gd name="T57" fmla="*/ 361671 h 2170112"/>
                <a:gd name="T58" fmla="*/ 2032234 w 2395538"/>
                <a:gd name="T59" fmla="*/ 356601 h 2170112"/>
                <a:gd name="T60" fmla="*/ 1917373 w 2395538"/>
                <a:gd name="T61" fmla="*/ 373713 h 2170112"/>
                <a:gd name="T62" fmla="*/ 1806953 w 2395538"/>
                <a:gd name="T63" fmla="*/ 412690 h 2170112"/>
                <a:gd name="T64" fmla="*/ 1703832 w 2395538"/>
                <a:gd name="T65" fmla="*/ 469730 h 2170112"/>
                <a:gd name="T66" fmla="*/ 1610230 w 2395538"/>
                <a:gd name="T67" fmla="*/ 542297 h 2170112"/>
                <a:gd name="T68" fmla="*/ 1526146 w 2395538"/>
                <a:gd name="T69" fmla="*/ 625638 h 2170112"/>
                <a:gd name="T70" fmla="*/ 1409381 w 2395538"/>
                <a:gd name="T71" fmla="*/ 589196 h 2170112"/>
                <a:gd name="T72" fmla="*/ 1430322 w 2395538"/>
                <a:gd name="T73" fmla="*/ 523601 h 2170112"/>
                <a:gd name="T74" fmla="*/ 1476648 w 2395538"/>
                <a:gd name="T75" fmla="*/ 444696 h 2170112"/>
                <a:gd name="T76" fmla="*/ 1541376 w 2395538"/>
                <a:gd name="T77" fmla="*/ 367375 h 2170112"/>
                <a:gd name="T78" fmla="*/ 1611816 w 2395538"/>
                <a:gd name="T79" fmla="*/ 308117 h 2170112"/>
                <a:gd name="T80" fmla="*/ 1686381 w 2395538"/>
                <a:gd name="T81" fmla="*/ 265337 h 2170112"/>
                <a:gd name="T82" fmla="*/ 1763166 w 2395538"/>
                <a:gd name="T83" fmla="*/ 237134 h 2170112"/>
                <a:gd name="T84" fmla="*/ 1910075 w 2395538"/>
                <a:gd name="T85" fmla="*/ 217487 h 2170112"/>
                <a:gd name="T86" fmla="*/ 1198124 w 2395538"/>
                <a:gd name="T87" fmla="*/ 20298 h 2170112"/>
                <a:gd name="T88" fmla="*/ 1336237 w 2395538"/>
                <a:gd name="T89" fmla="*/ 78653 h 2170112"/>
                <a:gd name="T90" fmla="*/ 1406886 w 2395538"/>
                <a:gd name="T91" fmla="*/ 127177 h 2170112"/>
                <a:gd name="T92" fmla="*/ 1468305 w 2395538"/>
                <a:gd name="T93" fmla="*/ 191241 h 2170112"/>
                <a:gd name="T94" fmla="*/ 1512540 w 2395538"/>
                <a:gd name="T95" fmla="*/ 273066 h 2170112"/>
                <a:gd name="T96" fmla="*/ 1474351 w 2395538"/>
                <a:gd name="T97" fmla="*/ 374554 h 2170112"/>
                <a:gd name="T98" fmla="*/ 1420252 w 2395538"/>
                <a:gd name="T99" fmla="*/ 385654 h 2170112"/>
                <a:gd name="T100" fmla="*/ 1384927 w 2395538"/>
                <a:gd name="T101" fmla="*/ 273700 h 2170112"/>
                <a:gd name="T102" fmla="*/ 1348012 w 2395538"/>
                <a:gd name="T103" fmla="*/ 208050 h 2170112"/>
                <a:gd name="T104" fmla="*/ 1299640 w 2395538"/>
                <a:gd name="T105" fmla="*/ 150963 h 2170112"/>
                <a:gd name="T106" fmla="*/ 1242040 w 2395538"/>
                <a:gd name="T107" fmla="*/ 104659 h 2170112"/>
                <a:gd name="T108" fmla="*/ 1280546 w 2395538"/>
                <a:gd name="T109" fmla="*/ 143986 h 2170112"/>
                <a:gd name="T110" fmla="*/ 1323508 w 2395538"/>
                <a:gd name="T111" fmla="*/ 202024 h 2170112"/>
                <a:gd name="T112" fmla="*/ 1356923 w 2395538"/>
                <a:gd name="T113" fmla="*/ 274969 h 2170112"/>
                <a:gd name="T114" fmla="*/ 1381108 w 2395538"/>
                <a:gd name="T115" fmla="*/ 413880 h 2170112"/>
                <a:gd name="T116" fmla="*/ 1369652 w 2395538"/>
                <a:gd name="T117" fmla="*/ 554378 h 2170112"/>
                <a:gd name="T118" fmla="*/ 1166937 w 2395538"/>
                <a:gd name="T119" fmla="*/ 363136 h 2170112"/>
                <a:gd name="T120" fmla="*/ 1178711 w 2395538"/>
                <a:gd name="T121" fmla="*/ 227079 h 2170112"/>
                <a:gd name="T122" fmla="*/ 1172028 w 2395538"/>
                <a:gd name="T123" fmla="*/ 132568 h 2170112"/>
                <a:gd name="T124" fmla="*/ 1144342 w 2395538"/>
                <a:gd name="T125" fmla="*/ 45670 h 2170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95538" h="2170112">
                  <a:moveTo>
                    <a:pt x="940433" y="595312"/>
                  </a:moveTo>
                  <a:lnTo>
                    <a:pt x="1643062" y="1217102"/>
                  </a:lnTo>
                  <a:lnTo>
                    <a:pt x="1643062" y="2170112"/>
                  </a:lnTo>
                  <a:lnTo>
                    <a:pt x="1433735" y="2170112"/>
                  </a:lnTo>
                  <a:lnTo>
                    <a:pt x="1159290" y="2170112"/>
                  </a:lnTo>
                  <a:lnTo>
                    <a:pt x="1159290" y="1557214"/>
                  </a:lnTo>
                  <a:lnTo>
                    <a:pt x="726341" y="1557214"/>
                  </a:lnTo>
                  <a:lnTo>
                    <a:pt x="726341" y="2170112"/>
                  </a:lnTo>
                  <a:lnTo>
                    <a:pt x="612307" y="2170112"/>
                  </a:lnTo>
                  <a:lnTo>
                    <a:pt x="242887" y="2170112"/>
                  </a:lnTo>
                  <a:lnTo>
                    <a:pt x="242887" y="1655658"/>
                  </a:lnTo>
                  <a:lnTo>
                    <a:pt x="242887" y="1217102"/>
                  </a:lnTo>
                  <a:lnTo>
                    <a:pt x="940433" y="595312"/>
                  </a:lnTo>
                  <a:close/>
                  <a:moveTo>
                    <a:pt x="942657" y="284162"/>
                  </a:moveTo>
                  <a:lnTo>
                    <a:pt x="1252855" y="559975"/>
                  </a:lnTo>
                  <a:lnTo>
                    <a:pt x="1441768" y="728510"/>
                  </a:lnTo>
                  <a:lnTo>
                    <a:pt x="1865630" y="1106523"/>
                  </a:lnTo>
                  <a:lnTo>
                    <a:pt x="1870393" y="1110966"/>
                  </a:lnTo>
                  <a:lnTo>
                    <a:pt x="1874520" y="1115727"/>
                  </a:lnTo>
                  <a:lnTo>
                    <a:pt x="1878013" y="1121123"/>
                  </a:lnTo>
                  <a:lnTo>
                    <a:pt x="1880553" y="1126519"/>
                  </a:lnTo>
                  <a:lnTo>
                    <a:pt x="1882775" y="1132232"/>
                  </a:lnTo>
                  <a:lnTo>
                    <a:pt x="1884680" y="1137627"/>
                  </a:lnTo>
                  <a:lnTo>
                    <a:pt x="1885633" y="1143658"/>
                  </a:lnTo>
                  <a:lnTo>
                    <a:pt x="1885950" y="1149053"/>
                  </a:lnTo>
                  <a:lnTo>
                    <a:pt x="1885633" y="1155084"/>
                  </a:lnTo>
                  <a:lnTo>
                    <a:pt x="1884680" y="1160797"/>
                  </a:lnTo>
                  <a:lnTo>
                    <a:pt x="1882775" y="1166510"/>
                  </a:lnTo>
                  <a:lnTo>
                    <a:pt x="1880553" y="1171906"/>
                  </a:lnTo>
                  <a:lnTo>
                    <a:pt x="1878013" y="1177619"/>
                  </a:lnTo>
                  <a:lnTo>
                    <a:pt x="1874520" y="1182697"/>
                  </a:lnTo>
                  <a:lnTo>
                    <a:pt x="1870393" y="1187775"/>
                  </a:lnTo>
                  <a:lnTo>
                    <a:pt x="1865630" y="1192219"/>
                  </a:lnTo>
                  <a:lnTo>
                    <a:pt x="1860550" y="1196345"/>
                  </a:lnTo>
                  <a:lnTo>
                    <a:pt x="1855153" y="1200153"/>
                  </a:lnTo>
                  <a:lnTo>
                    <a:pt x="1849438" y="1203010"/>
                  </a:lnTo>
                  <a:lnTo>
                    <a:pt x="1843405" y="1205549"/>
                  </a:lnTo>
                  <a:lnTo>
                    <a:pt x="1836738" y="1207453"/>
                  </a:lnTo>
                  <a:lnTo>
                    <a:pt x="1830705" y="1208723"/>
                  </a:lnTo>
                  <a:lnTo>
                    <a:pt x="1824038" y="1209358"/>
                  </a:lnTo>
                  <a:lnTo>
                    <a:pt x="1817688" y="1209675"/>
                  </a:lnTo>
                  <a:lnTo>
                    <a:pt x="1811020" y="1209358"/>
                  </a:lnTo>
                  <a:lnTo>
                    <a:pt x="1804670" y="1208723"/>
                  </a:lnTo>
                  <a:lnTo>
                    <a:pt x="1798320" y="1207453"/>
                  </a:lnTo>
                  <a:lnTo>
                    <a:pt x="1792288" y="1205549"/>
                  </a:lnTo>
                  <a:lnTo>
                    <a:pt x="1785938" y="1203010"/>
                  </a:lnTo>
                  <a:lnTo>
                    <a:pt x="1780223" y="1200153"/>
                  </a:lnTo>
                  <a:lnTo>
                    <a:pt x="1774825" y="1196345"/>
                  </a:lnTo>
                  <a:lnTo>
                    <a:pt x="1769745" y="1192219"/>
                  </a:lnTo>
                  <a:lnTo>
                    <a:pt x="942657" y="455553"/>
                  </a:lnTo>
                  <a:lnTo>
                    <a:pt x="116205" y="1192219"/>
                  </a:lnTo>
                  <a:lnTo>
                    <a:pt x="111125" y="1196345"/>
                  </a:lnTo>
                  <a:lnTo>
                    <a:pt x="105410" y="1200153"/>
                  </a:lnTo>
                  <a:lnTo>
                    <a:pt x="99695" y="1203010"/>
                  </a:lnTo>
                  <a:lnTo>
                    <a:pt x="93662" y="1205549"/>
                  </a:lnTo>
                  <a:lnTo>
                    <a:pt x="87630" y="1207136"/>
                  </a:lnTo>
                  <a:lnTo>
                    <a:pt x="80962" y="1208723"/>
                  </a:lnTo>
                  <a:lnTo>
                    <a:pt x="74930" y="1209358"/>
                  </a:lnTo>
                  <a:lnTo>
                    <a:pt x="68262" y="1209675"/>
                  </a:lnTo>
                  <a:lnTo>
                    <a:pt x="61277" y="1209358"/>
                  </a:lnTo>
                  <a:lnTo>
                    <a:pt x="55245" y="1208723"/>
                  </a:lnTo>
                  <a:lnTo>
                    <a:pt x="48577" y="1207136"/>
                  </a:lnTo>
                  <a:lnTo>
                    <a:pt x="42545" y="1205549"/>
                  </a:lnTo>
                  <a:lnTo>
                    <a:pt x="36195" y="1203010"/>
                  </a:lnTo>
                  <a:lnTo>
                    <a:pt x="30797" y="1200153"/>
                  </a:lnTo>
                  <a:lnTo>
                    <a:pt x="25082" y="1196345"/>
                  </a:lnTo>
                  <a:lnTo>
                    <a:pt x="20002" y="1192219"/>
                  </a:lnTo>
                  <a:lnTo>
                    <a:pt x="15240" y="1187775"/>
                  </a:lnTo>
                  <a:lnTo>
                    <a:pt x="11112" y="1182697"/>
                  </a:lnTo>
                  <a:lnTo>
                    <a:pt x="7937" y="1177619"/>
                  </a:lnTo>
                  <a:lnTo>
                    <a:pt x="5080" y="1171906"/>
                  </a:lnTo>
                  <a:lnTo>
                    <a:pt x="2540" y="1166510"/>
                  </a:lnTo>
                  <a:lnTo>
                    <a:pt x="1270" y="1160797"/>
                  </a:lnTo>
                  <a:lnTo>
                    <a:pt x="317" y="1155084"/>
                  </a:lnTo>
                  <a:lnTo>
                    <a:pt x="0" y="1149053"/>
                  </a:lnTo>
                  <a:lnTo>
                    <a:pt x="317" y="1143658"/>
                  </a:lnTo>
                  <a:lnTo>
                    <a:pt x="1270" y="1137627"/>
                  </a:lnTo>
                  <a:lnTo>
                    <a:pt x="2540" y="1131914"/>
                  </a:lnTo>
                  <a:lnTo>
                    <a:pt x="5080" y="1126201"/>
                  </a:lnTo>
                  <a:lnTo>
                    <a:pt x="7937" y="1121123"/>
                  </a:lnTo>
                  <a:lnTo>
                    <a:pt x="11112" y="1115727"/>
                  </a:lnTo>
                  <a:lnTo>
                    <a:pt x="15240" y="1110966"/>
                  </a:lnTo>
                  <a:lnTo>
                    <a:pt x="20002" y="1106523"/>
                  </a:lnTo>
                  <a:lnTo>
                    <a:pt x="942657" y="284162"/>
                  </a:lnTo>
                  <a:close/>
                  <a:moveTo>
                    <a:pt x="1910075" y="217487"/>
                  </a:moveTo>
                  <a:lnTo>
                    <a:pt x="1929430" y="217487"/>
                  </a:lnTo>
                  <a:lnTo>
                    <a:pt x="1948785" y="218121"/>
                  </a:lnTo>
                  <a:lnTo>
                    <a:pt x="1968140" y="219388"/>
                  </a:lnTo>
                  <a:lnTo>
                    <a:pt x="1986860" y="220973"/>
                  </a:lnTo>
                  <a:lnTo>
                    <a:pt x="2005898" y="222874"/>
                  </a:lnTo>
                  <a:lnTo>
                    <a:pt x="2024301" y="225726"/>
                  </a:lnTo>
                  <a:lnTo>
                    <a:pt x="2043022" y="228578"/>
                  </a:lnTo>
                  <a:lnTo>
                    <a:pt x="2061425" y="231747"/>
                  </a:lnTo>
                  <a:lnTo>
                    <a:pt x="2079193" y="235550"/>
                  </a:lnTo>
                  <a:lnTo>
                    <a:pt x="2097279" y="239669"/>
                  </a:lnTo>
                  <a:lnTo>
                    <a:pt x="2114413" y="243789"/>
                  </a:lnTo>
                  <a:lnTo>
                    <a:pt x="2131865" y="248542"/>
                  </a:lnTo>
                  <a:lnTo>
                    <a:pt x="2148364" y="252979"/>
                  </a:lnTo>
                  <a:lnTo>
                    <a:pt x="2164546" y="258049"/>
                  </a:lnTo>
                  <a:lnTo>
                    <a:pt x="2181046" y="263119"/>
                  </a:lnTo>
                  <a:lnTo>
                    <a:pt x="2196593" y="268189"/>
                  </a:lnTo>
                  <a:lnTo>
                    <a:pt x="2211506" y="273893"/>
                  </a:lnTo>
                  <a:lnTo>
                    <a:pt x="2226419" y="278963"/>
                  </a:lnTo>
                  <a:lnTo>
                    <a:pt x="2240697" y="284667"/>
                  </a:lnTo>
                  <a:lnTo>
                    <a:pt x="2267668" y="295758"/>
                  </a:lnTo>
                  <a:lnTo>
                    <a:pt x="2292734" y="306216"/>
                  </a:lnTo>
                  <a:lnTo>
                    <a:pt x="2315579" y="316673"/>
                  </a:lnTo>
                  <a:lnTo>
                    <a:pt x="2335886" y="326496"/>
                  </a:lnTo>
                  <a:lnTo>
                    <a:pt x="2353338" y="335686"/>
                  </a:lnTo>
                  <a:lnTo>
                    <a:pt x="2368251" y="343608"/>
                  </a:lnTo>
                  <a:lnTo>
                    <a:pt x="2379991" y="349946"/>
                  </a:lnTo>
                  <a:lnTo>
                    <a:pt x="2388557" y="355016"/>
                  </a:lnTo>
                  <a:lnTo>
                    <a:pt x="2395538" y="359136"/>
                  </a:lnTo>
                  <a:lnTo>
                    <a:pt x="2386971" y="360403"/>
                  </a:lnTo>
                  <a:lnTo>
                    <a:pt x="2378721" y="361988"/>
                  </a:lnTo>
                  <a:lnTo>
                    <a:pt x="2370154" y="363572"/>
                  </a:lnTo>
                  <a:lnTo>
                    <a:pt x="2361587" y="365791"/>
                  </a:lnTo>
                  <a:lnTo>
                    <a:pt x="2353020" y="368009"/>
                  </a:lnTo>
                  <a:lnTo>
                    <a:pt x="2345088" y="370544"/>
                  </a:lnTo>
                  <a:lnTo>
                    <a:pt x="2336521" y="373079"/>
                  </a:lnTo>
                  <a:lnTo>
                    <a:pt x="2328271" y="375614"/>
                  </a:lnTo>
                  <a:lnTo>
                    <a:pt x="2320656" y="379100"/>
                  </a:lnTo>
                  <a:lnTo>
                    <a:pt x="2312406" y="382269"/>
                  </a:lnTo>
                  <a:lnTo>
                    <a:pt x="2304157" y="385755"/>
                  </a:lnTo>
                  <a:lnTo>
                    <a:pt x="2296541" y="389557"/>
                  </a:lnTo>
                  <a:lnTo>
                    <a:pt x="2280677" y="397162"/>
                  </a:lnTo>
                  <a:lnTo>
                    <a:pt x="2265446" y="405718"/>
                  </a:lnTo>
                  <a:lnTo>
                    <a:pt x="2250533" y="415225"/>
                  </a:lnTo>
                  <a:lnTo>
                    <a:pt x="2235303" y="425049"/>
                  </a:lnTo>
                  <a:lnTo>
                    <a:pt x="2220708" y="435189"/>
                  </a:lnTo>
                  <a:lnTo>
                    <a:pt x="2206429" y="446280"/>
                  </a:lnTo>
                  <a:lnTo>
                    <a:pt x="2192468" y="457688"/>
                  </a:lnTo>
                  <a:lnTo>
                    <a:pt x="2178825" y="469730"/>
                  </a:lnTo>
                  <a:lnTo>
                    <a:pt x="2164863" y="482088"/>
                  </a:lnTo>
                  <a:lnTo>
                    <a:pt x="2151854" y="495081"/>
                  </a:lnTo>
                  <a:lnTo>
                    <a:pt x="2138845" y="508390"/>
                  </a:lnTo>
                  <a:lnTo>
                    <a:pt x="2126153" y="521699"/>
                  </a:lnTo>
                  <a:lnTo>
                    <a:pt x="2113779" y="535325"/>
                  </a:lnTo>
                  <a:lnTo>
                    <a:pt x="2101721" y="549268"/>
                  </a:lnTo>
                  <a:lnTo>
                    <a:pt x="2089664" y="563528"/>
                  </a:lnTo>
                  <a:lnTo>
                    <a:pt x="2078242" y="578105"/>
                  </a:lnTo>
                  <a:lnTo>
                    <a:pt x="2066819" y="592682"/>
                  </a:lnTo>
                  <a:lnTo>
                    <a:pt x="2055714" y="607259"/>
                  </a:lnTo>
                  <a:lnTo>
                    <a:pt x="2044926" y="621519"/>
                  </a:lnTo>
                  <a:lnTo>
                    <a:pt x="2034455" y="636413"/>
                  </a:lnTo>
                  <a:lnTo>
                    <a:pt x="2024301" y="650989"/>
                  </a:lnTo>
                  <a:lnTo>
                    <a:pt x="2014782" y="665566"/>
                  </a:lnTo>
                  <a:lnTo>
                    <a:pt x="1995745" y="694403"/>
                  </a:lnTo>
                  <a:lnTo>
                    <a:pt x="1977976" y="722289"/>
                  </a:lnTo>
                  <a:lnTo>
                    <a:pt x="1972582" y="730845"/>
                  </a:lnTo>
                  <a:lnTo>
                    <a:pt x="1966553" y="739084"/>
                  </a:lnTo>
                  <a:lnTo>
                    <a:pt x="1960525" y="747006"/>
                  </a:lnTo>
                  <a:lnTo>
                    <a:pt x="1954179" y="755245"/>
                  </a:lnTo>
                  <a:lnTo>
                    <a:pt x="1947833" y="762534"/>
                  </a:lnTo>
                  <a:lnTo>
                    <a:pt x="1940852" y="770139"/>
                  </a:lnTo>
                  <a:lnTo>
                    <a:pt x="1933872" y="777111"/>
                  </a:lnTo>
                  <a:lnTo>
                    <a:pt x="1926257" y="784082"/>
                  </a:lnTo>
                  <a:lnTo>
                    <a:pt x="1918642" y="790737"/>
                  </a:lnTo>
                  <a:lnTo>
                    <a:pt x="1911027" y="797075"/>
                  </a:lnTo>
                  <a:lnTo>
                    <a:pt x="1902777" y="803412"/>
                  </a:lnTo>
                  <a:lnTo>
                    <a:pt x="1894527" y="809116"/>
                  </a:lnTo>
                  <a:lnTo>
                    <a:pt x="1886277" y="815137"/>
                  </a:lnTo>
                  <a:lnTo>
                    <a:pt x="1877710" y="820524"/>
                  </a:lnTo>
                  <a:lnTo>
                    <a:pt x="1868826" y="825911"/>
                  </a:lnTo>
                  <a:lnTo>
                    <a:pt x="1859625" y="830665"/>
                  </a:lnTo>
                  <a:lnTo>
                    <a:pt x="1850740" y="835735"/>
                  </a:lnTo>
                  <a:lnTo>
                    <a:pt x="1841539" y="839854"/>
                  </a:lnTo>
                  <a:lnTo>
                    <a:pt x="1832020" y="843974"/>
                  </a:lnTo>
                  <a:lnTo>
                    <a:pt x="1822501" y="848410"/>
                  </a:lnTo>
                  <a:lnTo>
                    <a:pt x="1812665" y="851896"/>
                  </a:lnTo>
                  <a:lnTo>
                    <a:pt x="1803146" y="855065"/>
                  </a:lnTo>
                  <a:lnTo>
                    <a:pt x="1793310" y="858551"/>
                  </a:lnTo>
                  <a:lnTo>
                    <a:pt x="1783473" y="861403"/>
                  </a:lnTo>
                  <a:lnTo>
                    <a:pt x="1773320" y="863938"/>
                  </a:lnTo>
                  <a:lnTo>
                    <a:pt x="1763166" y="866156"/>
                  </a:lnTo>
                  <a:lnTo>
                    <a:pt x="1753013" y="868374"/>
                  </a:lnTo>
                  <a:lnTo>
                    <a:pt x="1742542" y="870276"/>
                  </a:lnTo>
                  <a:lnTo>
                    <a:pt x="1732706" y="871860"/>
                  </a:lnTo>
                  <a:lnTo>
                    <a:pt x="1722235" y="873128"/>
                  </a:lnTo>
                  <a:lnTo>
                    <a:pt x="1711764" y="874078"/>
                  </a:lnTo>
                  <a:lnTo>
                    <a:pt x="1701611" y="874712"/>
                  </a:lnTo>
                  <a:lnTo>
                    <a:pt x="1548674" y="738450"/>
                  </a:lnTo>
                  <a:lnTo>
                    <a:pt x="1558510" y="722923"/>
                  </a:lnTo>
                  <a:lnTo>
                    <a:pt x="1568664" y="707079"/>
                  </a:lnTo>
                  <a:lnTo>
                    <a:pt x="1578500" y="691234"/>
                  </a:lnTo>
                  <a:lnTo>
                    <a:pt x="1589288" y="676024"/>
                  </a:lnTo>
                  <a:lnTo>
                    <a:pt x="1605470" y="653841"/>
                  </a:lnTo>
                  <a:lnTo>
                    <a:pt x="1622287" y="631976"/>
                  </a:lnTo>
                  <a:lnTo>
                    <a:pt x="1630854" y="621202"/>
                  </a:lnTo>
                  <a:lnTo>
                    <a:pt x="1639738" y="610745"/>
                  </a:lnTo>
                  <a:lnTo>
                    <a:pt x="1648305" y="600604"/>
                  </a:lnTo>
                  <a:lnTo>
                    <a:pt x="1657507" y="590147"/>
                  </a:lnTo>
                  <a:lnTo>
                    <a:pt x="1667026" y="580007"/>
                  </a:lnTo>
                  <a:lnTo>
                    <a:pt x="1676545" y="569866"/>
                  </a:lnTo>
                  <a:lnTo>
                    <a:pt x="1686063" y="560043"/>
                  </a:lnTo>
                  <a:lnTo>
                    <a:pt x="1695582" y="550219"/>
                  </a:lnTo>
                  <a:lnTo>
                    <a:pt x="1705418" y="540396"/>
                  </a:lnTo>
                  <a:lnTo>
                    <a:pt x="1715572" y="531523"/>
                  </a:lnTo>
                  <a:lnTo>
                    <a:pt x="1726043" y="522016"/>
                  </a:lnTo>
                  <a:lnTo>
                    <a:pt x="1736514" y="513143"/>
                  </a:lnTo>
                  <a:lnTo>
                    <a:pt x="1746984" y="503954"/>
                  </a:lnTo>
                  <a:lnTo>
                    <a:pt x="1757772" y="495714"/>
                  </a:lnTo>
                  <a:lnTo>
                    <a:pt x="1768878" y="487158"/>
                  </a:lnTo>
                  <a:lnTo>
                    <a:pt x="1779983" y="478919"/>
                  </a:lnTo>
                  <a:lnTo>
                    <a:pt x="1791089" y="470680"/>
                  </a:lnTo>
                  <a:lnTo>
                    <a:pt x="1802194" y="463075"/>
                  </a:lnTo>
                  <a:lnTo>
                    <a:pt x="1813934" y="455470"/>
                  </a:lnTo>
                  <a:lnTo>
                    <a:pt x="1825674" y="448498"/>
                  </a:lnTo>
                  <a:lnTo>
                    <a:pt x="1838048" y="441210"/>
                  </a:lnTo>
                  <a:lnTo>
                    <a:pt x="1850106" y="434238"/>
                  </a:lnTo>
                  <a:lnTo>
                    <a:pt x="1862163" y="427901"/>
                  </a:lnTo>
                  <a:lnTo>
                    <a:pt x="1874537" y="421563"/>
                  </a:lnTo>
                  <a:lnTo>
                    <a:pt x="1887229" y="415859"/>
                  </a:lnTo>
                  <a:lnTo>
                    <a:pt x="1899921" y="409838"/>
                  </a:lnTo>
                  <a:lnTo>
                    <a:pt x="1912613" y="404451"/>
                  </a:lnTo>
                  <a:lnTo>
                    <a:pt x="1925622" y="399381"/>
                  </a:lnTo>
                  <a:lnTo>
                    <a:pt x="1938631" y="394627"/>
                  </a:lnTo>
                  <a:lnTo>
                    <a:pt x="1951958" y="390191"/>
                  </a:lnTo>
                  <a:lnTo>
                    <a:pt x="1965284" y="385755"/>
                  </a:lnTo>
                  <a:lnTo>
                    <a:pt x="1978928" y="382269"/>
                  </a:lnTo>
                  <a:lnTo>
                    <a:pt x="1992572" y="378783"/>
                  </a:lnTo>
                  <a:lnTo>
                    <a:pt x="2006215" y="375297"/>
                  </a:lnTo>
                  <a:lnTo>
                    <a:pt x="2019859" y="372445"/>
                  </a:lnTo>
                  <a:lnTo>
                    <a:pt x="2033820" y="369910"/>
                  </a:lnTo>
                  <a:lnTo>
                    <a:pt x="2047781" y="368009"/>
                  </a:lnTo>
                  <a:lnTo>
                    <a:pt x="2062059" y="366107"/>
                  </a:lnTo>
                  <a:lnTo>
                    <a:pt x="2076021" y="364206"/>
                  </a:lnTo>
                  <a:lnTo>
                    <a:pt x="2089981" y="362938"/>
                  </a:lnTo>
                  <a:lnTo>
                    <a:pt x="2104260" y="362305"/>
                  </a:lnTo>
                  <a:lnTo>
                    <a:pt x="2118538" y="361671"/>
                  </a:lnTo>
                  <a:lnTo>
                    <a:pt x="2132817" y="361354"/>
                  </a:lnTo>
                  <a:lnTo>
                    <a:pt x="2147095" y="361671"/>
                  </a:lnTo>
                  <a:lnTo>
                    <a:pt x="2133134" y="359770"/>
                  </a:lnTo>
                  <a:lnTo>
                    <a:pt x="2118538" y="358502"/>
                  </a:lnTo>
                  <a:lnTo>
                    <a:pt x="2104260" y="357235"/>
                  </a:lnTo>
                  <a:lnTo>
                    <a:pt x="2089981" y="356601"/>
                  </a:lnTo>
                  <a:lnTo>
                    <a:pt x="2075703" y="355967"/>
                  </a:lnTo>
                  <a:lnTo>
                    <a:pt x="2061425" y="355967"/>
                  </a:lnTo>
                  <a:lnTo>
                    <a:pt x="2046829" y="355967"/>
                  </a:lnTo>
                  <a:lnTo>
                    <a:pt x="2032234" y="356601"/>
                  </a:lnTo>
                  <a:lnTo>
                    <a:pt x="2017955" y="357552"/>
                  </a:lnTo>
                  <a:lnTo>
                    <a:pt x="2003677" y="358819"/>
                  </a:lnTo>
                  <a:lnTo>
                    <a:pt x="1989081" y="360403"/>
                  </a:lnTo>
                  <a:lnTo>
                    <a:pt x="1974803" y="362305"/>
                  </a:lnTo>
                  <a:lnTo>
                    <a:pt x="1960525" y="364523"/>
                  </a:lnTo>
                  <a:lnTo>
                    <a:pt x="1946246" y="367375"/>
                  </a:lnTo>
                  <a:lnTo>
                    <a:pt x="1931968" y="370227"/>
                  </a:lnTo>
                  <a:lnTo>
                    <a:pt x="1917373" y="373713"/>
                  </a:lnTo>
                  <a:lnTo>
                    <a:pt x="1903411" y="377515"/>
                  </a:lnTo>
                  <a:lnTo>
                    <a:pt x="1889450" y="381318"/>
                  </a:lnTo>
                  <a:lnTo>
                    <a:pt x="1875489" y="385755"/>
                  </a:lnTo>
                  <a:lnTo>
                    <a:pt x="1861528" y="390508"/>
                  </a:lnTo>
                  <a:lnTo>
                    <a:pt x="1847567" y="395578"/>
                  </a:lnTo>
                  <a:lnTo>
                    <a:pt x="1833924" y="400965"/>
                  </a:lnTo>
                  <a:lnTo>
                    <a:pt x="1820280" y="406669"/>
                  </a:lnTo>
                  <a:lnTo>
                    <a:pt x="1806953" y="412690"/>
                  </a:lnTo>
                  <a:lnTo>
                    <a:pt x="1793627" y="418711"/>
                  </a:lnTo>
                  <a:lnTo>
                    <a:pt x="1780618" y="425366"/>
                  </a:lnTo>
                  <a:lnTo>
                    <a:pt x="1766974" y="432020"/>
                  </a:lnTo>
                  <a:lnTo>
                    <a:pt x="1754282" y="438992"/>
                  </a:lnTo>
                  <a:lnTo>
                    <a:pt x="1741273" y="446280"/>
                  </a:lnTo>
                  <a:lnTo>
                    <a:pt x="1728898" y="453885"/>
                  </a:lnTo>
                  <a:lnTo>
                    <a:pt x="1716207" y="461808"/>
                  </a:lnTo>
                  <a:lnTo>
                    <a:pt x="1703832" y="469730"/>
                  </a:lnTo>
                  <a:lnTo>
                    <a:pt x="1691775" y="478286"/>
                  </a:lnTo>
                  <a:lnTo>
                    <a:pt x="1679717" y="486842"/>
                  </a:lnTo>
                  <a:lnTo>
                    <a:pt x="1667660" y="495398"/>
                  </a:lnTo>
                  <a:lnTo>
                    <a:pt x="1655920" y="504270"/>
                  </a:lnTo>
                  <a:lnTo>
                    <a:pt x="1644180" y="513460"/>
                  </a:lnTo>
                  <a:lnTo>
                    <a:pt x="1632758" y="522967"/>
                  </a:lnTo>
                  <a:lnTo>
                    <a:pt x="1621335" y="532473"/>
                  </a:lnTo>
                  <a:lnTo>
                    <a:pt x="1610230" y="542297"/>
                  </a:lnTo>
                  <a:lnTo>
                    <a:pt x="1599124" y="551804"/>
                  </a:lnTo>
                  <a:lnTo>
                    <a:pt x="1588336" y="561944"/>
                  </a:lnTo>
                  <a:lnTo>
                    <a:pt x="1577548" y="572084"/>
                  </a:lnTo>
                  <a:lnTo>
                    <a:pt x="1566760" y="582542"/>
                  </a:lnTo>
                  <a:lnTo>
                    <a:pt x="1556606" y="592999"/>
                  </a:lnTo>
                  <a:lnTo>
                    <a:pt x="1546136" y="603773"/>
                  </a:lnTo>
                  <a:lnTo>
                    <a:pt x="1535982" y="614547"/>
                  </a:lnTo>
                  <a:lnTo>
                    <a:pt x="1526146" y="625638"/>
                  </a:lnTo>
                  <a:lnTo>
                    <a:pt x="1514406" y="638631"/>
                  </a:lnTo>
                  <a:lnTo>
                    <a:pt x="1503301" y="651623"/>
                  </a:lnTo>
                  <a:lnTo>
                    <a:pt x="1492195" y="664932"/>
                  </a:lnTo>
                  <a:lnTo>
                    <a:pt x="1481407" y="678559"/>
                  </a:lnTo>
                  <a:lnTo>
                    <a:pt x="1406525" y="612012"/>
                  </a:lnTo>
                  <a:lnTo>
                    <a:pt x="1407160" y="604407"/>
                  </a:lnTo>
                  <a:lnTo>
                    <a:pt x="1408112" y="596802"/>
                  </a:lnTo>
                  <a:lnTo>
                    <a:pt x="1409381" y="589196"/>
                  </a:lnTo>
                  <a:lnTo>
                    <a:pt x="1410967" y="581274"/>
                  </a:lnTo>
                  <a:lnTo>
                    <a:pt x="1412554" y="573352"/>
                  </a:lnTo>
                  <a:lnTo>
                    <a:pt x="1415092" y="565430"/>
                  </a:lnTo>
                  <a:lnTo>
                    <a:pt x="1417313" y="557191"/>
                  </a:lnTo>
                  <a:lnTo>
                    <a:pt x="1420169" y="548952"/>
                  </a:lnTo>
                  <a:lnTo>
                    <a:pt x="1423025" y="540396"/>
                  </a:lnTo>
                  <a:lnTo>
                    <a:pt x="1426198" y="532157"/>
                  </a:lnTo>
                  <a:lnTo>
                    <a:pt x="1430322" y="523601"/>
                  </a:lnTo>
                  <a:lnTo>
                    <a:pt x="1434130" y="514728"/>
                  </a:lnTo>
                  <a:lnTo>
                    <a:pt x="1438572" y="505855"/>
                  </a:lnTo>
                  <a:lnTo>
                    <a:pt x="1443332" y="497299"/>
                  </a:lnTo>
                  <a:lnTo>
                    <a:pt x="1448408" y="488109"/>
                  </a:lnTo>
                  <a:lnTo>
                    <a:pt x="1453802" y="478919"/>
                  </a:lnTo>
                  <a:lnTo>
                    <a:pt x="1461100" y="467195"/>
                  </a:lnTo>
                  <a:lnTo>
                    <a:pt x="1469033" y="455787"/>
                  </a:lnTo>
                  <a:lnTo>
                    <a:pt x="1476648" y="444696"/>
                  </a:lnTo>
                  <a:lnTo>
                    <a:pt x="1484263" y="433921"/>
                  </a:lnTo>
                  <a:lnTo>
                    <a:pt x="1492195" y="423464"/>
                  </a:lnTo>
                  <a:lnTo>
                    <a:pt x="1500128" y="413641"/>
                  </a:lnTo>
                  <a:lnTo>
                    <a:pt x="1508060" y="403817"/>
                  </a:lnTo>
                  <a:lnTo>
                    <a:pt x="1516310" y="393994"/>
                  </a:lnTo>
                  <a:lnTo>
                    <a:pt x="1524877" y="384804"/>
                  </a:lnTo>
                  <a:lnTo>
                    <a:pt x="1533127" y="375614"/>
                  </a:lnTo>
                  <a:lnTo>
                    <a:pt x="1541376" y="367375"/>
                  </a:lnTo>
                  <a:lnTo>
                    <a:pt x="1549943" y="358819"/>
                  </a:lnTo>
                  <a:lnTo>
                    <a:pt x="1558828" y="350580"/>
                  </a:lnTo>
                  <a:lnTo>
                    <a:pt x="1567077" y="342975"/>
                  </a:lnTo>
                  <a:lnTo>
                    <a:pt x="1575962" y="335369"/>
                  </a:lnTo>
                  <a:lnTo>
                    <a:pt x="1584846" y="328081"/>
                  </a:lnTo>
                  <a:lnTo>
                    <a:pt x="1594047" y="321109"/>
                  </a:lnTo>
                  <a:lnTo>
                    <a:pt x="1602932" y="314455"/>
                  </a:lnTo>
                  <a:lnTo>
                    <a:pt x="1611816" y="308117"/>
                  </a:lnTo>
                  <a:lnTo>
                    <a:pt x="1621018" y="301779"/>
                  </a:lnTo>
                  <a:lnTo>
                    <a:pt x="1630219" y="296075"/>
                  </a:lnTo>
                  <a:lnTo>
                    <a:pt x="1639421" y="290054"/>
                  </a:lnTo>
                  <a:lnTo>
                    <a:pt x="1648622" y="284667"/>
                  </a:lnTo>
                  <a:lnTo>
                    <a:pt x="1657824" y="279280"/>
                  </a:lnTo>
                  <a:lnTo>
                    <a:pt x="1667343" y="274527"/>
                  </a:lnTo>
                  <a:lnTo>
                    <a:pt x="1676862" y="269457"/>
                  </a:lnTo>
                  <a:lnTo>
                    <a:pt x="1686381" y="265337"/>
                  </a:lnTo>
                  <a:lnTo>
                    <a:pt x="1695582" y="261218"/>
                  </a:lnTo>
                  <a:lnTo>
                    <a:pt x="1705101" y="256781"/>
                  </a:lnTo>
                  <a:lnTo>
                    <a:pt x="1714937" y="252979"/>
                  </a:lnTo>
                  <a:lnTo>
                    <a:pt x="1724456" y="249493"/>
                  </a:lnTo>
                  <a:lnTo>
                    <a:pt x="1734292" y="246007"/>
                  </a:lnTo>
                  <a:lnTo>
                    <a:pt x="1743494" y="242838"/>
                  </a:lnTo>
                  <a:lnTo>
                    <a:pt x="1753330" y="239986"/>
                  </a:lnTo>
                  <a:lnTo>
                    <a:pt x="1763166" y="237134"/>
                  </a:lnTo>
                  <a:lnTo>
                    <a:pt x="1773003" y="234599"/>
                  </a:lnTo>
                  <a:lnTo>
                    <a:pt x="1792675" y="230163"/>
                  </a:lnTo>
                  <a:lnTo>
                    <a:pt x="1812030" y="226360"/>
                  </a:lnTo>
                  <a:lnTo>
                    <a:pt x="1831702" y="222874"/>
                  </a:lnTo>
                  <a:lnTo>
                    <a:pt x="1851375" y="220656"/>
                  </a:lnTo>
                  <a:lnTo>
                    <a:pt x="1870730" y="219072"/>
                  </a:lnTo>
                  <a:lnTo>
                    <a:pt x="1890402" y="217804"/>
                  </a:lnTo>
                  <a:lnTo>
                    <a:pt x="1910075" y="217487"/>
                  </a:lnTo>
                  <a:close/>
                  <a:moveTo>
                    <a:pt x="1112837" y="0"/>
                  </a:moveTo>
                  <a:lnTo>
                    <a:pt x="1116656" y="634"/>
                  </a:lnTo>
                  <a:lnTo>
                    <a:pt x="1128112" y="2854"/>
                  </a:lnTo>
                  <a:lnTo>
                    <a:pt x="1146570" y="6660"/>
                  </a:lnTo>
                  <a:lnTo>
                    <a:pt x="1157708" y="9197"/>
                  </a:lnTo>
                  <a:lnTo>
                    <a:pt x="1170119" y="12369"/>
                  </a:lnTo>
                  <a:lnTo>
                    <a:pt x="1183485" y="16175"/>
                  </a:lnTo>
                  <a:lnTo>
                    <a:pt x="1198124" y="20298"/>
                  </a:lnTo>
                  <a:lnTo>
                    <a:pt x="1213399" y="25372"/>
                  </a:lnTo>
                  <a:lnTo>
                    <a:pt x="1229629" y="30763"/>
                  </a:lnTo>
                  <a:lnTo>
                    <a:pt x="1246495" y="37106"/>
                  </a:lnTo>
                  <a:lnTo>
                    <a:pt x="1263998" y="43767"/>
                  </a:lnTo>
                  <a:lnTo>
                    <a:pt x="1281501" y="51378"/>
                  </a:lnTo>
                  <a:lnTo>
                    <a:pt x="1299640" y="59307"/>
                  </a:lnTo>
                  <a:lnTo>
                    <a:pt x="1317780" y="68504"/>
                  </a:lnTo>
                  <a:lnTo>
                    <a:pt x="1336237" y="78653"/>
                  </a:lnTo>
                  <a:lnTo>
                    <a:pt x="1345148" y="84045"/>
                  </a:lnTo>
                  <a:lnTo>
                    <a:pt x="1354058" y="89436"/>
                  </a:lnTo>
                  <a:lnTo>
                    <a:pt x="1363287" y="95462"/>
                  </a:lnTo>
                  <a:lnTo>
                    <a:pt x="1372198" y="101171"/>
                  </a:lnTo>
                  <a:lnTo>
                    <a:pt x="1381108" y="107514"/>
                  </a:lnTo>
                  <a:lnTo>
                    <a:pt x="1389701" y="113540"/>
                  </a:lnTo>
                  <a:lnTo>
                    <a:pt x="1398293" y="120517"/>
                  </a:lnTo>
                  <a:lnTo>
                    <a:pt x="1406886" y="127177"/>
                  </a:lnTo>
                  <a:lnTo>
                    <a:pt x="1415160" y="134471"/>
                  </a:lnTo>
                  <a:lnTo>
                    <a:pt x="1423116" y="141449"/>
                  </a:lnTo>
                  <a:lnTo>
                    <a:pt x="1431390" y="149377"/>
                  </a:lnTo>
                  <a:lnTo>
                    <a:pt x="1439346" y="157306"/>
                  </a:lnTo>
                  <a:lnTo>
                    <a:pt x="1446665" y="165552"/>
                  </a:lnTo>
                  <a:lnTo>
                    <a:pt x="1454303" y="173798"/>
                  </a:lnTo>
                  <a:lnTo>
                    <a:pt x="1461304" y="182361"/>
                  </a:lnTo>
                  <a:lnTo>
                    <a:pt x="1468305" y="191241"/>
                  </a:lnTo>
                  <a:lnTo>
                    <a:pt x="1474988" y="200756"/>
                  </a:lnTo>
                  <a:lnTo>
                    <a:pt x="1481034" y="209953"/>
                  </a:lnTo>
                  <a:lnTo>
                    <a:pt x="1487399" y="219785"/>
                  </a:lnTo>
                  <a:lnTo>
                    <a:pt x="1492809" y="229616"/>
                  </a:lnTo>
                  <a:lnTo>
                    <a:pt x="1498537" y="240082"/>
                  </a:lnTo>
                  <a:lnTo>
                    <a:pt x="1503311" y="250865"/>
                  </a:lnTo>
                  <a:lnTo>
                    <a:pt x="1508084" y="261648"/>
                  </a:lnTo>
                  <a:lnTo>
                    <a:pt x="1512540" y="273066"/>
                  </a:lnTo>
                  <a:lnTo>
                    <a:pt x="1516358" y="284483"/>
                  </a:lnTo>
                  <a:lnTo>
                    <a:pt x="1519859" y="296218"/>
                  </a:lnTo>
                  <a:lnTo>
                    <a:pt x="1523041" y="308269"/>
                  </a:lnTo>
                  <a:lnTo>
                    <a:pt x="1525587" y="320955"/>
                  </a:lnTo>
                  <a:lnTo>
                    <a:pt x="1512540" y="333641"/>
                  </a:lnTo>
                  <a:lnTo>
                    <a:pt x="1499492" y="346645"/>
                  </a:lnTo>
                  <a:lnTo>
                    <a:pt x="1486763" y="360599"/>
                  </a:lnTo>
                  <a:lnTo>
                    <a:pt x="1474351" y="374554"/>
                  </a:lnTo>
                  <a:lnTo>
                    <a:pt x="1462259" y="389777"/>
                  </a:lnTo>
                  <a:lnTo>
                    <a:pt x="1450484" y="405000"/>
                  </a:lnTo>
                  <a:lnTo>
                    <a:pt x="1439027" y="420540"/>
                  </a:lnTo>
                  <a:lnTo>
                    <a:pt x="1427889" y="437032"/>
                  </a:lnTo>
                  <a:lnTo>
                    <a:pt x="1426616" y="424346"/>
                  </a:lnTo>
                  <a:lnTo>
                    <a:pt x="1424389" y="411343"/>
                  </a:lnTo>
                  <a:lnTo>
                    <a:pt x="1422479" y="398340"/>
                  </a:lnTo>
                  <a:lnTo>
                    <a:pt x="1420252" y="385654"/>
                  </a:lnTo>
                  <a:lnTo>
                    <a:pt x="1417706" y="373285"/>
                  </a:lnTo>
                  <a:lnTo>
                    <a:pt x="1414842" y="360599"/>
                  </a:lnTo>
                  <a:lnTo>
                    <a:pt x="1411341" y="348230"/>
                  </a:lnTo>
                  <a:lnTo>
                    <a:pt x="1408159" y="335544"/>
                  </a:lnTo>
                  <a:lnTo>
                    <a:pt x="1402112" y="317467"/>
                  </a:lnTo>
                  <a:lnTo>
                    <a:pt x="1396065" y="299706"/>
                  </a:lnTo>
                  <a:lnTo>
                    <a:pt x="1388746" y="281946"/>
                  </a:lnTo>
                  <a:lnTo>
                    <a:pt x="1384927" y="273700"/>
                  </a:lnTo>
                  <a:lnTo>
                    <a:pt x="1381108" y="265137"/>
                  </a:lnTo>
                  <a:lnTo>
                    <a:pt x="1376653" y="256574"/>
                  </a:lnTo>
                  <a:lnTo>
                    <a:pt x="1372516" y="248328"/>
                  </a:lnTo>
                  <a:lnTo>
                    <a:pt x="1368061" y="240082"/>
                  </a:lnTo>
                  <a:lnTo>
                    <a:pt x="1363287" y="231836"/>
                  </a:lnTo>
                  <a:lnTo>
                    <a:pt x="1358514" y="223591"/>
                  </a:lnTo>
                  <a:lnTo>
                    <a:pt x="1353104" y="215979"/>
                  </a:lnTo>
                  <a:lnTo>
                    <a:pt x="1348012" y="208050"/>
                  </a:lnTo>
                  <a:lnTo>
                    <a:pt x="1342284" y="200121"/>
                  </a:lnTo>
                  <a:lnTo>
                    <a:pt x="1336874" y="192827"/>
                  </a:lnTo>
                  <a:lnTo>
                    <a:pt x="1330827" y="185215"/>
                  </a:lnTo>
                  <a:lnTo>
                    <a:pt x="1325099" y="178238"/>
                  </a:lnTo>
                  <a:lnTo>
                    <a:pt x="1319053" y="171261"/>
                  </a:lnTo>
                  <a:lnTo>
                    <a:pt x="1312688" y="164284"/>
                  </a:lnTo>
                  <a:lnTo>
                    <a:pt x="1306323" y="157623"/>
                  </a:lnTo>
                  <a:lnTo>
                    <a:pt x="1299640" y="150963"/>
                  </a:lnTo>
                  <a:lnTo>
                    <a:pt x="1292957" y="144620"/>
                  </a:lnTo>
                  <a:lnTo>
                    <a:pt x="1286274" y="138277"/>
                  </a:lnTo>
                  <a:lnTo>
                    <a:pt x="1278955" y="132251"/>
                  </a:lnTo>
                  <a:lnTo>
                    <a:pt x="1271636" y="126225"/>
                  </a:lnTo>
                  <a:lnTo>
                    <a:pt x="1264635" y="120834"/>
                  </a:lnTo>
                  <a:lnTo>
                    <a:pt x="1257315" y="115125"/>
                  </a:lnTo>
                  <a:lnTo>
                    <a:pt x="1249996" y="110051"/>
                  </a:lnTo>
                  <a:lnTo>
                    <a:pt x="1242040" y="104659"/>
                  </a:lnTo>
                  <a:lnTo>
                    <a:pt x="1234402" y="99902"/>
                  </a:lnTo>
                  <a:lnTo>
                    <a:pt x="1241403" y="105611"/>
                  </a:lnTo>
                  <a:lnTo>
                    <a:pt x="1248086" y="111637"/>
                  </a:lnTo>
                  <a:lnTo>
                    <a:pt x="1255088" y="117663"/>
                  </a:lnTo>
                  <a:lnTo>
                    <a:pt x="1262089" y="124006"/>
                  </a:lnTo>
                  <a:lnTo>
                    <a:pt x="1268135" y="130666"/>
                  </a:lnTo>
                  <a:lnTo>
                    <a:pt x="1274818" y="137009"/>
                  </a:lnTo>
                  <a:lnTo>
                    <a:pt x="1280546" y="143986"/>
                  </a:lnTo>
                  <a:lnTo>
                    <a:pt x="1286911" y="150646"/>
                  </a:lnTo>
                  <a:lnTo>
                    <a:pt x="1292321" y="157623"/>
                  </a:lnTo>
                  <a:lnTo>
                    <a:pt x="1298367" y="164601"/>
                  </a:lnTo>
                  <a:lnTo>
                    <a:pt x="1303459" y="171895"/>
                  </a:lnTo>
                  <a:lnTo>
                    <a:pt x="1308869" y="179190"/>
                  </a:lnTo>
                  <a:lnTo>
                    <a:pt x="1313961" y="186484"/>
                  </a:lnTo>
                  <a:lnTo>
                    <a:pt x="1318734" y="194095"/>
                  </a:lnTo>
                  <a:lnTo>
                    <a:pt x="1323508" y="202024"/>
                  </a:lnTo>
                  <a:lnTo>
                    <a:pt x="1327963" y="209636"/>
                  </a:lnTo>
                  <a:lnTo>
                    <a:pt x="1332418" y="217565"/>
                  </a:lnTo>
                  <a:lnTo>
                    <a:pt x="1336237" y="225493"/>
                  </a:lnTo>
                  <a:lnTo>
                    <a:pt x="1340056" y="233422"/>
                  </a:lnTo>
                  <a:lnTo>
                    <a:pt x="1344193" y="241668"/>
                  </a:lnTo>
                  <a:lnTo>
                    <a:pt x="1347376" y="249914"/>
                  </a:lnTo>
                  <a:lnTo>
                    <a:pt x="1350558" y="257843"/>
                  </a:lnTo>
                  <a:lnTo>
                    <a:pt x="1356923" y="274969"/>
                  </a:lnTo>
                  <a:lnTo>
                    <a:pt x="1362333" y="291778"/>
                  </a:lnTo>
                  <a:lnTo>
                    <a:pt x="1366788" y="308904"/>
                  </a:lnTo>
                  <a:lnTo>
                    <a:pt x="1370925" y="326030"/>
                  </a:lnTo>
                  <a:lnTo>
                    <a:pt x="1374107" y="343790"/>
                  </a:lnTo>
                  <a:lnTo>
                    <a:pt x="1376653" y="360916"/>
                  </a:lnTo>
                  <a:lnTo>
                    <a:pt x="1378562" y="378677"/>
                  </a:lnTo>
                  <a:lnTo>
                    <a:pt x="1380472" y="396120"/>
                  </a:lnTo>
                  <a:lnTo>
                    <a:pt x="1381108" y="413880"/>
                  </a:lnTo>
                  <a:lnTo>
                    <a:pt x="1381427" y="431641"/>
                  </a:lnTo>
                  <a:lnTo>
                    <a:pt x="1381108" y="449401"/>
                  </a:lnTo>
                  <a:lnTo>
                    <a:pt x="1380472" y="466844"/>
                  </a:lnTo>
                  <a:lnTo>
                    <a:pt x="1378881" y="484605"/>
                  </a:lnTo>
                  <a:lnTo>
                    <a:pt x="1377290" y="502048"/>
                  </a:lnTo>
                  <a:lnTo>
                    <a:pt x="1375380" y="519491"/>
                  </a:lnTo>
                  <a:lnTo>
                    <a:pt x="1372516" y="536934"/>
                  </a:lnTo>
                  <a:lnTo>
                    <a:pt x="1369652" y="554378"/>
                  </a:lnTo>
                  <a:lnTo>
                    <a:pt x="1367106" y="564843"/>
                  </a:lnTo>
                  <a:lnTo>
                    <a:pt x="1364878" y="574675"/>
                  </a:lnTo>
                  <a:lnTo>
                    <a:pt x="1334646" y="547717"/>
                  </a:lnTo>
                  <a:lnTo>
                    <a:pt x="1168210" y="399609"/>
                  </a:lnTo>
                  <a:lnTo>
                    <a:pt x="1166618" y="387557"/>
                  </a:lnTo>
                  <a:lnTo>
                    <a:pt x="1166300" y="375188"/>
                  </a:lnTo>
                  <a:lnTo>
                    <a:pt x="1166618" y="369479"/>
                  </a:lnTo>
                  <a:lnTo>
                    <a:pt x="1166937" y="363136"/>
                  </a:lnTo>
                  <a:lnTo>
                    <a:pt x="1167573" y="357110"/>
                  </a:lnTo>
                  <a:lnTo>
                    <a:pt x="1168528" y="350767"/>
                  </a:lnTo>
                  <a:lnTo>
                    <a:pt x="1171074" y="330153"/>
                  </a:lnTo>
                  <a:lnTo>
                    <a:pt x="1173620" y="308269"/>
                  </a:lnTo>
                  <a:lnTo>
                    <a:pt x="1175847" y="285435"/>
                  </a:lnTo>
                  <a:lnTo>
                    <a:pt x="1177438" y="262283"/>
                  </a:lnTo>
                  <a:lnTo>
                    <a:pt x="1178393" y="238814"/>
                  </a:lnTo>
                  <a:lnTo>
                    <a:pt x="1178711" y="227079"/>
                  </a:lnTo>
                  <a:lnTo>
                    <a:pt x="1178711" y="215027"/>
                  </a:lnTo>
                  <a:lnTo>
                    <a:pt x="1178393" y="203293"/>
                  </a:lnTo>
                  <a:lnTo>
                    <a:pt x="1178075" y="191241"/>
                  </a:lnTo>
                  <a:lnTo>
                    <a:pt x="1177438" y="179507"/>
                  </a:lnTo>
                  <a:lnTo>
                    <a:pt x="1176484" y="167772"/>
                  </a:lnTo>
                  <a:lnTo>
                    <a:pt x="1175211" y="155720"/>
                  </a:lnTo>
                  <a:lnTo>
                    <a:pt x="1173938" y="144303"/>
                  </a:lnTo>
                  <a:lnTo>
                    <a:pt x="1172028" y="132568"/>
                  </a:lnTo>
                  <a:lnTo>
                    <a:pt x="1169801" y="121151"/>
                  </a:lnTo>
                  <a:lnTo>
                    <a:pt x="1167573" y="109734"/>
                  </a:lnTo>
                  <a:lnTo>
                    <a:pt x="1164391" y="98633"/>
                  </a:lnTo>
                  <a:lnTo>
                    <a:pt x="1161208" y="87533"/>
                  </a:lnTo>
                  <a:lnTo>
                    <a:pt x="1157708" y="76750"/>
                  </a:lnTo>
                  <a:lnTo>
                    <a:pt x="1153571" y="66284"/>
                  </a:lnTo>
                  <a:lnTo>
                    <a:pt x="1149115" y="55818"/>
                  </a:lnTo>
                  <a:lnTo>
                    <a:pt x="1144342" y="45670"/>
                  </a:lnTo>
                  <a:lnTo>
                    <a:pt x="1138932" y="35838"/>
                  </a:lnTo>
                  <a:lnTo>
                    <a:pt x="1133204" y="26641"/>
                  </a:lnTo>
                  <a:lnTo>
                    <a:pt x="1126839" y="17443"/>
                  </a:lnTo>
                  <a:lnTo>
                    <a:pt x="1119838" y="8563"/>
                  </a:lnTo>
                  <a:lnTo>
                    <a:pt x="1112837" y="0"/>
                  </a:lnTo>
                  <a:close/>
                </a:path>
              </a:pathLst>
            </a:custGeom>
            <a:solidFill>
              <a:srgbClr val="FFFFFF"/>
            </a:solidFill>
            <a:ln>
              <a:noFill/>
            </a:ln>
          </p:spPr>
          <p:txBody>
            <a:bodyPr anchor="ctr">
              <a:scene3d>
                <a:camera prst="orthographicFront"/>
                <a:lightRig rig="threePt" dir="t"/>
              </a:scene3d>
              <a:sp3d contourW="12700">
                <a:contourClr>
                  <a:srgbClr val="FFFFFF"/>
                </a:contourClr>
              </a:sp3d>
            </a:bodyPr>
            <a:lstStyle/>
            <a:p>
              <a:pPr algn="ctr">
                <a:defRPr/>
              </a:pPr>
              <a:endParaRPr lang="zh-CN" altLang="en-US" sz="1050">
                <a:solidFill>
                  <a:srgbClr val="FFFFFF"/>
                </a:solidFill>
                <a:latin typeface="华文中宋" panose="02010600040101010101" pitchFamily="2" charset="-122"/>
                <a:ea typeface="华文中宋" panose="02010600040101010101" pitchFamily="2" charset="-122"/>
              </a:endParaRPr>
            </a:p>
          </p:txBody>
        </p:sp>
      </p:grpSp>
      <p:grpSp>
        <p:nvGrpSpPr>
          <p:cNvPr id="321" name="组合 320"/>
          <p:cNvGrpSpPr/>
          <p:nvPr/>
        </p:nvGrpSpPr>
        <p:grpSpPr>
          <a:xfrm>
            <a:off x="2817669" y="1766034"/>
            <a:ext cx="458524" cy="458524"/>
            <a:chOff x="4485555" y="2497671"/>
            <a:chExt cx="611524" cy="611524"/>
          </a:xfrm>
        </p:grpSpPr>
        <p:sp>
          <p:nvSpPr>
            <p:cNvPr id="322" name="任意多边形 321"/>
            <p:cNvSpPr/>
            <p:nvPr/>
          </p:nvSpPr>
          <p:spPr>
            <a:xfrm>
              <a:off x="4485555" y="2497671"/>
              <a:ext cx="611524" cy="611524"/>
            </a:xfrm>
            <a:custGeom>
              <a:avLst/>
              <a:gdLst>
                <a:gd name="connsiteX0" fmla="*/ 413083 w 772417"/>
                <a:gd name="connsiteY0" fmla="*/ 962 h 772417"/>
                <a:gd name="connsiteX1" fmla="*/ 720620 w 772417"/>
                <a:gd name="connsiteY1" fmla="*/ 193137 h 772417"/>
                <a:gd name="connsiteX2" fmla="*/ 579281 w 772417"/>
                <a:gd name="connsiteY2" fmla="*/ 720619 h 772417"/>
                <a:gd name="connsiteX3" fmla="*/ 51799 w 772417"/>
                <a:gd name="connsiteY3" fmla="*/ 579281 h 772417"/>
                <a:gd name="connsiteX4" fmla="*/ 193137 w 772417"/>
                <a:gd name="connsiteY4" fmla="*/ 51798 h 772417"/>
                <a:gd name="connsiteX5" fmla="*/ 413083 w 772417"/>
                <a:gd name="connsiteY5" fmla="*/ 962 h 77241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72417" h="772417">
                  <a:moveTo>
                    <a:pt x="413083" y="962"/>
                  </a:moveTo>
                  <a:cubicBezTo>
                    <a:pt x="536733" y="9701"/>
                    <a:pt x="653976" y="77706"/>
                    <a:pt x="720620" y="193137"/>
                  </a:cubicBezTo>
                  <a:cubicBezTo>
                    <a:pt x="827250" y="377826"/>
                    <a:pt x="763971" y="613989"/>
                    <a:pt x="579281" y="720619"/>
                  </a:cubicBezTo>
                  <a:cubicBezTo>
                    <a:pt x="394592" y="827250"/>
                    <a:pt x="158429" y="763970"/>
                    <a:pt x="51799" y="579281"/>
                  </a:cubicBezTo>
                  <a:cubicBezTo>
                    <a:pt x="-54832" y="394591"/>
                    <a:pt x="8448" y="158429"/>
                    <a:pt x="193137" y="51798"/>
                  </a:cubicBezTo>
                  <a:cubicBezTo>
                    <a:pt x="262396" y="11812"/>
                    <a:pt x="338893" y="-4281"/>
                    <a:pt x="413083" y="962"/>
                  </a:cubicBezTo>
                  <a:close/>
                </a:path>
              </a:pathLst>
            </a:cu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143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bg1"/>
                </a:solidFill>
                <a:effectLst>
                  <a:outerShdw blurRad="38100" dist="38100" dir="2700000" algn="tl">
                    <a:srgbClr val="000000">
                      <a:alpha val="43137"/>
                    </a:srgbClr>
                  </a:outerShdw>
                </a:effectLst>
                <a:latin typeface="DIN-BoldItalic" pitchFamily="50" charset="0"/>
              </a:endParaRPr>
            </a:p>
          </p:txBody>
        </p:sp>
        <p:sp>
          <p:nvSpPr>
            <p:cNvPr id="323" name="KSO_Shape"/>
            <p:cNvSpPr/>
            <p:nvPr/>
          </p:nvSpPr>
          <p:spPr>
            <a:xfrm>
              <a:off x="4657585" y="2668446"/>
              <a:ext cx="266207" cy="269974"/>
            </a:xfrm>
            <a:custGeom>
              <a:avLst/>
              <a:gdLst>
                <a:gd name="connsiteX0" fmla="*/ 150612 w 405200"/>
                <a:gd name="connsiteY0" fmla="*/ 52389 h 413075"/>
                <a:gd name="connsiteX1" fmla="*/ 52389 w 405200"/>
                <a:gd name="connsiteY1" fmla="*/ 150612 h 413075"/>
                <a:gd name="connsiteX2" fmla="*/ 150612 w 405200"/>
                <a:gd name="connsiteY2" fmla="*/ 248836 h 413075"/>
                <a:gd name="connsiteX3" fmla="*/ 248836 w 405200"/>
                <a:gd name="connsiteY3" fmla="*/ 150612 h 413075"/>
                <a:gd name="connsiteX4" fmla="*/ 150612 w 405200"/>
                <a:gd name="connsiteY4" fmla="*/ 52389 h 413075"/>
                <a:gd name="connsiteX5" fmla="*/ 150612 w 405200"/>
                <a:gd name="connsiteY5" fmla="*/ 0 h 413075"/>
                <a:gd name="connsiteX6" fmla="*/ 301225 w 405200"/>
                <a:gd name="connsiteY6" fmla="*/ 150612 h 413075"/>
                <a:gd name="connsiteX7" fmla="*/ 276789 w 405200"/>
                <a:gd name="connsiteY7" fmla="*/ 232452 h 413075"/>
                <a:gd name="connsiteX8" fmla="*/ 279486 w 405200"/>
                <a:gd name="connsiteY8" fmla="*/ 234307 h 413075"/>
                <a:gd name="connsiteX9" fmla="*/ 395404 w 405200"/>
                <a:gd name="connsiteY9" fmla="*/ 354065 h 413075"/>
                <a:gd name="connsiteX10" fmla="*/ 394603 w 405200"/>
                <a:gd name="connsiteY10" fmla="*/ 403280 h 413075"/>
                <a:gd name="connsiteX11" fmla="*/ 345389 w 405200"/>
                <a:gd name="connsiteY11" fmla="*/ 402478 h 413075"/>
                <a:gd name="connsiteX12" fmla="*/ 229470 w 405200"/>
                <a:gd name="connsiteY12" fmla="*/ 282720 h 413075"/>
                <a:gd name="connsiteX13" fmla="*/ 227420 w 405200"/>
                <a:gd name="connsiteY13" fmla="*/ 279520 h 413075"/>
                <a:gd name="connsiteX14" fmla="*/ 150612 w 405200"/>
                <a:gd name="connsiteY14" fmla="*/ 301225 h 413075"/>
                <a:gd name="connsiteX15" fmla="*/ 0 w 405200"/>
                <a:gd name="connsiteY15" fmla="*/ 150612 h 413075"/>
                <a:gd name="connsiteX16" fmla="*/ 150612 w 405200"/>
                <a:gd name="connsiteY16" fmla="*/ 0 h 41307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405200" h="413075">
                  <a:moveTo>
                    <a:pt x="150612" y="52389"/>
                  </a:moveTo>
                  <a:cubicBezTo>
                    <a:pt x="96365" y="52389"/>
                    <a:pt x="52389" y="96365"/>
                    <a:pt x="52389" y="150612"/>
                  </a:cubicBezTo>
                  <a:cubicBezTo>
                    <a:pt x="52389" y="204860"/>
                    <a:pt x="96365" y="248836"/>
                    <a:pt x="150612" y="248836"/>
                  </a:cubicBezTo>
                  <a:cubicBezTo>
                    <a:pt x="204860" y="248836"/>
                    <a:pt x="248836" y="204860"/>
                    <a:pt x="248836" y="150612"/>
                  </a:cubicBezTo>
                  <a:cubicBezTo>
                    <a:pt x="248836" y="96365"/>
                    <a:pt x="204860" y="52389"/>
                    <a:pt x="150612" y="52389"/>
                  </a:cubicBezTo>
                  <a:close/>
                  <a:moveTo>
                    <a:pt x="150612" y="0"/>
                  </a:moveTo>
                  <a:cubicBezTo>
                    <a:pt x="233793" y="0"/>
                    <a:pt x="301225" y="67431"/>
                    <a:pt x="301225" y="150612"/>
                  </a:cubicBezTo>
                  <a:cubicBezTo>
                    <a:pt x="301225" y="180842"/>
                    <a:pt x="292319" y="208992"/>
                    <a:pt x="276789" y="232452"/>
                  </a:cubicBezTo>
                  <a:cubicBezTo>
                    <a:pt x="277931" y="232774"/>
                    <a:pt x="278722" y="233519"/>
                    <a:pt x="279486" y="234307"/>
                  </a:cubicBezTo>
                  <a:lnTo>
                    <a:pt x="395404" y="354065"/>
                  </a:lnTo>
                  <a:cubicBezTo>
                    <a:pt x="408773" y="367877"/>
                    <a:pt x="408414" y="389911"/>
                    <a:pt x="394603" y="403280"/>
                  </a:cubicBezTo>
                  <a:cubicBezTo>
                    <a:pt x="380791" y="416648"/>
                    <a:pt x="358757" y="416289"/>
                    <a:pt x="345389" y="402478"/>
                  </a:cubicBezTo>
                  <a:lnTo>
                    <a:pt x="229470" y="282720"/>
                  </a:lnTo>
                  <a:lnTo>
                    <a:pt x="227420" y="279520"/>
                  </a:lnTo>
                  <a:cubicBezTo>
                    <a:pt x="205163" y="293486"/>
                    <a:pt x="178791" y="301225"/>
                    <a:pt x="150612" y="301225"/>
                  </a:cubicBezTo>
                  <a:cubicBezTo>
                    <a:pt x="67431" y="301225"/>
                    <a:pt x="0" y="233793"/>
                    <a:pt x="0" y="150612"/>
                  </a:cubicBezTo>
                  <a:cubicBezTo>
                    <a:pt x="0" y="67431"/>
                    <a:pt x="67431" y="0"/>
                    <a:pt x="150612" y="0"/>
                  </a:cubicBezTo>
                  <a:close/>
                </a:path>
              </a:pathLst>
            </a:cu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contourClr>
                  <a:srgbClr val="FFFFFF"/>
                </a:contourClr>
              </a:sp3d>
            </a:bodyPr>
            <a:lstStyle/>
            <a:p>
              <a:pPr algn="ctr">
                <a:defRPr/>
              </a:pPr>
              <a:endParaRPr lang="zh-CN" altLang="en-US" sz="1050">
                <a:solidFill>
                  <a:srgbClr val="FFFFFF"/>
                </a:solidFill>
                <a:latin typeface="华文中宋" panose="02010600040101010101" pitchFamily="2" charset="-122"/>
                <a:ea typeface="华文中宋" panose="02010600040101010101" pitchFamily="2" charset="-122"/>
              </a:endParaRPr>
            </a:p>
          </p:txBody>
        </p:sp>
      </p:grpSp>
      <p:sp>
        <p:nvSpPr>
          <p:cNvPr id="324" name="矩形 323"/>
          <p:cNvSpPr/>
          <p:nvPr/>
        </p:nvSpPr>
        <p:spPr>
          <a:xfrm>
            <a:off x="1208626" y="1606211"/>
            <a:ext cx="1516380" cy="695325"/>
          </a:xfrm>
          <a:prstGeom prst="rect">
            <a:avLst/>
          </a:prstGeom>
        </p:spPr>
        <p:txBody>
          <a:bodyPr wrap="none">
            <a:spAutoFit/>
          </a:bodyPr>
          <a:lstStyle/>
          <a:p>
            <a:pPr algn="ctr">
              <a:spcBef>
                <a:spcPct val="0"/>
              </a:spcBef>
              <a:buFont typeface="Arial" panose="020B0604020202020204" pitchFamily="34" charset="0"/>
              <a:buNone/>
            </a:pPr>
            <a:r>
              <a:rPr lang="zh-CN" altLang="en-US" sz="1350" b="1" dirty="0" smtClean="0">
                <a:solidFill>
                  <a:srgbClr val="0070C0"/>
                </a:solidFill>
                <a:latin typeface="微软雅黑" panose="020B0503020204020204" pitchFamily="34" charset="-122"/>
                <a:ea typeface="微软雅黑" panose="020B0503020204020204" pitchFamily="34" charset="-122"/>
                <a:cs typeface="Arial" panose="020B0604020202020204" pitchFamily="34" charset="0"/>
              </a:rPr>
              <a:t>添加标题</a:t>
            </a:r>
          </a:p>
          <a:p>
            <a:pPr algn="ctr">
              <a:lnSpc>
                <a:spcPct val="120000"/>
              </a:lnSpc>
              <a:spcBef>
                <a:spcPct val="0"/>
              </a:spcBef>
              <a:buNone/>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a:t>
            </a:r>
            <a:endPar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文字说明。</a:t>
            </a:r>
            <a:endPar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25" name="矩形 324"/>
          <p:cNvSpPr/>
          <p:nvPr/>
        </p:nvSpPr>
        <p:spPr>
          <a:xfrm>
            <a:off x="1370603" y="2788301"/>
            <a:ext cx="1516380" cy="695325"/>
          </a:xfrm>
          <a:prstGeom prst="rect">
            <a:avLst/>
          </a:prstGeom>
        </p:spPr>
        <p:txBody>
          <a:bodyPr wrap="none">
            <a:spAutoFit/>
          </a:bodyPr>
          <a:lstStyle/>
          <a:p>
            <a:pPr algn="ctr">
              <a:spcBef>
                <a:spcPct val="0"/>
              </a:spcBef>
              <a:buFont typeface="Arial" panose="020B0604020202020204" pitchFamily="34" charset="0"/>
              <a:buNone/>
            </a:pPr>
            <a:r>
              <a:rPr lang="zh-CN" altLang="en-US" sz="1350" b="1" dirty="0">
                <a:solidFill>
                  <a:srgbClr val="0070C0"/>
                </a:solidFill>
                <a:latin typeface="微软雅黑" panose="020B0503020204020204" pitchFamily="34" charset="-122"/>
                <a:ea typeface="微软雅黑" panose="020B0503020204020204" pitchFamily="34" charset="-122"/>
                <a:cs typeface="Arial" panose="020B0604020202020204" pitchFamily="34" charset="0"/>
              </a:rPr>
              <a:t>添加标题</a:t>
            </a:r>
            <a:endParaRPr lang="zh-CN" altLang="en-US" sz="1350" b="1" dirty="0" smtClean="0">
              <a:solidFill>
                <a:srgbClr val="0070C0"/>
              </a:solidFill>
              <a:latin typeface="微软雅黑" panose="020B0503020204020204" pitchFamily="34" charset="-122"/>
              <a:ea typeface="微软雅黑" panose="020B0503020204020204" pitchFamily="34" charset="-122"/>
              <a:cs typeface="Arial" panose="020B0604020202020204" pitchFamily="34" charset="0"/>
            </a:endParaRPr>
          </a:p>
          <a:p>
            <a:pPr algn="ctr">
              <a:lnSpc>
                <a:spcPct val="120000"/>
              </a:lnSpc>
              <a:spcBef>
                <a:spcPct val="0"/>
              </a:spcBef>
              <a:buNone/>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a:t>
            </a:r>
            <a:endPar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文字说明。</a:t>
            </a:r>
            <a:endPar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26" name="矩形 325"/>
          <p:cNvSpPr/>
          <p:nvPr/>
        </p:nvSpPr>
        <p:spPr>
          <a:xfrm>
            <a:off x="6525483" y="1600478"/>
            <a:ext cx="1516380" cy="695325"/>
          </a:xfrm>
          <a:prstGeom prst="rect">
            <a:avLst/>
          </a:prstGeom>
        </p:spPr>
        <p:txBody>
          <a:bodyPr wrap="none">
            <a:spAutoFit/>
          </a:bodyPr>
          <a:lstStyle/>
          <a:p>
            <a:pPr algn="ctr">
              <a:spcBef>
                <a:spcPct val="0"/>
              </a:spcBef>
              <a:buFont typeface="Arial" panose="020B0604020202020204" pitchFamily="34" charset="0"/>
              <a:buNone/>
            </a:pPr>
            <a:r>
              <a:rPr lang="zh-CN" altLang="en-US" sz="1350" b="1" dirty="0" smtClean="0">
                <a:solidFill>
                  <a:srgbClr val="00B0F0"/>
                </a:solidFill>
                <a:latin typeface="微软雅黑" panose="020B0503020204020204" pitchFamily="34" charset="-122"/>
                <a:ea typeface="微软雅黑" panose="020B0503020204020204" pitchFamily="34" charset="-122"/>
                <a:cs typeface="Arial" panose="020B0604020202020204" pitchFamily="34" charset="0"/>
              </a:rPr>
              <a:t>添加标题</a:t>
            </a:r>
          </a:p>
          <a:p>
            <a:pPr algn="ctr">
              <a:lnSpc>
                <a:spcPct val="120000"/>
              </a:lnSpc>
              <a:spcBef>
                <a:spcPct val="0"/>
              </a:spcBef>
              <a:buNone/>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a:t>
            </a:r>
            <a:endPar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文字说明。</a:t>
            </a:r>
            <a:endPar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27" name="矩形 326"/>
          <p:cNvSpPr/>
          <p:nvPr/>
        </p:nvSpPr>
        <p:spPr>
          <a:xfrm>
            <a:off x="6203024" y="2782569"/>
            <a:ext cx="1516380" cy="695325"/>
          </a:xfrm>
          <a:prstGeom prst="rect">
            <a:avLst/>
          </a:prstGeom>
        </p:spPr>
        <p:txBody>
          <a:bodyPr wrap="none">
            <a:spAutoFit/>
          </a:bodyPr>
          <a:lstStyle/>
          <a:p>
            <a:pPr algn="ctr">
              <a:spcBef>
                <a:spcPct val="0"/>
              </a:spcBef>
              <a:buFont typeface="Arial" panose="020B0604020202020204" pitchFamily="34" charset="0"/>
              <a:buNone/>
            </a:pPr>
            <a:r>
              <a:rPr lang="zh-CN" altLang="en-US" sz="1350" b="1" dirty="0" smtClean="0">
                <a:solidFill>
                  <a:srgbClr val="0070C0"/>
                </a:solidFill>
                <a:latin typeface="微软雅黑" panose="020B0503020204020204" pitchFamily="34" charset="-122"/>
                <a:ea typeface="微软雅黑" panose="020B0503020204020204" pitchFamily="34" charset="-122"/>
                <a:cs typeface="Arial" panose="020B0604020202020204" pitchFamily="34" charset="0"/>
              </a:rPr>
              <a:t>添加标题</a:t>
            </a:r>
          </a:p>
          <a:p>
            <a:pPr algn="ctr">
              <a:lnSpc>
                <a:spcPct val="120000"/>
              </a:lnSpc>
              <a:spcBef>
                <a:spcPct val="0"/>
              </a:spcBef>
              <a:buNone/>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a:t>
            </a:r>
            <a:endPar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文字说明。</a:t>
            </a:r>
            <a:endParaRPr lang="en-US" altLang="zh-CN" sz="1050" dirty="0" smtClean="0">
              <a:solidFill>
                <a:schemeClr val="tx1">
                  <a:lumMod val="50000"/>
                  <a:lumOff val="50000"/>
                </a:schemeClr>
              </a:solidFill>
              <a:latin typeface="微软雅黑" panose="020B0503020204020204" pitchFamily="34" charset="-122"/>
              <a:ea typeface="微软雅黑" panose="020B0503020204020204" pitchFamily="34" charset="-122"/>
            </a:endParaRPr>
          </a:p>
        </p:txBody>
      </p:sp>
    </p:spTree>
  </p:cSld>
  <p:clrMapOvr>
    <a:masterClrMapping/>
  </p:clrMapOvr>
  <p:transition advClick="0" advTm="3000"/>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94"/>
                                        </p:tgtEl>
                                        <p:attrNameLst>
                                          <p:attrName>style.visibility</p:attrName>
                                        </p:attrNameLst>
                                      </p:cBhvr>
                                      <p:to>
                                        <p:strVal val="visible"/>
                                      </p:to>
                                    </p:set>
                                    <p:animEffect transition="in" filter="fade">
                                      <p:cBhvr>
                                        <p:cTn id="7" dur="1000"/>
                                        <p:tgtEl>
                                          <p:spTgt spid="94"/>
                                        </p:tgtEl>
                                      </p:cBhvr>
                                    </p:animEffect>
                                    <p:anim calcmode="lin" valueType="num">
                                      <p:cBhvr>
                                        <p:cTn id="8" dur="1000" fill="hold"/>
                                        <p:tgtEl>
                                          <p:spTgt spid="94"/>
                                        </p:tgtEl>
                                        <p:attrNameLst>
                                          <p:attrName>ppt_x</p:attrName>
                                        </p:attrNameLst>
                                      </p:cBhvr>
                                      <p:tavLst>
                                        <p:tav tm="0">
                                          <p:val>
                                            <p:strVal val="#ppt_x"/>
                                          </p:val>
                                        </p:tav>
                                        <p:tav tm="100000">
                                          <p:val>
                                            <p:strVal val="#ppt_x"/>
                                          </p:val>
                                        </p:tav>
                                      </p:tavLst>
                                    </p:anim>
                                    <p:anim calcmode="lin" valueType="num">
                                      <p:cBhvr>
                                        <p:cTn id="9" dur="1000" fill="hold"/>
                                        <p:tgtEl>
                                          <p:spTgt spid="94"/>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6" presetClass="entr" presetSubtype="0" fill="hold" nodeType="afterEffect">
                                  <p:stCondLst>
                                    <p:cond delay="0"/>
                                  </p:stCondLst>
                                  <p:childTnLst>
                                    <p:set>
                                      <p:cBhvr>
                                        <p:cTn id="12" dur="1" fill="hold">
                                          <p:stCondLst>
                                            <p:cond delay="0"/>
                                          </p:stCondLst>
                                        </p:cTn>
                                        <p:tgtEl>
                                          <p:spTgt spid="318"/>
                                        </p:tgtEl>
                                        <p:attrNameLst>
                                          <p:attrName>style.visibility</p:attrName>
                                        </p:attrNameLst>
                                      </p:cBhvr>
                                      <p:to>
                                        <p:strVal val="visible"/>
                                      </p:to>
                                    </p:set>
                                    <p:animEffect transition="in" filter="wipe(down)">
                                      <p:cBhvr>
                                        <p:cTn id="13" dur="290">
                                          <p:stCondLst>
                                            <p:cond delay="0"/>
                                          </p:stCondLst>
                                        </p:cTn>
                                        <p:tgtEl>
                                          <p:spTgt spid="318"/>
                                        </p:tgtEl>
                                      </p:cBhvr>
                                    </p:animEffect>
                                    <p:anim calcmode="lin" valueType="num">
                                      <p:cBhvr>
                                        <p:cTn id="14" dur="911" tmFilter="0,0; 0.14,0.36; 0.43,0.73; 0.71,0.91; 1.0,1.0">
                                          <p:stCondLst>
                                            <p:cond delay="0"/>
                                          </p:stCondLst>
                                        </p:cTn>
                                        <p:tgtEl>
                                          <p:spTgt spid="318"/>
                                        </p:tgtEl>
                                        <p:attrNameLst>
                                          <p:attrName>ppt_x</p:attrName>
                                        </p:attrNameLst>
                                      </p:cBhvr>
                                      <p:tavLst>
                                        <p:tav tm="0">
                                          <p:val>
                                            <p:strVal val="#ppt_x-0.25"/>
                                          </p:val>
                                        </p:tav>
                                        <p:tav tm="100000">
                                          <p:val>
                                            <p:strVal val="#ppt_x"/>
                                          </p:val>
                                        </p:tav>
                                      </p:tavLst>
                                    </p:anim>
                                    <p:anim calcmode="lin" valueType="num">
                                      <p:cBhvr>
                                        <p:cTn id="15" dur="332" tmFilter="0.0,0.0; 0.25,0.07; 0.50,0.2; 0.75,0.467; 1.0,1.0">
                                          <p:stCondLst>
                                            <p:cond delay="0"/>
                                          </p:stCondLst>
                                        </p:cTn>
                                        <p:tgtEl>
                                          <p:spTgt spid="318"/>
                                        </p:tgtEl>
                                        <p:attrNameLst>
                                          <p:attrName>ppt_y</p:attrName>
                                        </p:attrNameLst>
                                      </p:cBhvr>
                                      <p:tavLst>
                                        <p:tav tm="0" fmla="#ppt_y-sin(pi*$)/3">
                                          <p:val>
                                            <p:fltVal val="0.5"/>
                                          </p:val>
                                        </p:tav>
                                        <p:tav tm="100000">
                                          <p:val>
                                            <p:fltVal val="1"/>
                                          </p:val>
                                        </p:tav>
                                      </p:tavLst>
                                    </p:anim>
                                    <p:anim calcmode="lin" valueType="num">
                                      <p:cBhvr>
                                        <p:cTn id="16" dur="332" tmFilter="0, 0; 0.125,0.2665; 0.25,0.4; 0.375,0.465; 0.5,0.5;  0.625,0.535; 0.75,0.6; 0.875,0.7335; 1,1">
                                          <p:stCondLst>
                                            <p:cond delay="332"/>
                                          </p:stCondLst>
                                        </p:cTn>
                                        <p:tgtEl>
                                          <p:spTgt spid="318"/>
                                        </p:tgtEl>
                                        <p:attrNameLst>
                                          <p:attrName>ppt_y</p:attrName>
                                        </p:attrNameLst>
                                      </p:cBhvr>
                                      <p:tavLst>
                                        <p:tav tm="0" fmla="#ppt_y-sin(pi*$)/9">
                                          <p:val>
                                            <p:fltVal val="0"/>
                                          </p:val>
                                        </p:tav>
                                        <p:tav tm="100000">
                                          <p:val>
                                            <p:fltVal val="1"/>
                                          </p:val>
                                        </p:tav>
                                      </p:tavLst>
                                    </p:anim>
                                    <p:anim calcmode="lin" valueType="num">
                                      <p:cBhvr>
                                        <p:cTn id="17" dur="166" tmFilter="0, 0; 0.125,0.2665; 0.25,0.4; 0.375,0.465; 0.5,0.5;  0.625,0.535; 0.75,0.6; 0.875,0.7335; 1,1">
                                          <p:stCondLst>
                                            <p:cond delay="662"/>
                                          </p:stCondLst>
                                        </p:cTn>
                                        <p:tgtEl>
                                          <p:spTgt spid="318"/>
                                        </p:tgtEl>
                                        <p:attrNameLst>
                                          <p:attrName>ppt_y</p:attrName>
                                        </p:attrNameLst>
                                      </p:cBhvr>
                                      <p:tavLst>
                                        <p:tav tm="0" fmla="#ppt_y-sin(pi*$)/27">
                                          <p:val>
                                            <p:fltVal val="0"/>
                                          </p:val>
                                        </p:tav>
                                        <p:tav tm="100000">
                                          <p:val>
                                            <p:fltVal val="1"/>
                                          </p:val>
                                        </p:tav>
                                      </p:tavLst>
                                    </p:anim>
                                    <p:anim calcmode="lin" valueType="num">
                                      <p:cBhvr>
                                        <p:cTn id="18" dur="82" tmFilter="0, 0; 0.125,0.2665; 0.25,0.4; 0.375,0.465; 0.5,0.5;  0.625,0.535; 0.75,0.6; 0.875,0.7335; 1,1">
                                          <p:stCondLst>
                                            <p:cond delay="828"/>
                                          </p:stCondLst>
                                        </p:cTn>
                                        <p:tgtEl>
                                          <p:spTgt spid="318"/>
                                        </p:tgtEl>
                                        <p:attrNameLst>
                                          <p:attrName>ppt_y</p:attrName>
                                        </p:attrNameLst>
                                      </p:cBhvr>
                                      <p:tavLst>
                                        <p:tav tm="0" fmla="#ppt_y-sin(pi*$)/81">
                                          <p:val>
                                            <p:fltVal val="0"/>
                                          </p:val>
                                        </p:tav>
                                        <p:tav tm="100000">
                                          <p:val>
                                            <p:fltVal val="1"/>
                                          </p:val>
                                        </p:tav>
                                      </p:tavLst>
                                    </p:anim>
                                    <p:animScale>
                                      <p:cBhvr>
                                        <p:cTn id="19" dur="13">
                                          <p:stCondLst>
                                            <p:cond delay="325"/>
                                          </p:stCondLst>
                                        </p:cTn>
                                        <p:tgtEl>
                                          <p:spTgt spid="318"/>
                                        </p:tgtEl>
                                      </p:cBhvr>
                                      <p:to x="100000" y="60000"/>
                                    </p:animScale>
                                    <p:animScale>
                                      <p:cBhvr>
                                        <p:cTn id="20" dur="83" decel="50000">
                                          <p:stCondLst>
                                            <p:cond delay="338"/>
                                          </p:stCondLst>
                                        </p:cTn>
                                        <p:tgtEl>
                                          <p:spTgt spid="318"/>
                                        </p:tgtEl>
                                      </p:cBhvr>
                                      <p:to x="100000" y="100000"/>
                                    </p:animScale>
                                    <p:animScale>
                                      <p:cBhvr>
                                        <p:cTn id="21" dur="13">
                                          <p:stCondLst>
                                            <p:cond delay="656"/>
                                          </p:stCondLst>
                                        </p:cTn>
                                        <p:tgtEl>
                                          <p:spTgt spid="318"/>
                                        </p:tgtEl>
                                      </p:cBhvr>
                                      <p:to x="100000" y="80000"/>
                                    </p:animScale>
                                    <p:animScale>
                                      <p:cBhvr>
                                        <p:cTn id="22" dur="83" decel="50000">
                                          <p:stCondLst>
                                            <p:cond delay="669"/>
                                          </p:stCondLst>
                                        </p:cTn>
                                        <p:tgtEl>
                                          <p:spTgt spid="318"/>
                                        </p:tgtEl>
                                      </p:cBhvr>
                                      <p:to x="100000" y="100000"/>
                                    </p:animScale>
                                    <p:animScale>
                                      <p:cBhvr>
                                        <p:cTn id="23" dur="13">
                                          <p:stCondLst>
                                            <p:cond delay="821"/>
                                          </p:stCondLst>
                                        </p:cTn>
                                        <p:tgtEl>
                                          <p:spTgt spid="318"/>
                                        </p:tgtEl>
                                      </p:cBhvr>
                                      <p:to x="100000" y="90000"/>
                                    </p:animScale>
                                    <p:animScale>
                                      <p:cBhvr>
                                        <p:cTn id="24" dur="83" decel="50000">
                                          <p:stCondLst>
                                            <p:cond delay="834"/>
                                          </p:stCondLst>
                                        </p:cTn>
                                        <p:tgtEl>
                                          <p:spTgt spid="318"/>
                                        </p:tgtEl>
                                      </p:cBhvr>
                                      <p:to x="100000" y="100000"/>
                                    </p:animScale>
                                    <p:animScale>
                                      <p:cBhvr>
                                        <p:cTn id="25" dur="13">
                                          <p:stCondLst>
                                            <p:cond delay="904"/>
                                          </p:stCondLst>
                                        </p:cTn>
                                        <p:tgtEl>
                                          <p:spTgt spid="318"/>
                                        </p:tgtEl>
                                      </p:cBhvr>
                                      <p:to x="100000" y="95000"/>
                                    </p:animScale>
                                    <p:animScale>
                                      <p:cBhvr>
                                        <p:cTn id="26" dur="83" decel="50000">
                                          <p:stCondLst>
                                            <p:cond delay="917"/>
                                          </p:stCondLst>
                                        </p:cTn>
                                        <p:tgtEl>
                                          <p:spTgt spid="318"/>
                                        </p:tgtEl>
                                      </p:cBhvr>
                                      <p:to x="100000" y="100000"/>
                                    </p:animScale>
                                  </p:childTnLst>
                                </p:cTn>
                              </p:par>
                            </p:childTnLst>
                          </p:cTn>
                        </p:par>
                        <p:par>
                          <p:cTn id="27" fill="hold">
                            <p:stCondLst>
                              <p:cond delay="2000"/>
                            </p:stCondLst>
                            <p:childTnLst>
                              <p:par>
                                <p:cTn id="28" presetID="26" presetClass="entr" presetSubtype="0" fill="hold" nodeType="afterEffect">
                                  <p:stCondLst>
                                    <p:cond delay="0"/>
                                  </p:stCondLst>
                                  <p:childTnLst>
                                    <p:set>
                                      <p:cBhvr>
                                        <p:cTn id="29" dur="1" fill="hold">
                                          <p:stCondLst>
                                            <p:cond delay="0"/>
                                          </p:stCondLst>
                                        </p:cTn>
                                        <p:tgtEl>
                                          <p:spTgt spid="321"/>
                                        </p:tgtEl>
                                        <p:attrNameLst>
                                          <p:attrName>style.visibility</p:attrName>
                                        </p:attrNameLst>
                                      </p:cBhvr>
                                      <p:to>
                                        <p:strVal val="visible"/>
                                      </p:to>
                                    </p:set>
                                    <p:animEffect transition="in" filter="wipe(down)">
                                      <p:cBhvr>
                                        <p:cTn id="30" dur="290">
                                          <p:stCondLst>
                                            <p:cond delay="0"/>
                                          </p:stCondLst>
                                        </p:cTn>
                                        <p:tgtEl>
                                          <p:spTgt spid="321"/>
                                        </p:tgtEl>
                                      </p:cBhvr>
                                    </p:animEffect>
                                    <p:anim calcmode="lin" valueType="num">
                                      <p:cBhvr>
                                        <p:cTn id="31" dur="911" tmFilter="0,0; 0.14,0.36; 0.43,0.73; 0.71,0.91; 1.0,1.0">
                                          <p:stCondLst>
                                            <p:cond delay="0"/>
                                          </p:stCondLst>
                                        </p:cTn>
                                        <p:tgtEl>
                                          <p:spTgt spid="321"/>
                                        </p:tgtEl>
                                        <p:attrNameLst>
                                          <p:attrName>ppt_x</p:attrName>
                                        </p:attrNameLst>
                                      </p:cBhvr>
                                      <p:tavLst>
                                        <p:tav tm="0">
                                          <p:val>
                                            <p:strVal val="#ppt_x-0.25"/>
                                          </p:val>
                                        </p:tav>
                                        <p:tav tm="100000">
                                          <p:val>
                                            <p:strVal val="#ppt_x"/>
                                          </p:val>
                                        </p:tav>
                                      </p:tavLst>
                                    </p:anim>
                                    <p:anim calcmode="lin" valueType="num">
                                      <p:cBhvr>
                                        <p:cTn id="32" dur="332" tmFilter="0.0,0.0; 0.25,0.07; 0.50,0.2; 0.75,0.467; 1.0,1.0">
                                          <p:stCondLst>
                                            <p:cond delay="0"/>
                                          </p:stCondLst>
                                        </p:cTn>
                                        <p:tgtEl>
                                          <p:spTgt spid="321"/>
                                        </p:tgtEl>
                                        <p:attrNameLst>
                                          <p:attrName>ppt_y</p:attrName>
                                        </p:attrNameLst>
                                      </p:cBhvr>
                                      <p:tavLst>
                                        <p:tav tm="0" fmla="#ppt_y-sin(pi*$)/3">
                                          <p:val>
                                            <p:fltVal val="0.5"/>
                                          </p:val>
                                        </p:tav>
                                        <p:tav tm="100000">
                                          <p:val>
                                            <p:fltVal val="1"/>
                                          </p:val>
                                        </p:tav>
                                      </p:tavLst>
                                    </p:anim>
                                    <p:anim calcmode="lin" valueType="num">
                                      <p:cBhvr>
                                        <p:cTn id="33" dur="332" tmFilter="0, 0; 0.125,0.2665; 0.25,0.4; 0.375,0.465; 0.5,0.5;  0.625,0.535; 0.75,0.6; 0.875,0.7335; 1,1">
                                          <p:stCondLst>
                                            <p:cond delay="332"/>
                                          </p:stCondLst>
                                        </p:cTn>
                                        <p:tgtEl>
                                          <p:spTgt spid="321"/>
                                        </p:tgtEl>
                                        <p:attrNameLst>
                                          <p:attrName>ppt_y</p:attrName>
                                        </p:attrNameLst>
                                      </p:cBhvr>
                                      <p:tavLst>
                                        <p:tav tm="0" fmla="#ppt_y-sin(pi*$)/9">
                                          <p:val>
                                            <p:fltVal val="0"/>
                                          </p:val>
                                        </p:tav>
                                        <p:tav tm="100000">
                                          <p:val>
                                            <p:fltVal val="1"/>
                                          </p:val>
                                        </p:tav>
                                      </p:tavLst>
                                    </p:anim>
                                    <p:anim calcmode="lin" valueType="num">
                                      <p:cBhvr>
                                        <p:cTn id="34" dur="166" tmFilter="0, 0; 0.125,0.2665; 0.25,0.4; 0.375,0.465; 0.5,0.5;  0.625,0.535; 0.75,0.6; 0.875,0.7335; 1,1">
                                          <p:stCondLst>
                                            <p:cond delay="662"/>
                                          </p:stCondLst>
                                        </p:cTn>
                                        <p:tgtEl>
                                          <p:spTgt spid="321"/>
                                        </p:tgtEl>
                                        <p:attrNameLst>
                                          <p:attrName>ppt_y</p:attrName>
                                        </p:attrNameLst>
                                      </p:cBhvr>
                                      <p:tavLst>
                                        <p:tav tm="0" fmla="#ppt_y-sin(pi*$)/27">
                                          <p:val>
                                            <p:fltVal val="0"/>
                                          </p:val>
                                        </p:tav>
                                        <p:tav tm="100000">
                                          <p:val>
                                            <p:fltVal val="1"/>
                                          </p:val>
                                        </p:tav>
                                      </p:tavLst>
                                    </p:anim>
                                    <p:anim calcmode="lin" valueType="num">
                                      <p:cBhvr>
                                        <p:cTn id="35" dur="82" tmFilter="0, 0; 0.125,0.2665; 0.25,0.4; 0.375,0.465; 0.5,0.5;  0.625,0.535; 0.75,0.6; 0.875,0.7335; 1,1">
                                          <p:stCondLst>
                                            <p:cond delay="828"/>
                                          </p:stCondLst>
                                        </p:cTn>
                                        <p:tgtEl>
                                          <p:spTgt spid="321"/>
                                        </p:tgtEl>
                                        <p:attrNameLst>
                                          <p:attrName>ppt_y</p:attrName>
                                        </p:attrNameLst>
                                      </p:cBhvr>
                                      <p:tavLst>
                                        <p:tav tm="0" fmla="#ppt_y-sin(pi*$)/81">
                                          <p:val>
                                            <p:fltVal val="0"/>
                                          </p:val>
                                        </p:tav>
                                        <p:tav tm="100000">
                                          <p:val>
                                            <p:fltVal val="1"/>
                                          </p:val>
                                        </p:tav>
                                      </p:tavLst>
                                    </p:anim>
                                    <p:animScale>
                                      <p:cBhvr>
                                        <p:cTn id="36" dur="13">
                                          <p:stCondLst>
                                            <p:cond delay="325"/>
                                          </p:stCondLst>
                                        </p:cTn>
                                        <p:tgtEl>
                                          <p:spTgt spid="321"/>
                                        </p:tgtEl>
                                      </p:cBhvr>
                                      <p:to x="100000" y="60000"/>
                                    </p:animScale>
                                    <p:animScale>
                                      <p:cBhvr>
                                        <p:cTn id="37" dur="83" decel="50000">
                                          <p:stCondLst>
                                            <p:cond delay="338"/>
                                          </p:stCondLst>
                                        </p:cTn>
                                        <p:tgtEl>
                                          <p:spTgt spid="321"/>
                                        </p:tgtEl>
                                      </p:cBhvr>
                                      <p:to x="100000" y="100000"/>
                                    </p:animScale>
                                    <p:animScale>
                                      <p:cBhvr>
                                        <p:cTn id="38" dur="13">
                                          <p:stCondLst>
                                            <p:cond delay="656"/>
                                          </p:stCondLst>
                                        </p:cTn>
                                        <p:tgtEl>
                                          <p:spTgt spid="321"/>
                                        </p:tgtEl>
                                      </p:cBhvr>
                                      <p:to x="100000" y="80000"/>
                                    </p:animScale>
                                    <p:animScale>
                                      <p:cBhvr>
                                        <p:cTn id="39" dur="83" decel="50000">
                                          <p:stCondLst>
                                            <p:cond delay="669"/>
                                          </p:stCondLst>
                                        </p:cTn>
                                        <p:tgtEl>
                                          <p:spTgt spid="321"/>
                                        </p:tgtEl>
                                      </p:cBhvr>
                                      <p:to x="100000" y="100000"/>
                                    </p:animScale>
                                    <p:animScale>
                                      <p:cBhvr>
                                        <p:cTn id="40" dur="13">
                                          <p:stCondLst>
                                            <p:cond delay="821"/>
                                          </p:stCondLst>
                                        </p:cTn>
                                        <p:tgtEl>
                                          <p:spTgt spid="321"/>
                                        </p:tgtEl>
                                      </p:cBhvr>
                                      <p:to x="100000" y="90000"/>
                                    </p:animScale>
                                    <p:animScale>
                                      <p:cBhvr>
                                        <p:cTn id="41" dur="83" decel="50000">
                                          <p:stCondLst>
                                            <p:cond delay="834"/>
                                          </p:stCondLst>
                                        </p:cTn>
                                        <p:tgtEl>
                                          <p:spTgt spid="321"/>
                                        </p:tgtEl>
                                      </p:cBhvr>
                                      <p:to x="100000" y="100000"/>
                                    </p:animScale>
                                    <p:animScale>
                                      <p:cBhvr>
                                        <p:cTn id="42" dur="13">
                                          <p:stCondLst>
                                            <p:cond delay="904"/>
                                          </p:stCondLst>
                                        </p:cTn>
                                        <p:tgtEl>
                                          <p:spTgt spid="321"/>
                                        </p:tgtEl>
                                      </p:cBhvr>
                                      <p:to x="100000" y="95000"/>
                                    </p:animScale>
                                    <p:animScale>
                                      <p:cBhvr>
                                        <p:cTn id="43" dur="83" decel="50000">
                                          <p:stCondLst>
                                            <p:cond delay="917"/>
                                          </p:stCondLst>
                                        </p:cTn>
                                        <p:tgtEl>
                                          <p:spTgt spid="321"/>
                                        </p:tgtEl>
                                      </p:cBhvr>
                                      <p:to x="100000" y="100000"/>
                                    </p:animScale>
                                  </p:childTnLst>
                                </p:cTn>
                              </p:par>
                            </p:childTnLst>
                          </p:cTn>
                        </p:par>
                        <p:par>
                          <p:cTn id="44" fill="hold">
                            <p:stCondLst>
                              <p:cond delay="3000"/>
                            </p:stCondLst>
                            <p:childTnLst>
                              <p:par>
                                <p:cTn id="45" presetID="26" presetClass="entr" presetSubtype="0" fill="hold" nodeType="afterEffect">
                                  <p:stCondLst>
                                    <p:cond delay="0"/>
                                  </p:stCondLst>
                                  <p:childTnLst>
                                    <p:set>
                                      <p:cBhvr>
                                        <p:cTn id="46" dur="1" fill="hold">
                                          <p:stCondLst>
                                            <p:cond delay="0"/>
                                          </p:stCondLst>
                                        </p:cTn>
                                        <p:tgtEl>
                                          <p:spTgt spid="312"/>
                                        </p:tgtEl>
                                        <p:attrNameLst>
                                          <p:attrName>style.visibility</p:attrName>
                                        </p:attrNameLst>
                                      </p:cBhvr>
                                      <p:to>
                                        <p:strVal val="visible"/>
                                      </p:to>
                                    </p:set>
                                    <p:animEffect transition="in" filter="wipe(down)">
                                      <p:cBhvr>
                                        <p:cTn id="47" dur="290">
                                          <p:stCondLst>
                                            <p:cond delay="0"/>
                                          </p:stCondLst>
                                        </p:cTn>
                                        <p:tgtEl>
                                          <p:spTgt spid="312"/>
                                        </p:tgtEl>
                                      </p:cBhvr>
                                    </p:animEffect>
                                    <p:anim calcmode="lin" valueType="num">
                                      <p:cBhvr>
                                        <p:cTn id="48" dur="911" tmFilter="0,0; 0.14,0.36; 0.43,0.73; 0.71,0.91; 1.0,1.0">
                                          <p:stCondLst>
                                            <p:cond delay="0"/>
                                          </p:stCondLst>
                                        </p:cTn>
                                        <p:tgtEl>
                                          <p:spTgt spid="312"/>
                                        </p:tgtEl>
                                        <p:attrNameLst>
                                          <p:attrName>ppt_x</p:attrName>
                                        </p:attrNameLst>
                                      </p:cBhvr>
                                      <p:tavLst>
                                        <p:tav tm="0">
                                          <p:val>
                                            <p:strVal val="#ppt_x-0.25"/>
                                          </p:val>
                                        </p:tav>
                                        <p:tav tm="100000">
                                          <p:val>
                                            <p:strVal val="#ppt_x"/>
                                          </p:val>
                                        </p:tav>
                                      </p:tavLst>
                                    </p:anim>
                                    <p:anim calcmode="lin" valueType="num">
                                      <p:cBhvr>
                                        <p:cTn id="49" dur="332" tmFilter="0.0,0.0; 0.25,0.07; 0.50,0.2; 0.75,0.467; 1.0,1.0">
                                          <p:stCondLst>
                                            <p:cond delay="0"/>
                                          </p:stCondLst>
                                        </p:cTn>
                                        <p:tgtEl>
                                          <p:spTgt spid="312"/>
                                        </p:tgtEl>
                                        <p:attrNameLst>
                                          <p:attrName>ppt_y</p:attrName>
                                        </p:attrNameLst>
                                      </p:cBhvr>
                                      <p:tavLst>
                                        <p:tav tm="0" fmla="#ppt_y-sin(pi*$)/3">
                                          <p:val>
                                            <p:fltVal val="0.5"/>
                                          </p:val>
                                        </p:tav>
                                        <p:tav tm="100000">
                                          <p:val>
                                            <p:fltVal val="1"/>
                                          </p:val>
                                        </p:tav>
                                      </p:tavLst>
                                    </p:anim>
                                    <p:anim calcmode="lin" valueType="num">
                                      <p:cBhvr>
                                        <p:cTn id="50" dur="332" tmFilter="0, 0; 0.125,0.2665; 0.25,0.4; 0.375,0.465; 0.5,0.5;  0.625,0.535; 0.75,0.6; 0.875,0.7335; 1,1">
                                          <p:stCondLst>
                                            <p:cond delay="332"/>
                                          </p:stCondLst>
                                        </p:cTn>
                                        <p:tgtEl>
                                          <p:spTgt spid="312"/>
                                        </p:tgtEl>
                                        <p:attrNameLst>
                                          <p:attrName>ppt_y</p:attrName>
                                        </p:attrNameLst>
                                      </p:cBhvr>
                                      <p:tavLst>
                                        <p:tav tm="0" fmla="#ppt_y-sin(pi*$)/9">
                                          <p:val>
                                            <p:fltVal val="0"/>
                                          </p:val>
                                        </p:tav>
                                        <p:tav tm="100000">
                                          <p:val>
                                            <p:fltVal val="1"/>
                                          </p:val>
                                        </p:tav>
                                      </p:tavLst>
                                    </p:anim>
                                    <p:anim calcmode="lin" valueType="num">
                                      <p:cBhvr>
                                        <p:cTn id="51" dur="166" tmFilter="0, 0; 0.125,0.2665; 0.25,0.4; 0.375,0.465; 0.5,0.5;  0.625,0.535; 0.75,0.6; 0.875,0.7335; 1,1">
                                          <p:stCondLst>
                                            <p:cond delay="662"/>
                                          </p:stCondLst>
                                        </p:cTn>
                                        <p:tgtEl>
                                          <p:spTgt spid="312"/>
                                        </p:tgtEl>
                                        <p:attrNameLst>
                                          <p:attrName>ppt_y</p:attrName>
                                        </p:attrNameLst>
                                      </p:cBhvr>
                                      <p:tavLst>
                                        <p:tav tm="0" fmla="#ppt_y-sin(pi*$)/27">
                                          <p:val>
                                            <p:fltVal val="0"/>
                                          </p:val>
                                        </p:tav>
                                        <p:tav tm="100000">
                                          <p:val>
                                            <p:fltVal val="1"/>
                                          </p:val>
                                        </p:tav>
                                      </p:tavLst>
                                    </p:anim>
                                    <p:anim calcmode="lin" valueType="num">
                                      <p:cBhvr>
                                        <p:cTn id="52" dur="82" tmFilter="0, 0; 0.125,0.2665; 0.25,0.4; 0.375,0.465; 0.5,0.5;  0.625,0.535; 0.75,0.6; 0.875,0.7335; 1,1">
                                          <p:stCondLst>
                                            <p:cond delay="828"/>
                                          </p:stCondLst>
                                        </p:cTn>
                                        <p:tgtEl>
                                          <p:spTgt spid="312"/>
                                        </p:tgtEl>
                                        <p:attrNameLst>
                                          <p:attrName>ppt_y</p:attrName>
                                        </p:attrNameLst>
                                      </p:cBhvr>
                                      <p:tavLst>
                                        <p:tav tm="0" fmla="#ppt_y-sin(pi*$)/81">
                                          <p:val>
                                            <p:fltVal val="0"/>
                                          </p:val>
                                        </p:tav>
                                        <p:tav tm="100000">
                                          <p:val>
                                            <p:fltVal val="1"/>
                                          </p:val>
                                        </p:tav>
                                      </p:tavLst>
                                    </p:anim>
                                    <p:animScale>
                                      <p:cBhvr>
                                        <p:cTn id="53" dur="13">
                                          <p:stCondLst>
                                            <p:cond delay="325"/>
                                          </p:stCondLst>
                                        </p:cTn>
                                        <p:tgtEl>
                                          <p:spTgt spid="312"/>
                                        </p:tgtEl>
                                      </p:cBhvr>
                                      <p:to x="100000" y="60000"/>
                                    </p:animScale>
                                    <p:animScale>
                                      <p:cBhvr>
                                        <p:cTn id="54" dur="83" decel="50000">
                                          <p:stCondLst>
                                            <p:cond delay="338"/>
                                          </p:stCondLst>
                                        </p:cTn>
                                        <p:tgtEl>
                                          <p:spTgt spid="312"/>
                                        </p:tgtEl>
                                      </p:cBhvr>
                                      <p:to x="100000" y="100000"/>
                                    </p:animScale>
                                    <p:animScale>
                                      <p:cBhvr>
                                        <p:cTn id="55" dur="13">
                                          <p:stCondLst>
                                            <p:cond delay="656"/>
                                          </p:stCondLst>
                                        </p:cTn>
                                        <p:tgtEl>
                                          <p:spTgt spid="312"/>
                                        </p:tgtEl>
                                      </p:cBhvr>
                                      <p:to x="100000" y="80000"/>
                                    </p:animScale>
                                    <p:animScale>
                                      <p:cBhvr>
                                        <p:cTn id="56" dur="83" decel="50000">
                                          <p:stCondLst>
                                            <p:cond delay="669"/>
                                          </p:stCondLst>
                                        </p:cTn>
                                        <p:tgtEl>
                                          <p:spTgt spid="312"/>
                                        </p:tgtEl>
                                      </p:cBhvr>
                                      <p:to x="100000" y="100000"/>
                                    </p:animScale>
                                    <p:animScale>
                                      <p:cBhvr>
                                        <p:cTn id="57" dur="13">
                                          <p:stCondLst>
                                            <p:cond delay="821"/>
                                          </p:stCondLst>
                                        </p:cTn>
                                        <p:tgtEl>
                                          <p:spTgt spid="312"/>
                                        </p:tgtEl>
                                      </p:cBhvr>
                                      <p:to x="100000" y="90000"/>
                                    </p:animScale>
                                    <p:animScale>
                                      <p:cBhvr>
                                        <p:cTn id="58" dur="83" decel="50000">
                                          <p:stCondLst>
                                            <p:cond delay="834"/>
                                          </p:stCondLst>
                                        </p:cTn>
                                        <p:tgtEl>
                                          <p:spTgt spid="312"/>
                                        </p:tgtEl>
                                      </p:cBhvr>
                                      <p:to x="100000" y="100000"/>
                                    </p:animScale>
                                    <p:animScale>
                                      <p:cBhvr>
                                        <p:cTn id="59" dur="13">
                                          <p:stCondLst>
                                            <p:cond delay="904"/>
                                          </p:stCondLst>
                                        </p:cTn>
                                        <p:tgtEl>
                                          <p:spTgt spid="312"/>
                                        </p:tgtEl>
                                      </p:cBhvr>
                                      <p:to x="100000" y="95000"/>
                                    </p:animScale>
                                    <p:animScale>
                                      <p:cBhvr>
                                        <p:cTn id="60" dur="83" decel="50000">
                                          <p:stCondLst>
                                            <p:cond delay="917"/>
                                          </p:stCondLst>
                                        </p:cTn>
                                        <p:tgtEl>
                                          <p:spTgt spid="312"/>
                                        </p:tgtEl>
                                      </p:cBhvr>
                                      <p:to x="100000" y="100000"/>
                                    </p:animScale>
                                  </p:childTnLst>
                                </p:cTn>
                              </p:par>
                            </p:childTnLst>
                          </p:cTn>
                        </p:par>
                        <p:par>
                          <p:cTn id="61" fill="hold">
                            <p:stCondLst>
                              <p:cond delay="4000"/>
                            </p:stCondLst>
                            <p:childTnLst>
                              <p:par>
                                <p:cTn id="62" presetID="26" presetClass="entr" presetSubtype="0" fill="hold" nodeType="afterEffect">
                                  <p:stCondLst>
                                    <p:cond delay="0"/>
                                  </p:stCondLst>
                                  <p:childTnLst>
                                    <p:set>
                                      <p:cBhvr>
                                        <p:cTn id="63" dur="1" fill="hold">
                                          <p:stCondLst>
                                            <p:cond delay="0"/>
                                          </p:stCondLst>
                                        </p:cTn>
                                        <p:tgtEl>
                                          <p:spTgt spid="315"/>
                                        </p:tgtEl>
                                        <p:attrNameLst>
                                          <p:attrName>style.visibility</p:attrName>
                                        </p:attrNameLst>
                                      </p:cBhvr>
                                      <p:to>
                                        <p:strVal val="visible"/>
                                      </p:to>
                                    </p:set>
                                    <p:animEffect transition="in" filter="wipe(down)">
                                      <p:cBhvr>
                                        <p:cTn id="64" dur="290">
                                          <p:stCondLst>
                                            <p:cond delay="0"/>
                                          </p:stCondLst>
                                        </p:cTn>
                                        <p:tgtEl>
                                          <p:spTgt spid="315"/>
                                        </p:tgtEl>
                                      </p:cBhvr>
                                    </p:animEffect>
                                    <p:anim calcmode="lin" valueType="num">
                                      <p:cBhvr>
                                        <p:cTn id="65" dur="911" tmFilter="0,0; 0.14,0.36; 0.43,0.73; 0.71,0.91; 1.0,1.0">
                                          <p:stCondLst>
                                            <p:cond delay="0"/>
                                          </p:stCondLst>
                                        </p:cTn>
                                        <p:tgtEl>
                                          <p:spTgt spid="315"/>
                                        </p:tgtEl>
                                        <p:attrNameLst>
                                          <p:attrName>ppt_x</p:attrName>
                                        </p:attrNameLst>
                                      </p:cBhvr>
                                      <p:tavLst>
                                        <p:tav tm="0">
                                          <p:val>
                                            <p:strVal val="#ppt_x-0.25"/>
                                          </p:val>
                                        </p:tav>
                                        <p:tav tm="100000">
                                          <p:val>
                                            <p:strVal val="#ppt_x"/>
                                          </p:val>
                                        </p:tav>
                                      </p:tavLst>
                                    </p:anim>
                                    <p:anim calcmode="lin" valueType="num">
                                      <p:cBhvr>
                                        <p:cTn id="66" dur="332" tmFilter="0.0,0.0; 0.25,0.07; 0.50,0.2; 0.75,0.467; 1.0,1.0">
                                          <p:stCondLst>
                                            <p:cond delay="0"/>
                                          </p:stCondLst>
                                        </p:cTn>
                                        <p:tgtEl>
                                          <p:spTgt spid="315"/>
                                        </p:tgtEl>
                                        <p:attrNameLst>
                                          <p:attrName>ppt_y</p:attrName>
                                        </p:attrNameLst>
                                      </p:cBhvr>
                                      <p:tavLst>
                                        <p:tav tm="0" fmla="#ppt_y-sin(pi*$)/3">
                                          <p:val>
                                            <p:fltVal val="0.5"/>
                                          </p:val>
                                        </p:tav>
                                        <p:tav tm="100000">
                                          <p:val>
                                            <p:fltVal val="1"/>
                                          </p:val>
                                        </p:tav>
                                      </p:tavLst>
                                    </p:anim>
                                    <p:anim calcmode="lin" valueType="num">
                                      <p:cBhvr>
                                        <p:cTn id="67" dur="332" tmFilter="0, 0; 0.125,0.2665; 0.25,0.4; 0.375,0.465; 0.5,0.5;  0.625,0.535; 0.75,0.6; 0.875,0.7335; 1,1">
                                          <p:stCondLst>
                                            <p:cond delay="332"/>
                                          </p:stCondLst>
                                        </p:cTn>
                                        <p:tgtEl>
                                          <p:spTgt spid="315"/>
                                        </p:tgtEl>
                                        <p:attrNameLst>
                                          <p:attrName>ppt_y</p:attrName>
                                        </p:attrNameLst>
                                      </p:cBhvr>
                                      <p:tavLst>
                                        <p:tav tm="0" fmla="#ppt_y-sin(pi*$)/9">
                                          <p:val>
                                            <p:fltVal val="0"/>
                                          </p:val>
                                        </p:tav>
                                        <p:tav tm="100000">
                                          <p:val>
                                            <p:fltVal val="1"/>
                                          </p:val>
                                        </p:tav>
                                      </p:tavLst>
                                    </p:anim>
                                    <p:anim calcmode="lin" valueType="num">
                                      <p:cBhvr>
                                        <p:cTn id="68" dur="166" tmFilter="0, 0; 0.125,0.2665; 0.25,0.4; 0.375,0.465; 0.5,0.5;  0.625,0.535; 0.75,0.6; 0.875,0.7335; 1,1">
                                          <p:stCondLst>
                                            <p:cond delay="662"/>
                                          </p:stCondLst>
                                        </p:cTn>
                                        <p:tgtEl>
                                          <p:spTgt spid="315"/>
                                        </p:tgtEl>
                                        <p:attrNameLst>
                                          <p:attrName>ppt_y</p:attrName>
                                        </p:attrNameLst>
                                      </p:cBhvr>
                                      <p:tavLst>
                                        <p:tav tm="0" fmla="#ppt_y-sin(pi*$)/27">
                                          <p:val>
                                            <p:fltVal val="0"/>
                                          </p:val>
                                        </p:tav>
                                        <p:tav tm="100000">
                                          <p:val>
                                            <p:fltVal val="1"/>
                                          </p:val>
                                        </p:tav>
                                      </p:tavLst>
                                    </p:anim>
                                    <p:anim calcmode="lin" valueType="num">
                                      <p:cBhvr>
                                        <p:cTn id="69" dur="82" tmFilter="0, 0; 0.125,0.2665; 0.25,0.4; 0.375,0.465; 0.5,0.5;  0.625,0.535; 0.75,0.6; 0.875,0.7335; 1,1">
                                          <p:stCondLst>
                                            <p:cond delay="828"/>
                                          </p:stCondLst>
                                        </p:cTn>
                                        <p:tgtEl>
                                          <p:spTgt spid="315"/>
                                        </p:tgtEl>
                                        <p:attrNameLst>
                                          <p:attrName>ppt_y</p:attrName>
                                        </p:attrNameLst>
                                      </p:cBhvr>
                                      <p:tavLst>
                                        <p:tav tm="0" fmla="#ppt_y-sin(pi*$)/81">
                                          <p:val>
                                            <p:fltVal val="0"/>
                                          </p:val>
                                        </p:tav>
                                        <p:tav tm="100000">
                                          <p:val>
                                            <p:fltVal val="1"/>
                                          </p:val>
                                        </p:tav>
                                      </p:tavLst>
                                    </p:anim>
                                    <p:animScale>
                                      <p:cBhvr>
                                        <p:cTn id="70" dur="13">
                                          <p:stCondLst>
                                            <p:cond delay="325"/>
                                          </p:stCondLst>
                                        </p:cTn>
                                        <p:tgtEl>
                                          <p:spTgt spid="315"/>
                                        </p:tgtEl>
                                      </p:cBhvr>
                                      <p:to x="100000" y="60000"/>
                                    </p:animScale>
                                    <p:animScale>
                                      <p:cBhvr>
                                        <p:cTn id="71" dur="83" decel="50000">
                                          <p:stCondLst>
                                            <p:cond delay="338"/>
                                          </p:stCondLst>
                                        </p:cTn>
                                        <p:tgtEl>
                                          <p:spTgt spid="315"/>
                                        </p:tgtEl>
                                      </p:cBhvr>
                                      <p:to x="100000" y="100000"/>
                                    </p:animScale>
                                    <p:animScale>
                                      <p:cBhvr>
                                        <p:cTn id="72" dur="13">
                                          <p:stCondLst>
                                            <p:cond delay="656"/>
                                          </p:stCondLst>
                                        </p:cTn>
                                        <p:tgtEl>
                                          <p:spTgt spid="315"/>
                                        </p:tgtEl>
                                      </p:cBhvr>
                                      <p:to x="100000" y="80000"/>
                                    </p:animScale>
                                    <p:animScale>
                                      <p:cBhvr>
                                        <p:cTn id="73" dur="83" decel="50000">
                                          <p:stCondLst>
                                            <p:cond delay="669"/>
                                          </p:stCondLst>
                                        </p:cTn>
                                        <p:tgtEl>
                                          <p:spTgt spid="315"/>
                                        </p:tgtEl>
                                      </p:cBhvr>
                                      <p:to x="100000" y="100000"/>
                                    </p:animScale>
                                    <p:animScale>
                                      <p:cBhvr>
                                        <p:cTn id="74" dur="13">
                                          <p:stCondLst>
                                            <p:cond delay="821"/>
                                          </p:stCondLst>
                                        </p:cTn>
                                        <p:tgtEl>
                                          <p:spTgt spid="315"/>
                                        </p:tgtEl>
                                      </p:cBhvr>
                                      <p:to x="100000" y="90000"/>
                                    </p:animScale>
                                    <p:animScale>
                                      <p:cBhvr>
                                        <p:cTn id="75" dur="83" decel="50000">
                                          <p:stCondLst>
                                            <p:cond delay="834"/>
                                          </p:stCondLst>
                                        </p:cTn>
                                        <p:tgtEl>
                                          <p:spTgt spid="315"/>
                                        </p:tgtEl>
                                      </p:cBhvr>
                                      <p:to x="100000" y="100000"/>
                                    </p:animScale>
                                    <p:animScale>
                                      <p:cBhvr>
                                        <p:cTn id="76" dur="13">
                                          <p:stCondLst>
                                            <p:cond delay="904"/>
                                          </p:stCondLst>
                                        </p:cTn>
                                        <p:tgtEl>
                                          <p:spTgt spid="315"/>
                                        </p:tgtEl>
                                      </p:cBhvr>
                                      <p:to x="100000" y="95000"/>
                                    </p:animScale>
                                    <p:animScale>
                                      <p:cBhvr>
                                        <p:cTn id="77" dur="83" decel="50000">
                                          <p:stCondLst>
                                            <p:cond delay="917"/>
                                          </p:stCondLst>
                                        </p:cTn>
                                        <p:tgtEl>
                                          <p:spTgt spid="315"/>
                                        </p:tgtEl>
                                      </p:cBhvr>
                                      <p:to x="100000" y="100000"/>
                                    </p:animScale>
                                  </p:childTnLst>
                                </p:cTn>
                              </p:par>
                            </p:childTnLst>
                          </p:cTn>
                        </p:par>
                        <p:par>
                          <p:cTn id="78" fill="hold">
                            <p:stCondLst>
                              <p:cond delay="5000"/>
                            </p:stCondLst>
                            <p:childTnLst>
                              <p:par>
                                <p:cTn id="79" presetID="2" presetClass="entr" presetSubtype="8" fill="hold" grpId="0" nodeType="afterEffect">
                                  <p:stCondLst>
                                    <p:cond delay="0"/>
                                  </p:stCondLst>
                                  <p:childTnLst>
                                    <p:set>
                                      <p:cBhvr>
                                        <p:cTn id="80" dur="1" fill="hold">
                                          <p:stCondLst>
                                            <p:cond delay="0"/>
                                          </p:stCondLst>
                                        </p:cTn>
                                        <p:tgtEl>
                                          <p:spTgt spid="324"/>
                                        </p:tgtEl>
                                        <p:attrNameLst>
                                          <p:attrName>style.visibility</p:attrName>
                                        </p:attrNameLst>
                                      </p:cBhvr>
                                      <p:to>
                                        <p:strVal val="visible"/>
                                      </p:to>
                                    </p:set>
                                    <p:anim calcmode="lin" valueType="num">
                                      <p:cBhvr additive="base">
                                        <p:cTn id="81" dur="500" fill="hold"/>
                                        <p:tgtEl>
                                          <p:spTgt spid="324"/>
                                        </p:tgtEl>
                                        <p:attrNameLst>
                                          <p:attrName>ppt_x</p:attrName>
                                        </p:attrNameLst>
                                      </p:cBhvr>
                                      <p:tavLst>
                                        <p:tav tm="0">
                                          <p:val>
                                            <p:strVal val="0-#ppt_w/2"/>
                                          </p:val>
                                        </p:tav>
                                        <p:tav tm="100000">
                                          <p:val>
                                            <p:strVal val="#ppt_x"/>
                                          </p:val>
                                        </p:tav>
                                      </p:tavLst>
                                    </p:anim>
                                    <p:anim calcmode="lin" valueType="num">
                                      <p:cBhvr additive="base">
                                        <p:cTn id="82" dur="500" fill="hold"/>
                                        <p:tgtEl>
                                          <p:spTgt spid="324"/>
                                        </p:tgtEl>
                                        <p:attrNameLst>
                                          <p:attrName>ppt_y</p:attrName>
                                        </p:attrNameLst>
                                      </p:cBhvr>
                                      <p:tavLst>
                                        <p:tav tm="0">
                                          <p:val>
                                            <p:strVal val="#ppt_y"/>
                                          </p:val>
                                        </p:tav>
                                        <p:tav tm="100000">
                                          <p:val>
                                            <p:strVal val="#ppt_y"/>
                                          </p:val>
                                        </p:tav>
                                      </p:tavLst>
                                    </p:anim>
                                  </p:childTnLst>
                                </p:cTn>
                              </p:par>
                            </p:childTnLst>
                          </p:cTn>
                        </p:par>
                        <p:par>
                          <p:cTn id="83" fill="hold">
                            <p:stCondLst>
                              <p:cond delay="5500"/>
                            </p:stCondLst>
                            <p:childTnLst>
                              <p:par>
                                <p:cTn id="84" presetID="2" presetClass="entr" presetSubtype="8" fill="hold" grpId="0" nodeType="afterEffect">
                                  <p:stCondLst>
                                    <p:cond delay="0"/>
                                  </p:stCondLst>
                                  <p:childTnLst>
                                    <p:set>
                                      <p:cBhvr>
                                        <p:cTn id="85" dur="1" fill="hold">
                                          <p:stCondLst>
                                            <p:cond delay="0"/>
                                          </p:stCondLst>
                                        </p:cTn>
                                        <p:tgtEl>
                                          <p:spTgt spid="325"/>
                                        </p:tgtEl>
                                        <p:attrNameLst>
                                          <p:attrName>style.visibility</p:attrName>
                                        </p:attrNameLst>
                                      </p:cBhvr>
                                      <p:to>
                                        <p:strVal val="visible"/>
                                      </p:to>
                                    </p:set>
                                    <p:anim calcmode="lin" valueType="num">
                                      <p:cBhvr additive="base">
                                        <p:cTn id="86" dur="500" fill="hold"/>
                                        <p:tgtEl>
                                          <p:spTgt spid="325"/>
                                        </p:tgtEl>
                                        <p:attrNameLst>
                                          <p:attrName>ppt_x</p:attrName>
                                        </p:attrNameLst>
                                      </p:cBhvr>
                                      <p:tavLst>
                                        <p:tav tm="0">
                                          <p:val>
                                            <p:strVal val="0-#ppt_w/2"/>
                                          </p:val>
                                        </p:tav>
                                        <p:tav tm="100000">
                                          <p:val>
                                            <p:strVal val="#ppt_x"/>
                                          </p:val>
                                        </p:tav>
                                      </p:tavLst>
                                    </p:anim>
                                    <p:anim calcmode="lin" valueType="num">
                                      <p:cBhvr additive="base">
                                        <p:cTn id="87" dur="500" fill="hold"/>
                                        <p:tgtEl>
                                          <p:spTgt spid="325"/>
                                        </p:tgtEl>
                                        <p:attrNameLst>
                                          <p:attrName>ppt_y</p:attrName>
                                        </p:attrNameLst>
                                      </p:cBhvr>
                                      <p:tavLst>
                                        <p:tav tm="0">
                                          <p:val>
                                            <p:strVal val="#ppt_y"/>
                                          </p:val>
                                        </p:tav>
                                        <p:tav tm="100000">
                                          <p:val>
                                            <p:strVal val="#ppt_y"/>
                                          </p:val>
                                        </p:tav>
                                      </p:tavLst>
                                    </p:anim>
                                  </p:childTnLst>
                                </p:cTn>
                              </p:par>
                            </p:childTnLst>
                          </p:cTn>
                        </p:par>
                        <p:par>
                          <p:cTn id="88" fill="hold">
                            <p:stCondLst>
                              <p:cond delay="6000"/>
                            </p:stCondLst>
                            <p:childTnLst>
                              <p:par>
                                <p:cTn id="89" presetID="2" presetClass="entr" presetSubtype="2" fill="hold" grpId="0" nodeType="afterEffect">
                                  <p:stCondLst>
                                    <p:cond delay="0"/>
                                  </p:stCondLst>
                                  <p:childTnLst>
                                    <p:set>
                                      <p:cBhvr>
                                        <p:cTn id="90" dur="1" fill="hold">
                                          <p:stCondLst>
                                            <p:cond delay="0"/>
                                          </p:stCondLst>
                                        </p:cTn>
                                        <p:tgtEl>
                                          <p:spTgt spid="326"/>
                                        </p:tgtEl>
                                        <p:attrNameLst>
                                          <p:attrName>style.visibility</p:attrName>
                                        </p:attrNameLst>
                                      </p:cBhvr>
                                      <p:to>
                                        <p:strVal val="visible"/>
                                      </p:to>
                                    </p:set>
                                    <p:anim calcmode="lin" valueType="num">
                                      <p:cBhvr additive="base">
                                        <p:cTn id="91" dur="500" fill="hold"/>
                                        <p:tgtEl>
                                          <p:spTgt spid="326"/>
                                        </p:tgtEl>
                                        <p:attrNameLst>
                                          <p:attrName>ppt_x</p:attrName>
                                        </p:attrNameLst>
                                      </p:cBhvr>
                                      <p:tavLst>
                                        <p:tav tm="0">
                                          <p:val>
                                            <p:strVal val="1+#ppt_w/2"/>
                                          </p:val>
                                        </p:tav>
                                        <p:tav tm="100000">
                                          <p:val>
                                            <p:strVal val="#ppt_x"/>
                                          </p:val>
                                        </p:tav>
                                      </p:tavLst>
                                    </p:anim>
                                    <p:anim calcmode="lin" valueType="num">
                                      <p:cBhvr additive="base">
                                        <p:cTn id="92" dur="500" fill="hold"/>
                                        <p:tgtEl>
                                          <p:spTgt spid="326"/>
                                        </p:tgtEl>
                                        <p:attrNameLst>
                                          <p:attrName>ppt_y</p:attrName>
                                        </p:attrNameLst>
                                      </p:cBhvr>
                                      <p:tavLst>
                                        <p:tav tm="0">
                                          <p:val>
                                            <p:strVal val="#ppt_y"/>
                                          </p:val>
                                        </p:tav>
                                        <p:tav tm="100000">
                                          <p:val>
                                            <p:strVal val="#ppt_y"/>
                                          </p:val>
                                        </p:tav>
                                      </p:tavLst>
                                    </p:anim>
                                  </p:childTnLst>
                                </p:cTn>
                              </p:par>
                            </p:childTnLst>
                          </p:cTn>
                        </p:par>
                        <p:par>
                          <p:cTn id="93" fill="hold">
                            <p:stCondLst>
                              <p:cond delay="6500"/>
                            </p:stCondLst>
                            <p:childTnLst>
                              <p:par>
                                <p:cTn id="94" presetID="2" presetClass="entr" presetSubtype="2" fill="hold" grpId="0" nodeType="afterEffect">
                                  <p:stCondLst>
                                    <p:cond delay="0"/>
                                  </p:stCondLst>
                                  <p:childTnLst>
                                    <p:set>
                                      <p:cBhvr>
                                        <p:cTn id="95" dur="1" fill="hold">
                                          <p:stCondLst>
                                            <p:cond delay="0"/>
                                          </p:stCondLst>
                                        </p:cTn>
                                        <p:tgtEl>
                                          <p:spTgt spid="327"/>
                                        </p:tgtEl>
                                        <p:attrNameLst>
                                          <p:attrName>style.visibility</p:attrName>
                                        </p:attrNameLst>
                                      </p:cBhvr>
                                      <p:to>
                                        <p:strVal val="visible"/>
                                      </p:to>
                                    </p:set>
                                    <p:anim calcmode="lin" valueType="num">
                                      <p:cBhvr additive="base">
                                        <p:cTn id="96" dur="500" fill="hold"/>
                                        <p:tgtEl>
                                          <p:spTgt spid="327"/>
                                        </p:tgtEl>
                                        <p:attrNameLst>
                                          <p:attrName>ppt_x</p:attrName>
                                        </p:attrNameLst>
                                      </p:cBhvr>
                                      <p:tavLst>
                                        <p:tav tm="0">
                                          <p:val>
                                            <p:strVal val="1+#ppt_w/2"/>
                                          </p:val>
                                        </p:tav>
                                        <p:tav tm="100000">
                                          <p:val>
                                            <p:strVal val="#ppt_x"/>
                                          </p:val>
                                        </p:tav>
                                      </p:tavLst>
                                    </p:anim>
                                    <p:anim calcmode="lin" valueType="num">
                                      <p:cBhvr additive="base">
                                        <p:cTn id="97" dur="500" fill="hold"/>
                                        <p:tgtEl>
                                          <p:spTgt spid="327"/>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24" grpId="0"/>
      <p:bldP spid="325" grpId="0"/>
      <p:bldP spid="326" grpId="0"/>
      <p:bldP spid="327"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6385"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6386"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6387"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6388"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6389"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11</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16390"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6391"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cxnSp>
        <p:nvCxnSpPr>
          <p:cNvPr id="16392" name="Straight Connector 55"/>
          <p:cNvCxnSpPr/>
          <p:nvPr/>
        </p:nvCxnSpPr>
        <p:spPr>
          <a:xfrm flipV="1">
            <a:off x="3184922" y="3196088"/>
            <a:ext cx="0" cy="644129"/>
          </a:xfrm>
          <a:prstGeom prst="line">
            <a:avLst/>
          </a:prstGeom>
          <a:ln w="6350" cap="flat" cmpd="sng">
            <a:solidFill>
              <a:srgbClr val="ADBACA"/>
            </a:solidFill>
            <a:prstDash val="solid"/>
            <a:round/>
            <a:headEnd type="none" w="med" len="med"/>
            <a:tailEnd type="oval" w="med" len="med"/>
          </a:ln>
        </p:spPr>
      </p:cxnSp>
      <p:cxnSp>
        <p:nvCxnSpPr>
          <p:cNvPr id="16393" name="Straight Connector 56"/>
          <p:cNvCxnSpPr/>
          <p:nvPr/>
        </p:nvCxnSpPr>
        <p:spPr>
          <a:xfrm>
            <a:off x="4598194" y="2873429"/>
            <a:ext cx="0" cy="644128"/>
          </a:xfrm>
          <a:prstGeom prst="line">
            <a:avLst/>
          </a:prstGeom>
          <a:ln w="6350" cap="flat" cmpd="sng">
            <a:solidFill>
              <a:srgbClr val="ADBACA"/>
            </a:solidFill>
            <a:prstDash val="solid"/>
            <a:round/>
            <a:headEnd type="none" w="med" len="med"/>
            <a:tailEnd type="oval" w="med" len="med"/>
          </a:ln>
        </p:spPr>
      </p:cxnSp>
      <p:cxnSp>
        <p:nvCxnSpPr>
          <p:cNvPr id="16394" name="Straight Connector 57"/>
          <p:cNvCxnSpPr/>
          <p:nvPr/>
        </p:nvCxnSpPr>
        <p:spPr>
          <a:xfrm flipV="1">
            <a:off x="6011466" y="2661497"/>
            <a:ext cx="0" cy="644128"/>
          </a:xfrm>
          <a:prstGeom prst="line">
            <a:avLst/>
          </a:prstGeom>
          <a:ln w="6350" cap="flat" cmpd="sng">
            <a:solidFill>
              <a:srgbClr val="ADBACA"/>
            </a:solidFill>
            <a:prstDash val="solid"/>
            <a:round/>
            <a:headEnd type="none" w="med" len="med"/>
            <a:tailEnd type="oval" w="med" len="med"/>
          </a:ln>
        </p:spPr>
      </p:cxnSp>
      <p:cxnSp>
        <p:nvCxnSpPr>
          <p:cNvPr id="16395" name="Straight Connector 60"/>
          <p:cNvCxnSpPr/>
          <p:nvPr/>
        </p:nvCxnSpPr>
        <p:spPr>
          <a:xfrm flipV="1">
            <a:off x="1753791" y="2821041"/>
            <a:ext cx="0" cy="645319"/>
          </a:xfrm>
          <a:prstGeom prst="line">
            <a:avLst/>
          </a:prstGeom>
          <a:ln w="6350" cap="flat" cmpd="sng">
            <a:solidFill>
              <a:srgbClr val="ADBACA"/>
            </a:solidFill>
            <a:prstDash val="solid"/>
            <a:round/>
            <a:headEnd type="none" w="med" len="med"/>
            <a:tailEnd type="oval" w="med" len="med"/>
          </a:ln>
        </p:spPr>
      </p:cxnSp>
      <p:sp>
        <p:nvSpPr>
          <p:cNvPr id="16396" name="Freeform 21"/>
          <p:cNvSpPr/>
          <p:nvPr/>
        </p:nvSpPr>
        <p:spPr>
          <a:xfrm>
            <a:off x="-5953" y="2006654"/>
            <a:ext cx="7346156" cy="2687240"/>
          </a:xfrm>
          <a:custGeom>
            <a:avLst/>
            <a:gdLst/>
            <a:ahLst/>
            <a:cxnLst>
              <a:cxn ang="0">
                <a:pos x="0" y="2147483647"/>
              </a:cxn>
              <a:cxn ang="0">
                <a:pos x="2147483647" y="2147483647"/>
              </a:cxn>
              <a:cxn ang="0">
                <a:pos x="2147483647" y="2147483647"/>
              </a:cxn>
              <a:cxn ang="0">
                <a:pos x="2147483647" y="2147483647"/>
              </a:cxn>
              <a:cxn ang="0">
                <a:pos x="2147483647" y="2147483647"/>
              </a:cxn>
              <a:cxn ang="0">
                <a:pos x="2147483647" y="0"/>
              </a:cxn>
            </a:cxnLst>
            <a:rect l="0" t="0" r="0" b="0"/>
            <a:pathLst>
              <a:path w="2828" h="1032">
                <a:moveTo>
                  <a:pt x="0" y="856"/>
                </a:moveTo>
                <a:cubicBezTo>
                  <a:pt x="420" y="1032"/>
                  <a:pt x="464" y="536"/>
                  <a:pt x="660" y="540"/>
                </a:cubicBezTo>
                <a:cubicBezTo>
                  <a:pt x="856" y="544"/>
                  <a:pt x="976" y="736"/>
                  <a:pt x="1232" y="720"/>
                </a:cubicBezTo>
                <a:cubicBezTo>
                  <a:pt x="1488" y="704"/>
                  <a:pt x="1508" y="352"/>
                  <a:pt x="1772" y="320"/>
                </a:cubicBezTo>
                <a:cubicBezTo>
                  <a:pt x="2036" y="288"/>
                  <a:pt x="2063" y="491"/>
                  <a:pt x="2315" y="479"/>
                </a:cubicBezTo>
                <a:cubicBezTo>
                  <a:pt x="2567" y="467"/>
                  <a:pt x="2572" y="84"/>
                  <a:pt x="2828" y="0"/>
                </a:cubicBezTo>
              </a:path>
            </a:pathLst>
          </a:custGeom>
          <a:noFill/>
          <a:ln w="15875" cap="flat" cmpd="sng">
            <a:solidFill>
              <a:srgbClr val="ADBACA"/>
            </a:solidFill>
            <a:prstDash val="dash"/>
            <a:round/>
            <a:headEnd type="none" w="med" len="med"/>
            <a:tailEnd type="none" w="med" len="med"/>
          </a:ln>
        </p:spPr>
        <p:txBody>
          <a:bodyPr/>
          <a:lstStyle/>
          <a:p>
            <a:endParaRPr lang="zh-CN" altLang="en-US" sz="1350"/>
          </a:p>
        </p:txBody>
      </p:sp>
      <p:sp>
        <p:nvSpPr>
          <p:cNvPr id="16401" name="Freeform 22"/>
          <p:cNvSpPr/>
          <p:nvPr/>
        </p:nvSpPr>
        <p:spPr>
          <a:xfrm>
            <a:off x="7564041" y="1895925"/>
            <a:ext cx="304800" cy="266700"/>
          </a:xfrm>
          <a:custGeom>
            <a:avLst/>
            <a:gdLst/>
            <a:ahLst/>
            <a:cxnLst>
              <a:cxn ang="0">
                <a:pos x="2147483647" y="2147483647"/>
              </a:cxn>
              <a:cxn ang="0">
                <a:pos x="0" y="2147483647"/>
              </a:cxn>
              <a:cxn ang="0">
                <a:pos x="2147483647" y="0"/>
              </a:cxn>
              <a:cxn ang="0">
                <a:pos x="2147483647" y="2147483647"/>
              </a:cxn>
            </a:cxnLst>
            <a:rect l="0" t="0" r="0" b="0"/>
            <a:pathLst>
              <a:path w="71" h="62">
                <a:moveTo>
                  <a:pt x="71" y="3"/>
                </a:moveTo>
                <a:lnTo>
                  <a:pt x="0" y="62"/>
                </a:lnTo>
                <a:lnTo>
                  <a:pt x="14" y="0"/>
                </a:lnTo>
                <a:lnTo>
                  <a:pt x="71" y="3"/>
                </a:lnTo>
                <a:close/>
              </a:path>
            </a:pathLst>
          </a:custGeom>
          <a:solidFill>
            <a:srgbClr val="566172"/>
          </a:solidFill>
          <a:ln w="9525">
            <a:noFill/>
          </a:ln>
        </p:spPr>
        <p:txBody>
          <a:bodyPr/>
          <a:lstStyle/>
          <a:p>
            <a:endParaRPr lang="zh-CN" altLang="en-US" sz="1350"/>
          </a:p>
        </p:txBody>
      </p:sp>
      <p:sp>
        <p:nvSpPr>
          <p:cNvPr id="16402" name="Freeform 23"/>
          <p:cNvSpPr/>
          <p:nvPr/>
        </p:nvSpPr>
        <p:spPr>
          <a:xfrm>
            <a:off x="7298531" y="1569694"/>
            <a:ext cx="987029" cy="510779"/>
          </a:xfrm>
          <a:custGeom>
            <a:avLst/>
            <a:gdLst/>
            <a:ahLst/>
            <a:cxnLst>
              <a:cxn ang="0">
                <a:pos x="2147483647" y="0"/>
              </a:cxn>
              <a:cxn ang="0">
                <a:pos x="0" y="2147483647"/>
              </a:cxn>
              <a:cxn ang="0">
                <a:pos x="2147483647" y="2147483647"/>
              </a:cxn>
              <a:cxn ang="0">
                <a:pos x="2147483647" y="0"/>
              </a:cxn>
            </a:cxnLst>
            <a:rect l="0" t="0" r="0" b="0"/>
            <a:pathLst>
              <a:path w="230" h="119">
                <a:moveTo>
                  <a:pt x="230" y="0"/>
                </a:moveTo>
                <a:lnTo>
                  <a:pt x="0" y="26"/>
                </a:lnTo>
                <a:lnTo>
                  <a:pt x="140" y="119"/>
                </a:lnTo>
                <a:lnTo>
                  <a:pt x="230" y="0"/>
                </a:lnTo>
                <a:close/>
              </a:path>
            </a:pathLst>
          </a:custGeom>
          <a:solidFill>
            <a:srgbClr val="C1C7D0"/>
          </a:solidFill>
          <a:ln w="9525">
            <a:noFill/>
          </a:ln>
        </p:spPr>
        <p:txBody>
          <a:bodyPr/>
          <a:lstStyle/>
          <a:p>
            <a:endParaRPr lang="zh-CN" altLang="en-US" sz="1350"/>
          </a:p>
        </p:txBody>
      </p:sp>
      <p:sp>
        <p:nvSpPr>
          <p:cNvPr id="16403" name="Freeform 24"/>
          <p:cNvSpPr/>
          <p:nvPr/>
        </p:nvSpPr>
        <p:spPr>
          <a:xfrm>
            <a:off x="7512844" y="1604222"/>
            <a:ext cx="700088" cy="558403"/>
          </a:xfrm>
          <a:custGeom>
            <a:avLst/>
            <a:gdLst/>
            <a:ahLst/>
            <a:cxnLst>
              <a:cxn ang="0">
                <a:pos x="2147483647" y="0"/>
              </a:cxn>
              <a:cxn ang="0">
                <a:pos x="0" y="2147483647"/>
              </a:cxn>
              <a:cxn ang="0">
                <a:pos x="2147483647" y="2147483647"/>
              </a:cxn>
              <a:cxn ang="0">
                <a:pos x="2147483647" y="2147483647"/>
              </a:cxn>
              <a:cxn ang="0">
                <a:pos x="2147483647" y="0"/>
              </a:cxn>
            </a:cxnLst>
            <a:rect l="0" t="0" r="0" b="0"/>
            <a:pathLst>
              <a:path w="163" h="130">
                <a:moveTo>
                  <a:pt x="163" y="0"/>
                </a:moveTo>
                <a:lnTo>
                  <a:pt x="0" y="52"/>
                </a:lnTo>
                <a:lnTo>
                  <a:pt x="12" y="130"/>
                </a:lnTo>
                <a:lnTo>
                  <a:pt x="26" y="68"/>
                </a:lnTo>
                <a:lnTo>
                  <a:pt x="163" y="0"/>
                </a:lnTo>
                <a:close/>
              </a:path>
            </a:pathLst>
          </a:custGeom>
          <a:solidFill>
            <a:srgbClr val="8893A5"/>
          </a:solidFill>
          <a:ln w="9525">
            <a:noFill/>
          </a:ln>
        </p:spPr>
        <p:txBody>
          <a:bodyPr/>
          <a:lstStyle/>
          <a:p>
            <a:endParaRPr lang="zh-CN" altLang="en-US" sz="1350"/>
          </a:p>
        </p:txBody>
      </p:sp>
      <p:sp>
        <p:nvSpPr>
          <p:cNvPr id="16404" name="TextBox 72"/>
          <p:cNvSpPr txBox="1"/>
          <p:nvPr/>
        </p:nvSpPr>
        <p:spPr>
          <a:xfrm flipH="1">
            <a:off x="2605088" y="1910689"/>
            <a:ext cx="1179910" cy="365760"/>
          </a:xfrm>
          <a:prstGeom prst="rect">
            <a:avLst/>
          </a:prstGeom>
          <a:noFill/>
          <a:ln w="9525">
            <a:noFill/>
          </a:ln>
        </p:spPr>
        <p:txBody>
          <a:bodyPr lIns="0" tIns="0" rIns="0" bIns="0" anchor="ctr">
            <a:spAutoFit/>
          </a:bodyPr>
          <a:lstStyle/>
          <a:p>
            <a:pPr lvl="0" algn="ctr" eaLnBrk="1" hangingPunct="1"/>
            <a:r>
              <a:rPr lang="en-AU" altLang="en-US" sz="2400" b="1" dirty="0">
                <a:solidFill>
                  <a:srgbClr val="445469"/>
                </a:solidFill>
                <a:latin typeface="Arial" panose="020B0604020202020204" pitchFamily="34" charset="0"/>
                <a:ea typeface="微软雅黑" panose="020B0503020204020204" pitchFamily="34" charset="-122"/>
                <a:sym typeface="Arial" panose="020B0604020202020204" pitchFamily="34" charset="0"/>
              </a:rPr>
              <a:t>37%</a:t>
            </a:r>
          </a:p>
        </p:txBody>
      </p:sp>
      <p:sp>
        <p:nvSpPr>
          <p:cNvPr id="16405" name="TextBox 73"/>
          <p:cNvSpPr txBox="1"/>
          <p:nvPr/>
        </p:nvSpPr>
        <p:spPr>
          <a:xfrm flipH="1">
            <a:off x="1164431" y="1549930"/>
            <a:ext cx="1179910" cy="365760"/>
          </a:xfrm>
          <a:prstGeom prst="rect">
            <a:avLst/>
          </a:prstGeom>
          <a:noFill/>
          <a:ln w="9525">
            <a:noFill/>
          </a:ln>
        </p:spPr>
        <p:txBody>
          <a:bodyPr lIns="0" tIns="0" rIns="0" bIns="0" anchor="ctr">
            <a:spAutoFit/>
          </a:bodyPr>
          <a:lstStyle/>
          <a:p>
            <a:pPr lvl="0" algn="ctr" eaLnBrk="1" hangingPunct="1"/>
            <a:r>
              <a:rPr lang="en-AU" altLang="en-US" sz="2400" b="1" dirty="0">
                <a:solidFill>
                  <a:srgbClr val="445469"/>
                </a:solidFill>
                <a:latin typeface="Arial" panose="020B0604020202020204" pitchFamily="34" charset="0"/>
                <a:ea typeface="微软雅黑" panose="020B0503020204020204" pitchFamily="34" charset="-122"/>
                <a:sym typeface="Arial" panose="020B0604020202020204" pitchFamily="34" charset="0"/>
              </a:rPr>
              <a:t>12%</a:t>
            </a:r>
          </a:p>
        </p:txBody>
      </p:sp>
      <p:sp>
        <p:nvSpPr>
          <p:cNvPr id="16406" name="TextBox 76"/>
          <p:cNvSpPr txBox="1"/>
          <p:nvPr/>
        </p:nvSpPr>
        <p:spPr>
          <a:xfrm flipH="1">
            <a:off x="4018360" y="3670433"/>
            <a:ext cx="1179909" cy="365760"/>
          </a:xfrm>
          <a:prstGeom prst="rect">
            <a:avLst/>
          </a:prstGeom>
          <a:noFill/>
          <a:ln w="9525">
            <a:noFill/>
          </a:ln>
        </p:spPr>
        <p:txBody>
          <a:bodyPr lIns="0" tIns="0" rIns="0" bIns="0" anchor="ctr">
            <a:spAutoFit/>
          </a:bodyPr>
          <a:lstStyle/>
          <a:p>
            <a:pPr lvl="0" algn="ctr" eaLnBrk="1" hangingPunct="1"/>
            <a:r>
              <a:rPr lang="en-AU" altLang="en-US" sz="2400" b="1" dirty="0">
                <a:solidFill>
                  <a:srgbClr val="445469"/>
                </a:solidFill>
                <a:latin typeface="Arial" panose="020B0604020202020204" pitchFamily="34" charset="0"/>
                <a:ea typeface="微软雅黑" panose="020B0503020204020204" pitchFamily="34" charset="-122"/>
                <a:sym typeface="Arial" panose="020B0604020202020204" pitchFamily="34" charset="0"/>
              </a:rPr>
              <a:t>25%</a:t>
            </a:r>
          </a:p>
        </p:txBody>
      </p:sp>
      <p:sp>
        <p:nvSpPr>
          <p:cNvPr id="16407" name="TextBox 79"/>
          <p:cNvSpPr txBox="1"/>
          <p:nvPr/>
        </p:nvSpPr>
        <p:spPr>
          <a:xfrm flipH="1">
            <a:off x="5420916" y="1511830"/>
            <a:ext cx="1179909" cy="365760"/>
          </a:xfrm>
          <a:prstGeom prst="rect">
            <a:avLst/>
          </a:prstGeom>
          <a:noFill/>
          <a:ln w="9525">
            <a:noFill/>
          </a:ln>
        </p:spPr>
        <p:txBody>
          <a:bodyPr lIns="0" tIns="0" rIns="0" bIns="0" anchor="ctr">
            <a:spAutoFit/>
          </a:bodyPr>
          <a:lstStyle/>
          <a:p>
            <a:pPr lvl="0" algn="ctr" eaLnBrk="1" hangingPunct="1"/>
            <a:r>
              <a:rPr lang="en-AU" altLang="en-US" sz="2400" b="1" dirty="0">
                <a:solidFill>
                  <a:srgbClr val="445469"/>
                </a:solidFill>
                <a:latin typeface="Arial" panose="020B0604020202020204" pitchFamily="34" charset="0"/>
                <a:ea typeface="微软雅黑" panose="020B0503020204020204" pitchFamily="34" charset="-122"/>
                <a:sym typeface="Arial" panose="020B0604020202020204" pitchFamily="34" charset="0"/>
              </a:rPr>
              <a:t>9%</a:t>
            </a:r>
          </a:p>
        </p:txBody>
      </p:sp>
      <p:sp>
        <p:nvSpPr>
          <p:cNvPr id="16408" name="TextBox 13"/>
          <p:cNvSpPr txBox="1"/>
          <p:nvPr/>
        </p:nvSpPr>
        <p:spPr>
          <a:xfrm>
            <a:off x="1228725" y="1963791"/>
            <a:ext cx="1033463" cy="195580"/>
          </a:xfrm>
          <a:prstGeom prst="rect">
            <a:avLst/>
          </a:prstGeom>
          <a:noFill/>
          <a:ln w="9525">
            <a:noFill/>
          </a:ln>
        </p:spPr>
        <p:txBody>
          <a:bodyPr lIns="0" tIns="0" rIns="0" bIns="0" anchor="t">
            <a:spAutoFit/>
          </a:bodyPr>
          <a:lstStyle/>
          <a:p>
            <a:pPr lvl="0" algn="ctr" defTabSz="1216025" eaLnBrk="1" hangingPunct="1">
              <a:spcBef>
                <a:spcPct val="20000"/>
              </a:spcBef>
            </a:pPr>
            <a:r>
              <a:rPr lang="zh-CN" altLang="en-US" sz="1200" b="1" dirty="0">
                <a:solidFill>
                  <a:srgbClr val="445469"/>
                </a:solidFill>
                <a:latin typeface="Arial" panose="020B0604020202020204" pitchFamily="34" charset="0"/>
                <a:ea typeface="微软雅黑" panose="020B0503020204020204" pitchFamily="34" charset="-122"/>
                <a:sym typeface="Arial" panose="020B0604020202020204" pitchFamily="34" charset="0"/>
              </a:rPr>
              <a:t>单击编辑标题</a:t>
            </a:r>
            <a:endParaRPr lang="en-US" altLang="zh-CN" sz="1200" b="1" dirty="0">
              <a:solidFill>
                <a:srgbClr val="445469"/>
              </a:solidFill>
              <a:latin typeface="Arial" panose="020B0604020202020204" pitchFamily="34" charset="0"/>
              <a:ea typeface="微软雅黑" panose="020B0503020204020204" pitchFamily="34" charset="-122"/>
              <a:sym typeface="Arial" panose="020B0604020202020204" pitchFamily="34" charset="0"/>
            </a:endParaRPr>
          </a:p>
        </p:txBody>
      </p:sp>
      <p:sp>
        <p:nvSpPr>
          <p:cNvPr id="16409" name="TextBox 13"/>
          <p:cNvSpPr txBox="1"/>
          <p:nvPr/>
        </p:nvSpPr>
        <p:spPr>
          <a:xfrm>
            <a:off x="1232297" y="2178104"/>
            <a:ext cx="1035844" cy="146685"/>
          </a:xfrm>
          <a:prstGeom prst="rect">
            <a:avLst/>
          </a:prstGeom>
          <a:noFill/>
          <a:ln w="9525">
            <a:noFill/>
          </a:ln>
        </p:spPr>
        <p:txBody>
          <a:bodyPr lIns="0" tIns="0" rIns="0" bIns="0" anchor="t">
            <a:spAutoFit/>
          </a:bodyPr>
          <a:lstStyle/>
          <a:p>
            <a:pPr lvl="0" defTabSz="1216025" eaLnBrk="1" hangingPunct="1">
              <a:spcBef>
                <a:spcPct val="20000"/>
              </a:spcBef>
            </a:pPr>
            <a:r>
              <a:rPr lang="zh-CN" altLang="en-US" sz="900" dirty="0">
                <a:solidFill>
                  <a:srgbClr val="445469"/>
                </a:solidFill>
                <a:latin typeface="Arial" panose="020B0604020202020204" pitchFamily="34" charset="0"/>
                <a:ea typeface="微软雅黑" panose="020B0503020204020204" pitchFamily="34" charset="-122"/>
                <a:sym typeface="Arial" panose="020B0604020202020204" pitchFamily="34" charset="0"/>
              </a:rPr>
              <a:t>单击此处可编辑内容</a:t>
            </a:r>
            <a:endParaRPr lang="en-US" altLang="zh-CN" sz="900" dirty="0">
              <a:solidFill>
                <a:srgbClr val="445469"/>
              </a:solidFill>
              <a:latin typeface="Arial" panose="020B0604020202020204" pitchFamily="34" charset="0"/>
              <a:ea typeface="微软雅黑" panose="020B0503020204020204" pitchFamily="34" charset="-122"/>
              <a:sym typeface="Arial" panose="020B0604020202020204" pitchFamily="34" charset="0"/>
            </a:endParaRPr>
          </a:p>
        </p:txBody>
      </p:sp>
      <p:sp>
        <p:nvSpPr>
          <p:cNvPr id="16410" name="TextBox 13"/>
          <p:cNvSpPr txBox="1"/>
          <p:nvPr/>
        </p:nvSpPr>
        <p:spPr>
          <a:xfrm>
            <a:off x="2631281" y="2294785"/>
            <a:ext cx="1033463" cy="195580"/>
          </a:xfrm>
          <a:prstGeom prst="rect">
            <a:avLst/>
          </a:prstGeom>
          <a:noFill/>
          <a:ln w="9525">
            <a:noFill/>
          </a:ln>
        </p:spPr>
        <p:txBody>
          <a:bodyPr lIns="0" tIns="0" rIns="0" bIns="0" anchor="t">
            <a:spAutoFit/>
          </a:bodyPr>
          <a:lstStyle/>
          <a:p>
            <a:pPr lvl="0" algn="ctr" defTabSz="1216025" eaLnBrk="1" hangingPunct="1">
              <a:spcBef>
                <a:spcPct val="20000"/>
              </a:spcBef>
            </a:pPr>
            <a:r>
              <a:rPr lang="zh-CN" altLang="en-US" sz="1200" b="1" dirty="0">
                <a:solidFill>
                  <a:srgbClr val="445469"/>
                </a:solidFill>
                <a:latin typeface="Arial" panose="020B0604020202020204" pitchFamily="34" charset="0"/>
                <a:ea typeface="微软雅黑" panose="020B0503020204020204" pitchFamily="34" charset="-122"/>
                <a:sym typeface="Arial" panose="020B0604020202020204" pitchFamily="34" charset="0"/>
              </a:rPr>
              <a:t>单击编辑标题</a:t>
            </a:r>
            <a:endParaRPr lang="en-US" altLang="zh-CN" sz="1200" b="1" dirty="0">
              <a:solidFill>
                <a:srgbClr val="445469"/>
              </a:solidFill>
              <a:latin typeface="Arial" panose="020B0604020202020204" pitchFamily="34" charset="0"/>
              <a:ea typeface="微软雅黑" panose="020B0503020204020204" pitchFamily="34" charset="-122"/>
              <a:sym typeface="Arial" panose="020B0604020202020204" pitchFamily="34" charset="0"/>
            </a:endParaRPr>
          </a:p>
        </p:txBody>
      </p:sp>
      <p:sp>
        <p:nvSpPr>
          <p:cNvPr id="16411" name="TextBox 13"/>
          <p:cNvSpPr txBox="1"/>
          <p:nvPr/>
        </p:nvSpPr>
        <p:spPr>
          <a:xfrm>
            <a:off x="2634853" y="2509097"/>
            <a:ext cx="1035844" cy="146685"/>
          </a:xfrm>
          <a:prstGeom prst="rect">
            <a:avLst/>
          </a:prstGeom>
          <a:noFill/>
          <a:ln w="9525">
            <a:noFill/>
          </a:ln>
        </p:spPr>
        <p:txBody>
          <a:bodyPr lIns="0" tIns="0" rIns="0" bIns="0" anchor="t">
            <a:spAutoFit/>
          </a:bodyPr>
          <a:lstStyle/>
          <a:p>
            <a:pPr lvl="0" defTabSz="1216025" eaLnBrk="1" hangingPunct="1">
              <a:spcBef>
                <a:spcPct val="20000"/>
              </a:spcBef>
            </a:pPr>
            <a:r>
              <a:rPr lang="zh-CN" altLang="en-US" sz="900" dirty="0">
                <a:solidFill>
                  <a:srgbClr val="445469"/>
                </a:solidFill>
                <a:latin typeface="Arial" panose="020B0604020202020204" pitchFamily="34" charset="0"/>
                <a:ea typeface="微软雅黑" panose="020B0503020204020204" pitchFamily="34" charset="-122"/>
                <a:sym typeface="Arial" panose="020B0604020202020204" pitchFamily="34" charset="0"/>
              </a:rPr>
              <a:t>单击此处可编辑内容</a:t>
            </a:r>
            <a:endParaRPr lang="en-US" altLang="zh-CN" sz="900" dirty="0">
              <a:solidFill>
                <a:srgbClr val="445469"/>
              </a:solidFill>
              <a:latin typeface="Arial" panose="020B0604020202020204" pitchFamily="34" charset="0"/>
              <a:ea typeface="微软雅黑" panose="020B0503020204020204" pitchFamily="34" charset="-122"/>
              <a:sym typeface="Arial" panose="020B0604020202020204" pitchFamily="34" charset="0"/>
            </a:endParaRPr>
          </a:p>
        </p:txBody>
      </p:sp>
      <p:sp>
        <p:nvSpPr>
          <p:cNvPr id="16412" name="TextBox 13"/>
          <p:cNvSpPr txBox="1"/>
          <p:nvPr/>
        </p:nvSpPr>
        <p:spPr>
          <a:xfrm>
            <a:off x="4069556" y="4078341"/>
            <a:ext cx="1033463" cy="195580"/>
          </a:xfrm>
          <a:prstGeom prst="rect">
            <a:avLst/>
          </a:prstGeom>
          <a:noFill/>
          <a:ln w="9525">
            <a:noFill/>
          </a:ln>
        </p:spPr>
        <p:txBody>
          <a:bodyPr lIns="0" tIns="0" rIns="0" bIns="0" anchor="t">
            <a:spAutoFit/>
          </a:bodyPr>
          <a:lstStyle/>
          <a:p>
            <a:pPr lvl="0" algn="ctr" defTabSz="1216025" eaLnBrk="1" hangingPunct="1">
              <a:spcBef>
                <a:spcPct val="20000"/>
              </a:spcBef>
            </a:pPr>
            <a:r>
              <a:rPr lang="zh-CN" altLang="en-US" sz="1200" b="1" dirty="0">
                <a:solidFill>
                  <a:srgbClr val="445469"/>
                </a:solidFill>
                <a:latin typeface="Arial" panose="020B0604020202020204" pitchFamily="34" charset="0"/>
                <a:ea typeface="微软雅黑" panose="020B0503020204020204" pitchFamily="34" charset="-122"/>
                <a:sym typeface="Arial" panose="020B0604020202020204" pitchFamily="34" charset="0"/>
              </a:rPr>
              <a:t>单击编辑标题</a:t>
            </a:r>
            <a:endParaRPr lang="en-US" altLang="zh-CN" sz="1200" b="1" dirty="0">
              <a:solidFill>
                <a:srgbClr val="445469"/>
              </a:solidFill>
              <a:latin typeface="Arial" panose="020B0604020202020204" pitchFamily="34" charset="0"/>
              <a:ea typeface="微软雅黑" panose="020B0503020204020204" pitchFamily="34" charset="-122"/>
              <a:sym typeface="Arial" panose="020B0604020202020204" pitchFamily="34" charset="0"/>
            </a:endParaRPr>
          </a:p>
        </p:txBody>
      </p:sp>
      <p:sp>
        <p:nvSpPr>
          <p:cNvPr id="16413" name="TextBox 13"/>
          <p:cNvSpPr txBox="1"/>
          <p:nvPr/>
        </p:nvSpPr>
        <p:spPr>
          <a:xfrm>
            <a:off x="4073128" y="4292654"/>
            <a:ext cx="1035844" cy="146685"/>
          </a:xfrm>
          <a:prstGeom prst="rect">
            <a:avLst/>
          </a:prstGeom>
          <a:noFill/>
          <a:ln w="9525">
            <a:noFill/>
          </a:ln>
        </p:spPr>
        <p:txBody>
          <a:bodyPr lIns="0" tIns="0" rIns="0" bIns="0" anchor="t">
            <a:spAutoFit/>
          </a:bodyPr>
          <a:lstStyle/>
          <a:p>
            <a:pPr lvl="0" defTabSz="1216025" eaLnBrk="1" hangingPunct="1">
              <a:spcBef>
                <a:spcPct val="20000"/>
              </a:spcBef>
            </a:pPr>
            <a:r>
              <a:rPr lang="zh-CN" altLang="en-US" sz="900" dirty="0">
                <a:solidFill>
                  <a:srgbClr val="445469"/>
                </a:solidFill>
                <a:latin typeface="Arial" panose="020B0604020202020204" pitchFamily="34" charset="0"/>
                <a:ea typeface="微软雅黑" panose="020B0503020204020204" pitchFamily="34" charset="-122"/>
                <a:sym typeface="Arial" panose="020B0604020202020204" pitchFamily="34" charset="0"/>
              </a:rPr>
              <a:t>单击此处可编辑内容</a:t>
            </a:r>
            <a:endParaRPr lang="en-US" altLang="zh-CN" sz="900" dirty="0">
              <a:solidFill>
                <a:srgbClr val="445469"/>
              </a:solidFill>
              <a:latin typeface="Arial" panose="020B0604020202020204" pitchFamily="34" charset="0"/>
              <a:ea typeface="微软雅黑" panose="020B0503020204020204" pitchFamily="34" charset="-122"/>
              <a:sym typeface="Arial" panose="020B0604020202020204" pitchFamily="34" charset="0"/>
            </a:endParaRPr>
          </a:p>
        </p:txBody>
      </p:sp>
      <p:sp>
        <p:nvSpPr>
          <p:cNvPr id="16414" name="TextBox 13"/>
          <p:cNvSpPr txBox="1"/>
          <p:nvPr/>
        </p:nvSpPr>
        <p:spPr>
          <a:xfrm>
            <a:off x="5494735" y="1909022"/>
            <a:ext cx="1032272" cy="195580"/>
          </a:xfrm>
          <a:prstGeom prst="rect">
            <a:avLst/>
          </a:prstGeom>
          <a:noFill/>
          <a:ln w="9525">
            <a:noFill/>
          </a:ln>
        </p:spPr>
        <p:txBody>
          <a:bodyPr lIns="0" tIns="0" rIns="0" bIns="0" anchor="t">
            <a:spAutoFit/>
          </a:bodyPr>
          <a:lstStyle/>
          <a:p>
            <a:pPr lvl="0" algn="ctr" defTabSz="1216025" eaLnBrk="1" hangingPunct="1">
              <a:spcBef>
                <a:spcPct val="20000"/>
              </a:spcBef>
            </a:pPr>
            <a:r>
              <a:rPr lang="zh-CN" altLang="en-US" sz="1200" b="1" dirty="0">
                <a:solidFill>
                  <a:srgbClr val="445469"/>
                </a:solidFill>
                <a:latin typeface="Arial" panose="020B0604020202020204" pitchFamily="34" charset="0"/>
                <a:ea typeface="微软雅黑" panose="020B0503020204020204" pitchFamily="34" charset="-122"/>
                <a:sym typeface="Arial" panose="020B0604020202020204" pitchFamily="34" charset="0"/>
              </a:rPr>
              <a:t>单击编辑标题</a:t>
            </a:r>
            <a:endParaRPr lang="en-US" altLang="zh-CN" sz="1200" b="1" dirty="0">
              <a:solidFill>
                <a:srgbClr val="445469"/>
              </a:solidFill>
              <a:latin typeface="Arial" panose="020B0604020202020204" pitchFamily="34" charset="0"/>
              <a:ea typeface="微软雅黑" panose="020B0503020204020204" pitchFamily="34" charset="-122"/>
              <a:sym typeface="Arial" panose="020B0604020202020204" pitchFamily="34" charset="0"/>
            </a:endParaRPr>
          </a:p>
        </p:txBody>
      </p:sp>
      <p:sp>
        <p:nvSpPr>
          <p:cNvPr id="16415" name="TextBox 13"/>
          <p:cNvSpPr txBox="1"/>
          <p:nvPr/>
        </p:nvSpPr>
        <p:spPr>
          <a:xfrm>
            <a:off x="5498306" y="2123335"/>
            <a:ext cx="1035844" cy="146685"/>
          </a:xfrm>
          <a:prstGeom prst="rect">
            <a:avLst/>
          </a:prstGeom>
          <a:noFill/>
          <a:ln w="9525">
            <a:noFill/>
          </a:ln>
        </p:spPr>
        <p:txBody>
          <a:bodyPr lIns="0" tIns="0" rIns="0" bIns="0" anchor="t">
            <a:spAutoFit/>
          </a:bodyPr>
          <a:lstStyle/>
          <a:p>
            <a:pPr lvl="0" defTabSz="1216025" eaLnBrk="1" hangingPunct="1">
              <a:spcBef>
                <a:spcPct val="20000"/>
              </a:spcBef>
            </a:pPr>
            <a:r>
              <a:rPr lang="zh-CN" altLang="en-US" sz="900" dirty="0">
                <a:solidFill>
                  <a:srgbClr val="445469"/>
                </a:solidFill>
                <a:latin typeface="Arial" panose="020B0604020202020204" pitchFamily="34" charset="0"/>
                <a:ea typeface="微软雅黑" panose="020B0503020204020204" pitchFamily="34" charset="-122"/>
                <a:sym typeface="Arial" panose="020B0604020202020204" pitchFamily="34" charset="0"/>
              </a:rPr>
              <a:t>单击此处可编辑内容</a:t>
            </a:r>
            <a:endParaRPr lang="en-US" altLang="zh-CN" sz="900" dirty="0">
              <a:solidFill>
                <a:srgbClr val="445469"/>
              </a:solidFill>
              <a:latin typeface="Arial" panose="020B0604020202020204" pitchFamily="34" charset="0"/>
              <a:ea typeface="微软雅黑" panose="020B0503020204020204" pitchFamily="34" charset="-122"/>
              <a:sym typeface="Arial" panose="020B0604020202020204" pitchFamily="34" charset="0"/>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5" name="组合 4"/>
          <p:cNvGrpSpPr/>
          <p:nvPr/>
        </p:nvGrpSpPr>
        <p:grpSpPr>
          <a:xfrm>
            <a:off x="2643505" y="3412490"/>
            <a:ext cx="1018540" cy="881380"/>
            <a:chOff x="7867650" y="287030"/>
            <a:chExt cx="2647950" cy="2282716"/>
          </a:xfrm>
        </p:grpSpPr>
        <p:sp>
          <p:nvSpPr>
            <p:cNvPr id="6" name="六边形 5"/>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 name="六边形 6"/>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8" name="组合 7"/>
          <p:cNvGrpSpPr/>
          <p:nvPr/>
        </p:nvGrpSpPr>
        <p:grpSpPr>
          <a:xfrm>
            <a:off x="4062730" y="2432685"/>
            <a:ext cx="1018540" cy="881380"/>
            <a:chOff x="7867650" y="287030"/>
            <a:chExt cx="2647950" cy="2282716"/>
          </a:xfrm>
        </p:grpSpPr>
        <p:sp>
          <p:nvSpPr>
            <p:cNvPr id="9" name="六边形 8"/>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六边形 9"/>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1" name="组合 10"/>
          <p:cNvGrpSpPr/>
          <p:nvPr/>
        </p:nvGrpSpPr>
        <p:grpSpPr>
          <a:xfrm>
            <a:off x="5494655" y="2827655"/>
            <a:ext cx="1018540" cy="881380"/>
            <a:chOff x="7867650" y="287030"/>
            <a:chExt cx="2647950" cy="2282716"/>
          </a:xfrm>
        </p:grpSpPr>
        <p:sp>
          <p:nvSpPr>
            <p:cNvPr id="12" name="六边形 11"/>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 name="六边形 15"/>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6417" name="Freeform 5"/>
          <p:cNvSpPr>
            <a:spLocks noEditPoints="1"/>
          </p:cNvSpPr>
          <p:nvPr/>
        </p:nvSpPr>
        <p:spPr>
          <a:xfrm>
            <a:off x="4444604" y="2759129"/>
            <a:ext cx="327422" cy="317897"/>
          </a:xfrm>
          <a:custGeom>
            <a:avLst/>
            <a:gdLst/>
            <a:ahLst/>
            <a:cxnLst>
              <a:cxn ang="0">
                <a:pos x="2147483647" y="2147483647"/>
              </a:cxn>
              <a:cxn ang="0">
                <a:pos x="2147483647" y="2147483647"/>
              </a:cxn>
              <a:cxn ang="0">
                <a:pos x="2147483647" y="2147483647"/>
              </a:cxn>
              <a:cxn ang="0">
                <a:pos x="2147483647" y="0"/>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Lst>
            <a:rect l="0" t="0" r="0" b="0"/>
            <a:pathLst>
              <a:path w="683" h="662">
                <a:moveTo>
                  <a:pt x="680" y="78"/>
                </a:moveTo>
                <a:cubicBezTo>
                  <a:pt x="678" y="75"/>
                  <a:pt x="675" y="73"/>
                  <a:pt x="671" y="73"/>
                </a:cubicBezTo>
                <a:cubicBezTo>
                  <a:pt x="580" y="73"/>
                  <a:pt x="580" y="73"/>
                  <a:pt x="580" y="73"/>
                </a:cubicBezTo>
                <a:cubicBezTo>
                  <a:pt x="577" y="49"/>
                  <a:pt x="571" y="32"/>
                  <a:pt x="569" y="25"/>
                </a:cubicBezTo>
                <a:cubicBezTo>
                  <a:pt x="572" y="23"/>
                  <a:pt x="574" y="20"/>
                  <a:pt x="576" y="18"/>
                </a:cubicBezTo>
                <a:cubicBezTo>
                  <a:pt x="580" y="14"/>
                  <a:pt x="580" y="8"/>
                  <a:pt x="576" y="4"/>
                </a:cubicBezTo>
                <a:cubicBezTo>
                  <a:pt x="575" y="3"/>
                  <a:pt x="574" y="2"/>
                  <a:pt x="572" y="1"/>
                </a:cubicBezTo>
                <a:cubicBezTo>
                  <a:pt x="571" y="1"/>
                  <a:pt x="569" y="0"/>
                  <a:pt x="567" y="0"/>
                </a:cubicBezTo>
                <a:cubicBezTo>
                  <a:pt x="116" y="0"/>
                  <a:pt x="116" y="0"/>
                  <a:pt x="116" y="0"/>
                </a:cubicBezTo>
                <a:cubicBezTo>
                  <a:pt x="114" y="0"/>
                  <a:pt x="112" y="1"/>
                  <a:pt x="111" y="1"/>
                </a:cubicBezTo>
                <a:cubicBezTo>
                  <a:pt x="109" y="2"/>
                  <a:pt x="108" y="3"/>
                  <a:pt x="107" y="4"/>
                </a:cubicBezTo>
                <a:cubicBezTo>
                  <a:pt x="103" y="8"/>
                  <a:pt x="103" y="14"/>
                  <a:pt x="107" y="18"/>
                </a:cubicBezTo>
                <a:cubicBezTo>
                  <a:pt x="109" y="20"/>
                  <a:pt x="111" y="23"/>
                  <a:pt x="114" y="25"/>
                </a:cubicBezTo>
                <a:cubicBezTo>
                  <a:pt x="112" y="32"/>
                  <a:pt x="107" y="49"/>
                  <a:pt x="103" y="73"/>
                </a:cubicBezTo>
                <a:cubicBezTo>
                  <a:pt x="13" y="73"/>
                  <a:pt x="13" y="73"/>
                  <a:pt x="13" y="73"/>
                </a:cubicBezTo>
                <a:cubicBezTo>
                  <a:pt x="8" y="73"/>
                  <a:pt x="6" y="75"/>
                  <a:pt x="4" y="77"/>
                </a:cubicBezTo>
                <a:cubicBezTo>
                  <a:pt x="1" y="79"/>
                  <a:pt x="0" y="82"/>
                  <a:pt x="0" y="85"/>
                </a:cubicBezTo>
                <a:cubicBezTo>
                  <a:pt x="5" y="147"/>
                  <a:pt x="28" y="206"/>
                  <a:pt x="67" y="254"/>
                </a:cubicBezTo>
                <a:cubicBezTo>
                  <a:pt x="108" y="304"/>
                  <a:pt x="165" y="341"/>
                  <a:pt x="228" y="357"/>
                </a:cubicBezTo>
                <a:cubicBezTo>
                  <a:pt x="225" y="368"/>
                  <a:pt x="224" y="385"/>
                  <a:pt x="241" y="392"/>
                </a:cubicBezTo>
                <a:cubicBezTo>
                  <a:pt x="253" y="397"/>
                  <a:pt x="266" y="403"/>
                  <a:pt x="275" y="413"/>
                </a:cubicBezTo>
                <a:cubicBezTo>
                  <a:pt x="284" y="423"/>
                  <a:pt x="281" y="435"/>
                  <a:pt x="271" y="444"/>
                </a:cubicBezTo>
                <a:cubicBezTo>
                  <a:pt x="268" y="447"/>
                  <a:pt x="267" y="450"/>
                  <a:pt x="268" y="455"/>
                </a:cubicBezTo>
                <a:cubicBezTo>
                  <a:pt x="292" y="590"/>
                  <a:pt x="292" y="590"/>
                  <a:pt x="292" y="590"/>
                </a:cubicBezTo>
                <a:cubicBezTo>
                  <a:pt x="269" y="590"/>
                  <a:pt x="269" y="590"/>
                  <a:pt x="269" y="590"/>
                </a:cubicBezTo>
                <a:cubicBezTo>
                  <a:pt x="264" y="590"/>
                  <a:pt x="258" y="591"/>
                  <a:pt x="254" y="594"/>
                </a:cubicBezTo>
                <a:cubicBezTo>
                  <a:pt x="212" y="617"/>
                  <a:pt x="212" y="617"/>
                  <a:pt x="212" y="617"/>
                </a:cubicBezTo>
                <a:cubicBezTo>
                  <a:pt x="208" y="619"/>
                  <a:pt x="204" y="624"/>
                  <a:pt x="204" y="629"/>
                </a:cubicBezTo>
                <a:cubicBezTo>
                  <a:pt x="204" y="654"/>
                  <a:pt x="204" y="654"/>
                  <a:pt x="204" y="654"/>
                </a:cubicBezTo>
                <a:cubicBezTo>
                  <a:pt x="204" y="659"/>
                  <a:pt x="208" y="662"/>
                  <a:pt x="213" y="662"/>
                </a:cubicBezTo>
                <a:cubicBezTo>
                  <a:pt x="471" y="662"/>
                  <a:pt x="471" y="662"/>
                  <a:pt x="471" y="662"/>
                </a:cubicBezTo>
                <a:cubicBezTo>
                  <a:pt x="475" y="662"/>
                  <a:pt x="479" y="659"/>
                  <a:pt x="479" y="654"/>
                </a:cubicBezTo>
                <a:cubicBezTo>
                  <a:pt x="479" y="628"/>
                  <a:pt x="479" y="628"/>
                  <a:pt x="479" y="628"/>
                </a:cubicBezTo>
                <a:cubicBezTo>
                  <a:pt x="479" y="624"/>
                  <a:pt x="476" y="619"/>
                  <a:pt x="472" y="617"/>
                </a:cubicBezTo>
                <a:cubicBezTo>
                  <a:pt x="461" y="611"/>
                  <a:pt x="440" y="600"/>
                  <a:pt x="429" y="594"/>
                </a:cubicBezTo>
                <a:cubicBezTo>
                  <a:pt x="426" y="591"/>
                  <a:pt x="419" y="590"/>
                  <a:pt x="414" y="590"/>
                </a:cubicBezTo>
                <a:cubicBezTo>
                  <a:pt x="392" y="590"/>
                  <a:pt x="392" y="590"/>
                  <a:pt x="392" y="590"/>
                </a:cubicBezTo>
                <a:cubicBezTo>
                  <a:pt x="392" y="590"/>
                  <a:pt x="415" y="456"/>
                  <a:pt x="416" y="455"/>
                </a:cubicBezTo>
                <a:cubicBezTo>
                  <a:pt x="416" y="452"/>
                  <a:pt x="416" y="448"/>
                  <a:pt x="414" y="446"/>
                </a:cubicBezTo>
                <a:cubicBezTo>
                  <a:pt x="411" y="443"/>
                  <a:pt x="408" y="440"/>
                  <a:pt x="406" y="437"/>
                </a:cubicBezTo>
                <a:cubicBezTo>
                  <a:pt x="403" y="432"/>
                  <a:pt x="402" y="427"/>
                  <a:pt x="403" y="421"/>
                </a:cubicBezTo>
                <a:cubicBezTo>
                  <a:pt x="407" y="409"/>
                  <a:pt x="421" y="402"/>
                  <a:pt x="431" y="397"/>
                </a:cubicBezTo>
                <a:cubicBezTo>
                  <a:pt x="435" y="395"/>
                  <a:pt x="438" y="394"/>
                  <a:pt x="442" y="392"/>
                </a:cubicBezTo>
                <a:cubicBezTo>
                  <a:pt x="460" y="385"/>
                  <a:pt x="458" y="368"/>
                  <a:pt x="455" y="357"/>
                </a:cubicBezTo>
                <a:cubicBezTo>
                  <a:pt x="518" y="340"/>
                  <a:pt x="575" y="304"/>
                  <a:pt x="616" y="254"/>
                </a:cubicBezTo>
                <a:cubicBezTo>
                  <a:pt x="655" y="206"/>
                  <a:pt x="679" y="147"/>
                  <a:pt x="683" y="85"/>
                </a:cubicBezTo>
                <a:cubicBezTo>
                  <a:pt x="683" y="83"/>
                  <a:pt x="682" y="80"/>
                  <a:pt x="680" y="78"/>
                </a:cubicBezTo>
                <a:close/>
                <a:moveTo>
                  <a:pt x="146" y="288"/>
                </a:moveTo>
                <a:cubicBezTo>
                  <a:pt x="133" y="279"/>
                  <a:pt x="125" y="273"/>
                  <a:pt x="114" y="263"/>
                </a:cubicBezTo>
                <a:cubicBezTo>
                  <a:pt x="108" y="257"/>
                  <a:pt x="101" y="251"/>
                  <a:pt x="95" y="244"/>
                </a:cubicBezTo>
                <a:cubicBezTo>
                  <a:pt x="91" y="241"/>
                  <a:pt x="88" y="237"/>
                  <a:pt x="85" y="234"/>
                </a:cubicBezTo>
                <a:cubicBezTo>
                  <a:pt x="84" y="232"/>
                  <a:pt x="82" y="230"/>
                  <a:pt x="81" y="229"/>
                </a:cubicBezTo>
                <a:cubicBezTo>
                  <a:pt x="80" y="228"/>
                  <a:pt x="80" y="227"/>
                  <a:pt x="79" y="226"/>
                </a:cubicBezTo>
                <a:cubicBezTo>
                  <a:pt x="79" y="226"/>
                  <a:pt x="78" y="225"/>
                  <a:pt x="78" y="224"/>
                </a:cubicBezTo>
                <a:cubicBezTo>
                  <a:pt x="67" y="210"/>
                  <a:pt x="57" y="195"/>
                  <a:pt x="49" y="179"/>
                </a:cubicBezTo>
                <a:cubicBezTo>
                  <a:pt x="47" y="175"/>
                  <a:pt x="45" y="171"/>
                  <a:pt x="43" y="166"/>
                </a:cubicBezTo>
                <a:cubicBezTo>
                  <a:pt x="42" y="163"/>
                  <a:pt x="42" y="163"/>
                  <a:pt x="42" y="163"/>
                </a:cubicBezTo>
                <a:cubicBezTo>
                  <a:pt x="42" y="163"/>
                  <a:pt x="41" y="161"/>
                  <a:pt x="41" y="161"/>
                </a:cubicBezTo>
                <a:cubicBezTo>
                  <a:pt x="40" y="159"/>
                  <a:pt x="40" y="158"/>
                  <a:pt x="39" y="156"/>
                </a:cubicBezTo>
                <a:cubicBezTo>
                  <a:pt x="36" y="147"/>
                  <a:pt x="33" y="139"/>
                  <a:pt x="30" y="130"/>
                </a:cubicBezTo>
                <a:cubicBezTo>
                  <a:pt x="28" y="121"/>
                  <a:pt x="26" y="112"/>
                  <a:pt x="24" y="103"/>
                </a:cubicBezTo>
                <a:cubicBezTo>
                  <a:pt x="24" y="101"/>
                  <a:pt x="23" y="99"/>
                  <a:pt x="23" y="97"/>
                </a:cubicBezTo>
                <a:cubicBezTo>
                  <a:pt x="97" y="97"/>
                  <a:pt x="97" y="97"/>
                  <a:pt x="97" y="97"/>
                </a:cubicBezTo>
                <a:cubicBezTo>
                  <a:pt x="93" y="159"/>
                  <a:pt x="105" y="244"/>
                  <a:pt x="180" y="307"/>
                </a:cubicBezTo>
                <a:cubicBezTo>
                  <a:pt x="168" y="301"/>
                  <a:pt x="156" y="295"/>
                  <a:pt x="146" y="288"/>
                </a:cubicBezTo>
                <a:close/>
                <a:moveTo>
                  <a:pt x="453" y="141"/>
                </a:moveTo>
                <a:cubicBezTo>
                  <a:pt x="388" y="188"/>
                  <a:pt x="388" y="188"/>
                  <a:pt x="388" y="188"/>
                </a:cubicBezTo>
                <a:cubicBezTo>
                  <a:pt x="413" y="266"/>
                  <a:pt x="413" y="266"/>
                  <a:pt x="413" y="266"/>
                </a:cubicBezTo>
                <a:cubicBezTo>
                  <a:pt x="415" y="271"/>
                  <a:pt x="412" y="273"/>
                  <a:pt x="408" y="270"/>
                </a:cubicBezTo>
                <a:cubicBezTo>
                  <a:pt x="342" y="222"/>
                  <a:pt x="342" y="222"/>
                  <a:pt x="342" y="222"/>
                </a:cubicBezTo>
                <a:cubicBezTo>
                  <a:pt x="276" y="270"/>
                  <a:pt x="276" y="270"/>
                  <a:pt x="276" y="270"/>
                </a:cubicBezTo>
                <a:cubicBezTo>
                  <a:pt x="271" y="273"/>
                  <a:pt x="269" y="271"/>
                  <a:pt x="271" y="266"/>
                </a:cubicBezTo>
                <a:cubicBezTo>
                  <a:pt x="296" y="188"/>
                  <a:pt x="296" y="188"/>
                  <a:pt x="296" y="188"/>
                </a:cubicBezTo>
                <a:cubicBezTo>
                  <a:pt x="230" y="141"/>
                  <a:pt x="230" y="141"/>
                  <a:pt x="230" y="141"/>
                </a:cubicBezTo>
                <a:cubicBezTo>
                  <a:pt x="225" y="137"/>
                  <a:pt x="226" y="135"/>
                  <a:pt x="232" y="135"/>
                </a:cubicBezTo>
                <a:cubicBezTo>
                  <a:pt x="314" y="135"/>
                  <a:pt x="314" y="135"/>
                  <a:pt x="314" y="135"/>
                </a:cubicBezTo>
                <a:cubicBezTo>
                  <a:pt x="339" y="57"/>
                  <a:pt x="339" y="57"/>
                  <a:pt x="339" y="57"/>
                </a:cubicBezTo>
                <a:cubicBezTo>
                  <a:pt x="340" y="52"/>
                  <a:pt x="343" y="52"/>
                  <a:pt x="345" y="57"/>
                </a:cubicBezTo>
                <a:cubicBezTo>
                  <a:pt x="370" y="135"/>
                  <a:pt x="370" y="135"/>
                  <a:pt x="370" y="135"/>
                </a:cubicBezTo>
                <a:cubicBezTo>
                  <a:pt x="452" y="135"/>
                  <a:pt x="452" y="135"/>
                  <a:pt x="452" y="135"/>
                </a:cubicBezTo>
                <a:cubicBezTo>
                  <a:pt x="457" y="134"/>
                  <a:pt x="458" y="137"/>
                  <a:pt x="453" y="141"/>
                </a:cubicBezTo>
                <a:close/>
                <a:moveTo>
                  <a:pt x="653" y="103"/>
                </a:moveTo>
                <a:cubicBezTo>
                  <a:pt x="651" y="112"/>
                  <a:pt x="649" y="121"/>
                  <a:pt x="647" y="130"/>
                </a:cubicBezTo>
                <a:cubicBezTo>
                  <a:pt x="644" y="139"/>
                  <a:pt x="641" y="147"/>
                  <a:pt x="638" y="156"/>
                </a:cubicBezTo>
                <a:cubicBezTo>
                  <a:pt x="637" y="158"/>
                  <a:pt x="636" y="159"/>
                  <a:pt x="636" y="161"/>
                </a:cubicBezTo>
                <a:cubicBezTo>
                  <a:pt x="636" y="161"/>
                  <a:pt x="635" y="163"/>
                  <a:pt x="635" y="163"/>
                </a:cubicBezTo>
                <a:cubicBezTo>
                  <a:pt x="634" y="166"/>
                  <a:pt x="634" y="166"/>
                  <a:pt x="634" y="166"/>
                </a:cubicBezTo>
                <a:cubicBezTo>
                  <a:pt x="632" y="171"/>
                  <a:pt x="630" y="175"/>
                  <a:pt x="627" y="179"/>
                </a:cubicBezTo>
                <a:cubicBezTo>
                  <a:pt x="619" y="195"/>
                  <a:pt x="610" y="210"/>
                  <a:pt x="599" y="224"/>
                </a:cubicBezTo>
                <a:cubicBezTo>
                  <a:pt x="599" y="225"/>
                  <a:pt x="598" y="226"/>
                  <a:pt x="598" y="226"/>
                </a:cubicBezTo>
                <a:cubicBezTo>
                  <a:pt x="597" y="227"/>
                  <a:pt x="596" y="228"/>
                  <a:pt x="596" y="229"/>
                </a:cubicBezTo>
                <a:cubicBezTo>
                  <a:pt x="594" y="230"/>
                  <a:pt x="593" y="232"/>
                  <a:pt x="591" y="234"/>
                </a:cubicBezTo>
                <a:cubicBezTo>
                  <a:pt x="588" y="237"/>
                  <a:pt x="585" y="241"/>
                  <a:pt x="582" y="244"/>
                </a:cubicBezTo>
                <a:cubicBezTo>
                  <a:pt x="576" y="251"/>
                  <a:pt x="569" y="257"/>
                  <a:pt x="563" y="263"/>
                </a:cubicBezTo>
                <a:cubicBezTo>
                  <a:pt x="551" y="273"/>
                  <a:pt x="544" y="279"/>
                  <a:pt x="531" y="288"/>
                </a:cubicBezTo>
                <a:cubicBezTo>
                  <a:pt x="520" y="295"/>
                  <a:pt x="509" y="301"/>
                  <a:pt x="497" y="307"/>
                </a:cubicBezTo>
                <a:cubicBezTo>
                  <a:pt x="571" y="244"/>
                  <a:pt x="584" y="159"/>
                  <a:pt x="580" y="97"/>
                </a:cubicBezTo>
                <a:cubicBezTo>
                  <a:pt x="654" y="97"/>
                  <a:pt x="654" y="97"/>
                  <a:pt x="654" y="97"/>
                </a:cubicBezTo>
                <a:cubicBezTo>
                  <a:pt x="653" y="99"/>
                  <a:pt x="653" y="101"/>
                  <a:pt x="653" y="103"/>
                </a:cubicBezTo>
                <a:close/>
                <a:moveTo>
                  <a:pt x="653" y="103"/>
                </a:moveTo>
                <a:cubicBezTo>
                  <a:pt x="653" y="103"/>
                  <a:pt x="653" y="103"/>
                  <a:pt x="653" y="103"/>
                </a:cubicBezTo>
              </a:path>
            </a:pathLst>
          </a:custGeom>
          <a:solidFill>
            <a:srgbClr val="FFFFFF"/>
          </a:solidFill>
          <a:ln w="9525">
            <a:noFill/>
          </a:ln>
        </p:spPr>
        <p:txBody>
          <a:bodyPr/>
          <a:lstStyle/>
          <a:p>
            <a:endParaRPr lang="zh-CN" altLang="en-US" sz="1350"/>
          </a:p>
        </p:txBody>
      </p:sp>
      <p:sp>
        <p:nvSpPr>
          <p:cNvPr id="16418" name="Freeform 45"/>
          <p:cNvSpPr>
            <a:spLocks noEditPoints="1"/>
          </p:cNvSpPr>
          <p:nvPr/>
        </p:nvSpPr>
        <p:spPr>
          <a:xfrm>
            <a:off x="3011091" y="3628285"/>
            <a:ext cx="367903" cy="398859"/>
          </a:xfrm>
          <a:custGeom>
            <a:avLst/>
            <a:gdLst/>
            <a:ahLst/>
            <a:cxnLst>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Lst>
            <a:rect l="0" t="0" r="0" b="0"/>
            <a:pathLst>
              <a:path w="889" h="965">
                <a:moveTo>
                  <a:pt x="843" y="818"/>
                </a:moveTo>
                <a:cubicBezTo>
                  <a:pt x="824" y="807"/>
                  <a:pt x="803" y="806"/>
                  <a:pt x="783" y="812"/>
                </a:cubicBezTo>
                <a:cubicBezTo>
                  <a:pt x="657" y="737"/>
                  <a:pt x="657" y="737"/>
                  <a:pt x="657" y="737"/>
                </a:cubicBezTo>
                <a:cubicBezTo>
                  <a:pt x="659" y="722"/>
                  <a:pt x="669" y="709"/>
                  <a:pt x="684" y="703"/>
                </a:cubicBezTo>
                <a:cubicBezTo>
                  <a:pt x="707" y="694"/>
                  <a:pt x="712" y="672"/>
                  <a:pt x="694" y="654"/>
                </a:cubicBezTo>
                <a:cubicBezTo>
                  <a:pt x="677" y="636"/>
                  <a:pt x="679" y="608"/>
                  <a:pt x="698" y="592"/>
                </a:cubicBezTo>
                <a:cubicBezTo>
                  <a:pt x="716" y="576"/>
                  <a:pt x="714" y="554"/>
                  <a:pt x="691" y="542"/>
                </a:cubicBezTo>
                <a:cubicBezTo>
                  <a:pt x="670" y="531"/>
                  <a:pt x="662" y="504"/>
                  <a:pt x="674" y="483"/>
                </a:cubicBezTo>
                <a:cubicBezTo>
                  <a:pt x="687" y="462"/>
                  <a:pt x="677" y="441"/>
                  <a:pt x="653" y="438"/>
                </a:cubicBezTo>
                <a:cubicBezTo>
                  <a:pt x="628" y="434"/>
                  <a:pt x="612" y="412"/>
                  <a:pt x="617" y="387"/>
                </a:cubicBezTo>
                <a:cubicBezTo>
                  <a:pt x="622" y="363"/>
                  <a:pt x="606" y="347"/>
                  <a:pt x="582" y="352"/>
                </a:cubicBezTo>
                <a:cubicBezTo>
                  <a:pt x="557" y="356"/>
                  <a:pt x="535" y="340"/>
                  <a:pt x="532" y="315"/>
                </a:cubicBezTo>
                <a:cubicBezTo>
                  <a:pt x="529" y="291"/>
                  <a:pt x="508" y="281"/>
                  <a:pt x="487" y="293"/>
                </a:cubicBezTo>
                <a:cubicBezTo>
                  <a:pt x="465" y="305"/>
                  <a:pt x="439" y="297"/>
                  <a:pt x="428" y="275"/>
                </a:cubicBezTo>
                <a:cubicBezTo>
                  <a:pt x="417" y="253"/>
                  <a:pt x="395" y="250"/>
                  <a:pt x="378" y="268"/>
                </a:cubicBezTo>
                <a:cubicBezTo>
                  <a:pt x="362" y="287"/>
                  <a:pt x="334" y="288"/>
                  <a:pt x="316" y="270"/>
                </a:cubicBezTo>
                <a:cubicBezTo>
                  <a:pt x="299" y="253"/>
                  <a:pt x="277" y="258"/>
                  <a:pt x="267" y="280"/>
                </a:cubicBezTo>
                <a:cubicBezTo>
                  <a:pt x="258" y="303"/>
                  <a:pt x="232" y="313"/>
                  <a:pt x="209" y="303"/>
                </a:cubicBezTo>
                <a:cubicBezTo>
                  <a:pt x="187" y="292"/>
                  <a:pt x="168" y="303"/>
                  <a:pt x="166" y="328"/>
                </a:cubicBezTo>
                <a:cubicBezTo>
                  <a:pt x="165" y="353"/>
                  <a:pt x="143" y="370"/>
                  <a:pt x="119" y="367"/>
                </a:cubicBezTo>
                <a:cubicBezTo>
                  <a:pt x="94" y="365"/>
                  <a:pt x="80" y="382"/>
                  <a:pt x="86" y="405"/>
                </a:cubicBezTo>
                <a:cubicBezTo>
                  <a:pt x="93" y="429"/>
                  <a:pt x="78" y="453"/>
                  <a:pt x="54" y="458"/>
                </a:cubicBezTo>
                <a:cubicBezTo>
                  <a:pt x="30" y="464"/>
                  <a:pt x="21" y="485"/>
                  <a:pt x="35" y="505"/>
                </a:cubicBezTo>
                <a:cubicBezTo>
                  <a:pt x="50" y="525"/>
                  <a:pt x="44" y="553"/>
                  <a:pt x="22" y="565"/>
                </a:cubicBezTo>
                <a:cubicBezTo>
                  <a:pt x="1" y="578"/>
                  <a:pt x="0" y="601"/>
                  <a:pt x="20" y="616"/>
                </a:cubicBezTo>
                <a:cubicBezTo>
                  <a:pt x="40" y="630"/>
                  <a:pt x="43" y="658"/>
                  <a:pt x="27" y="677"/>
                </a:cubicBezTo>
                <a:cubicBezTo>
                  <a:pt x="11" y="696"/>
                  <a:pt x="18" y="718"/>
                  <a:pt x="41" y="725"/>
                </a:cubicBezTo>
                <a:cubicBezTo>
                  <a:pt x="65" y="733"/>
                  <a:pt x="77" y="758"/>
                  <a:pt x="68" y="781"/>
                </a:cubicBezTo>
                <a:cubicBezTo>
                  <a:pt x="59" y="804"/>
                  <a:pt x="72" y="822"/>
                  <a:pt x="97" y="822"/>
                </a:cubicBezTo>
                <a:cubicBezTo>
                  <a:pt x="122" y="821"/>
                  <a:pt x="141" y="841"/>
                  <a:pt x="140" y="866"/>
                </a:cubicBezTo>
                <a:cubicBezTo>
                  <a:pt x="139" y="891"/>
                  <a:pt x="158" y="904"/>
                  <a:pt x="181" y="895"/>
                </a:cubicBezTo>
                <a:cubicBezTo>
                  <a:pt x="204" y="887"/>
                  <a:pt x="229" y="899"/>
                  <a:pt x="236" y="923"/>
                </a:cubicBezTo>
                <a:cubicBezTo>
                  <a:pt x="243" y="946"/>
                  <a:pt x="265" y="953"/>
                  <a:pt x="284" y="937"/>
                </a:cubicBezTo>
                <a:cubicBezTo>
                  <a:pt x="303" y="922"/>
                  <a:pt x="331" y="925"/>
                  <a:pt x="345" y="945"/>
                </a:cubicBezTo>
                <a:cubicBezTo>
                  <a:pt x="360" y="965"/>
                  <a:pt x="383" y="965"/>
                  <a:pt x="395" y="944"/>
                </a:cubicBezTo>
                <a:cubicBezTo>
                  <a:pt x="409" y="923"/>
                  <a:pt x="436" y="917"/>
                  <a:pt x="456" y="931"/>
                </a:cubicBezTo>
                <a:cubicBezTo>
                  <a:pt x="476" y="946"/>
                  <a:pt x="497" y="938"/>
                  <a:pt x="503" y="914"/>
                </a:cubicBezTo>
                <a:cubicBezTo>
                  <a:pt x="509" y="889"/>
                  <a:pt x="533" y="875"/>
                  <a:pt x="556" y="882"/>
                </a:cubicBezTo>
                <a:cubicBezTo>
                  <a:pt x="580" y="889"/>
                  <a:pt x="597" y="875"/>
                  <a:pt x="595" y="850"/>
                </a:cubicBezTo>
                <a:cubicBezTo>
                  <a:pt x="593" y="838"/>
                  <a:pt x="598" y="826"/>
                  <a:pt x="605" y="817"/>
                </a:cubicBezTo>
                <a:cubicBezTo>
                  <a:pt x="735" y="894"/>
                  <a:pt x="735" y="894"/>
                  <a:pt x="735" y="894"/>
                </a:cubicBezTo>
                <a:cubicBezTo>
                  <a:pt x="739" y="914"/>
                  <a:pt x="750" y="932"/>
                  <a:pt x="769" y="943"/>
                </a:cubicBezTo>
                <a:cubicBezTo>
                  <a:pt x="804" y="964"/>
                  <a:pt x="848" y="952"/>
                  <a:pt x="869" y="918"/>
                </a:cubicBezTo>
                <a:cubicBezTo>
                  <a:pt x="889" y="883"/>
                  <a:pt x="878" y="839"/>
                  <a:pt x="843" y="818"/>
                </a:cubicBezTo>
                <a:close/>
                <a:moveTo>
                  <a:pt x="550" y="674"/>
                </a:moveTo>
                <a:cubicBezTo>
                  <a:pt x="456" y="618"/>
                  <a:pt x="456" y="618"/>
                  <a:pt x="456" y="618"/>
                </a:cubicBezTo>
                <a:cubicBezTo>
                  <a:pt x="455" y="588"/>
                  <a:pt x="440" y="559"/>
                  <a:pt x="412" y="543"/>
                </a:cubicBezTo>
                <a:cubicBezTo>
                  <a:pt x="381" y="525"/>
                  <a:pt x="345" y="527"/>
                  <a:pt x="317" y="545"/>
                </a:cubicBezTo>
                <a:cubicBezTo>
                  <a:pt x="368" y="575"/>
                  <a:pt x="368" y="575"/>
                  <a:pt x="368" y="575"/>
                </a:cubicBezTo>
                <a:cubicBezTo>
                  <a:pt x="387" y="586"/>
                  <a:pt x="392" y="610"/>
                  <a:pt x="381" y="630"/>
                </a:cubicBezTo>
                <a:cubicBezTo>
                  <a:pt x="370" y="649"/>
                  <a:pt x="346" y="655"/>
                  <a:pt x="328" y="644"/>
                </a:cubicBezTo>
                <a:cubicBezTo>
                  <a:pt x="276" y="614"/>
                  <a:pt x="276" y="614"/>
                  <a:pt x="276" y="614"/>
                </a:cubicBezTo>
                <a:cubicBezTo>
                  <a:pt x="273" y="647"/>
                  <a:pt x="289" y="680"/>
                  <a:pt x="320" y="698"/>
                </a:cubicBezTo>
                <a:cubicBezTo>
                  <a:pt x="348" y="715"/>
                  <a:pt x="380" y="714"/>
                  <a:pt x="407" y="700"/>
                </a:cubicBezTo>
                <a:cubicBezTo>
                  <a:pt x="498" y="754"/>
                  <a:pt x="498" y="754"/>
                  <a:pt x="498" y="754"/>
                </a:cubicBezTo>
                <a:cubicBezTo>
                  <a:pt x="473" y="777"/>
                  <a:pt x="443" y="795"/>
                  <a:pt x="408" y="804"/>
                </a:cubicBezTo>
                <a:cubicBezTo>
                  <a:pt x="299" y="832"/>
                  <a:pt x="188" y="766"/>
                  <a:pt x="160" y="657"/>
                </a:cubicBezTo>
                <a:cubicBezTo>
                  <a:pt x="132" y="548"/>
                  <a:pt x="198" y="437"/>
                  <a:pt x="307" y="409"/>
                </a:cubicBezTo>
                <a:cubicBezTo>
                  <a:pt x="415" y="381"/>
                  <a:pt x="527" y="447"/>
                  <a:pt x="555" y="556"/>
                </a:cubicBezTo>
                <a:cubicBezTo>
                  <a:pt x="565" y="596"/>
                  <a:pt x="562" y="637"/>
                  <a:pt x="550" y="674"/>
                </a:cubicBezTo>
                <a:close/>
                <a:moveTo>
                  <a:pt x="595" y="700"/>
                </a:moveTo>
                <a:cubicBezTo>
                  <a:pt x="576" y="689"/>
                  <a:pt x="576" y="689"/>
                  <a:pt x="576" y="689"/>
                </a:cubicBezTo>
                <a:cubicBezTo>
                  <a:pt x="592" y="646"/>
                  <a:pt x="597" y="597"/>
                  <a:pt x="584" y="548"/>
                </a:cubicBezTo>
                <a:cubicBezTo>
                  <a:pt x="552" y="423"/>
                  <a:pt x="424" y="347"/>
                  <a:pt x="299" y="379"/>
                </a:cubicBezTo>
                <a:cubicBezTo>
                  <a:pt x="174" y="412"/>
                  <a:pt x="98" y="539"/>
                  <a:pt x="130" y="665"/>
                </a:cubicBezTo>
                <a:cubicBezTo>
                  <a:pt x="163" y="790"/>
                  <a:pt x="290" y="865"/>
                  <a:pt x="415" y="833"/>
                </a:cubicBezTo>
                <a:cubicBezTo>
                  <a:pt x="459" y="822"/>
                  <a:pt x="496" y="799"/>
                  <a:pt x="524" y="770"/>
                </a:cubicBezTo>
                <a:cubicBezTo>
                  <a:pt x="544" y="781"/>
                  <a:pt x="544" y="781"/>
                  <a:pt x="544" y="781"/>
                </a:cubicBezTo>
                <a:cubicBezTo>
                  <a:pt x="512" y="815"/>
                  <a:pt x="470" y="841"/>
                  <a:pt x="421" y="854"/>
                </a:cubicBezTo>
                <a:cubicBezTo>
                  <a:pt x="284" y="889"/>
                  <a:pt x="145" y="807"/>
                  <a:pt x="109" y="670"/>
                </a:cubicBezTo>
                <a:cubicBezTo>
                  <a:pt x="74" y="533"/>
                  <a:pt x="157" y="394"/>
                  <a:pt x="294" y="359"/>
                </a:cubicBezTo>
                <a:cubicBezTo>
                  <a:pt x="430" y="323"/>
                  <a:pt x="570" y="406"/>
                  <a:pt x="605" y="543"/>
                </a:cubicBezTo>
                <a:cubicBezTo>
                  <a:pt x="619" y="597"/>
                  <a:pt x="614" y="652"/>
                  <a:pt x="595" y="700"/>
                </a:cubicBezTo>
                <a:close/>
                <a:moveTo>
                  <a:pt x="839" y="900"/>
                </a:moveTo>
                <a:cubicBezTo>
                  <a:pt x="806" y="919"/>
                  <a:pt x="806" y="919"/>
                  <a:pt x="806" y="919"/>
                </a:cubicBezTo>
                <a:cubicBezTo>
                  <a:pt x="773" y="900"/>
                  <a:pt x="773" y="900"/>
                  <a:pt x="773" y="900"/>
                </a:cubicBezTo>
                <a:cubicBezTo>
                  <a:pt x="773" y="861"/>
                  <a:pt x="773" y="861"/>
                  <a:pt x="773" y="861"/>
                </a:cubicBezTo>
                <a:cubicBezTo>
                  <a:pt x="807" y="842"/>
                  <a:pt x="807" y="842"/>
                  <a:pt x="807" y="842"/>
                </a:cubicBezTo>
                <a:cubicBezTo>
                  <a:pt x="840" y="862"/>
                  <a:pt x="840" y="862"/>
                  <a:pt x="840" y="862"/>
                </a:cubicBezTo>
                <a:lnTo>
                  <a:pt x="839" y="900"/>
                </a:lnTo>
                <a:close/>
                <a:moveTo>
                  <a:pt x="526" y="216"/>
                </a:moveTo>
                <a:cubicBezTo>
                  <a:pt x="543" y="226"/>
                  <a:pt x="543" y="226"/>
                  <a:pt x="543" y="226"/>
                </a:cubicBezTo>
                <a:cubicBezTo>
                  <a:pt x="557" y="235"/>
                  <a:pt x="569" y="256"/>
                  <a:pt x="569" y="273"/>
                </a:cubicBezTo>
                <a:cubicBezTo>
                  <a:pt x="570" y="293"/>
                  <a:pt x="570" y="293"/>
                  <a:pt x="570" y="293"/>
                </a:cubicBezTo>
                <a:cubicBezTo>
                  <a:pt x="571" y="309"/>
                  <a:pt x="585" y="320"/>
                  <a:pt x="601" y="316"/>
                </a:cubicBezTo>
                <a:cubicBezTo>
                  <a:pt x="620" y="312"/>
                  <a:pt x="620" y="312"/>
                  <a:pt x="620" y="312"/>
                </a:cubicBezTo>
                <a:cubicBezTo>
                  <a:pt x="637" y="308"/>
                  <a:pt x="660" y="315"/>
                  <a:pt x="672" y="326"/>
                </a:cubicBezTo>
                <a:cubicBezTo>
                  <a:pt x="687" y="340"/>
                  <a:pt x="687" y="340"/>
                  <a:pt x="687" y="340"/>
                </a:cubicBezTo>
                <a:cubicBezTo>
                  <a:pt x="699" y="351"/>
                  <a:pt x="716" y="349"/>
                  <a:pt x="725" y="335"/>
                </a:cubicBezTo>
                <a:cubicBezTo>
                  <a:pt x="736" y="318"/>
                  <a:pt x="736" y="318"/>
                  <a:pt x="736" y="318"/>
                </a:cubicBezTo>
                <a:cubicBezTo>
                  <a:pt x="745" y="304"/>
                  <a:pt x="766" y="291"/>
                  <a:pt x="782" y="291"/>
                </a:cubicBezTo>
                <a:cubicBezTo>
                  <a:pt x="802" y="290"/>
                  <a:pt x="802" y="290"/>
                  <a:pt x="802" y="290"/>
                </a:cubicBezTo>
                <a:cubicBezTo>
                  <a:pt x="819" y="290"/>
                  <a:pt x="830" y="276"/>
                  <a:pt x="826" y="259"/>
                </a:cubicBezTo>
                <a:cubicBezTo>
                  <a:pt x="821" y="240"/>
                  <a:pt x="821" y="240"/>
                  <a:pt x="821" y="240"/>
                </a:cubicBezTo>
                <a:cubicBezTo>
                  <a:pt x="818" y="224"/>
                  <a:pt x="824" y="200"/>
                  <a:pt x="835" y="188"/>
                </a:cubicBezTo>
                <a:cubicBezTo>
                  <a:pt x="849" y="173"/>
                  <a:pt x="849" y="173"/>
                  <a:pt x="849" y="173"/>
                </a:cubicBezTo>
                <a:cubicBezTo>
                  <a:pt x="860" y="161"/>
                  <a:pt x="858" y="144"/>
                  <a:pt x="844" y="135"/>
                </a:cubicBezTo>
                <a:cubicBezTo>
                  <a:pt x="827" y="124"/>
                  <a:pt x="827" y="124"/>
                  <a:pt x="827" y="124"/>
                </a:cubicBezTo>
                <a:cubicBezTo>
                  <a:pt x="813" y="115"/>
                  <a:pt x="801" y="95"/>
                  <a:pt x="800" y="78"/>
                </a:cubicBezTo>
                <a:cubicBezTo>
                  <a:pt x="800" y="58"/>
                  <a:pt x="800" y="58"/>
                  <a:pt x="800" y="58"/>
                </a:cubicBezTo>
                <a:cubicBezTo>
                  <a:pt x="799" y="41"/>
                  <a:pt x="785" y="31"/>
                  <a:pt x="769" y="34"/>
                </a:cubicBezTo>
                <a:cubicBezTo>
                  <a:pt x="749" y="39"/>
                  <a:pt x="749" y="39"/>
                  <a:pt x="749" y="39"/>
                </a:cubicBezTo>
                <a:cubicBezTo>
                  <a:pt x="733" y="42"/>
                  <a:pt x="710" y="36"/>
                  <a:pt x="698" y="25"/>
                </a:cubicBezTo>
                <a:cubicBezTo>
                  <a:pt x="683" y="11"/>
                  <a:pt x="683" y="11"/>
                  <a:pt x="683" y="11"/>
                </a:cubicBezTo>
                <a:cubicBezTo>
                  <a:pt x="671" y="0"/>
                  <a:pt x="653" y="2"/>
                  <a:pt x="645" y="16"/>
                </a:cubicBezTo>
                <a:cubicBezTo>
                  <a:pt x="634" y="33"/>
                  <a:pt x="634" y="33"/>
                  <a:pt x="634" y="33"/>
                </a:cubicBezTo>
                <a:cubicBezTo>
                  <a:pt x="625" y="47"/>
                  <a:pt x="604" y="59"/>
                  <a:pt x="587" y="60"/>
                </a:cubicBezTo>
                <a:cubicBezTo>
                  <a:pt x="567" y="60"/>
                  <a:pt x="567" y="60"/>
                  <a:pt x="567" y="60"/>
                </a:cubicBezTo>
                <a:cubicBezTo>
                  <a:pt x="551" y="61"/>
                  <a:pt x="540" y="75"/>
                  <a:pt x="544" y="91"/>
                </a:cubicBezTo>
                <a:cubicBezTo>
                  <a:pt x="548" y="111"/>
                  <a:pt x="548" y="111"/>
                  <a:pt x="548" y="111"/>
                </a:cubicBezTo>
                <a:cubicBezTo>
                  <a:pt x="552" y="127"/>
                  <a:pt x="546" y="150"/>
                  <a:pt x="534" y="163"/>
                </a:cubicBezTo>
                <a:cubicBezTo>
                  <a:pt x="521" y="177"/>
                  <a:pt x="521" y="177"/>
                  <a:pt x="521" y="177"/>
                </a:cubicBezTo>
                <a:cubicBezTo>
                  <a:pt x="509" y="189"/>
                  <a:pt x="512" y="207"/>
                  <a:pt x="526" y="216"/>
                </a:cubicBezTo>
                <a:close/>
                <a:moveTo>
                  <a:pt x="685" y="93"/>
                </a:moveTo>
                <a:cubicBezTo>
                  <a:pt x="730" y="93"/>
                  <a:pt x="767" y="130"/>
                  <a:pt x="767" y="175"/>
                </a:cubicBezTo>
                <a:cubicBezTo>
                  <a:pt x="767" y="221"/>
                  <a:pt x="730" y="258"/>
                  <a:pt x="685" y="258"/>
                </a:cubicBezTo>
                <a:cubicBezTo>
                  <a:pt x="639" y="258"/>
                  <a:pt x="603" y="221"/>
                  <a:pt x="603" y="175"/>
                </a:cubicBezTo>
                <a:cubicBezTo>
                  <a:pt x="603" y="130"/>
                  <a:pt x="639" y="93"/>
                  <a:pt x="685" y="93"/>
                </a:cubicBezTo>
                <a:close/>
                <a:moveTo>
                  <a:pt x="685" y="93"/>
                </a:moveTo>
                <a:cubicBezTo>
                  <a:pt x="685" y="93"/>
                  <a:pt x="685" y="93"/>
                  <a:pt x="685" y="93"/>
                </a:cubicBezTo>
              </a:path>
            </a:pathLst>
          </a:custGeom>
          <a:solidFill>
            <a:srgbClr val="FFFFFF"/>
          </a:solidFill>
          <a:ln w="9525">
            <a:noFill/>
          </a:ln>
        </p:spPr>
        <p:txBody>
          <a:bodyPr/>
          <a:lstStyle/>
          <a:p>
            <a:endParaRPr lang="zh-CN" altLang="en-US" sz="1350"/>
          </a:p>
        </p:txBody>
      </p:sp>
      <p:sp>
        <p:nvSpPr>
          <p:cNvPr id="16419" name="Freeform 177"/>
          <p:cNvSpPr>
            <a:spLocks noEditPoints="1"/>
          </p:cNvSpPr>
          <p:nvPr/>
        </p:nvSpPr>
        <p:spPr>
          <a:xfrm>
            <a:off x="5841206" y="3059166"/>
            <a:ext cx="329804" cy="347663"/>
          </a:xfrm>
          <a:custGeom>
            <a:avLst/>
            <a:gdLst/>
            <a:ahLst/>
            <a:cxnLst>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Lst>
            <a:rect l="0" t="0" r="0" b="0"/>
            <a:pathLst>
              <a:path w="360" h="380">
                <a:moveTo>
                  <a:pt x="350" y="180"/>
                </a:moveTo>
                <a:cubicBezTo>
                  <a:pt x="295" y="180"/>
                  <a:pt x="68" y="180"/>
                  <a:pt x="10" y="180"/>
                </a:cubicBezTo>
                <a:cubicBezTo>
                  <a:pt x="0" y="180"/>
                  <a:pt x="0" y="176"/>
                  <a:pt x="5" y="171"/>
                </a:cubicBezTo>
                <a:cubicBezTo>
                  <a:pt x="36" y="140"/>
                  <a:pt x="138" y="40"/>
                  <a:pt x="170" y="8"/>
                </a:cubicBezTo>
                <a:cubicBezTo>
                  <a:pt x="178" y="0"/>
                  <a:pt x="180" y="0"/>
                  <a:pt x="189" y="9"/>
                </a:cubicBezTo>
                <a:cubicBezTo>
                  <a:pt x="201" y="21"/>
                  <a:pt x="225" y="44"/>
                  <a:pt x="250" y="69"/>
                </a:cubicBezTo>
                <a:cubicBezTo>
                  <a:pt x="250" y="45"/>
                  <a:pt x="250" y="45"/>
                  <a:pt x="250" y="45"/>
                </a:cubicBezTo>
                <a:cubicBezTo>
                  <a:pt x="281" y="45"/>
                  <a:pt x="281" y="45"/>
                  <a:pt x="281" y="45"/>
                </a:cubicBezTo>
                <a:cubicBezTo>
                  <a:pt x="281" y="100"/>
                  <a:pt x="281" y="100"/>
                  <a:pt x="281" y="100"/>
                </a:cubicBezTo>
                <a:cubicBezTo>
                  <a:pt x="311" y="129"/>
                  <a:pt x="339" y="158"/>
                  <a:pt x="353" y="171"/>
                </a:cubicBezTo>
                <a:cubicBezTo>
                  <a:pt x="358" y="176"/>
                  <a:pt x="360" y="180"/>
                  <a:pt x="350" y="180"/>
                </a:cubicBezTo>
                <a:close/>
                <a:moveTo>
                  <a:pt x="314" y="367"/>
                </a:moveTo>
                <a:cubicBezTo>
                  <a:pt x="314" y="376"/>
                  <a:pt x="310" y="380"/>
                  <a:pt x="300" y="380"/>
                </a:cubicBezTo>
                <a:cubicBezTo>
                  <a:pt x="269" y="380"/>
                  <a:pt x="194" y="380"/>
                  <a:pt x="194" y="380"/>
                </a:cubicBezTo>
                <a:cubicBezTo>
                  <a:pt x="194" y="302"/>
                  <a:pt x="194" y="302"/>
                  <a:pt x="194" y="302"/>
                </a:cubicBezTo>
                <a:cubicBezTo>
                  <a:pt x="146" y="302"/>
                  <a:pt x="146" y="302"/>
                  <a:pt x="146" y="302"/>
                </a:cubicBezTo>
                <a:cubicBezTo>
                  <a:pt x="146" y="380"/>
                  <a:pt x="146" y="380"/>
                  <a:pt x="146" y="380"/>
                </a:cubicBezTo>
                <a:cubicBezTo>
                  <a:pt x="146" y="380"/>
                  <a:pt x="86" y="380"/>
                  <a:pt x="58" y="380"/>
                </a:cubicBezTo>
                <a:cubicBezTo>
                  <a:pt x="49" y="380"/>
                  <a:pt x="44" y="375"/>
                  <a:pt x="44" y="366"/>
                </a:cubicBezTo>
                <a:cubicBezTo>
                  <a:pt x="44" y="322"/>
                  <a:pt x="44" y="188"/>
                  <a:pt x="44" y="188"/>
                </a:cubicBezTo>
                <a:cubicBezTo>
                  <a:pt x="314" y="188"/>
                  <a:pt x="314" y="188"/>
                  <a:pt x="314" y="188"/>
                </a:cubicBezTo>
                <a:cubicBezTo>
                  <a:pt x="314" y="188"/>
                  <a:pt x="314" y="323"/>
                  <a:pt x="314" y="367"/>
                </a:cubicBezTo>
                <a:close/>
                <a:moveTo>
                  <a:pt x="273" y="242"/>
                </a:moveTo>
                <a:cubicBezTo>
                  <a:pt x="225" y="242"/>
                  <a:pt x="225" y="242"/>
                  <a:pt x="225" y="242"/>
                </a:cubicBezTo>
                <a:cubicBezTo>
                  <a:pt x="225" y="282"/>
                  <a:pt x="225" y="282"/>
                  <a:pt x="225" y="282"/>
                </a:cubicBezTo>
                <a:cubicBezTo>
                  <a:pt x="273" y="282"/>
                  <a:pt x="273" y="282"/>
                  <a:pt x="273" y="282"/>
                </a:cubicBezTo>
                <a:cubicBezTo>
                  <a:pt x="273" y="242"/>
                  <a:pt x="273" y="242"/>
                  <a:pt x="273" y="242"/>
                </a:cubicBezTo>
                <a:close/>
              </a:path>
            </a:pathLst>
          </a:custGeom>
          <a:solidFill>
            <a:srgbClr val="FFFFFF"/>
          </a:solidFill>
          <a:ln w="9525">
            <a:noFill/>
          </a:ln>
        </p:spPr>
        <p:txBody>
          <a:bodyPr/>
          <a:lstStyle/>
          <a:p>
            <a:endParaRPr lang="zh-CN" altLang="en-US" sz="1350"/>
          </a:p>
        </p:txBody>
      </p:sp>
      <p:grpSp>
        <p:nvGrpSpPr>
          <p:cNvPr id="2" name="组合 1"/>
          <p:cNvGrpSpPr/>
          <p:nvPr/>
        </p:nvGrpSpPr>
        <p:grpSpPr>
          <a:xfrm>
            <a:off x="1228725" y="2958465"/>
            <a:ext cx="1018540" cy="881380"/>
            <a:chOff x="7867650" y="287030"/>
            <a:chExt cx="2647950" cy="2282716"/>
          </a:xfrm>
        </p:grpSpPr>
        <p:sp>
          <p:nvSpPr>
            <p:cNvPr id="3" name="六边形 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 name="六边形 3"/>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6416" name="Freeform 170"/>
          <p:cNvSpPr>
            <a:spLocks noEditPoints="1"/>
          </p:cNvSpPr>
          <p:nvPr/>
        </p:nvSpPr>
        <p:spPr>
          <a:xfrm>
            <a:off x="1614488" y="3231806"/>
            <a:ext cx="314325" cy="265510"/>
          </a:xfrm>
          <a:custGeom>
            <a:avLst/>
            <a:gdLst/>
            <a:ahLst/>
            <a:cxnLst>
              <a:cxn ang="0">
                <a:pos x="2147483647" y="2147483647"/>
              </a:cxn>
              <a:cxn ang="0">
                <a:pos x="2147483647" y="2147483647"/>
              </a:cxn>
              <a:cxn ang="0">
                <a:pos x="0" y="2147483647"/>
              </a:cxn>
              <a:cxn ang="0">
                <a:pos x="0" y="2147483647"/>
              </a:cxn>
              <a:cxn ang="0">
                <a:pos x="2147483647" y="0"/>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Lst>
            <a:rect l="0" t="0" r="0" b="0"/>
            <a:pathLst>
              <a:path w="256" h="216">
                <a:moveTo>
                  <a:pt x="244" y="216"/>
                </a:moveTo>
                <a:cubicBezTo>
                  <a:pt x="12" y="216"/>
                  <a:pt x="12" y="216"/>
                  <a:pt x="12" y="216"/>
                </a:cubicBezTo>
                <a:cubicBezTo>
                  <a:pt x="5" y="216"/>
                  <a:pt x="0" y="211"/>
                  <a:pt x="0" y="204"/>
                </a:cubicBezTo>
                <a:cubicBezTo>
                  <a:pt x="0" y="12"/>
                  <a:pt x="0" y="12"/>
                  <a:pt x="0" y="12"/>
                </a:cubicBezTo>
                <a:cubicBezTo>
                  <a:pt x="0" y="5"/>
                  <a:pt x="5" y="0"/>
                  <a:pt x="12" y="0"/>
                </a:cubicBezTo>
                <a:cubicBezTo>
                  <a:pt x="19" y="0"/>
                  <a:pt x="24" y="5"/>
                  <a:pt x="24" y="12"/>
                </a:cubicBezTo>
                <a:cubicBezTo>
                  <a:pt x="24" y="164"/>
                  <a:pt x="24" y="164"/>
                  <a:pt x="24" y="164"/>
                </a:cubicBezTo>
                <a:cubicBezTo>
                  <a:pt x="24" y="192"/>
                  <a:pt x="24" y="192"/>
                  <a:pt x="24" y="192"/>
                </a:cubicBezTo>
                <a:cubicBezTo>
                  <a:pt x="244" y="192"/>
                  <a:pt x="244" y="192"/>
                  <a:pt x="244" y="192"/>
                </a:cubicBezTo>
                <a:cubicBezTo>
                  <a:pt x="251" y="192"/>
                  <a:pt x="256" y="197"/>
                  <a:pt x="256" y="204"/>
                </a:cubicBezTo>
                <a:cubicBezTo>
                  <a:pt x="256" y="211"/>
                  <a:pt x="251" y="216"/>
                  <a:pt x="244" y="216"/>
                </a:cubicBezTo>
                <a:moveTo>
                  <a:pt x="216" y="180"/>
                </a:moveTo>
                <a:cubicBezTo>
                  <a:pt x="192" y="180"/>
                  <a:pt x="192" y="180"/>
                  <a:pt x="192" y="180"/>
                </a:cubicBezTo>
                <a:cubicBezTo>
                  <a:pt x="185" y="180"/>
                  <a:pt x="180" y="175"/>
                  <a:pt x="180" y="168"/>
                </a:cubicBezTo>
                <a:cubicBezTo>
                  <a:pt x="180" y="84"/>
                  <a:pt x="180" y="84"/>
                  <a:pt x="180" y="84"/>
                </a:cubicBezTo>
                <a:cubicBezTo>
                  <a:pt x="180" y="77"/>
                  <a:pt x="185" y="72"/>
                  <a:pt x="192" y="72"/>
                </a:cubicBezTo>
                <a:cubicBezTo>
                  <a:pt x="216" y="72"/>
                  <a:pt x="216" y="72"/>
                  <a:pt x="216" y="72"/>
                </a:cubicBezTo>
                <a:cubicBezTo>
                  <a:pt x="223" y="72"/>
                  <a:pt x="228" y="77"/>
                  <a:pt x="228" y="84"/>
                </a:cubicBezTo>
                <a:cubicBezTo>
                  <a:pt x="228" y="168"/>
                  <a:pt x="228" y="168"/>
                  <a:pt x="228" y="168"/>
                </a:cubicBezTo>
                <a:cubicBezTo>
                  <a:pt x="228" y="175"/>
                  <a:pt x="223" y="180"/>
                  <a:pt x="216" y="180"/>
                </a:cubicBezTo>
                <a:moveTo>
                  <a:pt x="148" y="180"/>
                </a:moveTo>
                <a:cubicBezTo>
                  <a:pt x="124" y="180"/>
                  <a:pt x="124" y="180"/>
                  <a:pt x="124" y="180"/>
                </a:cubicBezTo>
                <a:cubicBezTo>
                  <a:pt x="117" y="180"/>
                  <a:pt x="112" y="175"/>
                  <a:pt x="112" y="168"/>
                </a:cubicBezTo>
                <a:cubicBezTo>
                  <a:pt x="112" y="36"/>
                  <a:pt x="112" y="36"/>
                  <a:pt x="112" y="36"/>
                </a:cubicBezTo>
                <a:cubicBezTo>
                  <a:pt x="112" y="29"/>
                  <a:pt x="117" y="24"/>
                  <a:pt x="124" y="24"/>
                </a:cubicBezTo>
                <a:cubicBezTo>
                  <a:pt x="148" y="24"/>
                  <a:pt x="148" y="24"/>
                  <a:pt x="148" y="24"/>
                </a:cubicBezTo>
                <a:cubicBezTo>
                  <a:pt x="155" y="24"/>
                  <a:pt x="160" y="29"/>
                  <a:pt x="160" y="36"/>
                </a:cubicBezTo>
                <a:cubicBezTo>
                  <a:pt x="160" y="168"/>
                  <a:pt x="160" y="168"/>
                  <a:pt x="160" y="168"/>
                </a:cubicBezTo>
                <a:cubicBezTo>
                  <a:pt x="160" y="175"/>
                  <a:pt x="155" y="180"/>
                  <a:pt x="148" y="180"/>
                </a:cubicBezTo>
                <a:moveTo>
                  <a:pt x="80" y="180"/>
                </a:moveTo>
                <a:cubicBezTo>
                  <a:pt x="56" y="180"/>
                  <a:pt x="56" y="180"/>
                  <a:pt x="56" y="180"/>
                </a:cubicBezTo>
                <a:cubicBezTo>
                  <a:pt x="49" y="180"/>
                  <a:pt x="44" y="175"/>
                  <a:pt x="44" y="168"/>
                </a:cubicBezTo>
                <a:cubicBezTo>
                  <a:pt x="44" y="144"/>
                  <a:pt x="44" y="144"/>
                  <a:pt x="44" y="144"/>
                </a:cubicBezTo>
                <a:cubicBezTo>
                  <a:pt x="44" y="137"/>
                  <a:pt x="49" y="132"/>
                  <a:pt x="56" y="132"/>
                </a:cubicBezTo>
                <a:cubicBezTo>
                  <a:pt x="80" y="132"/>
                  <a:pt x="80" y="132"/>
                  <a:pt x="80" y="132"/>
                </a:cubicBezTo>
                <a:cubicBezTo>
                  <a:pt x="87" y="132"/>
                  <a:pt x="92" y="137"/>
                  <a:pt x="92" y="144"/>
                </a:cubicBezTo>
                <a:cubicBezTo>
                  <a:pt x="92" y="168"/>
                  <a:pt x="92" y="168"/>
                  <a:pt x="92" y="168"/>
                </a:cubicBezTo>
                <a:cubicBezTo>
                  <a:pt x="92" y="175"/>
                  <a:pt x="87" y="180"/>
                  <a:pt x="80" y="180"/>
                </a:cubicBezTo>
              </a:path>
            </a:pathLst>
          </a:custGeom>
          <a:solidFill>
            <a:srgbClr val="FFFFFF"/>
          </a:solidFill>
          <a:ln w="9525">
            <a:noFill/>
          </a:ln>
        </p:spPr>
        <p:txBody>
          <a:bodyPr/>
          <a:lstStyle/>
          <a:p>
            <a:endParaRPr lang="zh-CN" altLang="en-US" sz="1350"/>
          </a:p>
        </p:txBody>
      </p:sp>
    </p:spTree>
  </p:cSld>
  <p:clrMapOvr>
    <a:masterClrMapping/>
  </p:clrMapOvr>
  <p:transition advClick="0" advTm="3000"/>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289" name="矩形 5"/>
          <p:cNvSpPr/>
          <p:nvPr/>
        </p:nvSpPr>
        <p:spPr>
          <a:xfrm>
            <a:off x="-69056" y="2134050"/>
            <a:ext cx="9284494" cy="789385"/>
          </a:xfrm>
          <a:prstGeom prst="rect">
            <a:avLst/>
          </a:prstGeom>
          <a:solidFill>
            <a:srgbClr val="757070">
              <a:alpha val="50195"/>
            </a:srgbClr>
          </a:solidFill>
          <a:ln w="38100" cap="flat" cmpd="sng">
            <a:solidFill>
              <a:srgbClr val="757070"/>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grpSp>
        <p:nvGrpSpPr>
          <p:cNvPr id="12290" name="组合 26"/>
          <p:cNvGrpSpPr/>
          <p:nvPr/>
        </p:nvGrpSpPr>
        <p:grpSpPr>
          <a:xfrm>
            <a:off x="-69056" y="1766147"/>
            <a:ext cx="9284494" cy="1157288"/>
            <a:chOff x="0" y="0"/>
            <a:chExt cx="12382501" cy="1543050"/>
          </a:xfrm>
        </p:grpSpPr>
        <p:sp>
          <p:nvSpPr>
            <p:cNvPr id="12291" name="矩形 4"/>
            <p:cNvSpPr/>
            <p:nvPr/>
          </p:nvSpPr>
          <p:spPr>
            <a:xfrm>
              <a:off x="0" y="44453"/>
              <a:ext cx="12382501" cy="1367971"/>
            </a:xfrm>
            <a:prstGeom prst="rect">
              <a:avLst/>
            </a:prstGeom>
            <a:solidFill>
              <a:srgbClr val="757070">
                <a:alpha val="50195"/>
              </a:srgbClr>
            </a:solidFill>
            <a:ln w="38100" cap="flat" cmpd="sng">
              <a:solidFill>
                <a:srgbClr val="757070"/>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sp>
          <p:nvSpPr>
            <p:cNvPr id="12292" name="矩形 6"/>
            <p:cNvSpPr/>
            <p:nvPr/>
          </p:nvSpPr>
          <p:spPr>
            <a:xfrm>
              <a:off x="1" y="0"/>
              <a:ext cx="12382500" cy="1543050"/>
            </a:xfrm>
            <a:prstGeom prst="rect">
              <a:avLst/>
            </a:prstGeom>
            <a:solidFill>
              <a:srgbClr val="D8D8D8"/>
            </a:solidFill>
            <a:ln w="19050" cap="flat" cmpd="sng">
              <a:solidFill>
                <a:srgbClr val="FFFFFF"/>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sp>
          <p:nvSpPr>
            <p:cNvPr id="12293" name="文本框 9"/>
            <p:cNvSpPr/>
            <p:nvPr/>
          </p:nvSpPr>
          <p:spPr>
            <a:xfrm>
              <a:off x="3936774" y="448359"/>
              <a:ext cx="5515428" cy="708660"/>
            </a:xfrm>
            <a:prstGeom prst="rect">
              <a:avLst/>
            </a:prstGeom>
            <a:noFill/>
            <a:ln w="9525">
              <a:noFill/>
            </a:ln>
          </p:spPr>
          <p:txBody>
            <a:bodyPr anchor="t">
              <a:spAutoFit/>
            </a:bodyPr>
            <a:lstStyle/>
            <a:p>
              <a:pPr lvl="0"/>
              <a:r>
                <a:rPr lang="zh-CN" altLang="en-US" sz="2700" b="1" dirty="0">
                  <a:solidFill>
                    <a:srgbClr val="595959"/>
                  </a:solidFill>
                  <a:latin typeface="微软雅黑" panose="020B0503020204020204" pitchFamily="34" charset="-122"/>
                  <a:ea typeface="微软雅黑" panose="020B0503020204020204" pitchFamily="34" charset="-122"/>
                  <a:sym typeface="微软雅黑" panose="020B0503020204020204" pitchFamily="34" charset="-122"/>
                </a:rPr>
                <a:t>单击此处添加标题</a:t>
              </a:r>
            </a:p>
          </p:txBody>
        </p:sp>
      </p:grpSp>
      <p:sp>
        <p:nvSpPr>
          <p:cNvPr id="12296" name="文本框 27"/>
          <p:cNvSpPr/>
          <p:nvPr/>
        </p:nvSpPr>
        <p:spPr>
          <a:xfrm>
            <a:off x="2881313" y="2980585"/>
            <a:ext cx="5205413" cy="287020"/>
          </a:xfrm>
          <a:prstGeom prst="rect">
            <a:avLst/>
          </a:prstGeom>
          <a:noFill/>
          <a:ln w="9525">
            <a:noFill/>
          </a:ln>
        </p:spPr>
        <p:txBody>
          <a:bodyPr anchor="t">
            <a:spAutoFit/>
          </a:bodyPr>
          <a:lstStyle/>
          <a:p>
            <a:pPr lvl="0"/>
            <a:r>
              <a:rPr lang="zh-CN" altLang="en-US" sz="1200" dirty="0">
                <a:solidFill>
                  <a:srgbClr val="595959"/>
                </a:solidFill>
                <a:latin typeface="微软雅黑" panose="020B0503020204020204" pitchFamily="34" charset="-122"/>
                <a:ea typeface="微软雅黑" panose="020B0503020204020204" pitchFamily="34" charset="-122"/>
                <a:sym typeface="微软雅黑" panose="020B0503020204020204" pitchFamily="34" charset="-122"/>
              </a:rPr>
              <a:t>请在此粘贴或者输入您的文字内容请在此粘贴或者输入您的文字内容</a:t>
            </a:r>
          </a:p>
        </p:txBody>
      </p:sp>
      <p:grpSp>
        <p:nvGrpSpPr>
          <p:cNvPr id="13" name="组合 12"/>
          <p:cNvGrpSpPr/>
          <p:nvPr/>
        </p:nvGrpSpPr>
        <p:grpSpPr>
          <a:xfrm>
            <a:off x="887095" y="1558925"/>
            <a:ext cx="1819910" cy="1572260"/>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 name="组合 1"/>
          <p:cNvGrpSpPr/>
          <p:nvPr/>
        </p:nvGrpSpPr>
        <p:grpSpPr>
          <a:xfrm>
            <a:off x="2101215" y="2825750"/>
            <a:ext cx="531495" cy="459105"/>
            <a:chOff x="7867650" y="287030"/>
            <a:chExt cx="2647950" cy="2282716"/>
          </a:xfrm>
        </p:grpSpPr>
        <p:sp>
          <p:nvSpPr>
            <p:cNvPr id="3" name="六边形 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 name="六边形 3"/>
            <p:cNvSpPr/>
            <p:nvPr/>
          </p:nvSpPr>
          <p:spPr>
            <a:xfrm>
              <a:off x="7867650" y="287030"/>
              <a:ext cx="2647950" cy="2282716"/>
            </a:xfrm>
            <a:prstGeom prst="hexagon">
              <a:avLst/>
            </a:prstGeom>
            <a:gradFill flip="none" rotWithShape="1">
              <a:gsLst>
                <a:gs pos="0">
                  <a:srgbClr val="FBFB11"/>
                </a:gs>
                <a:gs pos="100000">
                  <a:srgbClr val="838309"/>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295" name="文本框 8"/>
          <p:cNvSpPr/>
          <p:nvPr/>
        </p:nvSpPr>
        <p:spPr>
          <a:xfrm>
            <a:off x="1425258" y="1687513"/>
            <a:ext cx="871538" cy="1315085"/>
          </a:xfrm>
          <a:prstGeom prst="rect">
            <a:avLst/>
          </a:prstGeom>
          <a:noFill/>
          <a:ln w="9525">
            <a:noFill/>
          </a:ln>
        </p:spPr>
        <p:txBody>
          <a:bodyPr anchor="t">
            <a:spAutoFit/>
          </a:bodyPr>
          <a:lstStyle/>
          <a:p>
            <a:pPr lvl="0"/>
            <a:r>
              <a:rPr lang="en-US" altLang="zh-CN" sz="75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3</a:t>
            </a:r>
          </a:p>
        </p:txBody>
      </p:sp>
    </p:spTree>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3" name="组合 72"/>
          <p:cNvGrpSpPr/>
          <p:nvPr/>
        </p:nvGrpSpPr>
        <p:grpSpPr>
          <a:xfrm>
            <a:off x="1619885" y="3492500"/>
            <a:ext cx="1018540" cy="881380"/>
            <a:chOff x="7867650" y="287030"/>
            <a:chExt cx="2647950" cy="2282716"/>
          </a:xfrm>
        </p:grpSpPr>
        <p:sp>
          <p:nvSpPr>
            <p:cNvPr id="74" name="六边形 7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5" name="六边形 7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76" name="组合 75"/>
          <p:cNvGrpSpPr/>
          <p:nvPr/>
        </p:nvGrpSpPr>
        <p:grpSpPr>
          <a:xfrm>
            <a:off x="6505575" y="3492500"/>
            <a:ext cx="1018540" cy="881380"/>
            <a:chOff x="7867650" y="287030"/>
            <a:chExt cx="2647950" cy="2282716"/>
          </a:xfrm>
        </p:grpSpPr>
        <p:sp>
          <p:nvSpPr>
            <p:cNvPr id="77" name="六边形 76"/>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8" name="六边形 77"/>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79" name="组合 78"/>
          <p:cNvGrpSpPr/>
          <p:nvPr/>
        </p:nvGrpSpPr>
        <p:grpSpPr>
          <a:xfrm>
            <a:off x="5660390" y="1781810"/>
            <a:ext cx="1018540" cy="881380"/>
            <a:chOff x="7867650" y="287030"/>
            <a:chExt cx="2647950" cy="2282716"/>
          </a:xfrm>
        </p:grpSpPr>
        <p:sp>
          <p:nvSpPr>
            <p:cNvPr id="80" name="六边形 79"/>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1" name="六边形 80"/>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82" name="组合 81"/>
          <p:cNvGrpSpPr/>
          <p:nvPr/>
        </p:nvGrpSpPr>
        <p:grpSpPr>
          <a:xfrm>
            <a:off x="4068445" y="1137920"/>
            <a:ext cx="1018540" cy="881380"/>
            <a:chOff x="7867650" y="287030"/>
            <a:chExt cx="2647950" cy="2282716"/>
          </a:xfrm>
        </p:grpSpPr>
        <p:sp>
          <p:nvSpPr>
            <p:cNvPr id="83" name="六边形 8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4" name="六边形 83"/>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7" name="六边形 86"/>
          <p:cNvSpPr/>
          <p:nvPr/>
        </p:nvSpPr>
        <p:spPr>
          <a:xfrm>
            <a:off x="2317750" y="1785620"/>
            <a:ext cx="1018540" cy="881380"/>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8433"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8434"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8435"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8436"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8437" name="TextBox 15"/>
          <p:cNvSpPr txBox="1"/>
          <p:nvPr/>
        </p:nvSpPr>
        <p:spPr>
          <a:xfrm>
            <a:off x="8331994" y="226669"/>
            <a:ext cx="504825" cy="387985"/>
          </a:xfrm>
          <a:prstGeom prst="rect">
            <a:avLst/>
          </a:prstGeom>
          <a:noFill/>
          <a:ln w="9525">
            <a:noFill/>
          </a:ln>
        </p:spPr>
        <p:txBody>
          <a:bodyPr anchor="t">
            <a:spAutoFit/>
          </a:bodyPr>
          <a:lstStyle/>
          <a:p>
            <a:pPr lvl="0" algn="ctr" eaLnBrk="1" hangingPunct="1"/>
            <a:r>
              <a:rPr lang="en-US" altLang="zh-CN" dirty="0">
                <a:solidFill>
                  <a:schemeClr val="bg1"/>
                </a:solidFill>
                <a:latin typeface="Arial Unicode MS" panose="020B0604020202020204" pitchFamily="34" charset="-122"/>
                <a:ea typeface="Arial Unicode MS" panose="020B0604020202020204" pitchFamily="34" charset="-122"/>
              </a:rPr>
              <a:t>13</a:t>
            </a:r>
            <a:r>
              <a:rPr lang="zh-CN" altLang="en-US" dirty="0">
                <a:solidFill>
                  <a:schemeClr val="bg1"/>
                </a:solidFill>
                <a:latin typeface="Arial Unicode MS" panose="020B0604020202020204" pitchFamily="34" charset="-122"/>
                <a:ea typeface="Arial Unicode MS" panose="020B0604020202020204" pitchFamily="34" charset="-122"/>
              </a:rPr>
              <a:t> </a:t>
            </a:r>
          </a:p>
        </p:txBody>
      </p:sp>
      <p:sp>
        <p:nvSpPr>
          <p:cNvPr id="18438"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8439"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cxnSp>
        <p:nvCxnSpPr>
          <p:cNvPr id="46" name="直接连接符 45"/>
          <p:cNvCxnSpPr/>
          <p:nvPr/>
        </p:nvCxnSpPr>
        <p:spPr>
          <a:xfrm flipH="1">
            <a:off x="2822029" y="3972243"/>
            <a:ext cx="1756048" cy="0"/>
          </a:xfrm>
          <a:prstGeom prst="line">
            <a:avLst/>
          </a:prstGeom>
          <a:ln w="12700">
            <a:solidFill>
              <a:schemeClr val="bg1">
                <a:lumMod val="65000"/>
              </a:schemeClr>
            </a:solidFill>
            <a:prstDash val="dash"/>
            <a:headEnd type="none" w="lg" len="lg"/>
            <a:tailEnd type="triangle"/>
          </a:ln>
        </p:spPr>
        <p:style>
          <a:lnRef idx="1">
            <a:schemeClr val="accent1"/>
          </a:lnRef>
          <a:fillRef idx="0">
            <a:schemeClr val="accent1"/>
          </a:fillRef>
          <a:effectRef idx="0">
            <a:schemeClr val="accent1"/>
          </a:effectRef>
          <a:fontRef idx="minor">
            <a:schemeClr val="tx1"/>
          </a:fontRef>
        </p:style>
      </p:cxnSp>
      <p:cxnSp>
        <p:nvCxnSpPr>
          <p:cNvPr id="47" name="直接连接符 46"/>
          <p:cNvCxnSpPr/>
          <p:nvPr/>
        </p:nvCxnSpPr>
        <p:spPr>
          <a:xfrm>
            <a:off x="4578077" y="3972243"/>
            <a:ext cx="1756048" cy="0"/>
          </a:xfrm>
          <a:prstGeom prst="line">
            <a:avLst/>
          </a:prstGeom>
          <a:ln w="12700">
            <a:solidFill>
              <a:schemeClr val="bg1">
                <a:lumMod val="65000"/>
              </a:schemeClr>
            </a:solidFill>
            <a:prstDash val="dash"/>
            <a:headEnd type="none" w="lg" len="lg"/>
            <a:tailEnd type="triangle"/>
          </a:ln>
        </p:spPr>
        <p:style>
          <a:lnRef idx="1">
            <a:schemeClr val="accent1"/>
          </a:lnRef>
          <a:fillRef idx="0">
            <a:schemeClr val="accent1"/>
          </a:fillRef>
          <a:effectRef idx="0">
            <a:schemeClr val="accent1"/>
          </a:effectRef>
          <a:fontRef idx="minor">
            <a:schemeClr val="tx1"/>
          </a:fontRef>
        </p:style>
      </p:cxnSp>
      <p:cxnSp>
        <p:nvCxnSpPr>
          <p:cNvPr id="48" name="直接连接符 47"/>
          <p:cNvCxnSpPr/>
          <p:nvPr/>
        </p:nvCxnSpPr>
        <p:spPr>
          <a:xfrm rot="16200000" flipV="1">
            <a:off x="3700055" y="3094220"/>
            <a:ext cx="1756045" cy="0"/>
          </a:xfrm>
          <a:prstGeom prst="line">
            <a:avLst/>
          </a:prstGeom>
          <a:ln w="12700">
            <a:solidFill>
              <a:schemeClr val="bg1">
                <a:lumMod val="65000"/>
              </a:schemeClr>
            </a:solidFill>
            <a:prstDash val="dash"/>
            <a:headEnd type="none" w="lg" len="lg"/>
            <a:tailEnd type="triangle"/>
          </a:ln>
        </p:spPr>
        <p:style>
          <a:lnRef idx="1">
            <a:schemeClr val="accent1"/>
          </a:lnRef>
          <a:fillRef idx="0">
            <a:schemeClr val="accent1"/>
          </a:fillRef>
          <a:effectRef idx="0">
            <a:schemeClr val="accent1"/>
          </a:effectRef>
          <a:fontRef idx="minor">
            <a:schemeClr val="tx1"/>
          </a:fontRef>
        </p:style>
      </p:cxnSp>
      <p:cxnSp>
        <p:nvCxnSpPr>
          <p:cNvPr id="49" name="直接连接符 48"/>
          <p:cNvCxnSpPr/>
          <p:nvPr/>
        </p:nvCxnSpPr>
        <p:spPr>
          <a:xfrm rot="2700000" flipH="1">
            <a:off x="3079195" y="3351386"/>
            <a:ext cx="1756048" cy="0"/>
          </a:xfrm>
          <a:prstGeom prst="line">
            <a:avLst/>
          </a:prstGeom>
          <a:ln w="12700">
            <a:solidFill>
              <a:schemeClr val="bg1">
                <a:lumMod val="65000"/>
              </a:schemeClr>
            </a:solidFill>
            <a:prstDash val="dash"/>
            <a:headEnd type="none" w="lg" len="lg"/>
            <a:tailEnd type="triangle"/>
          </a:ln>
        </p:spPr>
        <p:style>
          <a:lnRef idx="1">
            <a:schemeClr val="accent1"/>
          </a:lnRef>
          <a:fillRef idx="0">
            <a:schemeClr val="accent1"/>
          </a:fillRef>
          <a:effectRef idx="0">
            <a:schemeClr val="accent1"/>
          </a:effectRef>
          <a:fontRef idx="minor">
            <a:schemeClr val="tx1"/>
          </a:fontRef>
        </p:style>
      </p:cxnSp>
      <p:cxnSp>
        <p:nvCxnSpPr>
          <p:cNvPr id="50" name="直接连接符 49"/>
          <p:cNvCxnSpPr/>
          <p:nvPr/>
        </p:nvCxnSpPr>
        <p:spPr>
          <a:xfrm rot="18900000">
            <a:off x="4320911" y="3351386"/>
            <a:ext cx="1756048" cy="0"/>
          </a:xfrm>
          <a:prstGeom prst="line">
            <a:avLst/>
          </a:prstGeom>
          <a:ln w="12700">
            <a:solidFill>
              <a:schemeClr val="bg1">
                <a:lumMod val="65000"/>
              </a:schemeClr>
            </a:solidFill>
            <a:prstDash val="dash"/>
            <a:headEnd type="none" w="lg" len="lg"/>
            <a:tailEnd type="triangle"/>
          </a:ln>
        </p:spPr>
        <p:style>
          <a:lnRef idx="1">
            <a:schemeClr val="accent1"/>
          </a:lnRef>
          <a:fillRef idx="0">
            <a:schemeClr val="accent1"/>
          </a:fillRef>
          <a:effectRef idx="0">
            <a:schemeClr val="accent1"/>
          </a:effectRef>
          <a:fontRef idx="minor">
            <a:schemeClr val="tx1"/>
          </a:fontRef>
        </p:style>
      </p:cxnSp>
      <p:sp>
        <p:nvSpPr>
          <p:cNvPr id="52" name="TextBox 16"/>
          <p:cNvSpPr txBox="1"/>
          <p:nvPr/>
        </p:nvSpPr>
        <p:spPr>
          <a:xfrm>
            <a:off x="1689817" y="3630578"/>
            <a:ext cx="890944" cy="605811"/>
          </a:xfrm>
          <a:prstGeom prst="rect">
            <a:avLst/>
          </a:prstGeom>
          <a:noFill/>
        </p:spPr>
        <p:txBody>
          <a:bodyPr wrap="square" lIns="112274" tIns="56136" rIns="112274" bIns="56136" rtlCol="0">
            <a:spAutoFit/>
          </a:bodyPr>
          <a:lstStyle/>
          <a:p>
            <a:pPr algn="ctr"/>
            <a:r>
              <a:rPr lang="zh-CN" altLang="en-US" sz="1600" b="1" dirty="0">
                <a:solidFill>
                  <a:schemeClr val="bg1"/>
                </a:solidFill>
                <a:latin typeface="微软雅黑" panose="020B0503020204020204" pitchFamily="34" charset="-122"/>
                <a:ea typeface="微软雅黑" panose="020B0503020204020204" pitchFamily="34" charset="-122"/>
              </a:rPr>
              <a:t>添加</a:t>
            </a:r>
            <a:endParaRPr lang="en-US" altLang="zh-CN" sz="1600" b="1" dirty="0">
              <a:solidFill>
                <a:schemeClr val="bg1"/>
              </a:solidFill>
              <a:latin typeface="微软雅黑" panose="020B0503020204020204" pitchFamily="34" charset="-122"/>
              <a:ea typeface="微软雅黑" panose="020B0503020204020204" pitchFamily="34" charset="-122"/>
            </a:endParaRPr>
          </a:p>
          <a:p>
            <a:pPr algn="ctr"/>
            <a:r>
              <a:rPr lang="zh-CN" altLang="en-US" sz="1600" b="1" dirty="0">
                <a:solidFill>
                  <a:schemeClr val="bg1"/>
                </a:solidFill>
                <a:latin typeface="微软雅黑" panose="020B0503020204020204" pitchFamily="34" charset="-122"/>
                <a:ea typeface="微软雅黑" panose="020B0503020204020204" pitchFamily="34" charset="-122"/>
              </a:rPr>
              <a:t>关键字</a:t>
            </a:r>
          </a:p>
        </p:txBody>
      </p:sp>
      <p:grpSp>
        <p:nvGrpSpPr>
          <p:cNvPr id="53" name="组合 52"/>
          <p:cNvGrpSpPr/>
          <p:nvPr/>
        </p:nvGrpSpPr>
        <p:grpSpPr>
          <a:xfrm>
            <a:off x="3453144" y="2663168"/>
            <a:ext cx="2237712" cy="2948289"/>
            <a:chOff x="3815003" y="3087488"/>
            <a:chExt cx="2237712" cy="2948289"/>
          </a:xfrm>
        </p:grpSpPr>
        <p:sp>
          <p:nvSpPr>
            <p:cNvPr id="54" name="椭圆 53"/>
            <p:cNvSpPr/>
            <p:nvPr/>
          </p:nvSpPr>
          <p:spPr>
            <a:xfrm>
              <a:off x="3993415" y="3271064"/>
              <a:ext cx="1872208" cy="1872208"/>
            </a:xfrm>
            <a:prstGeom prst="ellipse">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55" name="组合 54"/>
            <p:cNvGrpSpPr/>
            <p:nvPr/>
          </p:nvGrpSpPr>
          <p:grpSpPr>
            <a:xfrm>
              <a:off x="3815003" y="3087488"/>
              <a:ext cx="2237712" cy="2948289"/>
              <a:chOff x="3692888" y="2889538"/>
              <a:chExt cx="2473262" cy="3258636"/>
            </a:xfrm>
          </p:grpSpPr>
          <p:sp>
            <p:nvSpPr>
              <p:cNvPr id="56" name="椭圆 4"/>
              <p:cNvSpPr/>
              <p:nvPr/>
            </p:nvSpPr>
            <p:spPr>
              <a:xfrm>
                <a:off x="3692888" y="2889538"/>
                <a:ext cx="2473262" cy="2473262"/>
              </a:xfrm>
              <a:custGeom>
                <a:avLst/>
                <a:gdLst/>
                <a:ahLst/>
                <a:cxnLst/>
                <a:rect l="l" t="t" r="r" b="b"/>
                <a:pathLst>
                  <a:path w="2473262" h="2473262">
                    <a:moveTo>
                      <a:pt x="1236631" y="235688"/>
                    </a:moveTo>
                    <a:cubicBezTo>
                      <a:pt x="683825" y="235688"/>
                      <a:pt x="235688" y="683825"/>
                      <a:pt x="235688" y="1236631"/>
                    </a:cubicBezTo>
                    <a:cubicBezTo>
                      <a:pt x="235688" y="1789437"/>
                      <a:pt x="683825" y="2237574"/>
                      <a:pt x="1236631" y="2237574"/>
                    </a:cubicBezTo>
                    <a:cubicBezTo>
                      <a:pt x="1789437" y="2237574"/>
                      <a:pt x="2237574" y="1789437"/>
                      <a:pt x="2237574" y="1236631"/>
                    </a:cubicBezTo>
                    <a:cubicBezTo>
                      <a:pt x="2237574" y="683825"/>
                      <a:pt x="1789437" y="235688"/>
                      <a:pt x="1236631" y="235688"/>
                    </a:cubicBezTo>
                    <a:close/>
                    <a:moveTo>
                      <a:pt x="1236631" y="0"/>
                    </a:moveTo>
                    <a:cubicBezTo>
                      <a:pt x="1919603" y="0"/>
                      <a:pt x="2473262" y="553659"/>
                      <a:pt x="2473262" y="1236631"/>
                    </a:cubicBezTo>
                    <a:cubicBezTo>
                      <a:pt x="2473262" y="1919603"/>
                      <a:pt x="1919603" y="2473262"/>
                      <a:pt x="1236631" y="2473262"/>
                    </a:cubicBezTo>
                    <a:cubicBezTo>
                      <a:pt x="553659" y="2473262"/>
                      <a:pt x="0" y="1919603"/>
                      <a:pt x="0" y="1236631"/>
                    </a:cubicBezTo>
                    <a:cubicBezTo>
                      <a:pt x="0" y="553659"/>
                      <a:pt x="553659" y="0"/>
                      <a:pt x="1236631" y="0"/>
                    </a:cubicBezTo>
                    <a:close/>
                  </a:path>
                </a:pathLst>
              </a:custGeom>
              <a:solidFill>
                <a:srgbClr val="7F7F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7" name="圆角矩形 56"/>
              <p:cNvSpPr/>
              <p:nvPr/>
            </p:nvSpPr>
            <p:spPr>
              <a:xfrm>
                <a:off x="4710544" y="5261738"/>
                <a:ext cx="437950" cy="886436"/>
              </a:xfrm>
              <a:prstGeom prst="roundRect">
                <a:avLst>
                  <a:gd name="adj" fmla="val 50000"/>
                </a:avLst>
              </a:prstGeom>
              <a:solidFill>
                <a:srgbClr val="7F7F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sp>
        <p:nvSpPr>
          <p:cNvPr id="58" name="Rectangle 11"/>
          <p:cNvSpPr>
            <a:spLocks noChangeArrowheads="1"/>
          </p:cNvSpPr>
          <p:nvPr/>
        </p:nvSpPr>
        <p:spPr bwMode="gray">
          <a:xfrm>
            <a:off x="3836056" y="3376032"/>
            <a:ext cx="1463708" cy="707886"/>
          </a:xfrm>
          <a:prstGeom prst="rect">
            <a:avLst/>
          </a:prstGeom>
          <a:noFill/>
          <a:ln>
            <a:noFill/>
          </a:ln>
        </p:spPr>
        <p:txBody>
          <a:bodyPr wrap="square">
            <a:spAutoFit/>
          </a:bodyPr>
          <a:lstStyle/>
          <a:p>
            <a:pPr algn="ctr"/>
            <a:r>
              <a:rPr lang="zh-CN" altLang="en-US" sz="2000" b="1" dirty="0" smtClean="0">
                <a:solidFill>
                  <a:schemeClr val="bg1"/>
                </a:solidFill>
                <a:latin typeface="微软雅黑" panose="020B0503020204020204" pitchFamily="34" charset="-122"/>
                <a:ea typeface="微软雅黑" panose="020B0503020204020204" pitchFamily="34" charset="-122"/>
              </a:rPr>
              <a:t>点击添加</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algn="ctr"/>
            <a:r>
              <a:rPr lang="zh-CN" altLang="en-US" sz="2000" b="1" dirty="0" smtClean="0">
                <a:solidFill>
                  <a:schemeClr val="bg1"/>
                </a:solidFill>
                <a:latin typeface="微软雅黑" panose="020B0503020204020204" pitchFamily="34" charset="-122"/>
                <a:ea typeface="微软雅黑" panose="020B0503020204020204" pitchFamily="34" charset="-122"/>
              </a:rPr>
              <a:t>标题内容</a:t>
            </a:r>
            <a:endParaRPr lang="zh-CN" altLang="en-US" sz="2000" b="1" dirty="0">
              <a:solidFill>
                <a:schemeClr val="bg1"/>
              </a:solidFill>
              <a:latin typeface="微软雅黑" panose="020B0503020204020204" pitchFamily="34" charset="-122"/>
              <a:ea typeface="微软雅黑" panose="020B0503020204020204" pitchFamily="34" charset="-122"/>
            </a:endParaRPr>
          </a:p>
        </p:txBody>
      </p:sp>
      <p:sp>
        <p:nvSpPr>
          <p:cNvPr id="63" name="TextBox 36"/>
          <p:cNvSpPr txBox="1"/>
          <p:nvPr/>
        </p:nvSpPr>
        <p:spPr>
          <a:xfrm>
            <a:off x="2384912" y="1923228"/>
            <a:ext cx="890944" cy="605811"/>
          </a:xfrm>
          <a:prstGeom prst="rect">
            <a:avLst/>
          </a:prstGeom>
          <a:noFill/>
        </p:spPr>
        <p:txBody>
          <a:bodyPr wrap="square" lIns="112274" tIns="56136" rIns="112274" bIns="56136" rtlCol="0">
            <a:spAutoFit/>
          </a:bodyPr>
          <a:lstStyle/>
          <a:p>
            <a:pPr algn="ctr"/>
            <a:r>
              <a:rPr lang="zh-CN" altLang="en-US" sz="1600" b="1" dirty="0">
                <a:solidFill>
                  <a:schemeClr val="bg1"/>
                </a:solidFill>
                <a:latin typeface="微软雅黑" panose="020B0503020204020204" pitchFamily="34" charset="-122"/>
                <a:ea typeface="微软雅黑" panose="020B0503020204020204" pitchFamily="34" charset="-122"/>
              </a:rPr>
              <a:t>添加</a:t>
            </a:r>
            <a:endParaRPr lang="en-US" altLang="zh-CN" sz="1600" b="1" dirty="0">
              <a:solidFill>
                <a:schemeClr val="bg1"/>
              </a:solidFill>
              <a:latin typeface="微软雅黑" panose="020B0503020204020204" pitchFamily="34" charset="-122"/>
              <a:ea typeface="微软雅黑" panose="020B0503020204020204" pitchFamily="34" charset="-122"/>
            </a:endParaRPr>
          </a:p>
          <a:p>
            <a:pPr algn="ctr"/>
            <a:r>
              <a:rPr lang="zh-CN" altLang="en-US" sz="1600" b="1" dirty="0">
                <a:solidFill>
                  <a:schemeClr val="bg1"/>
                </a:solidFill>
                <a:latin typeface="微软雅黑" panose="020B0503020204020204" pitchFamily="34" charset="-122"/>
                <a:ea typeface="微软雅黑" panose="020B0503020204020204" pitchFamily="34" charset="-122"/>
              </a:rPr>
              <a:t>关键字</a:t>
            </a:r>
          </a:p>
        </p:txBody>
      </p:sp>
      <p:sp>
        <p:nvSpPr>
          <p:cNvPr id="64" name="TextBox 37"/>
          <p:cNvSpPr txBox="1"/>
          <p:nvPr/>
        </p:nvSpPr>
        <p:spPr>
          <a:xfrm>
            <a:off x="4132606" y="1275606"/>
            <a:ext cx="890944" cy="605811"/>
          </a:xfrm>
          <a:prstGeom prst="rect">
            <a:avLst/>
          </a:prstGeom>
          <a:noFill/>
        </p:spPr>
        <p:txBody>
          <a:bodyPr wrap="square" lIns="112274" tIns="56136" rIns="112274" bIns="56136" rtlCol="0">
            <a:spAutoFit/>
          </a:bodyPr>
          <a:lstStyle/>
          <a:p>
            <a:pPr algn="ctr"/>
            <a:r>
              <a:rPr lang="zh-CN" altLang="en-US" sz="1600" b="1" dirty="0">
                <a:solidFill>
                  <a:schemeClr val="bg1"/>
                </a:solidFill>
                <a:latin typeface="微软雅黑" panose="020B0503020204020204" pitchFamily="34" charset="-122"/>
                <a:ea typeface="微软雅黑" panose="020B0503020204020204" pitchFamily="34" charset="-122"/>
              </a:rPr>
              <a:t>添加</a:t>
            </a:r>
            <a:endParaRPr lang="en-US" altLang="zh-CN" sz="1600" b="1" dirty="0">
              <a:solidFill>
                <a:schemeClr val="bg1"/>
              </a:solidFill>
              <a:latin typeface="微软雅黑" panose="020B0503020204020204" pitchFamily="34" charset="-122"/>
              <a:ea typeface="微软雅黑" panose="020B0503020204020204" pitchFamily="34" charset="-122"/>
            </a:endParaRPr>
          </a:p>
          <a:p>
            <a:pPr algn="ctr"/>
            <a:r>
              <a:rPr lang="zh-CN" altLang="en-US" sz="1600" b="1" dirty="0">
                <a:solidFill>
                  <a:schemeClr val="bg1"/>
                </a:solidFill>
                <a:latin typeface="微软雅黑" panose="020B0503020204020204" pitchFamily="34" charset="-122"/>
                <a:ea typeface="微软雅黑" panose="020B0503020204020204" pitchFamily="34" charset="-122"/>
              </a:rPr>
              <a:t>关键字</a:t>
            </a:r>
          </a:p>
        </p:txBody>
      </p:sp>
      <p:sp>
        <p:nvSpPr>
          <p:cNvPr id="65" name="TextBox 38"/>
          <p:cNvSpPr txBox="1"/>
          <p:nvPr/>
        </p:nvSpPr>
        <p:spPr>
          <a:xfrm>
            <a:off x="5724128" y="1941208"/>
            <a:ext cx="890944" cy="605811"/>
          </a:xfrm>
          <a:prstGeom prst="rect">
            <a:avLst/>
          </a:prstGeom>
          <a:noFill/>
        </p:spPr>
        <p:txBody>
          <a:bodyPr wrap="square" lIns="112274" tIns="56136" rIns="112274" bIns="56136" rtlCol="0">
            <a:spAutoFit/>
          </a:bodyPr>
          <a:lstStyle/>
          <a:p>
            <a:pPr algn="ctr"/>
            <a:r>
              <a:rPr lang="zh-CN" altLang="en-US" sz="1600" b="1" dirty="0">
                <a:solidFill>
                  <a:schemeClr val="bg1"/>
                </a:solidFill>
                <a:latin typeface="微软雅黑" panose="020B0503020204020204" pitchFamily="34" charset="-122"/>
                <a:ea typeface="微软雅黑" panose="020B0503020204020204" pitchFamily="34" charset="-122"/>
              </a:rPr>
              <a:t>添加</a:t>
            </a:r>
            <a:endParaRPr lang="en-US" altLang="zh-CN" sz="1600" b="1" dirty="0">
              <a:solidFill>
                <a:schemeClr val="bg1"/>
              </a:solidFill>
              <a:latin typeface="微软雅黑" panose="020B0503020204020204" pitchFamily="34" charset="-122"/>
              <a:ea typeface="微软雅黑" panose="020B0503020204020204" pitchFamily="34" charset="-122"/>
            </a:endParaRPr>
          </a:p>
          <a:p>
            <a:pPr algn="ctr"/>
            <a:r>
              <a:rPr lang="zh-CN" altLang="en-US" sz="1600" b="1" dirty="0">
                <a:solidFill>
                  <a:schemeClr val="bg1"/>
                </a:solidFill>
                <a:latin typeface="微软雅黑" panose="020B0503020204020204" pitchFamily="34" charset="-122"/>
                <a:ea typeface="微软雅黑" panose="020B0503020204020204" pitchFamily="34" charset="-122"/>
              </a:rPr>
              <a:t>关键字</a:t>
            </a:r>
          </a:p>
        </p:txBody>
      </p:sp>
      <p:sp>
        <p:nvSpPr>
          <p:cNvPr id="66" name="TextBox 39"/>
          <p:cNvSpPr txBox="1"/>
          <p:nvPr/>
        </p:nvSpPr>
        <p:spPr>
          <a:xfrm>
            <a:off x="6548712" y="3631402"/>
            <a:ext cx="890944" cy="605811"/>
          </a:xfrm>
          <a:prstGeom prst="rect">
            <a:avLst/>
          </a:prstGeom>
          <a:noFill/>
        </p:spPr>
        <p:txBody>
          <a:bodyPr wrap="square" lIns="112274" tIns="56136" rIns="112274" bIns="56136" rtlCol="0">
            <a:spAutoFit/>
          </a:bodyPr>
          <a:lstStyle/>
          <a:p>
            <a:pPr algn="ctr"/>
            <a:r>
              <a:rPr lang="zh-CN" altLang="en-US" sz="1600" b="1" dirty="0">
                <a:solidFill>
                  <a:schemeClr val="bg1"/>
                </a:solidFill>
                <a:latin typeface="微软雅黑" panose="020B0503020204020204" pitchFamily="34" charset="-122"/>
                <a:ea typeface="微软雅黑" panose="020B0503020204020204" pitchFamily="34" charset="-122"/>
              </a:rPr>
              <a:t>添加</a:t>
            </a:r>
            <a:endParaRPr lang="en-US" altLang="zh-CN" sz="1600" b="1" dirty="0">
              <a:solidFill>
                <a:schemeClr val="bg1"/>
              </a:solidFill>
              <a:latin typeface="微软雅黑" panose="020B0503020204020204" pitchFamily="34" charset="-122"/>
              <a:ea typeface="微软雅黑" panose="020B0503020204020204" pitchFamily="34" charset="-122"/>
            </a:endParaRPr>
          </a:p>
          <a:p>
            <a:pPr algn="ctr"/>
            <a:r>
              <a:rPr lang="zh-CN" altLang="en-US" sz="1600" b="1" dirty="0">
                <a:solidFill>
                  <a:schemeClr val="bg1"/>
                </a:solidFill>
                <a:latin typeface="微软雅黑" panose="020B0503020204020204" pitchFamily="34" charset="-122"/>
                <a:ea typeface="微软雅黑" panose="020B0503020204020204" pitchFamily="34" charset="-122"/>
              </a:rPr>
              <a:t>关键字</a:t>
            </a:r>
          </a:p>
        </p:txBody>
      </p:sp>
      <p:grpSp>
        <p:nvGrpSpPr>
          <p:cNvPr id="67" name="组合 66"/>
          <p:cNvGrpSpPr/>
          <p:nvPr/>
        </p:nvGrpSpPr>
        <p:grpSpPr>
          <a:xfrm>
            <a:off x="755576" y="1059582"/>
            <a:ext cx="2913592" cy="500137"/>
            <a:chOff x="539552" y="1182027"/>
            <a:chExt cx="2913592" cy="500137"/>
          </a:xfrm>
        </p:grpSpPr>
        <p:sp>
          <p:nvSpPr>
            <p:cNvPr id="68" name="TextBox 40"/>
            <p:cNvSpPr txBox="1"/>
            <p:nvPr/>
          </p:nvSpPr>
          <p:spPr>
            <a:xfrm>
              <a:off x="728900" y="1182027"/>
              <a:ext cx="2724244" cy="500137"/>
            </a:xfrm>
            <a:prstGeom prst="rect">
              <a:avLst/>
            </a:prstGeom>
            <a:noFill/>
          </p:spPr>
          <p:txBody>
            <a:bodyPr wrap="square" lIns="0" tIns="0" rIns="0" bIns="0" rtlCol="0">
              <a:spAutoFit/>
            </a:bodyPr>
            <a:lstStyle>
              <a:defPPr>
                <a:defRPr lang="zh-CN"/>
              </a:defPPr>
              <a:lvl1pPr algn="just">
                <a:lnSpc>
                  <a:spcPts val="1300"/>
                </a:lnSpc>
                <a:defRPr sz="1000">
                  <a:solidFill>
                    <a:schemeClr val="tx1">
                      <a:lumMod val="65000"/>
                      <a:lumOff val="35000"/>
                    </a:schemeClr>
                  </a:solidFill>
                  <a:latin typeface="微软雅黑" panose="020B0503020204020204" pitchFamily="34" charset="-122"/>
                  <a:ea typeface="微软雅黑" panose="020B0503020204020204" pitchFamily="34" charset="-122"/>
                </a:defRPr>
              </a:lvl1pPr>
            </a:lstStyle>
            <a:p>
              <a:r>
                <a:rPr lang="zh-CN" altLang="en-US" dirty="0"/>
                <a:t>详写内容</a:t>
              </a:r>
              <a:r>
                <a:rPr lang="en-US" altLang="zh-CN" dirty="0"/>
                <a:t>……</a:t>
              </a:r>
              <a:r>
                <a:rPr lang="zh-CN" altLang="en-US" dirty="0"/>
                <a:t>点击</a:t>
              </a:r>
              <a:r>
                <a:rPr lang="zh-CN" altLang="en-US" dirty="0" smtClean="0"/>
                <a:t>输入</a:t>
              </a:r>
              <a:r>
                <a:rPr lang="zh-CN" altLang="en-US" dirty="0"/>
                <a:t>本</a:t>
              </a:r>
              <a:r>
                <a:rPr lang="zh-CN" altLang="en-US" dirty="0" smtClean="0"/>
                <a:t>页需要详写的文字</a:t>
              </a:r>
              <a:r>
                <a:rPr lang="zh-CN" altLang="en-US" dirty="0"/>
                <a:t>内容，简明扼要</a:t>
              </a:r>
              <a:r>
                <a:rPr lang="zh-CN" altLang="en-US" dirty="0" smtClean="0"/>
                <a:t>，此</a:t>
              </a:r>
              <a:r>
                <a:rPr lang="zh-CN" altLang="en-US" dirty="0"/>
                <a:t>为概念图解，根据您的具体内容酌情修改。</a:t>
              </a:r>
              <a:endParaRPr lang="en-US" altLang="zh-CN" dirty="0"/>
            </a:p>
          </p:txBody>
        </p:sp>
        <p:sp>
          <p:nvSpPr>
            <p:cNvPr id="69" name="矩形 68"/>
            <p:cNvSpPr/>
            <p:nvPr/>
          </p:nvSpPr>
          <p:spPr>
            <a:xfrm>
              <a:off x="539552" y="1203485"/>
              <a:ext cx="120566" cy="120566"/>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70" name="组合 69"/>
          <p:cNvGrpSpPr/>
          <p:nvPr/>
        </p:nvGrpSpPr>
        <p:grpSpPr>
          <a:xfrm>
            <a:off x="933450" y="187960"/>
            <a:ext cx="414655" cy="358775"/>
            <a:chOff x="7867650" y="287030"/>
            <a:chExt cx="2647950" cy="2282716"/>
          </a:xfrm>
        </p:grpSpPr>
        <p:sp>
          <p:nvSpPr>
            <p:cNvPr id="71" name="六边形 70"/>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2" name="六边形 71"/>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Tree>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grpId="0" nodeType="afterEffect">
                                  <p:stCondLst>
                                    <p:cond delay="0"/>
                                  </p:stCondLst>
                                  <p:childTnLst>
                                    <p:set>
                                      <p:cBhvr>
                                        <p:cTn id="6" dur="1" fill="hold">
                                          <p:stCondLst>
                                            <p:cond delay="0"/>
                                          </p:stCondLst>
                                        </p:cTn>
                                        <p:tgtEl>
                                          <p:spTgt spid="58"/>
                                        </p:tgtEl>
                                        <p:attrNameLst>
                                          <p:attrName>style.visibility</p:attrName>
                                        </p:attrNameLst>
                                      </p:cBhvr>
                                      <p:to>
                                        <p:strVal val="visible"/>
                                      </p:to>
                                    </p:set>
                                    <p:anim calcmode="lin" valueType="num">
                                      <p:cBhvr additive="base">
                                        <p:cTn id="7" dur="500" fill="hold"/>
                                        <p:tgtEl>
                                          <p:spTgt spid="58"/>
                                        </p:tgtEl>
                                        <p:attrNameLst>
                                          <p:attrName>ppt_x</p:attrName>
                                        </p:attrNameLst>
                                      </p:cBhvr>
                                      <p:tavLst>
                                        <p:tav tm="0">
                                          <p:val>
                                            <p:strVal val="#ppt_x"/>
                                          </p:val>
                                        </p:tav>
                                        <p:tav tm="100000">
                                          <p:val>
                                            <p:strVal val="#ppt_x"/>
                                          </p:val>
                                        </p:tav>
                                      </p:tavLst>
                                    </p:anim>
                                    <p:anim calcmode="lin" valueType="num">
                                      <p:cBhvr additive="base">
                                        <p:cTn id="8" dur="500" fill="hold"/>
                                        <p:tgtEl>
                                          <p:spTgt spid="58"/>
                                        </p:tgtEl>
                                        <p:attrNameLst>
                                          <p:attrName>ppt_y</p:attrName>
                                        </p:attrNameLst>
                                      </p:cBhvr>
                                      <p:tavLst>
                                        <p:tav tm="0">
                                          <p:val>
                                            <p:strVal val="1+#ppt_h/2"/>
                                          </p:val>
                                        </p:tav>
                                        <p:tav tm="100000">
                                          <p:val>
                                            <p:strVal val="#ppt_y"/>
                                          </p:val>
                                        </p:tav>
                                      </p:tavLst>
                                    </p:anim>
                                  </p:childTnLst>
                                </p:cTn>
                              </p:par>
                              <p:par>
                                <p:cTn id="9" presetID="2" presetClass="entr" presetSubtype="4" fill="hold" nodeType="withEffect">
                                  <p:stCondLst>
                                    <p:cond delay="0"/>
                                  </p:stCondLst>
                                  <p:childTnLst>
                                    <p:set>
                                      <p:cBhvr>
                                        <p:cTn id="10" dur="1" fill="hold">
                                          <p:stCondLst>
                                            <p:cond delay="0"/>
                                          </p:stCondLst>
                                        </p:cTn>
                                        <p:tgtEl>
                                          <p:spTgt spid="53"/>
                                        </p:tgtEl>
                                        <p:attrNameLst>
                                          <p:attrName>style.visibility</p:attrName>
                                        </p:attrNameLst>
                                      </p:cBhvr>
                                      <p:to>
                                        <p:strVal val="visible"/>
                                      </p:to>
                                    </p:set>
                                    <p:anim calcmode="lin" valueType="num">
                                      <p:cBhvr additive="base">
                                        <p:cTn id="11" dur="500" fill="hold"/>
                                        <p:tgtEl>
                                          <p:spTgt spid="53"/>
                                        </p:tgtEl>
                                        <p:attrNameLst>
                                          <p:attrName>ppt_x</p:attrName>
                                        </p:attrNameLst>
                                      </p:cBhvr>
                                      <p:tavLst>
                                        <p:tav tm="0">
                                          <p:val>
                                            <p:strVal val="#ppt_x"/>
                                          </p:val>
                                        </p:tav>
                                        <p:tav tm="100000">
                                          <p:val>
                                            <p:strVal val="#ppt_x"/>
                                          </p:val>
                                        </p:tav>
                                      </p:tavLst>
                                    </p:anim>
                                    <p:anim calcmode="lin" valueType="num">
                                      <p:cBhvr additive="base">
                                        <p:cTn id="12" dur="500" fill="hold"/>
                                        <p:tgtEl>
                                          <p:spTgt spid="53"/>
                                        </p:tgtEl>
                                        <p:attrNameLst>
                                          <p:attrName>ppt_y</p:attrName>
                                        </p:attrNameLst>
                                      </p:cBhvr>
                                      <p:tavLst>
                                        <p:tav tm="0">
                                          <p:val>
                                            <p:strVal val="1+#ppt_h/2"/>
                                          </p:val>
                                        </p:tav>
                                        <p:tav tm="100000">
                                          <p:val>
                                            <p:strVal val="#ppt_y"/>
                                          </p:val>
                                        </p:tav>
                                      </p:tavLst>
                                    </p:anim>
                                  </p:childTnLst>
                                </p:cTn>
                              </p:par>
                            </p:childTnLst>
                          </p:cTn>
                        </p:par>
                        <p:par>
                          <p:cTn id="13" fill="hold">
                            <p:stCondLst>
                              <p:cond delay="500"/>
                            </p:stCondLst>
                            <p:childTnLst>
                              <p:par>
                                <p:cTn id="14" presetID="53" presetClass="entr" presetSubtype="16" fill="hold" nodeType="afterEffect">
                                  <p:stCondLst>
                                    <p:cond delay="0"/>
                                  </p:stCondLst>
                                  <p:childTnLst>
                                    <p:set>
                                      <p:cBhvr>
                                        <p:cTn id="15" dur="1" fill="hold">
                                          <p:stCondLst>
                                            <p:cond delay="0"/>
                                          </p:stCondLst>
                                        </p:cTn>
                                        <p:tgtEl>
                                          <p:spTgt spid="46"/>
                                        </p:tgtEl>
                                        <p:attrNameLst>
                                          <p:attrName>style.visibility</p:attrName>
                                        </p:attrNameLst>
                                      </p:cBhvr>
                                      <p:to>
                                        <p:strVal val="visible"/>
                                      </p:to>
                                    </p:set>
                                    <p:anim calcmode="lin" valueType="num">
                                      <p:cBhvr>
                                        <p:cTn id="16" dur="500" fill="hold"/>
                                        <p:tgtEl>
                                          <p:spTgt spid="46"/>
                                        </p:tgtEl>
                                        <p:attrNameLst>
                                          <p:attrName>ppt_w</p:attrName>
                                        </p:attrNameLst>
                                      </p:cBhvr>
                                      <p:tavLst>
                                        <p:tav tm="0">
                                          <p:val>
                                            <p:fltVal val="0"/>
                                          </p:val>
                                        </p:tav>
                                        <p:tav tm="100000">
                                          <p:val>
                                            <p:strVal val="#ppt_w"/>
                                          </p:val>
                                        </p:tav>
                                      </p:tavLst>
                                    </p:anim>
                                    <p:anim calcmode="lin" valueType="num">
                                      <p:cBhvr>
                                        <p:cTn id="17" dur="500" fill="hold"/>
                                        <p:tgtEl>
                                          <p:spTgt spid="46"/>
                                        </p:tgtEl>
                                        <p:attrNameLst>
                                          <p:attrName>ppt_h</p:attrName>
                                        </p:attrNameLst>
                                      </p:cBhvr>
                                      <p:tavLst>
                                        <p:tav tm="0">
                                          <p:val>
                                            <p:fltVal val="0"/>
                                          </p:val>
                                        </p:tav>
                                        <p:tav tm="100000">
                                          <p:val>
                                            <p:strVal val="#ppt_h"/>
                                          </p:val>
                                        </p:tav>
                                      </p:tavLst>
                                    </p:anim>
                                    <p:animEffect transition="in" filter="fade">
                                      <p:cBhvr>
                                        <p:cTn id="18" dur="500"/>
                                        <p:tgtEl>
                                          <p:spTgt spid="46"/>
                                        </p:tgtEl>
                                      </p:cBhvr>
                                    </p:animEffect>
                                  </p:childTnLst>
                                </p:cTn>
                              </p:par>
                              <p:par>
                                <p:cTn id="19" presetID="53" presetClass="entr" presetSubtype="16" fill="hold" nodeType="withEffect">
                                  <p:stCondLst>
                                    <p:cond delay="0"/>
                                  </p:stCondLst>
                                  <p:childTnLst>
                                    <p:set>
                                      <p:cBhvr>
                                        <p:cTn id="20" dur="1" fill="hold">
                                          <p:stCondLst>
                                            <p:cond delay="0"/>
                                          </p:stCondLst>
                                        </p:cTn>
                                        <p:tgtEl>
                                          <p:spTgt spid="47"/>
                                        </p:tgtEl>
                                        <p:attrNameLst>
                                          <p:attrName>style.visibility</p:attrName>
                                        </p:attrNameLst>
                                      </p:cBhvr>
                                      <p:to>
                                        <p:strVal val="visible"/>
                                      </p:to>
                                    </p:set>
                                    <p:anim calcmode="lin" valueType="num">
                                      <p:cBhvr>
                                        <p:cTn id="21" dur="500" fill="hold"/>
                                        <p:tgtEl>
                                          <p:spTgt spid="47"/>
                                        </p:tgtEl>
                                        <p:attrNameLst>
                                          <p:attrName>ppt_w</p:attrName>
                                        </p:attrNameLst>
                                      </p:cBhvr>
                                      <p:tavLst>
                                        <p:tav tm="0">
                                          <p:val>
                                            <p:fltVal val="0"/>
                                          </p:val>
                                        </p:tav>
                                        <p:tav tm="100000">
                                          <p:val>
                                            <p:strVal val="#ppt_w"/>
                                          </p:val>
                                        </p:tav>
                                      </p:tavLst>
                                    </p:anim>
                                    <p:anim calcmode="lin" valueType="num">
                                      <p:cBhvr>
                                        <p:cTn id="22" dur="500" fill="hold"/>
                                        <p:tgtEl>
                                          <p:spTgt spid="47"/>
                                        </p:tgtEl>
                                        <p:attrNameLst>
                                          <p:attrName>ppt_h</p:attrName>
                                        </p:attrNameLst>
                                      </p:cBhvr>
                                      <p:tavLst>
                                        <p:tav tm="0">
                                          <p:val>
                                            <p:fltVal val="0"/>
                                          </p:val>
                                        </p:tav>
                                        <p:tav tm="100000">
                                          <p:val>
                                            <p:strVal val="#ppt_h"/>
                                          </p:val>
                                        </p:tav>
                                      </p:tavLst>
                                    </p:anim>
                                    <p:animEffect transition="in" filter="fade">
                                      <p:cBhvr>
                                        <p:cTn id="23" dur="500"/>
                                        <p:tgtEl>
                                          <p:spTgt spid="47"/>
                                        </p:tgtEl>
                                      </p:cBhvr>
                                    </p:animEffect>
                                  </p:childTnLst>
                                </p:cTn>
                              </p:par>
                              <p:par>
                                <p:cTn id="24" presetID="53" presetClass="entr" presetSubtype="16" fill="hold" nodeType="withEffect">
                                  <p:stCondLst>
                                    <p:cond delay="0"/>
                                  </p:stCondLst>
                                  <p:childTnLst>
                                    <p:set>
                                      <p:cBhvr>
                                        <p:cTn id="25" dur="1" fill="hold">
                                          <p:stCondLst>
                                            <p:cond delay="0"/>
                                          </p:stCondLst>
                                        </p:cTn>
                                        <p:tgtEl>
                                          <p:spTgt spid="48"/>
                                        </p:tgtEl>
                                        <p:attrNameLst>
                                          <p:attrName>style.visibility</p:attrName>
                                        </p:attrNameLst>
                                      </p:cBhvr>
                                      <p:to>
                                        <p:strVal val="visible"/>
                                      </p:to>
                                    </p:set>
                                    <p:anim calcmode="lin" valueType="num">
                                      <p:cBhvr>
                                        <p:cTn id="26" dur="500" fill="hold"/>
                                        <p:tgtEl>
                                          <p:spTgt spid="48"/>
                                        </p:tgtEl>
                                        <p:attrNameLst>
                                          <p:attrName>ppt_w</p:attrName>
                                        </p:attrNameLst>
                                      </p:cBhvr>
                                      <p:tavLst>
                                        <p:tav tm="0">
                                          <p:val>
                                            <p:fltVal val="0"/>
                                          </p:val>
                                        </p:tav>
                                        <p:tav tm="100000">
                                          <p:val>
                                            <p:strVal val="#ppt_w"/>
                                          </p:val>
                                        </p:tav>
                                      </p:tavLst>
                                    </p:anim>
                                    <p:anim calcmode="lin" valueType="num">
                                      <p:cBhvr>
                                        <p:cTn id="27" dur="500" fill="hold"/>
                                        <p:tgtEl>
                                          <p:spTgt spid="48"/>
                                        </p:tgtEl>
                                        <p:attrNameLst>
                                          <p:attrName>ppt_h</p:attrName>
                                        </p:attrNameLst>
                                      </p:cBhvr>
                                      <p:tavLst>
                                        <p:tav tm="0">
                                          <p:val>
                                            <p:fltVal val="0"/>
                                          </p:val>
                                        </p:tav>
                                        <p:tav tm="100000">
                                          <p:val>
                                            <p:strVal val="#ppt_h"/>
                                          </p:val>
                                        </p:tav>
                                      </p:tavLst>
                                    </p:anim>
                                    <p:animEffect transition="in" filter="fade">
                                      <p:cBhvr>
                                        <p:cTn id="28" dur="500"/>
                                        <p:tgtEl>
                                          <p:spTgt spid="48"/>
                                        </p:tgtEl>
                                      </p:cBhvr>
                                    </p:animEffect>
                                  </p:childTnLst>
                                </p:cTn>
                              </p:par>
                              <p:par>
                                <p:cTn id="29" presetID="53" presetClass="entr" presetSubtype="16" fill="hold" nodeType="withEffect">
                                  <p:stCondLst>
                                    <p:cond delay="0"/>
                                  </p:stCondLst>
                                  <p:childTnLst>
                                    <p:set>
                                      <p:cBhvr>
                                        <p:cTn id="30" dur="1" fill="hold">
                                          <p:stCondLst>
                                            <p:cond delay="0"/>
                                          </p:stCondLst>
                                        </p:cTn>
                                        <p:tgtEl>
                                          <p:spTgt spid="49"/>
                                        </p:tgtEl>
                                        <p:attrNameLst>
                                          <p:attrName>style.visibility</p:attrName>
                                        </p:attrNameLst>
                                      </p:cBhvr>
                                      <p:to>
                                        <p:strVal val="visible"/>
                                      </p:to>
                                    </p:set>
                                    <p:anim calcmode="lin" valueType="num">
                                      <p:cBhvr>
                                        <p:cTn id="31" dur="500" fill="hold"/>
                                        <p:tgtEl>
                                          <p:spTgt spid="49"/>
                                        </p:tgtEl>
                                        <p:attrNameLst>
                                          <p:attrName>ppt_w</p:attrName>
                                        </p:attrNameLst>
                                      </p:cBhvr>
                                      <p:tavLst>
                                        <p:tav tm="0">
                                          <p:val>
                                            <p:fltVal val="0"/>
                                          </p:val>
                                        </p:tav>
                                        <p:tav tm="100000">
                                          <p:val>
                                            <p:strVal val="#ppt_w"/>
                                          </p:val>
                                        </p:tav>
                                      </p:tavLst>
                                    </p:anim>
                                    <p:anim calcmode="lin" valueType="num">
                                      <p:cBhvr>
                                        <p:cTn id="32" dur="500" fill="hold"/>
                                        <p:tgtEl>
                                          <p:spTgt spid="49"/>
                                        </p:tgtEl>
                                        <p:attrNameLst>
                                          <p:attrName>ppt_h</p:attrName>
                                        </p:attrNameLst>
                                      </p:cBhvr>
                                      <p:tavLst>
                                        <p:tav tm="0">
                                          <p:val>
                                            <p:fltVal val="0"/>
                                          </p:val>
                                        </p:tav>
                                        <p:tav tm="100000">
                                          <p:val>
                                            <p:strVal val="#ppt_h"/>
                                          </p:val>
                                        </p:tav>
                                      </p:tavLst>
                                    </p:anim>
                                    <p:animEffect transition="in" filter="fade">
                                      <p:cBhvr>
                                        <p:cTn id="33" dur="500"/>
                                        <p:tgtEl>
                                          <p:spTgt spid="49"/>
                                        </p:tgtEl>
                                      </p:cBhvr>
                                    </p:animEffect>
                                  </p:childTnLst>
                                </p:cTn>
                              </p:par>
                              <p:par>
                                <p:cTn id="34" presetID="53" presetClass="entr" presetSubtype="16" fill="hold" nodeType="withEffect">
                                  <p:stCondLst>
                                    <p:cond delay="0"/>
                                  </p:stCondLst>
                                  <p:childTnLst>
                                    <p:set>
                                      <p:cBhvr>
                                        <p:cTn id="35" dur="1" fill="hold">
                                          <p:stCondLst>
                                            <p:cond delay="0"/>
                                          </p:stCondLst>
                                        </p:cTn>
                                        <p:tgtEl>
                                          <p:spTgt spid="50"/>
                                        </p:tgtEl>
                                        <p:attrNameLst>
                                          <p:attrName>style.visibility</p:attrName>
                                        </p:attrNameLst>
                                      </p:cBhvr>
                                      <p:to>
                                        <p:strVal val="visible"/>
                                      </p:to>
                                    </p:set>
                                    <p:anim calcmode="lin" valueType="num">
                                      <p:cBhvr>
                                        <p:cTn id="36" dur="500" fill="hold"/>
                                        <p:tgtEl>
                                          <p:spTgt spid="50"/>
                                        </p:tgtEl>
                                        <p:attrNameLst>
                                          <p:attrName>ppt_w</p:attrName>
                                        </p:attrNameLst>
                                      </p:cBhvr>
                                      <p:tavLst>
                                        <p:tav tm="0">
                                          <p:val>
                                            <p:fltVal val="0"/>
                                          </p:val>
                                        </p:tav>
                                        <p:tav tm="100000">
                                          <p:val>
                                            <p:strVal val="#ppt_w"/>
                                          </p:val>
                                        </p:tav>
                                      </p:tavLst>
                                    </p:anim>
                                    <p:anim calcmode="lin" valueType="num">
                                      <p:cBhvr>
                                        <p:cTn id="37" dur="500" fill="hold"/>
                                        <p:tgtEl>
                                          <p:spTgt spid="50"/>
                                        </p:tgtEl>
                                        <p:attrNameLst>
                                          <p:attrName>ppt_h</p:attrName>
                                        </p:attrNameLst>
                                      </p:cBhvr>
                                      <p:tavLst>
                                        <p:tav tm="0">
                                          <p:val>
                                            <p:fltVal val="0"/>
                                          </p:val>
                                        </p:tav>
                                        <p:tav tm="100000">
                                          <p:val>
                                            <p:strVal val="#ppt_h"/>
                                          </p:val>
                                        </p:tav>
                                      </p:tavLst>
                                    </p:anim>
                                    <p:animEffect transition="in" filter="fade">
                                      <p:cBhvr>
                                        <p:cTn id="38" dur="500"/>
                                        <p:tgtEl>
                                          <p:spTgt spid="50"/>
                                        </p:tgtEl>
                                      </p:cBhvr>
                                    </p:animEffect>
                                  </p:childTnLst>
                                </p:cTn>
                              </p:par>
                              <p:par>
                                <p:cTn id="39" presetID="53" presetClass="entr" presetSubtype="16" fill="hold" grpId="0" nodeType="withEffect">
                                  <p:stCondLst>
                                    <p:cond delay="0"/>
                                  </p:stCondLst>
                                  <p:childTnLst>
                                    <p:set>
                                      <p:cBhvr>
                                        <p:cTn id="40" dur="1" fill="hold">
                                          <p:stCondLst>
                                            <p:cond delay="0"/>
                                          </p:stCondLst>
                                        </p:cTn>
                                        <p:tgtEl>
                                          <p:spTgt spid="52"/>
                                        </p:tgtEl>
                                        <p:attrNameLst>
                                          <p:attrName>style.visibility</p:attrName>
                                        </p:attrNameLst>
                                      </p:cBhvr>
                                      <p:to>
                                        <p:strVal val="visible"/>
                                      </p:to>
                                    </p:set>
                                    <p:anim calcmode="lin" valueType="num">
                                      <p:cBhvr>
                                        <p:cTn id="41" dur="500" fill="hold"/>
                                        <p:tgtEl>
                                          <p:spTgt spid="52"/>
                                        </p:tgtEl>
                                        <p:attrNameLst>
                                          <p:attrName>ppt_w</p:attrName>
                                        </p:attrNameLst>
                                      </p:cBhvr>
                                      <p:tavLst>
                                        <p:tav tm="0">
                                          <p:val>
                                            <p:fltVal val="0"/>
                                          </p:val>
                                        </p:tav>
                                        <p:tav tm="100000">
                                          <p:val>
                                            <p:strVal val="#ppt_w"/>
                                          </p:val>
                                        </p:tav>
                                      </p:tavLst>
                                    </p:anim>
                                    <p:anim calcmode="lin" valueType="num">
                                      <p:cBhvr>
                                        <p:cTn id="42" dur="500" fill="hold"/>
                                        <p:tgtEl>
                                          <p:spTgt spid="52"/>
                                        </p:tgtEl>
                                        <p:attrNameLst>
                                          <p:attrName>ppt_h</p:attrName>
                                        </p:attrNameLst>
                                      </p:cBhvr>
                                      <p:tavLst>
                                        <p:tav tm="0">
                                          <p:val>
                                            <p:fltVal val="0"/>
                                          </p:val>
                                        </p:tav>
                                        <p:tav tm="100000">
                                          <p:val>
                                            <p:strVal val="#ppt_h"/>
                                          </p:val>
                                        </p:tav>
                                      </p:tavLst>
                                    </p:anim>
                                    <p:animEffect transition="in" filter="fade">
                                      <p:cBhvr>
                                        <p:cTn id="43" dur="500"/>
                                        <p:tgtEl>
                                          <p:spTgt spid="52"/>
                                        </p:tgtEl>
                                      </p:cBhvr>
                                    </p:animEffect>
                                  </p:childTnLst>
                                </p:cTn>
                              </p:par>
                              <p:par>
                                <p:cTn id="44" presetID="53" presetClass="entr" presetSubtype="16" fill="hold" grpId="0" nodeType="withEffect">
                                  <p:stCondLst>
                                    <p:cond delay="0"/>
                                  </p:stCondLst>
                                  <p:childTnLst>
                                    <p:set>
                                      <p:cBhvr>
                                        <p:cTn id="45" dur="1" fill="hold">
                                          <p:stCondLst>
                                            <p:cond delay="0"/>
                                          </p:stCondLst>
                                        </p:cTn>
                                        <p:tgtEl>
                                          <p:spTgt spid="63"/>
                                        </p:tgtEl>
                                        <p:attrNameLst>
                                          <p:attrName>style.visibility</p:attrName>
                                        </p:attrNameLst>
                                      </p:cBhvr>
                                      <p:to>
                                        <p:strVal val="visible"/>
                                      </p:to>
                                    </p:set>
                                    <p:anim calcmode="lin" valueType="num">
                                      <p:cBhvr>
                                        <p:cTn id="46" dur="500" fill="hold"/>
                                        <p:tgtEl>
                                          <p:spTgt spid="63"/>
                                        </p:tgtEl>
                                        <p:attrNameLst>
                                          <p:attrName>ppt_w</p:attrName>
                                        </p:attrNameLst>
                                      </p:cBhvr>
                                      <p:tavLst>
                                        <p:tav tm="0">
                                          <p:val>
                                            <p:fltVal val="0"/>
                                          </p:val>
                                        </p:tav>
                                        <p:tav tm="100000">
                                          <p:val>
                                            <p:strVal val="#ppt_w"/>
                                          </p:val>
                                        </p:tav>
                                      </p:tavLst>
                                    </p:anim>
                                    <p:anim calcmode="lin" valueType="num">
                                      <p:cBhvr>
                                        <p:cTn id="47" dur="500" fill="hold"/>
                                        <p:tgtEl>
                                          <p:spTgt spid="63"/>
                                        </p:tgtEl>
                                        <p:attrNameLst>
                                          <p:attrName>ppt_h</p:attrName>
                                        </p:attrNameLst>
                                      </p:cBhvr>
                                      <p:tavLst>
                                        <p:tav tm="0">
                                          <p:val>
                                            <p:fltVal val="0"/>
                                          </p:val>
                                        </p:tav>
                                        <p:tav tm="100000">
                                          <p:val>
                                            <p:strVal val="#ppt_h"/>
                                          </p:val>
                                        </p:tav>
                                      </p:tavLst>
                                    </p:anim>
                                    <p:animEffect transition="in" filter="fade">
                                      <p:cBhvr>
                                        <p:cTn id="48" dur="500"/>
                                        <p:tgtEl>
                                          <p:spTgt spid="63"/>
                                        </p:tgtEl>
                                      </p:cBhvr>
                                    </p:animEffect>
                                  </p:childTnLst>
                                </p:cTn>
                              </p:par>
                              <p:par>
                                <p:cTn id="49" presetID="53" presetClass="entr" presetSubtype="16" fill="hold" grpId="0" nodeType="withEffect">
                                  <p:stCondLst>
                                    <p:cond delay="0"/>
                                  </p:stCondLst>
                                  <p:childTnLst>
                                    <p:set>
                                      <p:cBhvr>
                                        <p:cTn id="50" dur="1" fill="hold">
                                          <p:stCondLst>
                                            <p:cond delay="0"/>
                                          </p:stCondLst>
                                        </p:cTn>
                                        <p:tgtEl>
                                          <p:spTgt spid="64"/>
                                        </p:tgtEl>
                                        <p:attrNameLst>
                                          <p:attrName>style.visibility</p:attrName>
                                        </p:attrNameLst>
                                      </p:cBhvr>
                                      <p:to>
                                        <p:strVal val="visible"/>
                                      </p:to>
                                    </p:set>
                                    <p:anim calcmode="lin" valueType="num">
                                      <p:cBhvr>
                                        <p:cTn id="51" dur="500" fill="hold"/>
                                        <p:tgtEl>
                                          <p:spTgt spid="64"/>
                                        </p:tgtEl>
                                        <p:attrNameLst>
                                          <p:attrName>ppt_w</p:attrName>
                                        </p:attrNameLst>
                                      </p:cBhvr>
                                      <p:tavLst>
                                        <p:tav tm="0">
                                          <p:val>
                                            <p:fltVal val="0"/>
                                          </p:val>
                                        </p:tav>
                                        <p:tav tm="100000">
                                          <p:val>
                                            <p:strVal val="#ppt_w"/>
                                          </p:val>
                                        </p:tav>
                                      </p:tavLst>
                                    </p:anim>
                                    <p:anim calcmode="lin" valueType="num">
                                      <p:cBhvr>
                                        <p:cTn id="52" dur="500" fill="hold"/>
                                        <p:tgtEl>
                                          <p:spTgt spid="64"/>
                                        </p:tgtEl>
                                        <p:attrNameLst>
                                          <p:attrName>ppt_h</p:attrName>
                                        </p:attrNameLst>
                                      </p:cBhvr>
                                      <p:tavLst>
                                        <p:tav tm="0">
                                          <p:val>
                                            <p:fltVal val="0"/>
                                          </p:val>
                                        </p:tav>
                                        <p:tav tm="100000">
                                          <p:val>
                                            <p:strVal val="#ppt_h"/>
                                          </p:val>
                                        </p:tav>
                                      </p:tavLst>
                                    </p:anim>
                                    <p:animEffect transition="in" filter="fade">
                                      <p:cBhvr>
                                        <p:cTn id="53" dur="500"/>
                                        <p:tgtEl>
                                          <p:spTgt spid="64"/>
                                        </p:tgtEl>
                                      </p:cBhvr>
                                    </p:animEffect>
                                  </p:childTnLst>
                                </p:cTn>
                              </p:par>
                              <p:par>
                                <p:cTn id="54" presetID="53" presetClass="entr" presetSubtype="16" fill="hold" grpId="0" nodeType="withEffect">
                                  <p:stCondLst>
                                    <p:cond delay="0"/>
                                  </p:stCondLst>
                                  <p:childTnLst>
                                    <p:set>
                                      <p:cBhvr>
                                        <p:cTn id="55" dur="1" fill="hold">
                                          <p:stCondLst>
                                            <p:cond delay="0"/>
                                          </p:stCondLst>
                                        </p:cTn>
                                        <p:tgtEl>
                                          <p:spTgt spid="65"/>
                                        </p:tgtEl>
                                        <p:attrNameLst>
                                          <p:attrName>style.visibility</p:attrName>
                                        </p:attrNameLst>
                                      </p:cBhvr>
                                      <p:to>
                                        <p:strVal val="visible"/>
                                      </p:to>
                                    </p:set>
                                    <p:anim calcmode="lin" valueType="num">
                                      <p:cBhvr>
                                        <p:cTn id="56" dur="500" fill="hold"/>
                                        <p:tgtEl>
                                          <p:spTgt spid="65"/>
                                        </p:tgtEl>
                                        <p:attrNameLst>
                                          <p:attrName>ppt_w</p:attrName>
                                        </p:attrNameLst>
                                      </p:cBhvr>
                                      <p:tavLst>
                                        <p:tav tm="0">
                                          <p:val>
                                            <p:fltVal val="0"/>
                                          </p:val>
                                        </p:tav>
                                        <p:tav tm="100000">
                                          <p:val>
                                            <p:strVal val="#ppt_w"/>
                                          </p:val>
                                        </p:tav>
                                      </p:tavLst>
                                    </p:anim>
                                    <p:anim calcmode="lin" valueType="num">
                                      <p:cBhvr>
                                        <p:cTn id="57" dur="500" fill="hold"/>
                                        <p:tgtEl>
                                          <p:spTgt spid="65"/>
                                        </p:tgtEl>
                                        <p:attrNameLst>
                                          <p:attrName>ppt_h</p:attrName>
                                        </p:attrNameLst>
                                      </p:cBhvr>
                                      <p:tavLst>
                                        <p:tav tm="0">
                                          <p:val>
                                            <p:fltVal val="0"/>
                                          </p:val>
                                        </p:tav>
                                        <p:tav tm="100000">
                                          <p:val>
                                            <p:strVal val="#ppt_h"/>
                                          </p:val>
                                        </p:tav>
                                      </p:tavLst>
                                    </p:anim>
                                    <p:animEffect transition="in" filter="fade">
                                      <p:cBhvr>
                                        <p:cTn id="58" dur="500"/>
                                        <p:tgtEl>
                                          <p:spTgt spid="65"/>
                                        </p:tgtEl>
                                      </p:cBhvr>
                                    </p:animEffect>
                                  </p:childTnLst>
                                </p:cTn>
                              </p:par>
                              <p:par>
                                <p:cTn id="59" presetID="53" presetClass="entr" presetSubtype="16" fill="hold" grpId="0" nodeType="withEffect">
                                  <p:stCondLst>
                                    <p:cond delay="0"/>
                                  </p:stCondLst>
                                  <p:childTnLst>
                                    <p:set>
                                      <p:cBhvr>
                                        <p:cTn id="60" dur="1" fill="hold">
                                          <p:stCondLst>
                                            <p:cond delay="0"/>
                                          </p:stCondLst>
                                        </p:cTn>
                                        <p:tgtEl>
                                          <p:spTgt spid="66"/>
                                        </p:tgtEl>
                                        <p:attrNameLst>
                                          <p:attrName>style.visibility</p:attrName>
                                        </p:attrNameLst>
                                      </p:cBhvr>
                                      <p:to>
                                        <p:strVal val="visible"/>
                                      </p:to>
                                    </p:set>
                                    <p:anim calcmode="lin" valueType="num">
                                      <p:cBhvr>
                                        <p:cTn id="61" dur="500" fill="hold"/>
                                        <p:tgtEl>
                                          <p:spTgt spid="66"/>
                                        </p:tgtEl>
                                        <p:attrNameLst>
                                          <p:attrName>ppt_w</p:attrName>
                                        </p:attrNameLst>
                                      </p:cBhvr>
                                      <p:tavLst>
                                        <p:tav tm="0">
                                          <p:val>
                                            <p:fltVal val="0"/>
                                          </p:val>
                                        </p:tav>
                                        <p:tav tm="100000">
                                          <p:val>
                                            <p:strVal val="#ppt_w"/>
                                          </p:val>
                                        </p:tav>
                                      </p:tavLst>
                                    </p:anim>
                                    <p:anim calcmode="lin" valueType="num">
                                      <p:cBhvr>
                                        <p:cTn id="62" dur="500" fill="hold"/>
                                        <p:tgtEl>
                                          <p:spTgt spid="66"/>
                                        </p:tgtEl>
                                        <p:attrNameLst>
                                          <p:attrName>ppt_h</p:attrName>
                                        </p:attrNameLst>
                                      </p:cBhvr>
                                      <p:tavLst>
                                        <p:tav tm="0">
                                          <p:val>
                                            <p:fltVal val="0"/>
                                          </p:val>
                                        </p:tav>
                                        <p:tav tm="100000">
                                          <p:val>
                                            <p:strVal val="#ppt_h"/>
                                          </p:val>
                                        </p:tav>
                                      </p:tavLst>
                                    </p:anim>
                                    <p:animEffect transition="in" filter="fade">
                                      <p:cBhvr>
                                        <p:cTn id="63" dur="500"/>
                                        <p:tgtEl>
                                          <p:spTgt spid="66"/>
                                        </p:tgtEl>
                                      </p:cBhvr>
                                    </p:animEffect>
                                  </p:childTnLst>
                                </p:cTn>
                              </p:par>
                            </p:childTnLst>
                          </p:cTn>
                        </p:par>
                        <p:par>
                          <p:cTn id="64" fill="hold">
                            <p:stCondLst>
                              <p:cond delay="1000"/>
                            </p:stCondLst>
                            <p:childTnLst>
                              <p:par>
                                <p:cTn id="65" presetID="22" presetClass="entr" presetSubtype="8" fill="hold" nodeType="afterEffect">
                                  <p:stCondLst>
                                    <p:cond delay="0"/>
                                  </p:stCondLst>
                                  <p:childTnLst>
                                    <p:set>
                                      <p:cBhvr>
                                        <p:cTn id="66" dur="1" fill="hold">
                                          <p:stCondLst>
                                            <p:cond delay="0"/>
                                          </p:stCondLst>
                                        </p:cTn>
                                        <p:tgtEl>
                                          <p:spTgt spid="67"/>
                                        </p:tgtEl>
                                        <p:attrNameLst>
                                          <p:attrName>style.visibility</p:attrName>
                                        </p:attrNameLst>
                                      </p:cBhvr>
                                      <p:to>
                                        <p:strVal val="visible"/>
                                      </p:to>
                                    </p:set>
                                    <p:animEffect transition="in" filter="wipe(left)">
                                      <p:cBhvr>
                                        <p:cTn id="67" dur="500"/>
                                        <p:tgtEl>
                                          <p:spTgt spid="6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2" grpId="0"/>
      <p:bldP spid="58" grpId="0"/>
      <p:bldP spid="63" grpId="0"/>
      <p:bldP spid="64" grpId="0"/>
      <p:bldP spid="65" grpId="0"/>
      <p:bldP spid="66"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433"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8434"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8435"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8436"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8437"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14</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18438"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8439"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8440" name="Rectangle 12"/>
          <p:cNvSpPr/>
          <p:nvPr/>
        </p:nvSpPr>
        <p:spPr>
          <a:xfrm>
            <a:off x="3587354" y="1311329"/>
            <a:ext cx="1969294" cy="133350"/>
          </a:xfrm>
          <a:prstGeom prst="rect">
            <a:avLst/>
          </a:prstGeom>
          <a:solidFill>
            <a:srgbClr val="018DC9"/>
          </a:solidFill>
          <a:ln w="9525">
            <a:noFill/>
          </a:ln>
        </p:spPr>
        <p:txBody>
          <a:bodyPr anchor="ctr"/>
          <a:lstStyle/>
          <a:p>
            <a:pPr lvl="0" algn="ctr" eaLnBrk="1" hangingPunct="1"/>
            <a:endParaRPr lang="en-US" altLang="zh-CN" sz="1350" dirty="0">
              <a:solidFill>
                <a:srgbClr val="FFFFFF"/>
              </a:solidFill>
              <a:latin typeface="Calibri" panose="020F0502020204030204" pitchFamily="34" charset="0"/>
              <a:ea typeface="宋体" panose="02010600030101010101" pitchFamily="2" charset="-122"/>
            </a:endParaRPr>
          </a:p>
        </p:txBody>
      </p:sp>
      <p:sp>
        <p:nvSpPr>
          <p:cNvPr id="18441" name="Rectangle 13"/>
          <p:cNvSpPr/>
          <p:nvPr/>
        </p:nvSpPr>
        <p:spPr>
          <a:xfrm>
            <a:off x="1616869" y="1311329"/>
            <a:ext cx="1970485" cy="133350"/>
          </a:xfrm>
          <a:prstGeom prst="rect">
            <a:avLst/>
          </a:prstGeom>
          <a:solidFill>
            <a:srgbClr val="0A4383"/>
          </a:solidFill>
          <a:ln w="9525">
            <a:noFill/>
          </a:ln>
        </p:spPr>
        <p:txBody>
          <a:bodyPr anchor="ctr"/>
          <a:lstStyle/>
          <a:p>
            <a:pPr lvl="0" algn="ctr" eaLnBrk="1" hangingPunct="1"/>
            <a:endParaRPr lang="en-US" altLang="zh-CN" sz="1350" dirty="0">
              <a:solidFill>
                <a:srgbClr val="FFFFFF"/>
              </a:solidFill>
              <a:latin typeface="Calibri" panose="020F0502020204030204" pitchFamily="34" charset="0"/>
              <a:ea typeface="宋体" panose="02010600030101010101" pitchFamily="2" charset="-122"/>
            </a:endParaRPr>
          </a:p>
        </p:txBody>
      </p:sp>
      <p:sp>
        <p:nvSpPr>
          <p:cNvPr id="18442" name="Rectangle 14"/>
          <p:cNvSpPr/>
          <p:nvPr/>
        </p:nvSpPr>
        <p:spPr>
          <a:xfrm>
            <a:off x="5547122" y="1311329"/>
            <a:ext cx="1970484" cy="133350"/>
          </a:xfrm>
          <a:prstGeom prst="rect">
            <a:avLst/>
          </a:prstGeom>
          <a:solidFill>
            <a:srgbClr val="404040"/>
          </a:solidFill>
          <a:ln w="9525">
            <a:noFill/>
          </a:ln>
        </p:spPr>
        <p:txBody>
          <a:bodyPr anchor="ctr"/>
          <a:lstStyle/>
          <a:p>
            <a:pPr lvl="0" algn="ctr" eaLnBrk="1" hangingPunct="1"/>
            <a:endParaRPr lang="en-US" altLang="zh-CN" sz="1350" dirty="0">
              <a:solidFill>
                <a:srgbClr val="FFFFFF"/>
              </a:solidFill>
              <a:latin typeface="Calibri" panose="020F0502020204030204" pitchFamily="34" charset="0"/>
              <a:ea typeface="宋体" panose="02010600030101010101" pitchFamily="2" charset="-122"/>
            </a:endParaRPr>
          </a:p>
        </p:txBody>
      </p:sp>
      <p:sp>
        <p:nvSpPr>
          <p:cNvPr id="18443" name="Rectangle 16"/>
          <p:cNvSpPr/>
          <p:nvPr/>
        </p:nvSpPr>
        <p:spPr>
          <a:xfrm>
            <a:off x="3587354" y="3311579"/>
            <a:ext cx="1969294" cy="132159"/>
          </a:xfrm>
          <a:prstGeom prst="rect">
            <a:avLst/>
          </a:prstGeom>
          <a:solidFill>
            <a:srgbClr val="018DC9"/>
          </a:solidFill>
          <a:ln w="9525">
            <a:noFill/>
          </a:ln>
        </p:spPr>
        <p:txBody>
          <a:bodyPr anchor="ctr"/>
          <a:lstStyle/>
          <a:p>
            <a:pPr lvl="0" algn="ctr" eaLnBrk="1" hangingPunct="1"/>
            <a:endParaRPr lang="en-US" altLang="zh-CN" sz="1350" dirty="0">
              <a:solidFill>
                <a:srgbClr val="FFFFFF"/>
              </a:solidFill>
              <a:latin typeface="Calibri" panose="020F0502020204030204" pitchFamily="34" charset="0"/>
              <a:ea typeface="宋体" panose="02010600030101010101" pitchFamily="2" charset="-122"/>
            </a:endParaRPr>
          </a:p>
        </p:txBody>
      </p:sp>
      <p:sp>
        <p:nvSpPr>
          <p:cNvPr id="18444" name="Rectangle 17"/>
          <p:cNvSpPr/>
          <p:nvPr/>
        </p:nvSpPr>
        <p:spPr>
          <a:xfrm>
            <a:off x="1616869" y="3311579"/>
            <a:ext cx="1970485" cy="132159"/>
          </a:xfrm>
          <a:prstGeom prst="rect">
            <a:avLst/>
          </a:prstGeom>
          <a:solidFill>
            <a:srgbClr val="0A4383"/>
          </a:solidFill>
          <a:ln w="9525">
            <a:noFill/>
          </a:ln>
        </p:spPr>
        <p:txBody>
          <a:bodyPr anchor="ctr"/>
          <a:lstStyle/>
          <a:p>
            <a:pPr lvl="0" algn="ctr" eaLnBrk="1" hangingPunct="1"/>
            <a:endParaRPr lang="en-US" altLang="zh-CN" sz="1350" dirty="0">
              <a:solidFill>
                <a:srgbClr val="FFFFFF"/>
              </a:solidFill>
              <a:latin typeface="Calibri" panose="020F0502020204030204" pitchFamily="34" charset="0"/>
              <a:ea typeface="宋体" panose="02010600030101010101" pitchFamily="2" charset="-122"/>
            </a:endParaRPr>
          </a:p>
        </p:txBody>
      </p:sp>
      <p:sp>
        <p:nvSpPr>
          <p:cNvPr id="18445" name="Rectangle 18"/>
          <p:cNvSpPr/>
          <p:nvPr/>
        </p:nvSpPr>
        <p:spPr>
          <a:xfrm>
            <a:off x="5547122" y="3310388"/>
            <a:ext cx="1970484" cy="132160"/>
          </a:xfrm>
          <a:prstGeom prst="rect">
            <a:avLst/>
          </a:prstGeom>
          <a:solidFill>
            <a:srgbClr val="404040"/>
          </a:solidFill>
          <a:ln w="9525">
            <a:noFill/>
          </a:ln>
        </p:spPr>
        <p:txBody>
          <a:bodyPr anchor="ctr"/>
          <a:lstStyle/>
          <a:p>
            <a:pPr lvl="0" algn="ctr" eaLnBrk="1" hangingPunct="1"/>
            <a:endParaRPr lang="en-US" altLang="zh-CN" sz="1350" dirty="0">
              <a:solidFill>
                <a:srgbClr val="FFFFFF"/>
              </a:solidFill>
              <a:latin typeface="Calibri" panose="020F0502020204030204" pitchFamily="34" charset="0"/>
              <a:ea typeface="宋体" panose="02010600030101010101" pitchFamily="2" charset="-122"/>
            </a:endParaRPr>
          </a:p>
        </p:txBody>
      </p:sp>
      <p:sp>
        <p:nvSpPr>
          <p:cNvPr id="18446" name="矩形 21"/>
          <p:cNvSpPr/>
          <p:nvPr/>
        </p:nvSpPr>
        <p:spPr>
          <a:xfrm>
            <a:off x="997744" y="4137872"/>
            <a:ext cx="7148513" cy="383540"/>
          </a:xfrm>
          <a:prstGeom prst="rect">
            <a:avLst/>
          </a:prstGeom>
          <a:noFill/>
          <a:ln w="9525">
            <a:noFill/>
          </a:ln>
        </p:spPr>
        <p:txBody>
          <a:bodyPr lIns="0" tIns="0" rIns="0" bIns="0" anchor="t">
            <a:spAutoFit/>
          </a:bodyPr>
          <a:lstStyle/>
          <a:p>
            <a:pPr lvl="0" algn="ctr" defTabSz="1216025" eaLnBrk="1" hangingPunct="1">
              <a:lnSpc>
                <a:spcPct val="120000"/>
              </a:lnSpc>
              <a:spcBef>
                <a:spcPct val="20000"/>
              </a:spcBef>
            </a:pPr>
            <a:r>
              <a:rPr lang="zh-CN" altLang="en-US" sz="1050" dirty="0">
                <a:solidFill>
                  <a:srgbClr val="445469"/>
                </a:solidFill>
                <a:latin typeface="微软雅黑" panose="020B0503020204020204" pitchFamily="34" charset="-122"/>
                <a:ea typeface="微软雅黑" panose="020B0503020204020204" pitchFamily="34" charset="-122"/>
                <a:sym typeface="Arial" panose="020B0604020202020204" pitchFamily="34" charset="0"/>
              </a:rPr>
              <a:t>单击此处编辑您要的内容，建议您在展示时采用微软雅黑字体，本模版所有图形线条及其相应素材均可自由编辑、改色、替换。更多使用说明和作品请详阅模版最末的使用手册。</a:t>
            </a:r>
            <a:endParaRPr lang="en-US" altLang="zh-CN" sz="1050" dirty="0">
              <a:solidFill>
                <a:srgbClr val="445469"/>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18447" name="TextBox 13"/>
          <p:cNvSpPr txBox="1"/>
          <p:nvPr/>
        </p:nvSpPr>
        <p:spPr>
          <a:xfrm>
            <a:off x="3695700" y="3819975"/>
            <a:ext cx="1752600" cy="195580"/>
          </a:xfrm>
          <a:prstGeom prst="rect">
            <a:avLst/>
          </a:prstGeom>
          <a:noFill/>
          <a:ln w="9525">
            <a:noFill/>
          </a:ln>
        </p:spPr>
        <p:txBody>
          <a:bodyPr lIns="0" tIns="0" rIns="0" bIns="0" anchor="t">
            <a:spAutoFit/>
          </a:bodyPr>
          <a:lstStyle/>
          <a:p>
            <a:pPr lvl="0" algn="ctr" defTabSz="1216025" eaLnBrk="1" hangingPunct="1">
              <a:spcBef>
                <a:spcPct val="20000"/>
              </a:spcBef>
            </a:pPr>
            <a:r>
              <a:rPr lang="zh-CN" altLang="en-US" sz="1200" b="1" dirty="0">
                <a:solidFill>
                  <a:srgbClr val="445469"/>
                </a:solidFill>
                <a:latin typeface="Arial" panose="020B0604020202020204" pitchFamily="34" charset="0"/>
                <a:ea typeface="微软雅黑" panose="020B0503020204020204" pitchFamily="34" charset="-122"/>
                <a:sym typeface="Arial" panose="020B0604020202020204" pitchFamily="34" charset="0"/>
              </a:rPr>
              <a:t>单击编辑标题</a:t>
            </a:r>
            <a:endParaRPr lang="en-US" altLang="zh-CN" sz="1200" b="1" dirty="0">
              <a:solidFill>
                <a:srgbClr val="445469"/>
              </a:solidFill>
              <a:latin typeface="Arial" panose="020B0604020202020204" pitchFamily="34" charset="0"/>
              <a:ea typeface="微软雅黑" panose="020B0503020204020204" pitchFamily="34" charset="-122"/>
              <a:sym typeface="Arial" panose="020B0604020202020204" pitchFamily="34" charset="0"/>
            </a:endParaRPr>
          </a:p>
        </p:txBody>
      </p:sp>
      <p:pic>
        <p:nvPicPr>
          <p:cNvPr id="18448" name="图片 23"/>
          <p:cNvPicPr>
            <a:picLocks noChangeAspect="1"/>
          </p:cNvPicPr>
          <p:nvPr/>
        </p:nvPicPr>
        <p:blipFill>
          <a:blip r:embed="rId3" cstate="screen">
            <a:extLst>
              <a:ext uri="{28A0092B-C50C-407E-A947-70E740481C1C}">
                <a14:useLocalDpi xmlns:a14="http://schemas.microsoft.com/office/drawing/2010/main"/>
              </a:ext>
            </a:extLst>
          </a:blip>
          <a:srcRect/>
          <a:stretch>
            <a:fillRect/>
          </a:stretch>
        </p:blipFill>
        <p:spPr>
          <a:xfrm>
            <a:off x="0" y="1436344"/>
            <a:ext cx="9144000" cy="1884760"/>
          </a:xfrm>
          <a:prstGeom prst="rect">
            <a:avLst/>
          </a:prstGeom>
          <a:noFill/>
          <a:ln w="9525">
            <a:noFill/>
          </a:ln>
        </p:spPr>
      </p:pic>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Tree>
  </p:cSld>
  <p:clrMapOvr>
    <a:masterClrMapping/>
  </p:clrMapOvr>
  <p:transition advClick="0" advTm="3000"/>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457"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19458"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9459"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19460"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19461"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15</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19462"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19463"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42" name="任意多边形 41"/>
          <p:cNvSpPr/>
          <p:nvPr/>
        </p:nvSpPr>
        <p:spPr>
          <a:xfrm rot="18900000" flipH="1" flipV="1">
            <a:off x="5012039" y="1993664"/>
            <a:ext cx="1347706" cy="2699316"/>
          </a:xfrm>
          <a:custGeom>
            <a:avLst/>
            <a:gdLst>
              <a:gd name="connsiteX0" fmla="*/ 255574 w 1520778"/>
              <a:gd name="connsiteY0" fmla="*/ 2887114 h 2887114"/>
              <a:gd name="connsiteX1" fmla="*/ 1264783 w 1520778"/>
              <a:gd name="connsiteY1" fmla="*/ 2887114 h 2887114"/>
              <a:gd name="connsiteX2" fmla="*/ 1264783 w 1520778"/>
              <a:gd name="connsiteY2" fmla="*/ 2323543 h 2887114"/>
              <a:gd name="connsiteX3" fmla="*/ 1264628 w 1520778"/>
              <a:gd name="connsiteY3" fmla="*/ 2323543 h 2887114"/>
              <a:gd name="connsiteX4" fmla="*/ 1264627 w 1520778"/>
              <a:gd name="connsiteY4" fmla="*/ 898812 h 2887114"/>
              <a:gd name="connsiteX5" fmla="*/ 1272244 w 1520778"/>
              <a:gd name="connsiteY5" fmla="*/ 906947 h 2887114"/>
              <a:gd name="connsiteX6" fmla="*/ 1478137 w 1520778"/>
              <a:gd name="connsiteY6" fmla="*/ 906946 h 2887114"/>
              <a:gd name="connsiteX7" fmla="*/ 1478137 w 1520778"/>
              <a:gd name="connsiteY7" fmla="*/ 687063 h 2887114"/>
              <a:gd name="connsiteX8" fmla="*/ 1464592 w 1520778"/>
              <a:gd name="connsiteY8" fmla="*/ 672597 h 2887114"/>
              <a:gd name="connsiteX9" fmla="*/ 1457674 w 1520778"/>
              <a:gd name="connsiteY9" fmla="*/ 663080 h 2887114"/>
              <a:gd name="connsiteX10" fmla="*/ 890811 w 1520778"/>
              <a:gd name="connsiteY10" fmla="*/ 57693 h 2887114"/>
              <a:gd name="connsiteX11" fmla="*/ 760389 w 1520778"/>
              <a:gd name="connsiteY11" fmla="*/ 0 h 2887114"/>
              <a:gd name="connsiteX12" fmla="*/ 629968 w 1520778"/>
              <a:gd name="connsiteY12" fmla="*/ 57693 h 2887114"/>
              <a:gd name="connsiteX13" fmla="*/ 63103 w 1520778"/>
              <a:gd name="connsiteY13" fmla="*/ 663080 h 2887114"/>
              <a:gd name="connsiteX14" fmla="*/ 56184 w 1520778"/>
              <a:gd name="connsiteY14" fmla="*/ 672600 h 2887114"/>
              <a:gd name="connsiteX15" fmla="*/ 42642 w 1520778"/>
              <a:gd name="connsiteY15" fmla="*/ 687063 h 2887114"/>
              <a:gd name="connsiteX16" fmla="*/ 42642 w 1520778"/>
              <a:gd name="connsiteY16" fmla="*/ 906946 h 2887114"/>
              <a:gd name="connsiteX17" fmla="*/ 248534 w 1520778"/>
              <a:gd name="connsiteY17" fmla="*/ 906947 h 2887114"/>
              <a:gd name="connsiteX18" fmla="*/ 256150 w 1520778"/>
              <a:gd name="connsiteY18" fmla="*/ 898813 h 2887114"/>
              <a:gd name="connsiteX19" fmla="*/ 256150 w 1520778"/>
              <a:gd name="connsiteY19" fmla="*/ 2323543 h 2887114"/>
              <a:gd name="connsiteX20" fmla="*/ 255573 w 1520778"/>
              <a:gd name="connsiteY20" fmla="*/ 2323543 h 2887114"/>
              <a:gd name="connsiteX0-1" fmla="*/ 255574 w 1520778"/>
              <a:gd name="connsiteY0-2" fmla="*/ 2887114 h 2887114"/>
              <a:gd name="connsiteX1-3" fmla="*/ 1264783 w 1520778"/>
              <a:gd name="connsiteY1-4" fmla="*/ 2887114 h 2887114"/>
              <a:gd name="connsiteX2-5" fmla="*/ 1264783 w 1520778"/>
              <a:gd name="connsiteY2-6" fmla="*/ 2323543 h 2887114"/>
              <a:gd name="connsiteX3-7" fmla="*/ 1264628 w 1520778"/>
              <a:gd name="connsiteY3-8" fmla="*/ 2323543 h 2887114"/>
              <a:gd name="connsiteX4-9" fmla="*/ 1264627 w 1520778"/>
              <a:gd name="connsiteY4-10" fmla="*/ 898812 h 2887114"/>
              <a:gd name="connsiteX5-11" fmla="*/ 1272244 w 1520778"/>
              <a:gd name="connsiteY5-12" fmla="*/ 906947 h 2887114"/>
              <a:gd name="connsiteX6-13" fmla="*/ 1478137 w 1520778"/>
              <a:gd name="connsiteY6-14" fmla="*/ 906946 h 2887114"/>
              <a:gd name="connsiteX7-15" fmla="*/ 1478137 w 1520778"/>
              <a:gd name="connsiteY7-16" fmla="*/ 687063 h 2887114"/>
              <a:gd name="connsiteX8-17" fmla="*/ 1464592 w 1520778"/>
              <a:gd name="connsiteY8-18" fmla="*/ 672597 h 2887114"/>
              <a:gd name="connsiteX9-19" fmla="*/ 1457674 w 1520778"/>
              <a:gd name="connsiteY9-20" fmla="*/ 663080 h 2887114"/>
              <a:gd name="connsiteX10-21" fmla="*/ 890811 w 1520778"/>
              <a:gd name="connsiteY10-22" fmla="*/ 57693 h 2887114"/>
              <a:gd name="connsiteX11-23" fmla="*/ 760389 w 1520778"/>
              <a:gd name="connsiteY11-24" fmla="*/ 0 h 2887114"/>
              <a:gd name="connsiteX12-25" fmla="*/ 629968 w 1520778"/>
              <a:gd name="connsiteY12-26" fmla="*/ 57693 h 2887114"/>
              <a:gd name="connsiteX13-27" fmla="*/ 63103 w 1520778"/>
              <a:gd name="connsiteY13-28" fmla="*/ 663080 h 2887114"/>
              <a:gd name="connsiteX14-29" fmla="*/ 56184 w 1520778"/>
              <a:gd name="connsiteY14-30" fmla="*/ 672600 h 2887114"/>
              <a:gd name="connsiteX15-31" fmla="*/ 42642 w 1520778"/>
              <a:gd name="connsiteY15-32" fmla="*/ 687063 h 2887114"/>
              <a:gd name="connsiteX16-33" fmla="*/ 42642 w 1520778"/>
              <a:gd name="connsiteY16-34" fmla="*/ 906946 h 2887114"/>
              <a:gd name="connsiteX17-35" fmla="*/ 248534 w 1520778"/>
              <a:gd name="connsiteY17-36" fmla="*/ 906947 h 2887114"/>
              <a:gd name="connsiteX18-37" fmla="*/ 256150 w 1520778"/>
              <a:gd name="connsiteY18-38" fmla="*/ 2323543 h 2887114"/>
              <a:gd name="connsiteX19-39" fmla="*/ 255573 w 1520778"/>
              <a:gd name="connsiteY19-40" fmla="*/ 2323543 h 2887114"/>
              <a:gd name="connsiteX20-41" fmla="*/ 255574 w 1520778"/>
              <a:gd name="connsiteY20-42" fmla="*/ 2887114 h 2887114"/>
              <a:gd name="connsiteX0-43" fmla="*/ 248045 w 1513249"/>
              <a:gd name="connsiteY0-44" fmla="*/ 2887114 h 2887114"/>
              <a:gd name="connsiteX1-45" fmla="*/ 1257254 w 1513249"/>
              <a:gd name="connsiteY1-46" fmla="*/ 2887114 h 2887114"/>
              <a:gd name="connsiteX2-47" fmla="*/ 1257254 w 1513249"/>
              <a:gd name="connsiteY2-48" fmla="*/ 2323543 h 2887114"/>
              <a:gd name="connsiteX3-49" fmla="*/ 1257099 w 1513249"/>
              <a:gd name="connsiteY3-50" fmla="*/ 2323543 h 2887114"/>
              <a:gd name="connsiteX4-51" fmla="*/ 1257098 w 1513249"/>
              <a:gd name="connsiteY4-52" fmla="*/ 898812 h 2887114"/>
              <a:gd name="connsiteX5-53" fmla="*/ 1264715 w 1513249"/>
              <a:gd name="connsiteY5-54" fmla="*/ 906947 h 2887114"/>
              <a:gd name="connsiteX6-55" fmla="*/ 1470608 w 1513249"/>
              <a:gd name="connsiteY6-56" fmla="*/ 906946 h 2887114"/>
              <a:gd name="connsiteX7-57" fmla="*/ 1470608 w 1513249"/>
              <a:gd name="connsiteY7-58" fmla="*/ 687063 h 2887114"/>
              <a:gd name="connsiteX8-59" fmla="*/ 1457063 w 1513249"/>
              <a:gd name="connsiteY8-60" fmla="*/ 672597 h 2887114"/>
              <a:gd name="connsiteX9-61" fmla="*/ 1450145 w 1513249"/>
              <a:gd name="connsiteY9-62" fmla="*/ 663080 h 2887114"/>
              <a:gd name="connsiteX10-63" fmla="*/ 883282 w 1513249"/>
              <a:gd name="connsiteY10-64" fmla="*/ 57693 h 2887114"/>
              <a:gd name="connsiteX11-65" fmla="*/ 752860 w 1513249"/>
              <a:gd name="connsiteY11-66" fmla="*/ 0 h 2887114"/>
              <a:gd name="connsiteX12-67" fmla="*/ 622439 w 1513249"/>
              <a:gd name="connsiteY12-68" fmla="*/ 57693 h 2887114"/>
              <a:gd name="connsiteX13-69" fmla="*/ 55574 w 1513249"/>
              <a:gd name="connsiteY13-70" fmla="*/ 663080 h 2887114"/>
              <a:gd name="connsiteX14-71" fmla="*/ 48655 w 1513249"/>
              <a:gd name="connsiteY14-72" fmla="*/ 672600 h 2887114"/>
              <a:gd name="connsiteX15-73" fmla="*/ 35113 w 1513249"/>
              <a:gd name="connsiteY15-74" fmla="*/ 687063 h 2887114"/>
              <a:gd name="connsiteX16-75" fmla="*/ 35113 w 1513249"/>
              <a:gd name="connsiteY16-76" fmla="*/ 906946 h 2887114"/>
              <a:gd name="connsiteX17-77" fmla="*/ 248621 w 1513249"/>
              <a:gd name="connsiteY17-78" fmla="*/ 2323543 h 2887114"/>
              <a:gd name="connsiteX18-79" fmla="*/ 248044 w 1513249"/>
              <a:gd name="connsiteY18-80" fmla="*/ 2323543 h 2887114"/>
              <a:gd name="connsiteX19-81" fmla="*/ 248045 w 1513249"/>
              <a:gd name="connsiteY19-82" fmla="*/ 2887114 h 2887114"/>
              <a:gd name="connsiteX0-83" fmla="*/ 248045 w 1513249"/>
              <a:gd name="connsiteY0-84" fmla="*/ 2887114 h 2887114"/>
              <a:gd name="connsiteX1-85" fmla="*/ 1257254 w 1513249"/>
              <a:gd name="connsiteY1-86" fmla="*/ 2887114 h 2887114"/>
              <a:gd name="connsiteX2-87" fmla="*/ 1257254 w 1513249"/>
              <a:gd name="connsiteY2-88" fmla="*/ 2323543 h 2887114"/>
              <a:gd name="connsiteX3-89" fmla="*/ 1257099 w 1513249"/>
              <a:gd name="connsiteY3-90" fmla="*/ 2323543 h 2887114"/>
              <a:gd name="connsiteX4-91" fmla="*/ 1257098 w 1513249"/>
              <a:gd name="connsiteY4-92" fmla="*/ 898812 h 2887114"/>
              <a:gd name="connsiteX5-93" fmla="*/ 1470608 w 1513249"/>
              <a:gd name="connsiteY5-94" fmla="*/ 906946 h 2887114"/>
              <a:gd name="connsiteX6-95" fmla="*/ 1470608 w 1513249"/>
              <a:gd name="connsiteY6-96" fmla="*/ 687063 h 2887114"/>
              <a:gd name="connsiteX7-97" fmla="*/ 1457063 w 1513249"/>
              <a:gd name="connsiteY7-98" fmla="*/ 672597 h 2887114"/>
              <a:gd name="connsiteX8-99" fmla="*/ 1450145 w 1513249"/>
              <a:gd name="connsiteY8-100" fmla="*/ 663080 h 2887114"/>
              <a:gd name="connsiteX9-101" fmla="*/ 883282 w 1513249"/>
              <a:gd name="connsiteY9-102" fmla="*/ 57693 h 2887114"/>
              <a:gd name="connsiteX10-103" fmla="*/ 752860 w 1513249"/>
              <a:gd name="connsiteY10-104" fmla="*/ 0 h 2887114"/>
              <a:gd name="connsiteX11-105" fmla="*/ 622439 w 1513249"/>
              <a:gd name="connsiteY11-106" fmla="*/ 57693 h 2887114"/>
              <a:gd name="connsiteX12-107" fmla="*/ 55574 w 1513249"/>
              <a:gd name="connsiteY12-108" fmla="*/ 663080 h 2887114"/>
              <a:gd name="connsiteX13-109" fmla="*/ 48655 w 1513249"/>
              <a:gd name="connsiteY13-110" fmla="*/ 672600 h 2887114"/>
              <a:gd name="connsiteX14-111" fmla="*/ 35113 w 1513249"/>
              <a:gd name="connsiteY14-112" fmla="*/ 687063 h 2887114"/>
              <a:gd name="connsiteX15-113" fmla="*/ 35113 w 1513249"/>
              <a:gd name="connsiteY15-114" fmla="*/ 906946 h 2887114"/>
              <a:gd name="connsiteX16-115" fmla="*/ 248621 w 1513249"/>
              <a:gd name="connsiteY16-116" fmla="*/ 2323543 h 2887114"/>
              <a:gd name="connsiteX17-117" fmla="*/ 248044 w 1513249"/>
              <a:gd name="connsiteY17-118" fmla="*/ 2323543 h 2887114"/>
              <a:gd name="connsiteX18-119" fmla="*/ 248045 w 1513249"/>
              <a:gd name="connsiteY18-120" fmla="*/ 2887114 h 2887114"/>
              <a:gd name="connsiteX0-121" fmla="*/ 248045 w 1513249"/>
              <a:gd name="connsiteY0-122" fmla="*/ 2887114 h 2887114"/>
              <a:gd name="connsiteX1-123" fmla="*/ 1257254 w 1513249"/>
              <a:gd name="connsiteY1-124" fmla="*/ 2887114 h 2887114"/>
              <a:gd name="connsiteX2-125" fmla="*/ 1257254 w 1513249"/>
              <a:gd name="connsiteY2-126" fmla="*/ 2323543 h 2887114"/>
              <a:gd name="connsiteX3-127" fmla="*/ 1257099 w 1513249"/>
              <a:gd name="connsiteY3-128" fmla="*/ 2323543 h 2887114"/>
              <a:gd name="connsiteX4-129" fmla="*/ 1470608 w 1513249"/>
              <a:gd name="connsiteY4-130" fmla="*/ 906946 h 2887114"/>
              <a:gd name="connsiteX5-131" fmla="*/ 1470608 w 1513249"/>
              <a:gd name="connsiteY5-132" fmla="*/ 687063 h 2887114"/>
              <a:gd name="connsiteX6-133" fmla="*/ 1457063 w 1513249"/>
              <a:gd name="connsiteY6-134" fmla="*/ 672597 h 2887114"/>
              <a:gd name="connsiteX7-135" fmla="*/ 1450145 w 1513249"/>
              <a:gd name="connsiteY7-136" fmla="*/ 663080 h 2887114"/>
              <a:gd name="connsiteX8-137" fmla="*/ 883282 w 1513249"/>
              <a:gd name="connsiteY8-138" fmla="*/ 57693 h 2887114"/>
              <a:gd name="connsiteX9-139" fmla="*/ 752860 w 1513249"/>
              <a:gd name="connsiteY9-140" fmla="*/ 0 h 2887114"/>
              <a:gd name="connsiteX10-141" fmla="*/ 622439 w 1513249"/>
              <a:gd name="connsiteY10-142" fmla="*/ 57693 h 2887114"/>
              <a:gd name="connsiteX11-143" fmla="*/ 55574 w 1513249"/>
              <a:gd name="connsiteY11-144" fmla="*/ 663080 h 2887114"/>
              <a:gd name="connsiteX12-145" fmla="*/ 48655 w 1513249"/>
              <a:gd name="connsiteY12-146" fmla="*/ 672600 h 2887114"/>
              <a:gd name="connsiteX13-147" fmla="*/ 35113 w 1513249"/>
              <a:gd name="connsiteY13-148" fmla="*/ 687063 h 2887114"/>
              <a:gd name="connsiteX14-149" fmla="*/ 35113 w 1513249"/>
              <a:gd name="connsiteY14-150" fmla="*/ 906946 h 2887114"/>
              <a:gd name="connsiteX15-151" fmla="*/ 248621 w 1513249"/>
              <a:gd name="connsiteY15-152" fmla="*/ 2323543 h 2887114"/>
              <a:gd name="connsiteX16-153" fmla="*/ 248044 w 1513249"/>
              <a:gd name="connsiteY16-154" fmla="*/ 2323543 h 2887114"/>
              <a:gd name="connsiteX17-155" fmla="*/ 248045 w 1513249"/>
              <a:gd name="connsiteY17-156" fmla="*/ 2887114 h 2887114"/>
              <a:gd name="connsiteX0-157" fmla="*/ 212932 w 1478136"/>
              <a:gd name="connsiteY0-158" fmla="*/ 2887114 h 2887114"/>
              <a:gd name="connsiteX1-159" fmla="*/ 1222141 w 1478136"/>
              <a:gd name="connsiteY1-160" fmla="*/ 2887114 h 2887114"/>
              <a:gd name="connsiteX2-161" fmla="*/ 1222141 w 1478136"/>
              <a:gd name="connsiteY2-162" fmla="*/ 2323543 h 2887114"/>
              <a:gd name="connsiteX3-163" fmla="*/ 1221986 w 1478136"/>
              <a:gd name="connsiteY3-164" fmla="*/ 2323543 h 2887114"/>
              <a:gd name="connsiteX4-165" fmla="*/ 1435495 w 1478136"/>
              <a:gd name="connsiteY4-166" fmla="*/ 906946 h 2887114"/>
              <a:gd name="connsiteX5-167" fmla="*/ 1435495 w 1478136"/>
              <a:gd name="connsiteY5-168" fmla="*/ 687063 h 2887114"/>
              <a:gd name="connsiteX6-169" fmla="*/ 1421950 w 1478136"/>
              <a:gd name="connsiteY6-170" fmla="*/ 672597 h 2887114"/>
              <a:gd name="connsiteX7-171" fmla="*/ 1415032 w 1478136"/>
              <a:gd name="connsiteY7-172" fmla="*/ 663080 h 2887114"/>
              <a:gd name="connsiteX8-173" fmla="*/ 848169 w 1478136"/>
              <a:gd name="connsiteY8-174" fmla="*/ 57693 h 2887114"/>
              <a:gd name="connsiteX9-175" fmla="*/ 717747 w 1478136"/>
              <a:gd name="connsiteY9-176" fmla="*/ 0 h 2887114"/>
              <a:gd name="connsiteX10-177" fmla="*/ 587326 w 1478136"/>
              <a:gd name="connsiteY10-178" fmla="*/ 57693 h 2887114"/>
              <a:gd name="connsiteX11-179" fmla="*/ 20461 w 1478136"/>
              <a:gd name="connsiteY11-180" fmla="*/ 663080 h 2887114"/>
              <a:gd name="connsiteX12-181" fmla="*/ 13542 w 1478136"/>
              <a:gd name="connsiteY12-182" fmla="*/ 672600 h 2887114"/>
              <a:gd name="connsiteX13-183" fmla="*/ 0 w 1478136"/>
              <a:gd name="connsiteY13-184" fmla="*/ 906946 h 2887114"/>
              <a:gd name="connsiteX14-185" fmla="*/ 213508 w 1478136"/>
              <a:gd name="connsiteY14-186" fmla="*/ 2323543 h 2887114"/>
              <a:gd name="connsiteX15-187" fmla="*/ 212931 w 1478136"/>
              <a:gd name="connsiteY15-188" fmla="*/ 2323543 h 2887114"/>
              <a:gd name="connsiteX16-189" fmla="*/ 212932 w 1478136"/>
              <a:gd name="connsiteY16-190" fmla="*/ 2887114 h 2887114"/>
              <a:gd name="connsiteX0-191" fmla="*/ 212932 w 1478136"/>
              <a:gd name="connsiteY0-192" fmla="*/ 2887114 h 2887114"/>
              <a:gd name="connsiteX1-193" fmla="*/ 1222141 w 1478136"/>
              <a:gd name="connsiteY1-194" fmla="*/ 2887114 h 2887114"/>
              <a:gd name="connsiteX2-195" fmla="*/ 1222141 w 1478136"/>
              <a:gd name="connsiteY2-196" fmla="*/ 2323543 h 2887114"/>
              <a:gd name="connsiteX3-197" fmla="*/ 1221986 w 1478136"/>
              <a:gd name="connsiteY3-198" fmla="*/ 2323543 h 2887114"/>
              <a:gd name="connsiteX4-199" fmla="*/ 1435495 w 1478136"/>
              <a:gd name="connsiteY4-200" fmla="*/ 906946 h 2887114"/>
              <a:gd name="connsiteX5-201" fmla="*/ 1435495 w 1478136"/>
              <a:gd name="connsiteY5-202" fmla="*/ 687063 h 2887114"/>
              <a:gd name="connsiteX6-203" fmla="*/ 1421950 w 1478136"/>
              <a:gd name="connsiteY6-204" fmla="*/ 672597 h 2887114"/>
              <a:gd name="connsiteX7-205" fmla="*/ 848169 w 1478136"/>
              <a:gd name="connsiteY7-206" fmla="*/ 57693 h 2887114"/>
              <a:gd name="connsiteX8-207" fmla="*/ 717747 w 1478136"/>
              <a:gd name="connsiteY8-208" fmla="*/ 0 h 2887114"/>
              <a:gd name="connsiteX9-209" fmla="*/ 587326 w 1478136"/>
              <a:gd name="connsiteY9-210" fmla="*/ 57693 h 2887114"/>
              <a:gd name="connsiteX10-211" fmla="*/ 20461 w 1478136"/>
              <a:gd name="connsiteY10-212" fmla="*/ 663080 h 2887114"/>
              <a:gd name="connsiteX11-213" fmla="*/ 13542 w 1478136"/>
              <a:gd name="connsiteY11-214" fmla="*/ 672600 h 2887114"/>
              <a:gd name="connsiteX12-215" fmla="*/ 0 w 1478136"/>
              <a:gd name="connsiteY12-216" fmla="*/ 906946 h 2887114"/>
              <a:gd name="connsiteX13-217" fmla="*/ 213508 w 1478136"/>
              <a:gd name="connsiteY13-218" fmla="*/ 2323543 h 2887114"/>
              <a:gd name="connsiteX14-219" fmla="*/ 212931 w 1478136"/>
              <a:gd name="connsiteY14-220" fmla="*/ 2323543 h 2887114"/>
              <a:gd name="connsiteX15-221" fmla="*/ 212932 w 1478136"/>
              <a:gd name="connsiteY15-222" fmla="*/ 2887114 h 2887114"/>
              <a:gd name="connsiteX0-223" fmla="*/ 212932 w 1478136"/>
              <a:gd name="connsiteY0-224" fmla="*/ 2887114 h 2887114"/>
              <a:gd name="connsiteX1-225" fmla="*/ 1222141 w 1478136"/>
              <a:gd name="connsiteY1-226" fmla="*/ 2887114 h 2887114"/>
              <a:gd name="connsiteX2-227" fmla="*/ 1222141 w 1478136"/>
              <a:gd name="connsiteY2-228" fmla="*/ 2323543 h 2887114"/>
              <a:gd name="connsiteX3-229" fmla="*/ 1221986 w 1478136"/>
              <a:gd name="connsiteY3-230" fmla="*/ 2323543 h 2887114"/>
              <a:gd name="connsiteX4-231" fmla="*/ 1435495 w 1478136"/>
              <a:gd name="connsiteY4-232" fmla="*/ 906946 h 2887114"/>
              <a:gd name="connsiteX5-233" fmla="*/ 1435495 w 1478136"/>
              <a:gd name="connsiteY5-234" fmla="*/ 687063 h 2887114"/>
              <a:gd name="connsiteX6-235" fmla="*/ 848169 w 1478136"/>
              <a:gd name="connsiteY6-236" fmla="*/ 57693 h 2887114"/>
              <a:gd name="connsiteX7-237" fmla="*/ 717747 w 1478136"/>
              <a:gd name="connsiteY7-238" fmla="*/ 0 h 2887114"/>
              <a:gd name="connsiteX8-239" fmla="*/ 587326 w 1478136"/>
              <a:gd name="connsiteY8-240" fmla="*/ 57693 h 2887114"/>
              <a:gd name="connsiteX9-241" fmla="*/ 20461 w 1478136"/>
              <a:gd name="connsiteY9-242" fmla="*/ 663080 h 2887114"/>
              <a:gd name="connsiteX10-243" fmla="*/ 13542 w 1478136"/>
              <a:gd name="connsiteY10-244" fmla="*/ 672600 h 2887114"/>
              <a:gd name="connsiteX11-245" fmla="*/ 0 w 1478136"/>
              <a:gd name="connsiteY11-246" fmla="*/ 906946 h 2887114"/>
              <a:gd name="connsiteX12-247" fmla="*/ 213508 w 1478136"/>
              <a:gd name="connsiteY12-248" fmla="*/ 2323543 h 2887114"/>
              <a:gd name="connsiteX13-249" fmla="*/ 212931 w 1478136"/>
              <a:gd name="connsiteY13-250" fmla="*/ 2323543 h 2887114"/>
              <a:gd name="connsiteX14-251" fmla="*/ 212932 w 1478136"/>
              <a:gd name="connsiteY14-252" fmla="*/ 2887114 h 2887114"/>
              <a:gd name="connsiteX0-253" fmla="*/ 212932 w 1435495"/>
              <a:gd name="connsiteY0-254" fmla="*/ 2915686 h 2915686"/>
              <a:gd name="connsiteX1-255" fmla="*/ 1222141 w 1435495"/>
              <a:gd name="connsiteY1-256" fmla="*/ 2915686 h 2915686"/>
              <a:gd name="connsiteX2-257" fmla="*/ 1222141 w 1435495"/>
              <a:gd name="connsiteY2-258" fmla="*/ 2352115 h 2915686"/>
              <a:gd name="connsiteX3-259" fmla="*/ 1221986 w 1435495"/>
              <a:gd name="connsiteY3-260" fmla="*/ 2352115 h 2915686"/>
              <a:gd name="connsiteX4-261" fmla="*/ 1435495 w 1435495"/>
              <a:gd name="connsiteY4-262" fmla="*/ 935518 h 2915686"/>
              <a:gd name="connsiteX5-263" fmla="*/ 848169 w 1435495"/>
              <a:gd name="connsiteY5-264" fmla="*/ 86265 h 2915686"/>
              <a:gd name="connsiteX6-265" fmla="*/ 717747 w 1435495"/>
              <a:gd name="connsiteY6-266" fmla="*/ 28572 h 2915686"/>
              <a:gd name="connsiteX7-267" fmla="*/ 587326 w 1435495"/>
              <a:gd name="connsiteY7-268" fmla="*/ 86265 h 2915686"/>
              <a:gd name="connsiteX8-269" fmla="*/ 20461 w 1435495"/>
              <a:gd name="connsiteY8-270" fmla="*/ 691652 h 2915686"/>
              <a:gd name="connsiteX9-271" fmla="*/ 13542 w 1435495"/>
              <a:gd name="connsiteY9-272" fmla="*/ 701172 h 2915686"/>
              <a:gd name="connsiteX10-273" fmla="*/ 0 w 1435495"/>
              <a:gd name="connsiteY10-274" fmla="*/ 935518 h 2915686"/>
              <a:gd name="connsiteX11-275" fmla="*/ 213508 w 1435495"/>
              <a:gd name="connsiteY11-276" fmla="*/ 2352115 h 2915686"/>
              <a:gd name="connsiteX12-277" fmla="*/ 212931 w 1435495"/>
              <a:gd name="connsiteY12-278" fmla="*/ 2352115 h 2915686"/>
              <a:gd name="connsiteX13-279" fmla="*/ 212932 w 1435495"/>
              <a:gd name="connsiteY13-280" fmla="*/ 2915686 h 2915686"/>
              <a:gd name="connsiteX0-281" fmla="*/ 212932 w 1435495"/>
              <a:gd name="connsiteY0-282" fmla="*/ 2915686 h 2915686"/>
              <a:gd name="connsiteX1-283" fmla="*/ 1222141 w 1435495"/>
              <a:gd name="connsiteY1-284" fmla="*/ 2915686 h 2915686"/>
              <a:gd name="connsiteX2-285" fmla="*/ 1222141 w 1435495"/>
              <a:gd name="connsiteY2-286" fmla="*/ 2352115 h 2915686"/>
              <a:gd name="connsiteX3-287" fmla="*/ 1221986 w 1435495"/>
              <a:gd name="connsiteY3-288" fmla="*/ 2352115 h 2915686"/>
              <a:gd name="connsiteX4-289" fmla="*/ 1435495 w 1435495"/>
              <a:gd name="connsiteY4-290" fmla="*/ 935518 h 2915686"/>
              <a:gd name="connsiteX5-291" fmla="*/ 848169 w 1435495"/>
              <a:gd name="connsiteY5-292" fmla="*/ 86265 h 2915686"/>
              <a:gd name="connsiteX6-293" fmla="*/ 717747 w 1435495"/>
              <a:gd name="connsiteY6-294" fmla="*/ 28572 h 2915686"/>
              <a:gd name="connsiteX7-295" fmla="*/ 587326 w 1435495"/>
              <a:gd name="connsiteY7-296" fmla="*/ 86265 h 2915686"/>
              <a:gd name="connsiteX8-297" fmla="*/ 20461 w 1435495"/>
              <a:gd name="connsiteY8-298" fmla="*/ 691652 h 2915686"/>
              <a:gd name="connsiteX9-299" fmla="*/ 0 w 1435495"/>
              <a:gd name="connsiteY9-300" fmla="*/ 935518 h 2915686"/>
              <a:gd name="connsiteX10-301" fmla="*/ 213508 w 1435495"/>
              <a:gd name="connsiteY10-302" fmla="*/ 2352115 h 2915686"/>
              <a:gd name="connsiteX11-303" fmla="*/ 212931 w 1435495"/>
              <a:gd name="connsiteY11-304" fmla="*/ 2352115 h 2915686"/>
              <a:gd name="connsiteX12-305" fmla="*/ 212932 w 1435495"/>
              <a:gd name="connsiteY12-306" fmla="*/ 2915686 h 2915686"/>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 ang="0">
                <a:pos x="connsiteX9-19" y="connsiteY9-20"/>
              </a:cxn>
              <a:cxn ang="0">
                <a:pos x="connsiteX10-21" y="connsiteY10-22"/>
              </a:cxn>
              <a:cxn ang="0">
                <a:pos x="connsiteX11-23" y="connsiteY11-24"/>
              </a:cxn>
              <a:cxn ang="0">
                <a:pos x="connsiteX12-25" y="connsiteY12-26"/>
              </a:cxn>
            </a:cxnLst>
            <a:rect l="l" t="t" r="r" b="b"/>
            <a:pathLst>
              <a:path w="1435495" h="2915686">
                <a:moveTo>
                  <a:pt x="212932" y="2915686"/>
                </a:moveTo>
                <a:lnTo>
                  <a:pt x="1222141" y="2915686"/>
                </a:lnTo>
                <a:lnTo>
                  <a:pt x="1222141" y="2352115"/>
                </a:lnTo>
                <a:lnTo>
                  <a:pt x="1221986" y="2352115"/>
                </a:lnTo>
                <a:cubicBezTo>
                  <a:pt x="1257545" y="2116016"/>
                  <a:pt x="1399910" y="1208265"/>
                  <a:pt x="1435495" y="935518"/>
                </a:cubicBezTo>
                <a:cubicBezTo>
                  <a:pt x="1373192" y="557876"/>
                  <a:pt x="967794" y="237423"/>
                  <a:pt x="848169" y="86265"/>
                </a:cubicBezTo>
                <a:cubicBezTo>
                  <a:pt x="728544" y="-64893"/>
                  <a:pt x="764951" y="28571"/>
                  <a:pt x="717747" y="28572"/>
                </a:cubicBezTo>
                <a:cubicBezTo>
                  <a:pt x="670544" y="28571"/>
                  <a:pt x="623340" y="47803"/>
                  <a:pt x="587326" y="86265"/>
                </a:cubicBezTo>
                <a:lnTo>
                  <a:pt x="20461" y="691652"/>
                </a:lnTo>
                <a:lnTo>
                  <a:pt x="0" y="935518"/>
                </a:lnTo>
                <a:cubicBezTo>
                  <a:pt x="35585" y="1208265"/>
                  <a:pt x="178020" y="2116016"/>
                  <a:pt x="213508" y="2352115"/>
                </a:cubicBezTo>
                <a:lnTo>
                  <a:pt x="212931" y="2352115"/>
                </a:lnTo>
                <a:cubicBezTo>
                  <a:pt x="212931" y="2539972"/>
                  <a:pt x="212932" y="2727829"/>
                  <a:pt x="212932" y="2915686"/>
                </a:cubicBezTo>
                <a:close/>
              </a:path>
            </a:pathLst>
          </a:custGeom>
          <a:gradFill flip="none" rotWithShape="1">
            <a:gsLst>
              <a:gs pos="51000">
                <a:schemeClr val="tx1">
                  <a:alpha val="10000"/>
                </a:schemeClr>
              </a:gs>
              <a:gs pos="0">
                <a:srgbClr val="3C2246">
                  <a:alpha val="33000"/>
                </a:srgbClr>
              </a:gs>
              <a:gs pos="100000">
                <a:schemeClr val="bg1">
                  <a:alpha val="0"/>
                </a:schemeClr>
              </a:gs>
            </a:gsLst>
            <a:path path="circle">
              <a:fillToRect l="50000" t="50000" r="50000" b="50000"/>
            </a:path>
            <a:tileRect/>
          </a:gradFill>
          <a:ln>
            <a:noFill/>
          </a:ln>
          <a:effectLst>
            <a:softEdge rad="215900"/>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sz="1350">
              <a:solidFill>
                <a:prstClr val="white"/>
              </a:solidFill>
            </a:endParaRPr>
          </a:p>
        </p:txBody>
      </p:sp>
      <p:sp>
        <p:nvSpPr>
          <p:cNvPr id="43" name="任意多边形 42"/>
          <p:cNvSpPr/>
          <p:nvPr/>
        </p:nvSpPr>
        <p:spPr>
          <a:xfrm rot="2700000" flipV="1">
            <a:off x="2764313" y="1992361"/>
            <a:ext cx="1347706" cy="2699316"/>
          </a:xfrm>
          <a:custGeom>
            <a:avLst/>
            <a:gdLst>
              <a:gd name="connsiteX0" fmla="*/ 255574 w 1520778"/>
              <a:gd name="connsiteY0" fmla="*/ 2887114 h 2887114"/>
              <a:gd name="connsiteX1" fmla="*/ 1264783 w 1520778"/>
              <a:gd name="connsiteY1" fmla="*/ 2887114 h 2887114"/>
              <a:gd name="connsiteX2" fmla="*/ 1264783 w 1520778"/>
              <a:gd name="connsiteY2" fmla="*/ 2323543 h 2887114"/>
              <a:gd name="connsiteX3" fmla="*/ 1264628 w 1520778"/>
              <a:gd name="connsiteY3" fmla="*/ 2323543 h 2887114"/>
              <a:gd name="connsiteX4" fmla="*/ 1264627 w 1520778"/>
              <a:gd name="connsiteY4" fmla="*/ 898812 h 2887114"/>
              <a:gd name="connsiteX5" fmla="*/ 1272244 w 1520778"/>
              <a:gd name="connsiteY5" fmla="*/ 906947 h 2887114"/>
              <a:gd name="connsiteX6" fmla="*/ 1478137 w 1520778"/>
              <a:gd name="connsiteY6" fmla="*/ 906946 h 2887114"/>
              <a:gd name="connsiteX7" fmla="*/ 1478137 w 1520778"/>
              <a:gd name="connsiteY7" fmla="*/ 687063 h 2887114"/>
              <a:gd name="connsiteX8" fmla="*/ 1464592 w 1520778"/>
              <a:gd name="connsiteY8" fmla="*/ 672597 h 2887114"/>
              <a:gd name="connsiteX9" fmla="*/ 1457674 w 1520778"/>
              <a:gd name="connsiteY9" fmla="*/ 663080 h 2887114"/>
              <a:gd name="connsiteX10" fmla="*/ 890811 w 1520778"/>
              <a:gd name="connsiteY10" fmla="*/ 57693 h 2887114"/>
              <a:gd name="connsiteX11" fmla="*/ 760389 w 1520778"/>
              <a:gd name="connsiteY11" fmla="*/ 0 h 2887114"/>
              <a:gd name="connsiteX12" fmla="*/ 629968 w 1520778"/>
              <a:gd name="connsiteY12" fmla="*/ 57693 h 2887114"/>
              <a:gd name="connsiteX13" fmla="*/ 63103 w 1520778"/>
              <a:gd name="connsiteY13" fmla="*/ 663080 h 2887114"/>
              <a:gd name="connsiteX14" fmla="*/ 56184 w 1520778"/>
              <a:gd name="connsiteY14" fmla="*/ 672600 h 2887114"/>
              <a:gd name="connsiteX15" fmla="*/ 42642 w 1520778"/>
              <a:gd name="connsiteY15" fmla="*/ 687063 h 2887114"/>
              <a:gd name="connsiteX16" fmla="*/ 42642 w 1520778"/>
              <a:gd name="connsiteY16" fmla="*/ 906946 h 2887114"/>
              <a:gd name="connsiteX17" fmla="*/ 248534 w 1520778"/>
              <a:gd name="connsiteY17" fmla="*/ 906947 h 2887114"/>
              <a:gd name="connsiteX18" fmla="*/ 256150 w 1520778"/>
              <a:gd name="connsiteY18" fmla="*/ 898813 h 2887114"/>
              <a:gd name="connsiteX19" fmla="*/ 256150 w 1520778"/>
              <a:gd name="connsiteY19" fmla="*/ 2323543 h 2887114"/>
              <a:gd name="connsiteX20" fmla="*/ 255573 w 1520778"/>
              <a:gd name="connsiteY20" fmla="*/ 2323543 h 2887114"/>
              <a:gd name="connsiteX0-1" fmla="*/ 255574 w 1520778"/>
              <a:gd name="connsiteY0-2" fmla="*/ 2887114 h 2887114"/>
              <a:gd name="connsiteX1-3" fmla="*/ 1264783 w 1520778"/>
              <a:gd name="connsiteY1-4" fmla="*/ 2887114 h 2887114"/>
              <a:gd name="connsiteX2-5" fmla="*/ 1264783 w 1520778"/>
              <a:gd name="connsiteY2-6" fmla="*/ 2323543 h 2887114"/>
              <a:gd name="connsiteX3-7" fmla="*/ 1264628 w 1520778"/>
              <a:gd name="connsiteY3-8" fmla="*/ 2323543 h 2887114"/>
              <a:gd name="connsiteX4-9" fmla="*/ 1264627 w 1520778"/>
              <a:gd name="connsiteY4-10" fmla="*/ 898812 h 2887114"/>
              <a:gd name="connsiteX5-11" fmla="*/ 1272244 w 1520778"/>
              <a:gd name="connsiteY5-12" fmla="*/ 906947 h 2887114"/>
              <a:gd name="connsiteX6-13" fmla="*/ 1478137 w 1520778"/>
              <a:gd name="connsiteY6-14" fmla="*/ 906946 h 2887114"/>
              <a:gd name="connsiteX7-15" fmla="*/ 1478137 w 1520778"/>
              <a:gd name="connsiteY7-16" fmla="*/ 687063 h 2887114"/>
              <a:gd name="connsiteX8-17" fmla="*/ 1464592 w 1520778"/>
              <a:gd name="connsiteY8-18" fmla="*/ 672597 h 2887114"/>
              <a:gd name="connsiteX9-19" fmla="*/ 1457674 w 1520778"/>
              <a:gd name="connsiteY9-20" fmla="*/ 663080 h 2887114"/>
              <a:gd name="connsiteX10-21" fmla="*/ 890811 w 1520778"/>
              <a:gd name="connsiteY10-22" fmla="*/ 57693 h 2887114"/>
              <a:gd name="connsiteX11-23" fmla="*/ 760389 w 1520778"/>
              <a:gd name="connsiteY11-24" fmla="*/ 0 h 2887114"/>
              <a:gd name="connsiteX12-25" fmla="*/ 629968 w 1520778"/>
              <a:gd name="connsiteY12-26" fmla="*/ 57693 h 2887114"/>
              <a:gd name="connsiteX13-27" fmla="*/ 63103 w 1520778"/>
              <a:gd name="connsiteY13-28" fmla="*/ 663080 h 2887114"/>
              <a:gd name="connsiteX14-29" fmla="*/ 56184 w 1520778"/>
              <a:gd name="connsiteY14-30" fmla="*/ 672600 h 2887114"/>
              <a:gd name="connsiteX15-31" fmla="*/ 42642 w 1520778"/>
              <a:gd name="connsiteY15-32" fmla="*/ 687063 h 2887114"/>
              <a:gd name="connsiteX16-33" fmla="*/ 42642 w 1520778"/>
              <a:gd name="connsiteY16-34" fmla="*/ 906946 h 2887114"/>
              <a:gd name="connsiteX17-35" fmla="*/ 248534 w 1520778"/>
              <a:gd name="connsiteY17-36" fmla="*/ 906947 h 2887114"/>
              <a:gd name="connsiteX18-37" fmla="*/ 256150 w 1520778"/>
              <a:gd name="connsiteY18-38" fmla="*/ 2323543 h 2887114"/>
              <a:gd name="connsiteX19-39" fmla="*/ 255573 w 1520778"/>
              <a:gd name="connsiteY19-40" fmla="*/ 2323543 h 2887114"/>
              <a:gd name="connsiteX20-41" fmla="*/ 255574 w 1520778"/>
              <a:gd name="connsiteY20-42" fmla="*/ 2887114 h 2887114"/>
              <a:gd name="connsiteX0-43" fmla="*/ 248045 w 1513249"/>
              <a:gd name="connsiteY0-44" fmla="*/ 2887114 h 2887114"/>
              <a:gd name="connsiteX1-45" fmla="*/ 1257254 w 1513249"/>
              <a:gd name="connsiteY1-46" fmla="*/ 2887114 h 2887114"/>
              <a:gd name="connsiteX2-47" fmla="*/ 1257254 w 1513249"/>
              <a:gd name="connsiteY2-48" fmla="*/ 2323543 h 2887114"/>
              <a:gd name="connsiteX3-49" fmla="*/ 1257099 w 1513249"/>
              <a:gd name="connsiteY3-50" fmla="*/ 2323543 h 2887114"/>
              <a:gd name="connsiteX4-51" fmla="*/ 1257098 w 1513249"/>
              <a:gd name="connsiteY4-52" fmla="*/ 898812 h 2887114"/>
              <a:gd name="connsiteX5-53" fmla="*/ 1264715 w 1513249"/>
              <a:gd name="connsiteY5-54" fmla="*/ 906947 h 2887114"/>
              <a:gd name="connsiteX6-55" fmla="*/ 1470608 w 1513249"/>
              <a:gd name="connsiteY6-56" fmla="*/ 906946 h 2887114"/>
              <a:gd name="connsiteX7-57" fmla="*/ 1470608 w 1513249"/>
              <a:gd name="connsiteY7-58" fmla="*/ 687063 h 2887114"/>
              <a:gd name="connsiteX8-59" fmla="*/ 1457063 w 1513249"/>
              <a:gd name="connsiteY8-60" fmla="*/ 672597 h 2887114"/>
              <a:gd name="connsiteX9-61" fmla="*/ 1450145 w 1513249"/>
              <a:gd name="connsiteY9-62" fmla="*/ 663080 h 2887114"/>
              <a:gd name="connsiteX10-63" fmla="*/ 883282 w 1513249"/>
              <a:gd name="connsiteY10-64" fmla="*/ 57693 h 2887114"/>
              <a:gd name="connsiteX11-65" fmla="*/ 752860 w 1513249"/>
              <a:gd name="connsiteY11-66" fmla="*/ 0 h 2887114"/>
              <a:gd name="connsiteX12-67" fmla="*/ 622439 w 1513249"/>
              <a:gd name="connsiteY12-68" fmla="*/ 57693 h 2887114"/>
              <a:gd name="connsiteX13-69" fmla="*/ 55574 w 1513249"/>
              <a:gd name="connsiteY13-70" fmla="*/ 663080 h 2887114"/>
              <a:gd name="connsiteX14-71" fmla="*/ 48655 w 1513249"/>
              <a:gd name="connsiteY14-72" fmla="*/ 672600 h 2887114"/>
              <a:gd name="connsiteX15-73" fmla="*/ 35113 w 1513249"/>
              <a:gd name="connsiteY15-74" fmla="*/ 687063 h 2887114"/>
              <a:gd name="connsiteX16-75" fmla="*/ 35113 w 1513249"/>
              <a:gd name="connsiteY16-76" fmla="*/ 906946 h 2887114"/>
              <a:gd name="connsiteX17-77" fmla="*/ 248621 w 1513249"/>
              <a:gd name="connsiteY17-78" fmla="*/ 2323543 h 2887114"/>
              <a:gd name="connsiteX18-79" fmla="*/ 248044 w 1513249"/>
              <a:gd name="connsiteY18-80" fmla="*/ 2323543 h 2887114"/>
              <a:gd name="connsiteX19-81" fmla="*/ 248045 w 1513249"/>
              <a:gd name="connsiteY19-82" fmla="*/ 2887114 h 2887114"/>
              <a:gd name="connsiteX0-83" fmla="*/ 248045 w 1513249"/>
              <a:gd name="connsiteY0-84" fmla="*/ 2887114 h 2887114"/>
              <a:gd name="connsiteX1-85" fmla="*/ 1257254 w 1513249"/>
              <a:gd name="connsiteY1-86" fmla="*/ 2887114 h 2887114"/>
              <a:gd name="connsiteX2-87" fmla="*/ 1257254 w 1513249"/>
              <a:gd name="connsiteY2-88" fmla="*/ 2323543 h 2887114"/>
              <a:gd name="connsiteX3-89" fmla="*/ 1257099 w 1513249"/>
              <a:gd name="connsiteY3-90" fmla="*/ 2323543 h 2887114"/>
              <a:gd name="connsiteX4-91" fmla="*/ 1257098 w 1513249"/>
              <a:gd name="connsiteY4-92" fmla="*/ 898812 h 2887114"/>
              <a:gd name="connsiteX5-93" fmla="*/ 1470608 w 1513249"/>
              <a:gd name="connsiteY5-94" fmla="*/ 906946 h 2887114"/>
              <a:gd name="connsiteX6-95" fmla="*/ 1470608 w 1513249"/>
              <a:gd name="connsiteY6-96" fmla="*/ 687063 h 2887114"/>
              <a:gd name="connsiteX7-97" fmla="*/ 1457063 w 1513249"/>
              <a:gd name="connsiteY7-98" fmla="*/ 672597 h 2887114"/>
              <a:gd name="connsiteX8-99" fmla="*/ 1450145 w 1513249"/>
              <a:gd name="connsiteY8-100" fmla="*/ 663080 h 2887114"/>
              <a:gd name="connsiteX9-101" fmla="*/ 883282 w 1513249"/>
              <a:gd name="connsiteY9-102" fmla="*/ 57693 h 2887114"/>
              <a:gd name="connsiteX10-103" fmla="*/ 752860 w 1513249"/>
              <a:gd name="connsiteY10-104" fmla="*/ 0 h 2887114"/>
              <a:gd name="connsiteX11-105" fmla="*/ 622439 w 1513249"/>
              <a:gd name="connsiteY11-106" fmla="*/ 57693 h 2887114"/>
              <a:gd name="connsiteX12-107" fmla="*/ 55574 w 1513249"/>
              <a:gd name="connsiteY12-108" fmla="*/ 663080 h 2887114"/>
              <a:gd name="connsiteX13-109" fmla="*/ 48655 w 1513249"/>
              <a:gd name="connsiteY13-110" fmla="*/ 672600 h 2887114"/>
              <a:gd name="connsiteX14-111" fmla="*/ 35113 w 1513249"/>
              <a:gd name="connsiteY14-112" fmla="*/ 687063 h 2887114"/>
              <a:gd name="connsiteX15-113" fmla="*/ 35113 w 1513249"/>
              <a:gd name="connsiteY15-114" fmla="*/ 906946 h 2887114"/>
              <a:gd name="connsiteX16-115" fmla="*/ 248621 w 1513249"/>
              <a:gd name="connsiteY16-116" fmla="*/ 2323543 h 2887114"/>
              <a:gd name="connsiteX17-117" fmla="*/ 248044 w 1513249"/>
              <a:gd name="connsiteY17-118" fmla="*/ 2323543 h 2887114"/>
              <a:gd name="connsiteX18-119" fmla="*/ 248045 w 1513249"/>
              <a:gd name="connsiteY18-120" fmla="*/ 2887114 h 2887114"/>
              <a:gd name="connsiteX0-121" fmla="*/ 248045 w 1513249"/>
              <a:gd name="connsiteY0-122" fmla="*/ 2887114 h 2887114"/>
              <a:gd name="connsiteX1-123" fmla="*/ 1257254 w 1513249"/>
              <a:gd name="connsiteY1-124" fmla="*/ 2887114 h 2887114"/>
              <a:gd name="connsiteX2-125" fmla="*/ 1257254 w 1513249"/>
              <a:gd name="connsiteY2-126" fmla="*/ 2323543 h 2887114"/>
              <a:gd name="connsiteX3-127" fmla="*/ 1257099 w 1513249"/>
              <a:gd name="connsiteY3-128" fmla="*/ 2323543 h 2887114"/>
              <a:gd name="connsiteX4-129" fmla="*/ 1470608 w 1513249"/>
              <a:gd name="connsiteY4-130" fmla="*/ 906946 h 2887114"/>
              <a:gd name="connsiteX5-131" fmla="*/ 1470608 w 1513249"/>
              <a:gd name="connsiteY5-132" fmla="*/ 687063 h 2887114"/>
              <a:gd name="connsiteX6-133" fmla="*/ 1457063 w 1513249"/>
              <a:gd name="connsiteY6-134" fmla="*/ 672597 h 2887114"/>
              <a:gd name="connsiteX7-135" fmla="*/ 1450145 w 1513249"/>
              <a:gd name="connsiteY7-136" fmla="*/ 663080 h 2887114"/>
              <a:gd name="connsiteX8-137" fmla="*/ 883282 w 1513249"/>
              <a:gd name="connsiteY8-138" fmla="*/ 57693 h 2887114"/>
              <a:gd name="connsiteX9-139" fmla="*/ 752860 w 1513249"/>
              <a:gd name="connsiteY9-140" fmla="*/ 0 h 2887114"/>
              <a:gd name="connsiteX10-141" fmla="*/ 622439 w 1513249"/>
              <a:gd name="connsiteY10-142" fmla="*/ 57693 h 2887114"/>
              <a:gd name="connsiteX11-143" fmla="*/ 55574 w 1513249"/>
              <a:gd name="connsiteY11-144" fmla="*/ 663080 h 2887114"/>
              <a:gd name="connsiteX12-145" fmla="*/ 48655 w 1513249"/>
              <a:gd name="connsiteY12-146" fmla="*/ 672600 h 2887114"/>
              <a:gd name="connsiteX13-147" fmla="*/ 35113 w 1513249"/>
              <a:gd name="connsiteY13-148" fmla="*/ 687063 h 2887114"/>
              <a:gd name="connsiteX14-149" fmla="*/ 35113 w 1513249"/>
              <a:gd name="connsiteY14-150" fmla="*/ 906946 h 2887114"/>
              <a:gd name="connsiteX15-151" fmla="*/ 248621 w 1513249"/>
              <a:gd name="connsiteY15-152" fmla="*/ 2323543 h 2887114"/>
              <a:gd name="connsiteX16-153" fmla="*/ 248044 w 1513249"/>
              <a:gd name="connsiteY16-154" fmla="*/ 2323543 h 2887114"/>
              <a:gd name="connsiteX17-155" fmla="*/ 248045 w 1513249"/>
              <a:gd name="connsiteY17-156" fmla="*/ 2887114 h 2887114"/>
              <a:gd name="connsiteX0-157" fmla="*/ 212932 w 1478136"/>
              <a:gd name="connsiteY0-158" fmla="*/ 2887114 h 2887114"/>
              <a:gd name="connsiteX1-159" fmla="*/ 1222141 w 1478136"/>
              <a:gd name="connsiteY1-160" fmla="*/ 2887114 h 2887114"/>
              <a:gd name="connsiteX2-161" fmla="*/ 1222141 w 1478136"/>
              <a:gd name="connsiteY2-162" fmla="*/ 2323543 h 2887114"/>
              <a:gd name="connsiteX3-163" fmla="*/ 1221986 w 1478136"/>
              <a:gd name="connsiteY3-164" fmla="*/ 2323543 h 2887114"/>
              <a:gd name="connsiteX4-165" fmla="*/ 1435495 w 1478136"/>
              <a:gd name="connsiteY4-166" fmla="*/ 906946 h 2887114"/>
              <a:gd name="connsiteX5-167" fmla="*/ 1435495 w 1478136"/>
              <a:gd name="connsiteY5-168" fmla="*/ 687063 h 2887114"/>
              <a:gd name="connsiteX6-169" fmla="*/ 1421950 w 1478136"/>
              <a:gd name="connsiteY6-170" fmla="*/ 672597 h 2887114"/>
              <a:gd name="connsiteX7-171" fmla="*/ 1415032 w 1478136"/>
              <a:gd name="connsiteY7-172" fmla="*/ 663080 h 2887114"/>
              <a:gd name="connsiteX8-173" fmla="*/ 848169 w 1478136"/>
              <a:gd name="connsiteY8-174" fmla="*/ 57693 h 2887114"/>
              <a:gd name="connsiteX9-175" fmla="*/ 717747 w 1478136"/>
              <a:gd name="connsiteY9-176" fmla="*/ 0 h 2887114"/>
              <a:gd name="connsiteX10-177" fmla="*/ 587326 w 1478136"/>
              <a:gd name="connsiteY10-178" fmla="*/ 57693 h 2887114"/>
              <a:gd name="connsiteX11-179" fmla="*/ 20461 w 1478136"/>
              <a:gd name="connsiteY11-180" fmla="*/ 663080 h 2887114"/>
              <a:gd name="connsiteX12-181" fmla="*/ 13542 w 1478136"/>
              <a:gd name="connsiteY12-182" fmla="*/ 672600 h 2887114"/>
              <a:gd name="connsiteX13-183" fmla="*/ 0 w 1478136"/>
              <a:gd name="connsiteY13-184" fmla="*/ 906946 h 2887114"/>
              <a:gd name="connsiteX14-185" fmla="*/ 213508 w 1478136"/>
              <a:gd name="connsiteY14-186" fmla="*/ 2323543 h 2887114"/>
              <a:gd name="connsiteX15-187" fmla="*/ 212931 w 1478136"/>
              <a:gd name="connsiteY15-188" fmla="*/ 2323543 h 2887114"/>
              <a:gd name="connsiteX16-189" fmla="*/ 212932 w 1478136"/>
              <a:gd name="connsiteY16-190" fmla="*/ 2887114 h 2887114"/>
              <a:gd name="connsiteX0-191" fmla="*/ 212932 w 1478136"/>
              <a:gd name="connsiteY0-192" fmla="*/ 2887114 h 2887114"/>
              <a:gd name="connsiteX1-193" fmla="*/ 1222141 w 1478136"/>
              <a:gd name="connsiteY1-194" fmla="*/ 2887114 h 2887114"/>
              <a:gd name="connsiteX2-195" fmla="*/ 1222141 w 1478136"/>
              <a:gd name="connsiteY2-196" fmla="*/ 2323543 h 2887114"/>
              <a:gd name="connsiteX3-197" fmla="*/ 1221986 w 1478136"/>
              <a:gd name="connsiteY3-198" fmla="*/ 2323543 h 2887114"/>
              <a:gd name="connsiteX4-199" fmla="*/ 1435495 w 1478136"/>
              <a:gd name="connsiteY4-200" fmla="*/ 906946 h 2887114"/>
              <a:gd name="connsiteX5-201" fmla="*/ 1435495 w 1478136"/>
              <a:gd name="connsiteY5-202" fmla="*/ 687063 h 2887114"/>
              <a:gd name="connsiteX6-203" fmla="*/ 1421950 w 1478136"/>
              <a:gd name="connsiteY6-204" fmla="*/ 672597 h 2887114"/>
              <a:gd name="connsiteX7-205" fmla="*/ 848169 w 1478136"/>
              <a:gd name="connsiteY7-206" fmla="*/ 57693 h 2887114"/>
              <a:gd name="connsiteX8-207" fmla="*/ 717747 w 1478136"/>
              <a:gd name="connsiteY8-208" fmla="*/ 0 h 2887114"/>
              <a:gd name="connsiteX9-209" fmla="*/ 587326 w 1478136"/>
              <a:gd name="connsiteY9-210" fmla="*/ 57693 h 2887114"/>
              <a:gd name="connsiteX10-211" fmla="*/ 20461 w 1478136"/>
              <a:gd name="connsiteY10-212" fmla="*/ 663080 h 2887114"/>
              <a:gd name="connsiteX11-213" fmla="*/ 13542 w 1478136"/>
              <a:gd name="connsiteY11-214" fmla="*/ 672600 h 2887114"/>
              <a:gd name="connsiteX12-215" fmla="*/ 0 w 1478136"/>
              <a:gd name="connsiteY12-216" fmla="*/ 906946 h 2887114"/>
              <a:gd name="connsiteX13-217" fmla="*/ 213508 w 1478136"/>
              <a:gd name="connsiteY13-218" fmla="*/ 2323543 h 2887114"/>
              <a:gd name="connsiteX14-219" fmla="*/ 212931 w 1478136"/>
              <a:gd name="connsiteY14-220" fmla="*/ 2323543 h 2887114"/>
              <a:gd name="connsiteX15-221" fmla="*/ 212932 w 1478136"/>
              <a:gd name="connsiteY15-222" fmla="*/ 2887114 h 2887114"/>
              <a:gd name="connsiteX0-223" fmla="*/ 212932 w 1478136"/>
              <a:gd name="connsiteY0-224" fmla="*/ 2887114 h 2887114"/>
              <a:gd name="connsiteX1-225" fmla="*/ 1222141 w 1478136"/>
              <a:gd name="connsiteY1-226" fmla="*/ 2887114 h 2887114"/>
              <a:gd name="connsiteX2-227" fmla="*/ 1222141 w 1478136"/>
              <a:gd name="connsiteY2-228" fmla="*/ 2323543 h 2887114"/>
              <a:gd name="connsiteX3-229" fmla="*/ 1221986 w 1478136"/>
              <a:gd name="connsiteY3-230" fmla="*/ 2323543 h 2887114"/>
              <a:gd name="connsiteX4-231" fmla="*/ 1435495 w 1478136"/>
              <a:gd name="connsiteY4-232" fmla="*/ 906946 h 2887114"/>
              <a:gd name="connsiteX5-233" fmla="*/ 1435495 w 1478136"/>
              <a:gd name="connsiteY5-234" fmla="*/ 687063 h 2887114"/>
              <a:gd name="connsiteX6-235" fmla="*/ 848169 w 1478136"/>
              <a:gd name="connsiteY6-236" fmla="*/ 57693 h 2887114"/>
              <a:gd name="connsiteX7-237" fmla="*/ 717747 w 1478136"/>
              <a:gd name="connsiteY7-238" fmla="*/ 0 h 2887114"/>
              <a:gd name="connsiteX8-239" fmla="*/ 587326 w 1478136"/>
              <a:gd name="connsiteY8-240" fmla="*/ 57693 h 2887114"/>
              <a:gd name="connsiteX9-241" fmla="*/ 20461 w 1478136"/>
              <a:gd name="connsiteY9-242" fmla="*/ 663080 h 2887114"/>
              <a:gd name="connsiteX10-243" fmla="*/ 13542 w 1478136"/>
              <a:gd name="connsiteY10-244" fmla="*/ 672600 h 2887114"/>
              <a:gd name="connsiteX11-245" fmla="*/ 0 w 1478136"/>
              <a:gd name="connsiteY11-246" fmla="*/ 906946 h 2887114"/>
              <a:gd name="connsiteX12-247" fmla="*/ 213508 w 1478136"/>
              <a:gd name="connsiteY12-248" fmla="*/ 2323543 h 2887114"/>
              <a:gd name="connsiteX13-249" fmla="*/ 212931 w 1478136"/>
              <a:gd name="connsiteY13-250" fmla="*/ 2323543 h 2887114"/>
              <a:gd name="connsiteX14-251" fmla="*/ 212932 w 1478136"/>
              <a:gd name="connsiteY14-252" fmla="*/ 2887114 h 2887114"/>
              <a:gd name="connsiteX0-253" fmla="*/ 212932 w 1435495"/>
              <a:gd name="connsiteY0-254" fmla="*/ 2915686 h 2915686"/>
              <a:gd name="connsiteX1-255" fmla="*/ 1222141 w 1435495"/>
              <a:gd name="connsiteY1-256" fmla="*/ 2915686 h 2915686"/>
              <a:gd name="connsiteX2-257" fmla="*/ 1222141 w 1435495"/>
              <a:gd name="connsiteY2-258" fmla="*/ 2352115 h 2915686"/>
              <a:gd name="connsiteX3-259" fmla="*/ 1221986 w 1435495"/>
              <a:gd name="connsiteY3-260" fmla="*/ 2352115 h 2915686"/>
              <a:gd name="connsiteX4-261" fmla="*/ 1435495 w 1435495"/>
              <a:gd name="connsiteY4-262" fmla="*/ 935518 h 2915686"/>
              <a:gd name="connsiteX5-263" fmla="*/ 848169 w 1435495"/>
              <a:gd name="connsiteY5-264" fmla="*/ 86265 h 2915686"/>
              <a:gd name="connsiteX6-265" fmla="*/ 717747 w 1435495"/>
              <a:gd name="connsiteY6-266" fmla="*/ 28572 h 2915686"/>
              <a:gd name="connsiteX7-267" fmla="*/ 587326 w 1435495"/>
              <a:gd name="connsiteY7-268" fmla="*/ 86265 h 2915686"/>
              <a:gd name="connsiteX8-269" fmla="*/ 20461 w 1435495"/>
              <a:gd name="connsiteY8-270" fmla="*/ 691652 h 2915686"/>
              <a:gd name="connsiteX9-271" fmla="*/ 13542 w 1435495"/>
              <a:gd name="connsiteY9-272" fmla="*/ 701172 h 2915686"/>
              <a:gd name="connsiteX10-273" fmla="*/ 0 w 1435495"/>
              <a:gd name="connsiteY10-274" fmla="*/ 935518 h 2915686"/>
              <a:gd name="connsiteX11-275" fmla="*/ 213508 w 1435495"/>
              <a:gd name="connsiteY11-276" fmla="*/ 2352115 h 2915686"/>
              <a:gd name="connsiteX12-277" fmla="*/ 212931 w 1435495"/>
              <a:gd name="connsiteY12-278" fmla="*/ 2352115 h 2915686"/>
              <a:gd name="connsiteX13-279" fmla="*/ 212932 w 1435495"/>
              <a:gd name="connsiteY13-280" fmla="*/ 2915686 h 2915686"/>
              <a:gd name="connsiteX0-281" fmla="*/ 212932 w 1435495"/>
              <a:gd name="connsiteY0-282" fmla="*/ 2915686 h 2915686"/>
              <a:gd name="connsiteX1-283" fmla="*/ 1222141 w 1435495"/>
              <a:gd name="connsiteY1-284" fmla="*/ 2915686 h 2915686"/>
              <a:gd name="connsiteX2-285" fmla="*/ 1222141 w 1435495"/>
              <a:gd name="connsiteY2-286" fmla="*/ 2352115 h 2915686"/>
              <a:gd name="connsiteX3-287" fmla="*/ 1221986 w 1435495"/>
              <a:gd name="connsiteY3-288" fmla="*/ 2352115 h 2915686"/>
              <a:gd name="connsiteX4-289" fmla="*/ 1435495 w 1435495"/>
              <a:gd name="connsiteY4-290" fmla="*/ 935518 h 2915686"/>
              <a:gd name="connsiteX5-291" fmla="*/ 848169 w 1435495"/>
              <a:gd name="connsiteY5-292" fmla="*/ 86265 h 2915686"/>
              <a:gd name="connsiteX6-293" fmla="*/ 717747 w 1435495"/>
              <a:gd name="connsiteY6-294" fmla="*/ 28572 h 2915686"/>
              <a:gd name="connsiteX7-295" fmla="*/ 587326 w 1435495"/>
              <a:gd name="connsiteY7-296" fmla="*/ 86265 h 2915686"/>
              <a:gd name="connsiteX8-297" fmla="*/ 20461 w 1435495"/>
              <a:gd name="connsiteY8-298" fmla="*/ 691652 h 2915686"/>
              <a:gd name="connsiteX9-299" fmla="*/ 0 w 1435495"/>
              <a:gd name="connsiteY9-300" fmla="*/ 935518 h 2915686"/>
              <a:gd name="connsiteX10-301" fmla="*/ 213508 w 1435495"/>
              <a:gd name="connsiteY10-302" fmla="*/ 2352115 h 2915686"/>
              <a:gd name="connsiteX11-303" fmla="*/ 212931 w 1435495"/>
              <a:gd name="connsiteY11-304" fmla="*/ 2352115 h 2915686"/>
              <a:gd name="connsiteX12-305" fmla="*/ 212932 w 1435495"/>
              <a:gd name="connsiteY12-306" fmla="*/ 2915686 h 2915686"/>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 ang="0">
                <a:pos x="connsiteX9-19" y="connsiteY9-20"/>
              </a:cxn>
              <a:cxn ang="0">
                <a:pos x="connsiteX10-21" y="connsiteY10-22"/>
              </a:cxn>
              <a:cxn ang="0">
                <a:pos x="connsiteX11-23" y="connsiteY11-24"/>
              </a:cxn>
              <a:cxn ang="0">
                <a:pos x="connsiteX12-25" y="connsiteY12-26"/>
              </a:cxn>
            </a:cxnLst>
            <a:rect l="l" t="t" r="r" b="b"/>
            <a:pathLst>
              <a:path w="1435495" h="2915686">
                <a:moveTo>
                  <a:pt x="212932" y="2915686"/>
                </a:moveTo>
                <a:lnTo>
                  <a:pt x="1222141" y="2915686"/>
                </a:lnTo>
                <a:lnTo>
                  <a:pt x="1222141" y="2352115"/>
                </a:lnTo>
                <a:lnTo>
                  <a:pt x="1221986" y="2352115"/>
                </a:lnTo>
                <a:cubicBezTo>
                  <a:pt x="1257545" y="2116016"/>
                  <a:pt x="1399910" y="1208265"/>
                  <a:pt x="1435495" y="935518"/>
                </a:cubicBezTo>
                <a:cubicBezTo>
                  <a:pt x="1373192" y="557876"/>
                  <a:pt x="967794" y="237423"/>
                  <a:pt x="848169" y="86265"/>
                </a:cubicBezTo>
                <a:cubicBezTo>
                  <a:pt x="728544" y="-64893"/>
                  <a:pt x="764951" y="28571"/>
                  <a:pt x="717747" y="28572"/>
                </a:cubicBezTo>
                <a:cubicBezTo>
                  <a:pt x="670544" y="28571"/>
                  <a:pt x="623340" y="47803"/>
                  <a:pt x="587326" y="86265"/>
                </a:cubicBezTo>
                <a:lnTo>
                  <a:pt x="20461" y="691652"/>
                </a:lnTo>
                <a:lnTo>
                  <a:pt x="0" y="935518"/>
                </a:lnTo>
                <a:cubicBezTo>
                  <a:pt x="35585" y="1208265"/>
                  <a:pt x="178020" y="2116016"/>
                  <a:pt x="213508" y="2352115"/>
                </a:cubicBezTo>
                <a:lnTo>
                  <a:pt x="212931" y="2352115"/>
                </a:lnTo>
                <a:cubicBezTo>
                  <a:pt x="212931" y="2539972"/>
                  <a:pt x="212932" y="2727829"/>
                  <a:pt x="212932" y="2915686"/>
                </a:cubicBezTo>
                <a:close/>
              </a:path>
            </a:pathLst>
          </a:custGeom>
          <a:gradFill flip="none" rotWithShape="1">
            <a:gsLst>
              <a:gs pos="51000">
                <a:schemeClr val="tx1">
                  <a:alpha val="10000"/>
                </a:schemeClr>
              </a:gs>
              <a:gs pos="0">
                <a:srgbClr val="3C2246">
                  <a:alpha val="33000"/>
                </a:srgbClr>
              </a:gs>
              <a:gs pos="100000">
                <a:schemeClr val="bg1">
                  <a:alpha val="0"/>
                </a:schemeClr>
              </a:gs>
            </a:gsLst>
            <a:path path="circle">
              <a:fillToRect l="50000" t="50000" r="50000" b="50000"/>
            </a:path>
            <a:tileRect/>
          </a:gradFill>
          <a:ln>
            <a:noFill/>
          </a:ln>
          <a:effectLst>
            <a:softEdge rad="215900"/>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sz="1350">
              <a:solidFill>
                <a:prstClr val="white"/>
              </a:solidFill>
            </a:endParaRPr>
          </a:p>
        </p:txBody>
      </p:sp>
      <p:sp>
        <p:nvSpPr>
          <p:cNvPr id="44" name="矩形 43"/>
          <p:cNvSpPr/>
          <p:nvPr/>
        </p:nvSpPr>
        <p:spPr>
          <a:xfrm>
            <a:off x="3831104" y="3218261"/>
            <a:ext cx="1485513" cy="428513"/>
          </a:xfrm>
          <a:prstGeom prst="rect">
            <a:avLst/>
          </a:prstGeom>
          <a:gradFill>
            <a:gsLst>
              <a:gs pos="21000">
                <a:schemeClr val="tx1">
                  <a:alpha val="40000"/>
                </a:schemeClr>
              </a:gs>
              <a:gs pos="0">
                <a:schemeClr val="tx1">
                  <a:alpha val="63000"/>
                </a:schemeClr>
              </a:gs>
              <a:gs pos="68000">
                <a:schemeClr val="bg1">
                  <a:alpha val="0"/>
                </a:schemeClr>
              </a:gs>
            </a:gsLst>
            <a:lin ang="54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45" name="任意多边形 44"/>
          <p:cNvSpPr/>
          <p:nvPr/>
        </p:nvSpPr>
        <p:spPr>
          <a:xfrm rot="2700000" flipV="1">
            <a:off x="3232480" y="1495635"/>
            <a:ext cx="1140287" cy="2936355"/>
          </a:xfrm>
          <a:custGeom>
            <a:avLst/>
            <a:gdLst>
              <a:gd name="connsiteX0" fmla="*/ 1204282 w 2055930"/>
              <a:gd name="connsiteY0" fmla="*/ 77995 h 5294232"/>
              <a:gd name="connsiteX1" fmla="*/ 1970620 w 2055930"/>
              <a:gd name="connsiteY1" fmla="*/ 896414 h 5294232"/>
              <a:gd name="connsiteX2" fmla="*/ 1979972 w 2055930"/>
              <a:gd name="connsiteY2" fmla="*/ 909280 h 5294232"/>
              <a:gd name="connsiteX3" fmla="*/ 1998283 w 2055930"/>
              <a:gd name="connsiteY3" fmla="*/ 928836 h 5294232"/>
              <a:gd name="connsiteX4" fmla="*/ 1998283 w 2055930"/>
              <a:gd name="connsiteY4" fmla="*/ 1226095 h 5294232"/>
              <a:gd name="connsiteX5" fmla="*/ 1719939 w 2055930"/>
              <a:gd name="connsiteY5" fmla="*/ 1226095 h 5294232"/>
              <a:gd name="connsiteX6" fmla="*/ 1709641 w 2055930"/>
              <a:gd name="connsiteY6" fmla="*/ 1215098 h 5294232"/>
              <a:gd name="connsiteX7" fmla="*/ 1709642 w 2055930"/>
              <a:gd name="connsiteY7" fmla="*/ 3141183 h 5294232"/>
              <a:gd name="connsiteX8" fmla="*/ 1709852 w 2055930"/>
              <a:gd name="connsiteY8" fmla="*/ 3141183 h 5294232"/>
              <a:gd name="connsiteX9" fmla="*/ 1709852 w 2055930"/>
              <a:gd name="connsiteY9" fmla="*/ 5294232 h 5294232"/>
              <a:gd name="connsiteX10" fmla="*/ 345508 w 2055930"/>
              <a:gd name="connsiteY10" fmla="*/ 3929889 h 5294232"/>
              <a:gd name="connsiteX11" fmla="*/ 345508 w 2055930"/>
              <a:gd name="connsiteY11" fmla="*/ 3141183 h 5294232"/>
              <a:gd name="connsiteX12" fmla="*/ 346288 w 2055930"/>
              <a:gd name="connsiteY12" fmla="*/ 3141183 h 5294232"/>
              <a:gd name="connsiteX13" fmla="*/ 346287 w 2055930"/>
              <a:gd name="connsiteY13" fmla="*/ 1215100 h 5294232"/>
              <a:gd name="connsiteX14" fmla="*/ 335992 w 2055930"/>
              <a:gd name="connsiteY14" fmla="*/ 1226095 h 5294232"/>
              <a:gd name="connsiteX15" fmla="*/ 57647 w 2055930"/>
              <a:gd name="connsiteY15" fmla="*/ 1226095 h 5294232"/>
              <a:gd name="connsiteX16" fmla="*/ 57647 w 2055930"/>
              <a:gd name="connsiteY16" fmla="*/ 928836 h 5294232"/>
              <a:gd name="connsiteX17" fmla="*/ 75954 w 2055930"/>
              <a:gd name="connsiteY17" fmla="*/ 909284 h 5294232"/>
              <a:gd name="connsiteX18" fmla="*/ 85309 w 2055930"/>
              <a:gd name="connsiteY18" fmla="*/ 896413 h 5294232"/>
              <a:gd name="connsiteX19" fmla="*/ 851649 w 2055930"/>
              <a:gd name="connsiteY19" fmla="*/ 77995 h 5294232"/>
              <a:gd name="connsiteX20" fmla="*/ 1027965 w 2055930"/>
              <a:gd name="connsiteY20" fmla="*/ 0 h 5294232"/>
              <a:gd name="connsiteX21" fmla="*/ 1204282 w 2055930"/>
              <a:gd name="connsiteY21" fmla="*/ 77995 h 529423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Lst>
            <a:rect l="l" t="t" r="r" b="b"/>
            <a:pathLst>
              <a:path w="2055930" h="5294232">
                <a:moveTo>
                  <a:pt x="1204282" y="77995"/>
                </a:moveTo>
                <a:lnTo>
                  <a:pt x="1970620" y="896414"/>
                </a:lnTo>
                <a:lnTo>
                  <a:pt x="1979972" y="909280"/>
                </a:lnTo>
                <a:lnTo>
                  <a:pt x="1998283" y="928836"/>
                </a:lnTo>
                <a:cubicBezTo>
                  <a:pt x="2075146" y="1010922"/>
                  <a:pt x="2075146" y="1144010"/>
                  <a:pt x="1998283" y="1226095"/>
                </a:cubicBezTo>
                <a:cubicBezTo>
                  <a:pt x="1921420" y="1308181"/>
                  <a:pt x="1796802" y="1308181"/>
                  <a:pt x="1719939" y="1226095"/>
                </a:cubicBezTo>
                <a:lnTo>
                  <a:pt x="1709641" y="1215098"/>
                </a:lnTo>
                <a:lnTo>
                  <a:pt x="1709642" y="3141183"/>
                </a:lnTo>
                <a:lnTo>
                  <a:pt x="1709852" y="3141183"/>
                </a:lnTo>
                <a:lnTo>
                  <a:pt x="1709852" y="5294232"/>
                </a:lnTo>
                <a:lnTo>
                  <a:pt x="345508" y="3929889"/>
                </a:lnTo>
                <a:lnTo>
                  <a:pt x="345508" y="3141183"/>
                </a:lnTo>
                <a:lnTo>
                  <a:pt x="346288" y="3141183"/>
                </a:lnTo>
                <a:lnTo>
                  <a:pt x="346287" y="1215100"/>
                </a:lnTo>
                <a:lnTo>
                  <a:pt x="335992" y="1226095"/>
                </a:lnTo>
                <a:cubicBezTo>
                  <a:pt x="259128" y="1308181"/>
                  <a:pt x="134510" y="1308181"/>
                  <a:pt x="57647" y="1226095"/>
                </a:cubicBezTo>
                <a:cubicBezTo>
                  <a:pt x="-19216" y="1144009"/>
                  <a:pt x="-19216" y="1010922"/>
                  <a:pt x="57647" y="928836"/>
                </a:cubicBezTo>
                <a:lnTo>
                  <a:pt x="75954" y="909284"/>
                </a:lnTo>
                <a:lnTo>
                  <a:pt x="85309" y="896413"/>
                </a:lnTo>
                <a:lnTo>
                  <a:pt x="851649" y="77995"/>
                </a:lnTo>
                <a:cubicBezTo>
                  <a:pt x="900337" y="25998"/>
                  <a:pt x="964152" y="-1"/>
                  <a:pt x="1027965" y="0"/>
                </a:cubicBezTo>
                <a:cubicBezTo>
                  <a:pt x="1091779" y="-1"/>
                  <a:pt x="1155594" y="25998"/>
                  <a:pt x="1204282" y="77995"/>
                </a:cubicBezTo>
                <a:close/>
              </a:path>
            </a:pathLst>
          </a:custGeom>
          <a:gradFill>
            <a:gsLst>
              <a:gs pos="0">
                <a:srgbClr val="0070C0"/>
              </a:gs>
              <a:gs pos="100000">
                <a:srgbClr val="00B0F0"/>
              </a:gs>
            </a:gsLst>
            <a:lin ang="54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sz="1350">
              <a:solidFill>
                <a:prstClr val="white"/>
              </a:solidFill>
            </a:endParaRPr>
          </a:p>
        </p:txBody>
      </p:sp>
      <p:sp>
        <p:nvSpPr>
          <p:cNvPr id="46" name="任意多边形 45"/>
          <p:cNvSpPr/>
          <p:nvPr/>
        </p:nvSpPr>
        <p:spPr>
          <a:xfrm rot="2700000" flipH="1">
            <a:off x="4775042" y="1087684"/>
            <a:ext cx="1140287" cy="2936355"/>
          </a:xfrm>
          <a:custGeom>
            <a:avLst/>
            <a:gdLst>
              <a:gd name="connsiteX0" fmla="*/ 1204282 w 2055930"/>
              <a:gd name="connsiteY0" fmla="*/ 77995 h 5294232"/>
              <a:gd name="connsiteX1" fmla="*/ 1970620 w 2055930"/>
              <a:gd name="connsiteY1" fmla="*/ 896414 h 5294232"/>
              <a:gd name="connsiteX2" fmla="*/ 1979972 w 2055930"/>
              <a:gd name="connsiteY2" fmla="*/ 909280 h 5294232"/>
              <a:gd name="connsiteX3" fmla="*/ 1998283 w 2055930"/>
              <a:gd name="connsiteY3" fmla="*/ 928836 h 5294232"/>
              <a:gd name="connsiteX4" fmla="*/ 1998283 w 2055930"/>
              <a:gd name="connsiteY4" fmla="*/ 1226095 h 5294232"/>
              <a:gd name="connsiteX5" fmla="*/ 1719939 w 2055930"/>
              <a:gd name="connsiteY5" fmla="*/ 1226095 h 5294232"/>
              <a:gd name="connsiteX6" fmla="*/ 1709641 w 2055930"/>
              <a:gd name="connsiteY6" fmla="*/ 1215098 h 5294232"/>
              <a:gd name="connsiteX7" fmla="*/ 1709642 w 2055930"/>
              <a:gd name="connsiteY7" fmla="*/ 3141183 h 5294232"/>
              <a:gd name="connsiteX8" fmla="*/ 1709852 w 2055930"/>
              <a:gd name="connsiteY8" fmla="*/ 3141183 h 5294232"/>
              <a:gd name="connsiteX9" fmla="*/ 1709852 w 2055930"/>
              <a:gd name="connsiteY9" fmla="*/ 5294232 h 5294232"/>
              <a:gd name="connsiteX10" fmla="*/ 345508 w 2055930"/>
              <a:gd name="connsiteY10" fmla="*/ 3929889 h 5294232"/>
              <a:gd name="connsiteX11" fmla="*/ 345508 w 2055930"/>
              <a:gd name="connsiteY11" fmla="*/ 3141183 h 5294232"/>
              <a:gd name="connsiteX12" fmla="*/ 346288 w 2055930"/>
              <a:gd name="connsiteY12" fmla="*/ 3141183 h 5294232"/>
              <a:gd name="connsiteX13" fmla="*/ 346287 w 2055930"/>
              <a:gd name="connsiteY13" fmla="*/ 1215100 h 5294232"/>
              <a:gd name="connsiteX14" fmla="*/ 335992 w 2055930"/>
              <a:gd name="connsiteY14" fmla="*/ 1226095 h 5294232"/>
              <a:gd name="connsiteX15" fmla="*/ 57647 w 2055930"/>
              <a:gd name="connsiteY15" fmla="*/ 1226095 h 5294232"/>
              <a:gd name="connsiteX16" fmla="*/ 57647 w 2055930"/>
              <a:gd name="connsiteY16" fmla="*/ 928836 h 5294232"/>
              <a:gd name="connsiteX17" fmla="*/ 75954 w 2055930"/>
              <a:gd name="connsiteY17" fmla="*/ 909284 h 5294232"/>
              <a:gd name="connsiteX18" fmla="*/ 85309 w 2055930"/>
              <a:gd name="connsiteY18" fmla="*/ 896413 h 5294232"/>
              <a:gd name="connsiteX19" fmla="*/ 851649 w 2055930"/>
              <a:gd name="connsiteY19" fmla="*/ 77995 h 5294232"/>
              <a:gd name="connsiteX20" fmla="*/ 1027965 w 2055930"/>
              <a:gd name="connsiteY20" fmla="*/ 0 h 5294232"/>
              <a:gd name="connsiteX21" fmla="*/ 1204282 w 2055930"/>
              <a:gd name="connsiteY21" fmla="*/ 77995 h 529423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Lst>
            <a:rect l="l" t="t" r="r" b="b"/>
            <a:pathLst>
              <a:path w="2055930" h="5294232">
                <a:moveTo>
                  <a:pt x="1204282" y="77995"/>
                </a:moveTo>
                <a:lnTo>
                  <a:pt x="1970620" y="896414"/>
                </a:lnTo>
                <a:lnTo>
                  <a:pt x="1979972" y="909280"/>
                </a:lnTo>
                <a:lnTo>
                  <a:pt x="1998283" y="928836"/>
                </a:lnTo>
                <a:cubicBezTo>
                  <a:pt x="2075146" y="1010922"/>
                  <a:pt x="2075146" y="1144010"/>
                  <a:pt x="1998283" y="1226095"/>
                </a:cubicBezTo>
                <a:cubicBezTo>
                  <a:pt x="1921420" y="1308181"/>
                  <a:pt x="1796802" y="1308181"/>
                  <a:pt x="1719939" y="1226095"/>
                </a:cubicBezTo>
                <a:lnTo>
                  <a:pt x="1709641" y="1215098"/>
                </a:lnTo>
                <a:lnTo>
                  <a:pt x="1709642" y="3141183"/>
                </a:lnTo>
                <a:lnTo>
                  <a:pt x="1709852" y="3141183"/>
                </a:lnTo>
                <a:lnTo>
                  <a:pt x="1709852" y="5294232"/>
                </a:lnTo>
                <a:lnTo>
                  <a:pt x="345508" y="3929889"/>
                </a:lnTo>
                <a:lnTo>
                  <a:pt x="345508" y="3141183"/>
                </a:lnTo>
                <a:lnTo>
                  <a:pt x="346288" y="3141183"/>
                </a:lnTo>
                <a:lnTo>
                  <a:pt x="346287" y="1215100"/>
                </a:lnTo>
                <a:lnTo>
                  <a:pt x="335992" y="1226095"/>
                </a:lnTo>
                <a:cubicBezTo>
                  <a:pt x="259128" y="1308181"/>
                  <a:pt x="134510" y="1308181"/>
                  <a:pt x="57647" y="1226095"/>
                </a:cubicBezTo>
                <a:cubicBezTo>
                  <a:pt x="-19216" y="1144009"/>
                  <a:pt x="-19216" y="1010922"/>
                  <a:pt x="57647" y="928836"/>
                </a:cubicBezTo>
                <a:lnTo>
                  <a:pt x="75954" y="909284"/>
                </a:lnTo>
                <a:lnTo>
                  <a:pt x="85309" y="896413"/>
                </a:lnTo>
                <a:lnTo>
                  <a:pt x="851649" y="77995"/>
                </a:lnTo>
                <a:cubicBezTo>
                  <a:pt x="900337" y="25998"/>
                  <a:pt x="964152" y="-1"/>
                  <a:pt x="1027965" y="0"/>
                </a:cubicBezTo>
                <a:cubicBezTo>
                  <a:pt x="1091779" y="-1"/>
                  <a:pt x="1155594" y="25998"/>
                  <a:pt x="1204282" y="77995"/>
                </a:cubicBezTo>
                <a:close/>
              </a:path>
            </a:pathLst>
          </a:custGeom>
          <a:gradFill>
            <a:gsLst>
              <a:gs pos="0">
                <a:srgbClr val="0070C0"/>
              </a:gs>
              <a:gs pos="100000">
                <a:srgbClr val="00B0F0"/>
              </a:gs>
            </a:gsLst>
            <a:lin ang="54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sz="1350">
              <a:solidFill>
                <a:prstClr val="white"/>
              </a:solidFill>
            </a:endParaRPr>
          </a:p>
        </p:txBody>
      </p:sp>
      <p:sp>
        <p:nvSpPr>
          <p:cNvPr id="47" name="矩形 46"/>
          <p:cNvSpPr/>
          <p:nvPr/>
        </p:nvSpPr>
        <p:spPr>
          <a:xfrm rot="2700000" flipH="1" flipV="1">
            <a:off x="5075478" y="2385932"/>
            <a:ext cx="752461" cy="126739"/>
          </a:xfrm>
          <a:prstGeom prst="rect">
            <a:avLst/>
          </a:prstGeom>
          <a:gradFill>
            <a:gsLst>
              <a:gs pos="63000">
                <a:srgbClr val="000000">
                  <a:alpha val="5000"/>
                </a:srgbClr>
              </a:gs>
              <a:gs pos="17000">
                <a:schemeClr val="tx1">
                  <a:alpha val="20000"/>
                </a:schemeClr>
              </a:gs>
              <a:gs pos="0">
                <a:schemeClr val="tx1">
                  <a:alpha val="44000"/>
                </a:schemeClr>
              </a:gs>
              <a:gs pos="100000">
                <a:schemeClr val="tx1">
                  <a:alpha val="0"/>
                </a:schemeClr>
              </a:gs>
            </a:gsLst>
            <a:lin ang="54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48" name="任意多边形 47"/>
          <p:cNvSpPr/>
          <p:nvPr/>
        </p:nvSpPr>
        <p:spPr>
          <a:xfrm rot="18900000">
            <a:off x="3232850" y="1087685"/>
            <a:ext cx="1140287" cy="2936355"/>
          </a:xfrm>
          <a:custGeom>
            <a:avLst/>
            <a:gdLst>
              <a:gd name="connsiteX0" fmla="*/ 1204282 w 2055930"/>
              <a:gd name="connsiteY0" fmla="*/ 77995 h 5294232"/>
              <a:gd name="connsiteX1" fmla="*/ 1970620 w 2055930"/>
              <a:gd name="connsiteY1" fmla="*/ 896414 h 5294232"/>
              <a:gd name="connsiteX2" fmla="*/ 1979972 w 2055930"/>
              <a:gd name="connsiteY2" fmla="*/ 909280 h 5294232"/>
              <a:gd name="connsiteX3" fmla="*/ 1998283 w 2055930"/>
              <a:gd name="connsiteY3" fmla="*/ 928836 h 5294232"/>
              <a:gd name="connsiteX4" fmla="*/ 1998283 w 2055930"/>
              <a:gd name="connsiteY4" fmla="*/ 1226095 h 5294232"/>
              <a:gd name="connsiteX5" fmla="*/ 1719939 w 2055930"/>
              <a:gd name="connsiteY5" fmla="*/ 1226095 h 5294232"/>
              <a:gd name="connsiteX6" fmla="*/ 1709641 w 2055930"/>
              <a:gd name="connsiteY6" fmla="*/ 1215098 h 5294232"/>
              <a:gd name="connsiteX7" fmla="*/ 1709642 w 2055930"/>
              <a:gd name="connsiteY7" fmla="*/ 3141183 h 5294232"/>
              <a:gd name="connsiteX8" fmla="*/ 1709852 w 2055930"/>
              <a:gd name="connsiteY8" fmla="*/ 3141183 h 5294232"/>
              <a:gd name="connsiteX9" fmla="*/ 1709852 w 2055930"/>
              <a:gd name="connsiteY9" fmla="*/ 5294232 h 5294232"/>
              <a:gd name="connsiteX10" fmla="*/ 345508 w 2055930"/>
              <a:gd name="connsiteY10" fmla="*/ 3929889 h 5294232"/>
              <a:gd name="connsiteX11" fmla="*/ 345508 w 2055930"/>
              <a:gd name="connsiteY11" fmla="*/ 3141183 h 5294232"/>
              <a:gd name="connsiteX12" fmla="*/ 346288 w 2055930"/>
              <a:gd name="connsiteY12" fmla="*/ 3141183 h 5294232"/>
              <a:gd name="connsiteX13" fmla="*/ 346287 w 2055930"/>
              <a:gd name="connsiteY13" fmla="*/ 1215100 h 5294232"/>
              <a:gd name="connsiteX14" fmla="*/ 335992 w 2055930"/>
              <a:gd name="connsiteY14" fmla="*/ 1226095 h 5294232"/>
              <a:gd name="connsiteX15" fmla="*/ 57647 w 2055930"/>
              <a:gd name="connsiteY15" fmla="*/ 1226095 h 5294232"/>
              <a:gd name="connsiteX16" fmla="*/ 57647 w 2055930"/>
              <a:gd name="connsiteY16" fmla="*/ 928836 h 5294232"/>
              <a:gd name="connsiteX17" fmla="*/ 75954 w 2055930"/>
              <a:gd name="connsiteY17" fmla="*/ 909284 h 5294232"/>
              <a:gd name="connsiteX18" fmla="*/ 85309 w 2055930"/>
              <a:gd name="connsiteY18" fmla="*/ 896413 h 5294232"/>
              <a:gd name="connsiteX19" fmla="*/ 851649 w 2055930"/>
              <a:gd name="connsiteY19" fmla="*/ 77995 h 5294232"/>
              <a:gd name="connsiteX20" fmla="*/ 1027965 w 2055930"/>
              <a:gd name="connsiteY20" fmla="*/ 0 h 5294232"/>
              <a:gd name="connsiteX21" fmla="*/ 1204282 w 2055930"/>
              <a:gd name="connsiteY21" fmla="*/ 77995 h 529423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Lst>
            <a:rect l="l" t="t" r="r" b="b"/>
            <a:pathLst>
              <a:path w="2055930" h="5294232">
                <a:moveTo>
                  <a:pt x="1204282" y="77995"/>
                </a:moveTo>
                <a:lnTo>
                  <a:pt x="1970620" y="896414"/>
                </a:lnTo>
                <a:lnTo>
                  <a:pt x="1979972" y="909280"/>
                </a:lnTo>
                <a:lnTo>
                  <a:pt x="1998283" y="928836"/>
                </a:lnTo>
                <a:cubicBezTo>
                  <a:pt x="2075146" y="1010922"/>
                  <a:pt x="2075146" y="1144010"/>
                  <a:pt x="1998283" y="1226095"/>
                </a:cubicBezTo>
                <a:cubicBezTo>
                  <a:pt x="1921420" y="1308181"/>
                  <a:pt x="1796802" y="1308181"/>
                  <a:pt x="1719939" y="1226095"/>
                </a:cubicBezTo>
                <a:lnTo>
                  <a:pt x="1709641" y="1215098"/>
                </a:lnTo>
                <a:lnTo>
                  <a:pt x="1709642" y="3141183"/>
                </a:lnTo>
                <a:lnTo>
                  <a:pt x="1709852" y="3141183"/>
                </a:lnTo>
                <a:lnTo>
                  <a:pt x="1709852" y="5294232"/>
                </a:lnTo>
                <a:lnTo>
                  <a:pt x="345508" y="3929889"/>
                </a:lnTo>
                <a:lnTo>
                  <a:pt x="345508" y="3141183"/>
                </a:lnTo>
                <a:lnTo>
                  <a:pt x="346288" y="3141183"/>
                </a:lnTo>
                <a:lnTo>
                  <a:pt x="346287" y="1215100"/>
                </a:lnTo>
                <a:lnTo>
                  <a:pt x="335992" y="1226095"/>
                </a:lnTo>
                <a:cubicBezTo>
                  <a:pt x="259128" y="1308181"/>
                  <a:pt x="134510" y="1308181"/>
                  <a:pt x="57647" y="1226095"/>
                </a:cubicBezTo>
                <a:cubicBezTo>
                  <a:pt x="-19216" y="1144009"/>
                  <a:pt x="-19216" y="1010922"/>
                  <a:pt x="57647" y="928836"/>
                </a:cubicBezTo>
                <a:lnTo>
                  <a:pt x="75954" y="909284"/>
                </a:lnTo>
                <a:lnTo>
                  <a:pt x="85309" y="896413"/>
                </a:lnTo>
                <a:lnTo>
                  <a:pt x="851649" y="77995"/>
                </a:lnTo>
                <a:cubicBezTo>
                  <a:pt x="900337" y="25998"/>
                  <a:pt x="964152" y="-1"/>
                  <a:pt x="1027965" y="0"/>
                </a:cubicBezTo>
                <a:cubicBezTo>
                  <a:pt x="1091779" y="-1"/>
                  <a:pt x="1155594" y="25998"/>
                  <a:pt x="1204282" y="77995"/>
                </a:cubicBezTo>
                <a:close/>
              </a:path>
            </a:pathLst>
          </a:custGeom>
          <a:gradFill>
            <a:gsLst>
              <a:gs pos="0">
                <a:srgbClr val="0070C0"/>
              </a:gs>
              <a:gs pos="100000">
                <a:srgbClr val="00B0F0"/>
              </a:gs>
            </a:gsLst>
            <a:lin ang="54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sz="1350">
              <a:solidFill>
                <a:prstClr val="white"/>
              </a:solidFill>
            </a:endParaRPr>
          </a:p>
        </p:txBody>
      </p:sp>
      <p:sp>
        <p:nvSpPr>
          <p:cNvPr id="49" name="任意多边形 48"/>
          <p:cNvSpPr/>
          <p:nvPr/>
        </p:nvSpPr>
        <p:spPr>
          <a:xfrm rot="18900000" flipH="1" flipV="1">
            <a:off x="4774673" y="1495635"/>
            <a:ext cx="1140287" cy="2936355"/>
          </a:xfrm>
          <a:custGeom>
            <a:avLst/>
            <a:gdLst>
              <a:gd name="connsiteX0" fmla="*/ 1204282 w 2055930"/>
              <a:gd name="connsiteY0" fmla="*/ 77995 h 5294232"/>
              <a:gd name="connsiteX1" fmla="*/ 1970620 w 2055930"/>
              <a:gd name="connsiteY1" fmla="*/ 896414 h 5294232"/>
              <a:gd name="connsiteX2" fmla="*/ 1979972 w 2055930"/>
              <a:gd name="connsiteY2" fmla="*/ 909280 h 5294232"/>
              <a:gd name="connsiteX3" fmla="*/ 1998283 w 2055930"/>
              <a:gd name="connsiteY3" fmla="*/ 928836 h 5294232"/>
              <a:gd name="connsiteX4" fmla="*/ 1998283 w 2055930"/>
              <a:gd name="connsiteY4" fmla="*/ 1226095 h 5294232"/>
              <a:gd name="connsiteX5" fmla="*/ 1719939 w 2055930"/>
              <a:gd name="connsiteY5" fmla="*/ 1226095 h 5294232"/>
              <a:gd name="connsiteX6" fmla="*/ 1709641 w 2055930"/>
              <a:gd name="connsiteY6" fmla="*/ 1215098 h 5294232"/>
              <a:gd name="connsiteX7" fmla="*/ 1709642 w 2055930"/>
              <a:gd name="connsiteY7" fmla="*/ 3141183 h 5294232"/>
              <a:gd name="connsiteX8" fmla="*/ 1709852 w 2055930"/>
              <a:gd name="connsiteY8" fmla="*/ 3141183 h 5294232"/>
              <a:gd name="connsiteX9" fmla="*/ 1709852 w 2055930"/>
              <a:gd name="connsiteY9" fmla="*/ 5294232 h 5294232"/>
              <a:gd name="connsiteX10" fmla="*/ 345508 w 2055930"/>
              <a:gd name="connsiteY10" fmla="*/ 3929889 h 5294232"/>
              <a:gd name="connsiteX11" fmla="*/ 345508 w 2055930"/>
              <a:gd name="connsiteY11" fmla="*/ 3141183 h 5294232"/>
              <a:gd name="connsiteX12" fmla="*/ 346288 w 2055930"/>
              <a:gd name="connsiteY12" fmla="*/ 3141183 h 5294232"/>
              <a:gd name="connsiteX13" fmla="*/ 346287 w 2055930"/>
              <a:gd name="connsiteY13" fmla="*/ 1215100 h 5294232"/>
              <a:gd name="connsiteX14" fmla="*/ 335992 w 2055930"/>
              <a:gd name="connsiteY14" fmla="*/ 1226095 h 5294232"/>
              <a:gd name="connsiteX15" fmla="*/ 57647 w 2055930"/>
              <a:gd name="connsiteY15" fmla="*/ 1226095 h 5294232"/>
              <a:gd name="connsiteX16" fmla="*/ 57647 w 2055930"/>
              <a:gd name="connsiteY16" fmla="*/ 928836 h 5294232"/>
              <a:gd name="connsiteX17" fmla="*/ 75954 w 2055930"/>
              <a:gd name="connsiteY17" fmla="*/ 909284 h 5294232"/>
              <a:gd name="connsiteX18" fmla="*/ 85309 w 2055930"/>
              <a:gd name="connsiteY18" fmla="*/ 896413 h 5294232"/>
              <a:gd name="connsiteX19" fmla="*/ 851649 w 2055930"/>
              <a:gd name="connsiteY19" fmla="*/ 77995 h 5294232"/>
              <a:gd name="connsiteX20" fmla="*/ 1027965 w 2055930"/>
              <a:gd name="connsiteY20" fmla="*/ 0 h 5294232"/>
              <a:gd name="connsiteX21" fmla="*/ 1204282 w 2055930"/>
              <a:gd name="connsiteY21" fmla="*/ 77995 h 529423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Lst>
            <a:rect l="l" t="t" r="r" b="b"/>
            <a:pathLst>
              <a:path w="2055930" h="5294232">
                <a:moveTo>
                  <a:pt x="1204282" y="77995"/>
                </a:moveTo>
                <a:lnTo>
                  <a:pt x="1970620" y="896414"/>
                </a:lnTo>
                <a:lnTo>
                  <a:pt x="1979972" y="909280"/>
                </a:lnTo>
                <a:lnTo>
                  <a:pt x="1998283" y="928836"/>
                </a:lnTo>
                <a:cubicBezTo>
                  <a:pt x="2075146" y="1010922"/>
                  <a:pt x="2075146" y="1144010"/>
                  <a:pt x="1998283" y="1226095"/>
                </a:cubicBezTo>
                <a:cubicBezTo>
                  <a:pt x="1921420" y="1308181"/>
                  <a:pt x="1796802" y="1308181"/>
                  <a:pt x="1719939" y="1226095"/>
                </a:cubicBezTo>
                <a:lnTo>
                  <a:pt x="1709641" y="1215098"/>
                </a:lnTo>
                <a:lnTo>
                  <a:pt x="1709642" y="3141183"/>
                </a:lnTo>
                <a:lnTo>
                  <a:pt x="1709852" y="3141183"/>
                </a:lnTo>
                <a:lnTo>
                  <a:pt x="1709852" y="5294232"/>
                </a:lnTo>
                <a:lnTo>
                  <a:pt x="345508" y="3929889"/>
                </a:lnTo>
                <a:lnTo>
                  <a:pt x="345508" y="3141183"/>
                </a:lnTo>
                <a:lnTo>
                  <a:pt x="346288" y="3141183"/>
                </a:lnTo>
                <a:lnTo>
                  <a:pt x="346287" y="1215100"/>
                </a:lnTo>
                <a:lnTo>
                  <a:pt x="335992" y="1226095"/>
                </a:lnTo>
                <a:cubicBezTo>
                  <a:pt x="259128" y="1308181"/>
                  <a:pt x="134510" y="1308181"/>
                  <a:pt x="57647" y="1226095"/>
                </a:cubicBezTo>
                <a:cubicBezTo>
                  <a:pt x="-19216" y="1144009"/>
                  <a:pt x="-19216" y="1010922"/>
                  <a:pt x="57647" y="928836"/>
                </a:cubicBezTo>
                <a:lnTo>
                  <a:pt x="75954" y="909284"/>
                </a:lnTo>
                <a:lnTo>
                  <a:pt x="85309" y="896413"/>
                </a:lnTo>
                <a:lnTo>
                  <a:pt x="851649" y="77995"/>
                </a:lnTo>
                <a:cubicBezTo>
                  <a:pt x="900337" y="25998"/>
                  <a:pt x="964152" y="-1"/>
                  <a:pt x="1027965" y="0"/>
                </a:cubicBezTo>
                <a:cubicBezTo>
                  <a:pt x="1091779" y="-1"/>
                  <a:pt x="1155594" y="25998"/>
                  <a:pt x="1204282" y="77995"/>
                </a:cubicBezTo>
                <a:close/>
              </a:path>
            </a:pathLst>
          </a:custGeom>
          <a:gradFill>
            <a:gsLst>
              <a:gs pos="0">
                <a:srgbClr val="0070C0"/>
              </a:gs>
              <a:gs pos="100000">
                <a:srgbClr val="00B0F0"/>
              </a:gs>
            </a:gsLst>
            <a:lin ang="54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sz="1350">
              <a:solidFill>
                <a:prstClr val="white"/>
              </a:solidFill>
            </a:endParaRPr>
          </a:p>
        </p:txBody>
      </p:sp>
      <p:sp>
        <p:nvSpPr>
          <p:cNvPr id="50" name="矩形 49"/>
          <p:cNvSpPr/>
          <p:nvPr/>
        </p:nvSpPr>
        <p:spPr>
          <a:xfrm rot="2700000">
            <a:off x="3318918" y="3007109"/>
            <a:ext cx="752461" cy="126739"/>
          </a:xfrm>
          <a:prstGeom prst="rect">
            <a:avLst/>
          </a:prstGeom>
          <a:gradFill>
            <a:gsLst>
              <a:gs pos="74000">
                <a:srgbClr val="000000">
                  <a:alpha val="5000"/>
                </a:srgbClr>
              </a:gs>
              <a:gs pos="27000">
                <a:schemeClr val="tx1">
                  <a:alpha val="25000"/>
                </a:schemeClr>
              </a:gs>
              <a:gs pos="0">
                <a:schemeClr val="tx1">
                  <a:alpha val="50000"/>
                </a:schemeClr>
              </a:gs>
              <a:gs pos="100000">
                <a:schemeClr val="tx1">
                  <a:alpha val="0"/>
                </a:schemeClr>
              </a:gs>
            </a:gsLst>
            <a:lin ang="54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51" name="文本框 4"/>
          <p:cNvSpPr txBox="1"/>
          <p:nvPr/>
        </p:nvSpPr>
        <p:spPr>
          <a:xfrm rot="2700000">
            <a:off x="2666547" y="1845902"/>
            <a:ext cx="1384751" cy="365760"/>
          </a:xfrm>
          <a:prstGeom prst="rect">
            <a:avLst/>
          </a:prstGeom>
          <a:noFill/>
          <a:effectLst/>
        </p:spPr>
        <p:txBody>
          <a:bodyPr wrap="square" rtlCol="0">
            <a:spAutoFit/>
          </a:bodyPr>
          <a:lstStyle/>
          <a:p>
            <a:pPr algn="ctr"/>
            <a:r>
              <a:rPr dirty="0">
                <a:solidFill>
                  <a:schemeClr val="bg1"/>
                </a:solidFill>
                <a:effectLst>
                  <a:innerShdw blurRad="25400" dist="25400" dir="10800000">
                    <a:prstClr val="black">
                      <a:alpha val="50000"/>
                    </a:prstClr>
                  </a:innerShdw>
                </a:effectLst>
                <a:latin typeface="方正兰亭黑简体" panose="02000000000000000000" pitchFamily="2" charset="-122"/>
                <a:ea typeface="方正兰亭黑简体" panose="02000000000000000000" pitchFamily="2" charset="-122"/>
              </a:rPr>
              <a:t>添加标题</a:t>
            </a:r>
          </a:p>
        </p:txBody>
      </p:sp>
      <p:sp>
        <p:nvSpPr>
          <p:cNvPr id="52" name="文本框 16"/>
          <p:cNvSpPr txBox="1"/>
          <p:nvPr/>
        </p:nvSpPr>
        <p:spPr>
          <a:xfrm rot="-2700000">
            <a:off x="2609308" y="3204896"/>
            <a:ext cx="1384751" cy="365760"/>
          </a:xfrm>
          <a:prstGeom prst="rect">
            <a:avLst/>
          </a:prstGeom>
          <a:noFill/>
          <a:effectLst/>
        </p:spPr>
        <p:txBody>
          <a:bodyPr wrap="square" rtlCol="0">
            <a:spAutoFit/>
          </a:bodyPr>
          <a:lstStyle/>
          <a:p>
            <a:pPr algn="ctr"/>
            <a:r>
              <a:rPr dirty="0">
                <a:solidFill>
                  <a:schemeClr val="bg1"/>
                </a:solidFill>
                <a:effectLst>
                  <a:innerShdw blurRad="25400" dist="25400" dir="16200000">
                    <a:prstClr val="black">
                      <a:alpha val="50000"/>
                    </a:prstClr>
                  </a:innerShdw>
                </a:effectLst>
                <a:latin typeface="方正兰亭黑简体" panose="02000000000000000000" pitchFamily="2" charset="-122"/>
                <a:ea typeface="方正兰亭黑简体" panose="02000000000000000000" pitchFamily="2" charset="-122"/>
              </a:rPr>
              <a:t>添加标题</a:t>
            </a:r>
          </a:p>
        </p:txBody>
      </p:sp>
      <p:sp>
        <p:nvSpPr>
          <p:cNvPr id="53" name="文本框 19"/>
          <p:cNvSpPr txBox="1"/>
          <p:nvPr/>
        </p:nvSpPr>
        <p:spPr>
          <a:xfrm rot="18900000" flipH="1">
            <a:off x="5085861" y="1843020"/>
            <a:ext cx="1384751" cy="365760"/>
          </a:xfrm>
          <a:prstGeom prst="rect">
            <a:avLst/>
          </a:prstGeom>
          <a:noFill/>
          <a:effectLst/>
        </p:spPr>
        <p:txBody>
          <a:bodyPr wrap="square" rtlCol="0">
            <a:spAutoFit/>
          </a:bodyPr>
          <a:lstStyle/>
          <a:p>
            <a:pPr algn="ctr"/>
            <a:r>
              <a:rPr dirty="0">
                <a:solidFill>
                  <a:schemeClr val="bg1"/>
                </a:solidFill>
                <a:effectLst>
                  <a:innerShdw blurRad="25400" dist="25400" dir="16200000">
                    <a:prstClr val="black">
                      <a:alpha val="50000"/>
                    </a:prstClr>
                  </a:innerShdw>
                </a:effectLst>
                <a:latin typeface="方正兰亭黑简体" panose="02000000000000000000" pitchFamily="2" charset="-122"/>
                <a:ea typeface="方正兰亭黑简体" panose="02000000000000000000" pitchFamily="2" charset="-122"/>
              </a:rPr>
              <a:t>添加标题</a:t>
            </a:r>
          </a:p>
        </p:txBody>
      </p:sp>
      <p:sp>
        <p:nvSpPr>
          <p:cNvPr id="54" name="文本框 20"/>
          <p:cNvSpPr txBox="1"/>
          <p:nvPr/>
        </p:nvSpPr>
        <p:spPr>
          <a:xfrm rot="2700000" flipH="1">
            <a:off x="5145481" y="3189977"/>
            <a:ext cx="1384751" cy="365760"/>
          </a:xfrm>
          <a:prstGeom prst="rect">
            <a:avLst/>
          </a:prstGeom>
          <a:noFill/>
          <a:effectLst/>
        </p:spPr>
        <p:txBody>
          <a:bodyPr wrap="square" rtlCol="0">
            <a:spAutoFit/>
          </a:bodyPr>
          <a:lstStyle/>
          <a:p>
            <a:pPr algn="ctr"/>
            <a:r>
              <a:rPr dirty="0">
                <a:solidFill>
                  <a:schemeClr val="bg1"/>
                </a:solidFill>
                <a:effectLst>
                  <a:innerShdw blurRad="25400" dist="25400" dir="10800000">
                    <a:prstClr val="black">
                      <a:alpha val="50000"/>
                    </a:prstClr>
                  </a:innerShdw>
                </a:effectLst>
                <a:latin typeface="方正兰亭黑简体" panose="02000000000000000000" pitchFamily="2" charset="-122"/>
                <a:ea typeface="方正兰亭黑简体" panose="02000000000000000000" pitchFamily="2" charset="-122"/>
              </a:rPr>
              <a:t>添加标题</a:t>
            </a:r>
          </a:p>
        </p:txBody>
      </p:sp>
      <p:grpSp>
        <p:nvGrpSpPr>
          <p:cNvPr id="55" name="Group 4"/>
          <p:cNvGrpSpPr>
            <a:grpSpLocks noChangeAspect="1"/>
          </p:cNvGrpSpPr>
          <p:nvPr/>
        </p:nvGrpSpPr>
        <p:grpSpPr bwMode="auto">
          <a:xfrm>
            <a:off x="6597854" y="1547655"/>
            <a:ext cx="308410" cy="238480"/>
            <a:chOff x="3494" y="1896"/>
            <a:chExt cx="688" cy="532"/>
          </a:xfrm>
          <a:gradFill>
            <a:gsLst>
              <a:gs pos="0">
                <a:srgbClr val="0070C0"/>
              </a:gs>
              <a:gs pos="100000">
                <a:srgbClr val="00B0F0"/>
              </a:gs>
            </a:gsLst>
            <a:lin ang="5400000" scaled="1"/>
          </a:gradFill>
        </p:grpSpPr>
        <p:sp>
          <p:nvSpPr>
            <p:cNvPr id="56" name="Rectangle 5"/>
            <p:cNvSpPr>
              <a:spLocks noChangeArrowheads="1"/>
            </p:cNvSpPr>
            <p:nvPr/>
          </p:nvSpPr>
          <p:spPr bwMode="auto">
            <a:xfrm>
              <a:off x="4124" y="2007"/>
              <a:ext cx="58" cy="421"/>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57" name="Freeform 6"/>
            <p:cNvSpPr>
              <a:spLocks noEditPoints="1"/>
            </p:cNvSpPr>
            <p:nvPr/>
          </p:nvSpPr>
          <p:spPr bwMode="auto">
            <a:xfrm>
              <a:off x="3608" y="1896"/>
              <a:ext cx="459" cy="532"/>
            </a:xfrm>
            <a:custGeom>
              <a:avLst/>
              <a:gdLst>
                <a:gd name="T0" fmla="*/ 176 w 192"/>
                <a:gd name="T1" fmla="*/ 46 h 222"/>
                <a:gd name="T2" fmla="*/ 132 w 192"/>
                <a:gd name="T3" fmla="*/ 0 h 222"/>
                <a:gd name="T4" fmla="*/ 60 w 192"/>
                <a:gd name="T5" fmla="*/ 0 h 222"/>
                <a:gd name="T6" fmla="*/ 18 w 192"/>
                <a:gd name="T7" fmla="*/ 46 h 222"/>
                <a:gd name="T8" fmla="*/ 0 w 192"/>
                <a:gd name="T9" fmla="*/ 46 h 222"/>
                <a:gd name="T10" fmla="*/ 0 w 192"/>
                <a:gd name="T11" fmla="*/ 222 h 222"/>
                <a:gd name="T12" fmla="*/ 192 w 192"/>
                <a:gd name="T13" fmla="*/ 222 h 222"/>
                <a:gd name="T14" fmla="*/ 192 w 192"/>
                <a:gd name="T15" fmla="*/ 46 h 222"/>
                <a:gd name="T16" fmla="*/ 176 w 192"/>
                <a:gd name="T17" fmla="*/ 46 h 222"/>
                <a:gd name="T18" fmla="*/ 113 w 192"/>
                <a:gd name="T19" fmla="*/ 42 h 222"/>
                <a:gd name="T20" fmla="*/ 77 w 192"/>
                <a:gd name="T21" fmla="*/ 42 h 222"/>
                <a:gd name="T22" fmla="*/ 67 w 192"/>
                <a:gd name="T23" fmla="*/ 31 h 222"/>
                <a:gd name="T24" fmla="*/ 77 w 192"/>
                <a:gd name="T25" fmla="*/ 20 h 222"/>
                <a:gd name="T26" fmla="*/ 113 w 192"/>
                <a:gd name="T27" fmla="*/ 20 h 222"/>
                <a:gd name="T28" fmla="*/ 124 w 192"/>
                <a:gd name="T29" fmla="*/ 31 h 222"/>
                <a:gd name="T30" fmla="*/ 113 w 192"/>
                <a:gd name="T31" fmla="*/ 42 h 2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92" h="222">
                  <a:moveTo>
                    <a:pt x="176" y="46"/>
                  </a:moveTo>
                  <a:cubicBezTo>
                    <a:pt x="166" y="26"/>
                    <a:pt x="148" y="0"/>
                    <a:pt x="132" y="0"/>
                  </a:cubicBezTo>
                  <a:cubicBezTo>
                    <a:pt x="60" y="0"/>
                    <a:pt x="60" y="0"/>
                    <a:pt x="60" y="0"/>
                  </a:cubicBezTo>
                  <a:cubicBezTo>
                    <a:pt x="45" y="0"/>
                    <a:pt x="29" y="25"/>
                    <a:pt x="18" y="46"/>
                  </a:cubicBezTo>
                  <a:cubicBezTo>
                    <a:pt x="0" y="46"/>
                    <a:pt x="0" y="46"/>
                    <a:pt x="0" y="46"/>
                  </a:cubicBezTo>
                  <a:cubicBezTo>
                    <a:pt x="0" y="222"/>
                    <a:pt x="0" y="222"/>
                    <a:pt x="0" y="222"/>
                  </a:cubicBezTo>
                  <a:cubicBezTo>
                    <a:pt x="192" y="222"/>
                    <a:pt x="192" y="222"/>
                    <a:pt x="192" y="222"/>
                  </a:cubicBezTo>
                  <a:cubicBezTo>
                    <a:pt x="192" y="46"/>
                    <a:pt x="192" y="46"/>
                    <a:pt x="192" y="46"/>
                  </a:cubicBezTo>
                  <a:lnTo>
                    <a:pt x="176" y="46"/>
                  </a:lnTo>
                  <a:close/>
                  <a:moveTo>
                    <a:pt x="113" y="42"/>
                  </a:moveTo>
                  <a:cubicBezTo>
                    <a:pt x="77" y="42"/>
                    <a:pt x="77" y="42"/>
                    <a:pt x="77" y="42"/>
                  </a:cubicBezTo>
                  <a:cubicBezTo>
                    <a:pt x="72" y="42"/>
                    <a:pt x="67" y="37"/>
                    <a:pt x="67" y="31"/>
                  </a:cubicBezTo>
                  <a:cubicBezTo>
                    <a:pt x="67" y="25"/>
                    <a:pt x="72" y="20"/>
                    <a:pt x="77" y="20"/>
                  </a:cubicBezTo>
                  <a:cubicBezTo>
                    <a:pt x="113" y="20"/>
                    <a:pt x="113" y="20"/>
                    <a:pt x="113" y="20"/>
                  </a:cubicBezTo>
                  <a:cubicBezTo>
                    <a:pt x="119" y="20"/>
                    <a:pt x="124" y="25"/>
                    <a:pt x="124" y="31"/>
                  </a:cubicBezTo>
                  <a:cubicBezTo>
                    <a:pt x="124" y="37"/>
                    <a:pt x="119" y="42"/>
                    <a:pt x="113" y="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58" name="Rectangle 7"/>
            <p:cNvSpPr>
              <a:spLocks noChangeArrowheads="1"/>
            </p:cNvSpPr>
            <p:nvPr/>
          </p:nvSpPr>
          <p:spPr bwMode="auto">
            <a:xfrm>
              <a:off x="3494" y="2007"/>
              <a:ext cx="57" cy="421"/>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grpSp>
        <p:nvGrpSpPr>
          <p:cNvPr id="59" name="组合 58"/>
          <p:cNvGrpSpPr/>
          <p:nvPr/>
        </p:nvGrpSpPr>
        <p:grpSpPr>
          <a:xfrm>
            <a:off x="6604684" y="3216167"/>
            <a:ext cx="264312" cy="265085"/>
            <a:chOff x="458010" y="4063526"/>
            <a:chExt cx="1087437" cy="1090612"/>
          </a:xfrm>
          <a:gradFill>
            <a:gsLst>
              <a:gs pos="0">
                <a:srgbClr val="0070C0"/>
              </a:gs>
              <a:gs pos="100000">
                <a:srgbClr val="00B0F0"/>
              </a:gs>
            </a:gsLst>
            <a:lin ang="5400000" scaled="1"/>
          </a:gradFill>
        </p:grpSpPr>
        <p:sp>
          <p:nvSpPr>
            <p:cNvPr id="60" name="Freeform 11"/>
            <p:cNvSpPr>
              <a:spLocks noEditPoints="1"/>
            </p:cNvSpPr>
            <p:nvPr/>
          </p:nvSpPr>
          <p:spPr bwMode="auto">
            <a:xfrm>
              <a:off x="458010" y="4063526"/>
              <a:ext cx="1087437" cy="1090612"/>
            </a:xfrm>
            <a:custGeom>
              <a:avLst/>
              <a:gdLst>
                <a:gd name="T0" fmla="*/ 0 w 685"/>
                <a:gd name="T1" fmla="*/ 0 h 687"/>
                <a:gd name="T2" fmla="*/ 0 w 685"/>
                <a:gd name="T3" fmla="*/ 687 h 687"/>
                <a:gd name="T4" fmla="*/ 685 w 685"/>
                <a:gd name="T5" fmla="*/ 687 h 687"/>
                <a:gd name="T6" fmla="*/ 685 w 685"/>
                <a:gd name="T7" fmla="*/ 0 h 687"/>
                <a:gd name="T8" fmla="*/ 0 w 685"/>
                <a:gd name="T9" fmla="*/ 0 h 687"/>
                <a:gd name="T10" fmla="*/ 58 w 685"/>
                <a:gd name="T11" fmla="*/ 57 h 687"/>
                <a:gd name="T12" fmla="*/ 628 w 685"/>
                <a:gd name="T13" fmla="*/ 57 h 687"/>
                <a:gd name="T14" fmla="*/ 628 w 685"/>
                <a:gd name="T15" fmla="*/ 441 h 687"/>
                <a:gd name="T16" fmla="*/ 442 w 685"/>
                <a:gd name="T17" fmla="*/ 630 h 687"/>
                <a:gd name="T18" fmla="*/ 58 w 685"/>
                <a:gd name="T19" fmla="*/ 630 h 687"/>
                <a:gd name="T20" fmla="*/ 58 w 685"/>
                <a:gd name="T21" fmla="*/ 57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685" h="687">
                  <a:moveTo>
                    <a:pt x="0" y="0"/>
                  </a:moveTo>
                  <a:lnTo>
                    <a:pt x="0" y="687"/>
                  </a:lnTo>
                  <a:lnTo>
                    <a:pt x="685" y="687"/>
                  </a:lnTo>
                  <a:lnTo>
                    <a:pt x="685" y="0"/>
                  </a:lnTo>
                  <a:lnTo>
                    <a:pt x="0" y="0"/>
                  </a:lnTo>
                  <a:close/>
                  <a:moveTo>
                    <a:pt x="58" y="57"/>
                  </a:moveTo>
                  <a:lnTo>
                    <a:pt x="628" y="57"/>
                  </a:lnTo>
                  <a:lnTo>
                    <a:pt x="628" y="441"/>
                  </a:lnTo>
                  <a:lnTo>
                    <a:pt x="442" y="630"/>
                  </a:lnTo>
                  <a:lnTo>
                    <a:pt x="58" y="630"/>
                  </a:lnTo>
                  <a:lnTo>
                    <a:pt x="58" y="5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61" name="Rectangle 12"/>
            <p:cNvSpPr>
              <a:spLocks noChangeArrowheads="1"/>
            </p:cNvSpPr>
            <p:nvPr/>
          </p:nvSpPr>
          <p:spPr bwMode="auto">
            <a:xfrm>
              <a:off x="682625" y="4338638"/>
              <a:ext cx="636587" cy="7143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62" name="Rectangle 13"/>
            <p:cNvSpPr>
              <a:spLocks noChangeArrowheads="1"/>
            </p:cNvSpPr>
            <p:nvPr/>
          </p:nvSpPr>
          <p:spPr bwMode="auto">
            <a:xfrm>
              <a:off x="682625" y="4562475"/>
              <a:ext cx="636587" cy="7143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63" name="Rectangle 14"/>
            <p:cNvSpPr>
              <a:spLocks noChangeArrowheads="1"/>
            </p:cNvSpPr>
            <p:nvPr/>
          </p:nvSpPr>
          <p:spPr bwMode="auto">
            <a:xfrm>
              <a:off x="682625" y="4786313"/>
              <a:ext cx="382587" cy="7143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grpSp>
        <p:nvGrpSpPr>
          <p:cNvPr id="64" name="Group 17"/>
          <p:cNvGrpSpPr>
            <a:grpSpLocks noChangeAspect="1"/>
          </p:cNvGrpSpPr>
          <p:nvPr/>
        </p:nvGrpSpPr>
        <p:grpSpPr bwMode="auto">
          <a:xfrm>
            <a:off x="1292833" y="3170797"/>
            <a:ext cx="318406" cy="341790"/>
            <a:chOff x="231" y="1205"/>
            <a:chExt cx="640" cy="687"/>
          </a:xfrm>
          <a:gradFill>
            <a:gsLst>
              <a:gs pos="0">
                <a:srgbClr val="0070C0"/>
              </a:gs>
              <a:gs pos="100000">
                <a:srgbClr val="00B0F0"/>
              </a:gs>
            </a:gsLst>
            <a:lin ang="5400000" scaled="1"/>
          </a:gradFill>
        </p:grpSpPr>
        <p:sp>
          <p:nvSpPr>
            <p:cNvPr id="65" name="Freeform 18"/>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66"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sp>
        <p:nvSpPr>
          <p:cNvPr id="67" name="Freeform 310"/>
          <p:cNvSpPr>
            <a:spLocks noEditPoints="1"/>
          </p:cNvSpPr>
          <p:nvPr/>
        </p:nvSpPr>
        <p:spPr bwMode="auto">
          <a:xfrm>
            <a:off x="1298371" y="1513290"/>
            <a:ext cx="313983" cy="309853"/>
          </a:xfrm>
          <a:custGeom>
            <a:avLst/>
            <a:gdLst>
              <a:gd name="T0" fmla="*/ 31 w 32"/>
              <a:gd name="T1" fmla="*/ 13 h 31"/>
              <a:gd name="T2" fmla="*/ 28 w 32"/>
              <a:gd name="T3" fmla="*/ 13 h 31"/>
              <a:gd name="T4" fmla="*/ 26 w 32"/>
              <a:gd name="T5" fmla="*/ 9 h 31"/>
              <a:gd name="T6" fmla="*/ 28 w 32"/>
              <a:gd name="T7" fmla="*/ 7 h 31"/>
              <a:gd name="T8" fmla="*/ 28 w 32"/>
              <a:gd name="T9" fmla="*/ 6 h 31"/>
              <a:gd name="T10" fmla="*/ 26 w 32"/>
              <a:gd name="T11" fmla="*/ 3 h 31"/>
              <a:gd name="T12" fmla="*/ 25 w 32"/>
              <a:gd name="T13" fmla="*/ 3 h 31"/>
              <a:gd name="T14" fmla="*/ 22 w 32"/>
              <a:gd name="T15" fmla="*/ 6 h 31"/>
              <a:gd name="T16" fmla="*/ 19 w 32"/>
              <a:gd name="T17" fmla="*/ 4 h 31"/>
              <a:gd name="T18" fmla="*/ 19 w 32"/>
              <a:gd name="T19" fmla="*/ 1 h 31"/>
              <a:gd name="T20" fmla="*/ 18 w 32"/>
              <a:gd name="T21" fmla="*/ 0 h 31"/>
              <a:gd name="T22" fmla="*/ 14 w 32"/>
              <a:gd name="T23" fmla="*/ 0 h 31"/>
              <a:gd name="T24" fmla="*/ 13 w 32"/>
              <a:gd name="T25" fmla="*/ 1 h 31"/>
              <a:gd name="T26" fmla="*/ 13 w 32"/>
              <a:gd name="T27" fmla="*/ 4 h 31"/>
              <a:gd name="T28" fmla="*/ 10 w 32"/>
              <a:gd name="T29" fmla="*/ 6 h 31"/>
              <a:gd name="T30" fmla="*/ 8 w 32"/>
              <a:gd name="T31" fmla="*/ 3 h 31"/>
              <a:gd name="T32" fmla="*/ 6 w 32"/>
              <a:gd name="T33" fmla="*/ 3 h 31"/>
              <a:gd name="T34" fmla="*/ 4 w 32"/>
              <a:gd name="T35" fmla="*/ 6 h 31"/>
              <a:gd name="T36" fmla="*/ 4 w 32"/>
              <a:gd name="T37" fmla="*/ 7 h 31"/>
              <a:gd name="T38" fmla="*/ 6 w 32"/>
              <a:gd name="T39" fmla="*/ 9 h 31"/>
              <a:gd name="T40" fmla="*/ 5 w 32"/>
              <a:gd name="T41" fmla="*/ 13 h 31"/>
              <a:gd name="T42" fmla="*/ 1 w 32"/>
              <a:gd name="T43" fmla="*/ 13 h 31"/>
              <a:gd name="T44" fmla="*/ 0 w 32"/>
              <a:gd name="T45" fmla="*/ 14 h 31"/>
              <a:gd name="T46" fmla="*/ 0 w 32"/>
              <a:gd name="T47" fmla="*/ 17 h 31"/>
              <a:gd name="T48" fmla="*/ 1 w 32"/>
              <a:gd name="T49" fmla="*/ 18 h 31"/>
              <a:gd name="T50" fmla="*/ 5 w 32"/>
              <a:gd name="T51" fmla="*/ 18 h 31"/>
              <a:gd name="T52" fmla="*/ 6 w 32"/>
              <a:gd name="T53" fmla="*/ 22 h 31"/>
              <a:gd name="T54" fmla="*/ 4 w 32"/>
              <a:gd name="T55" fmla="*/ 24 h 31"/>
              <a:gd name="T56" fmla="*/ 4 w 32"/>
              <a:gd name="T57" fmla="*/ 25 h 31"/>
              <a:gd name="T58" fmla="*/ 6 w 32"/>
              <a:gd name="T59" fmla="*/ 28 h 31"/>
              <a:gd name="T60" fmla="*/ 8 w 32"/>
              <a:gd name="T61" fmla="*/ 28 h 31"/>
              <a:gd name="T62" fmla="*/ 10 w 32"/>
              <a:gd name="T63" fmla="*/ 26 h 31"/>
              <a:gd name="T64" fmla="*/ 13 w 32"/>
              <a:gd name="T65" fmla="*/ 27 h 31"/>
              <a:gd name="T66" fmla="*/ 13 w 32"/>
              <a:gd name="T67" fmla="*/ 30 h 31"/>
              <a:gd name="T68" fmla="*/ 14 w 32"/>
              <a:gd name="T69" fmla="*/ 31 h 31"/>
              <a:gd name="T70" fmla="*/ 18 w 32"/>
              <a:gd name="T71" fmla="*/ 31 h 31"/>
              <a:gd name="T72" fmla="*/ 19 w 32"/>
              <a:gd name="T73" fmla="*/ 30 h 31"/>
              <a:gd name="T74" fmla="*/ 19 w 32"/>
              <a:gd name="T75" fmla="*/ 27 h 31"/>
              <a:gd name="T76" fmla="*/ 22 w 32"/>
              <a:gd name="T77" fmla="*/ 26 h 31"/>
              <a:gd name="T78" fmla="*/ 25 w 32"/>
              <a:gd name="T79" fmla="*/ 28 h 31"/>
              <a:gd name="T80" fmla="*/ 26 w 32"/>
              <a:gd name="T81" fmla="*/ 28 h 31"/>
              <a:gd name="T82" fmla="*/ 28 w 32"/>
              <a:gd name="T83" fmla="*/ 25 h 31"/>
              <a:gd name="T84" fmla="*/ 28 w 32"/>
              <a:gd name="T85" fmla="*/ 24 h 31"/>
              <a:gd name="T86" fmla="*/ 26 w 32"/>
              <a:gd name="T87" fmla="*/ 22 h 31"/>
              <a:gd name="T88" fmla="*/ 28 w 32"/>
              <a:gd name="T89" fmla="*/ 18 h 31"/>
              <a:gd name="T90" fmla="*/ 31 w 32"/>
              <a:gd name="T91" fmla="*/ 18 h 31"/>
              <a:gd name="T92" fmla="*/ 32 w 32"/>
              <a:gd name="T93" fmla="*/ 17 h 31"/>
              <a:gd name="T94" fmla="*/ 32 w 32"/>
              <a:gd name="T95" fmla="*/ 14 h 31"/>
              <a:gd name="T96" fmla="*/ 31 w 32"/>
              <a:gd name="T97" fmla="*/ 13 h 31"/>
              <a:gd name="T98" fmla="*/ 16 w 32"/>
              <a:gd name="T99" fmla="*/ 23 h 31"/>
              <a:gd name="T100" fmla="*/ 9 w 32"/>
              <a:gd name="T101" fmla="*/ 16 h 31"/>
              <a:gd name="T102" fmla="*/ 16 w 32"/>
              <a:gd name="T103" fmla="*/ 9 h 31"/>
              <a:gd name="T104" fmla="*/ 23 w 32"/>
              <a:gd name="T105" fmla="*/ 16 h 31"/>
              <a:gd name="T106" fmla="*/ 16 w 32"/>
              <a:gd name="T107" fmla="*/ 23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32" h="31">
                <a:moveTo>
                  <a:pt x="31" y="13"/>
                </a:moveTo>
                <a:cubicBezTo>
                  <a:pt x="28" y="13"/>
                  <a:pt x="28" y="13"/>
                  <a:pt x="28" y="13"/>
                </a:cubicBezTo>
                <a:cubicBezTo>
                  <a:pt x="27" y="12"/>
                  <a:pt x="27" y="10"/>
                  <a:pt x="26" y="9"/>
                </a:cubicBezTo>
                <a:cubicBezTo>
                  <a:pt x="28" y="7"/>
                  <a:pt x="28" y="7"/>
                  <a:pt x="28" y="7"/>
                </a:cubicBezTo>
                <a:cubicBezTo>
                  <a:pt x="29" y="7"/>
                  <a:pt x="29" y="6"/>
                  <a:pt x="28" y="6"/>
                </a:cubicBezTo>
                <a:cubicBezTo>
                  <a:pt x="26" y="3"/>
                  <a:pt x="26" y="3"/>
                  <a:pt x="26" y="3"/>
                </a:cubicBezTo>
                <a:cubicBezTo>
                  <a:pt x="26" y="3"/>
                  <a:pt x="25" y="3"/>
                  <a:pt x="25" y="3"/>
                </a:cubicBezTo>
                <a:cubicBezTo>
                  <a:pt x="22" y="6"/>
                  <a:pt x="22" y="6"/>
                  <a:pt x="22" y="6"/>
                </a:cubicBezTo>
                <a:cubicBezTo>
                  <a:pt x="21" y="5"/>
                  <a:pt x="20" y="4"/>
                  <a:pt x="19" y="4"/>
                </a:cubicBezTo>
                <a:cubicBezTo>
                  <a:pt x="19" y="1"/>
                  <a:pt x="19" y="1"/>
                  <a:pt x="19" y="1"/>
                </a:cubicBezTo>
                <a:cubicBezTo>
                  <a:pt x="19" y="0"/>
                  <a:pt x="18" y="0"/>
                  <a:pt x="18" y="0"/>
                </a:cubicBezTo>
                <a:cubicBezTo>
                  <a:pt x="14" y="0"/>
                  <a:pt x="14" y="0"/>
                  <a:pt x="14" y="0"/>
                </a:cubicBezTo>
                <a:cubicBezTo>
                  <a:pt x="14" y="0"/>
                  <a:pt x="13" y="0"/>
                  <a:pt x="13" y="1"/>
                </a:cubicBezTo>
                <a:cubicBezTo>
                  <a:pt x="13" y="4"/>
                  <a:pt x="13" y="4"/>
                  <a:pt x="13" y="4"/>
                </a:cubicBezTo>
                <a:cubicBezTo>
                  <a:pt x="12" y="4"/>
                  <a:pt x="11" y="5"/>
                  <a:pt x="10" y="6"/>
                </a:cubicBezTo>
                <a:cubicBezTo>
                  <a:pt x="8" y="3"/>
                  <a:pt x="8" y="3"/>
                  <a:pt x="8" y="3"/>
                </a:cubicBezTo>
                <a:cubicBezTo>
                  <a:pt x="7" y="3"/>
                  <a:pt x="7" y="3"/>
                  <a:pt x="6" y="3"/>
                </a:cubicBezTo>
                <a:cubicBezTo>
                  <a:pt x="4" y="6"/>
                  <a:pt x="4" y="6"/>
                  <a:pt x="4" y="6"/>
                </a:cubicBezTo>
                <a:cubicBezTo>
                  <a:pt x="3" y="6"/>
                  <a:pt x="3" y="7"/>
                  <a:pt x="4" y="7"/>
                </a:cubicBezTo>
                <a:cubicBezTo>
                  <a:pt x="6" y="9"/>
                  <a:pt x="6" y="9"/>
                  <a:pt x="6" y="9"/>
                </a:cubicBezTo>
                <a:cubicBezTo>
                  <a:pt x="5" y="10"/>
                  <a:pt x="5" y="12"/>
                  <a:pt x="5" y="13"/>
                </a:cubicBezTo>
                <a:cubicBezTo>
                  <a:pt x="1" y="13"/>
                  <a:pt x="1" y="13"/>
                  <a:pt x="1" y="13"/>
                </a:cubicBezTo>
                <a:cubicBezTo>
                  <a:pt x="1" y="13"/>
                  <a:pt x="0" y="13"/>
                  <a:pt x="0" y="14"/>
                </a:cubicBezTo>
                <a:cubicBezTo>
                  <a:pt x="0" y="17"/>
                  <a:pt x="0" y="17"/>
                  <a:pt x="0" y="17"/>
                </a:cubicBezTo>
                <a:cubicBezTo>
                  <a:pt x="0" y="18"/>
                  <a:pt x="1" y="18"/>
                  <a:pt x="1" y="18"/>
                </a:cubicBezTo>
                <a:cubicBezTo>
                  <a:pt x="5" y="18"/>
                  <a:pt x="5" y="18"/>
                  <a:pt x="5" y="18"/>
                </a:cubicBezTo>
                <a:cubicBezTo>
                  <a:pt x="5" y="20"/>
                  <a:pt x="5" y="21"/>
                  <a:pt x="6" y="22"/>
                </a:cubicBezTo>
                <a:cubicBezTo>
                  <a:pt x="4" y="24"/>
                  <a:pt x="4" y="24"/>
                  <a:pt x="4" y="24"/>
                </a:cubicBezTo>
                <a:cubicBezTo>
                  <a:pt x="3" y="25"/>
                  <a:pt x="3" y="25"/>
                  <a:pt x="4" y="25"/>
                </a:cubicBezTo>
                <a:cubicBezTo>
                  <a:pt x="6" y="28"/>
                  <a:pt x="6" y="28"/>
                  <a:pt x="6" y="28"/>
                </a:cubicBezTo>
                <a:cubicBezTo>
                  <a:pt x="7" y="28"/>
                  <a:pt x="7" y="28"/>
                  <a:pt x="8" y="28"/>
                </a:cubicBezTo>
                <a:cubicBezTo>
                  <a:pt x="10" y="26"/>
                  <a:pt x="10" y="26"/>
                  <a:pt x="10" y="26"/>
                </a:cubicBezTo>
                <a:cubicBezTo>
                  <a:pt x="11" y="26"/>
                  <a:pt x="12" y="27"/>
                  <a:pt x="13" y="27"/>
                </a:cubicBezTo>
                <a:cubicBezTo>
                  <a:pt x="13" y="30"/>
                  <a:pt x="13" y="30"/>
                  <a:pt x="13" y="30"/>
                </a:cubicBezTo>
                <a:cubicBezTo>
                  <a:pt x="13" y="31"/>
                  <a:pt x="14" y="31"/>
                  <a:pt x="14" y="31"/>
                </a:cubicBezTo>
                <a:cubicBezTo>
                  <a:pt x="18" y="31"/>
                  <a:pt x="18" y="31"/>
                  <a:pt x="18" y="31"/>
                </a:cubicBezTo>
                <a:cubicBezTo>
                  <a:pt x="18" y="31"/>
                  <a:pt x="19" y="31"/>
                  <a:pt x="19" y="30"/>
                </a:cubicBezTo>
                <a:cubicBezTo>
                  <a:pt x="19" y="27"/>
                  <a:pt x="19" y="27"/>
                  <a:pt x="19" y="27"/>
                </a:cubicBezTo>
                <a:cubicBezTo>
                  <a:pt x="20" y="27"/>
                  <a:pt x="21" y="26"/>
                  <a:pt x="22" y="26"/>
                </a:cubicBezTo>
                <a:cubicBezTo>
                  <a:pt x="25" y="28"/>
                  <a:pt x="25" y="28"/>
                  <a:pt x="25" y="28"/>
                </a:cubicBezTo>
                <a:cubicBezTo>
                  <a:pt x="25" y="28"/>
                  <a:pt x="26" y="28"/>
                  <a:pt x="26" y="28"/>
                </a:cubicBezTo>
                <a:cubicBezTo>
                  <a:pt x="28" y="25"/>
                  <a:pt x="28" y="25"/>
                  <a:pt x="28" y="25"/>
                </a:cubicBezTo>
                <a:cubicBezTo>
                  <a:pt x="29" y="25"/>
                  <a:pt x="29" y="25"/>
                  <a:pt x="28" y="24"/>
                </a:cubicBezTo>
                <a:cubicBezTo>
                  <a:pt x="26" y="22"/>
                  <a:pt x="26" y="22"/>
                  <a:pt x="26" y="22"/>
                </a:cubicBezTo>
                <a:cubicBezTo>
                  <a:pt x="27" y="21"/>
                  <a:pt x="27" y="20"/>
                  <a:pt x="28" y="18"/>
                </a:cubicBezTo>
                <a:cubicBezTo>
                  <a:pt x="31" y="18"/>
                  <a:pt x="31" y="18"/>
                  <a:pt x="31" y="18"/>
                </a:cubicBezTo>
                <a:cubicBezTo>
                  <a:pt x="31" y="18"/>
                  <a:pt x="32" y="18"/>
                  <a:pt x="32" y="17"/>
                </a:cubicBezTo>
                <a:cubicBezTo>
                  <a:pt x="32" y="14"/>
                  <a:pt x="32" y="14"/>
                  <a:pt x="32" y="14"/>
                </a:cubicBezTo>
                <a:cubicBezTo>
                  <a:pt x="32" y="13"/>
                  <a:pt x="31" y="13"/>
                  <a:pt x="31" y="13"/>
                </a:cubicBezTo>
                <a:close/>
                <a:moveTo>
                  <a:pt x="16" y="23"/>
                </a:moveTo>
                <a:cubicBezTo>
                  <a:pt x="12" y="23"/>
                  <a:pt x="9" y="19"/>
                  <a:pt x="9" y="16"/>
                </a:cubicBezTo>
                <a:cubicBezTo>
                  <a:pt x="9" y="12"/>
                  <a:pt x="12" y="9"/>
                  <a:pt x="16" y="9"/>
                </a:cubicBezTo>
                <a:cubicBezTo>
                  <a:pt x="20" y="9"/>
                  <a:pt x="23" y="12"/>
                  <a:pt x="23" y="16"/>
                </a:cubicBezTo>
                <a:cubicBezTo>
                  <a:pt x="23" y="19"/>
                  <a:pt x="20" y="23"/>
                  <a:pt x="16" y="23"/>
                </a:cubicBezTo>
                <a:close/>
              </a:path>
            </a:pathLst>
          </a:custGeom>
          <a:gradFill>
            <a:gsLst>
              <a:gs pos="0">
                <a:srgbClr val="0070C0"/>
              </a:gs>
              <a:gs pos="100000">
                <a:srgbClr val="00B0F0"/>
              </a:gs>
            </a:gsLst>
            <a:lin ang="5400000" scaled="1"/>
          </a:gradFill>
          <a:ln>
            <a:noFill/>
          </a:ln>
        </p:spPr>
        <p:txBody>
          <a:bodyPr vert="horz" wrap="square" lIns="68562" tIns="34281" rIns="68562" bIns="34281" numCol="1" anchor="t" anchorCtr="0" compatLnSpc="1"/>
          <a:lstStyle/>
          <a:p>
            <a:endParaRPr lang="zh-CN" altLang="en-US" sz="1350">
              <a:solidFill>
                <a:prstClr val="black"/>
              </a:solidFill>
            </a:endParaRPr>
          </a:p>
        </p:txBody>
      </p:sp>
      <p:sp>
        <p:nvSpPr>
          <p:cNvPr id="68" name="文本框 35"/>
          <p:cNvSpPr txBox="1"/>
          <p:nvPr/>
        </p:nvSpPr>
        <p:spPr>
          <a:xfrm>
            <a:off x="1581541" y="1536392"/>
            <a:ext cx="1120095" cy="311785"/>
          </a:xfrm>
          <a:prstGeom prst="rect">
            <a:avLst/>
          </a:prstGeom>
          <a:noFill/>
        </p:spPr>
        <p:txBody>
          <a:bodyPr wrap="square" rtlCol="0">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添加标题</a:t>
            </a:r>
          </a:p>
        </p:txBody>
      </p:sp>
      <p:sp>
        <p:nvSpPr>
          <p:cNvPr id="69" name="文本框 36"/>
          <p:cNvSpPr txBox="1"/>
          <p:nvPr/>
        </p:nvSpPr>
        <p:spPr>
          <a:xfrm>
            <a:off x="1220036" y="1832178"/>
            <a:ext cx="1494281" cy="922020"/>
          </a:xfrm>
          <a:prstGeom prst="rect">
            <a:avLst/>
          </a:prstGeom>
          <a:noFill/>
        </p:spPr>
        <p:txBody>
          <a:bodyPr wrap="square" rtlCol="0">
            <a:spAutoFit/>
          </a:bodyPr>
          <a:lstStyle/>
          <a:p>
            <a:pPr>
              <a:lnSpc>
                <a:spcPct val="130000"/>
              </a:lnSpc>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您的内容打在这里，或者通过复制您的文本后，在此框中选择粘贴</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sym typeface="微软雅黑" panose="020B0503020204020204" pitchFamily="34" charset="-122"/>
              </a:rPr>
              <a:t>。</a:t>
            </a:r>
            <a:endPar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70" name="文本框 37"/>
          <p:cNvSpPr txBox="1"/>
          <p:nvPr/>
        </p:nvSpPr>
        <p:spPr>
          <a:xfrm>
            <a:off x="1581541" y="3213269"/>
            <a:ext cx="1120095" cy="311785"/>
          </a:xfrm>
          <a:prstGeom prst="rect">
            <a:avLst/>
          </a:prstGeom>
          <a:noFill/>
        </p:spPr>
        <p:txBody>
          <a:bodyPr wrap="square" rtlCol="0">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添加标题</a:t>
            </a:r>
          </a:p>
        </p:txBody>
      </p:sp>
      <p:sp>
        <p:nvSpPr>
          <p:cNvPr id="71" name="文本框 38"/>
          <p:cNvSpPr txBox="1"/>
          <p:nvPr/>
        </p:nvSpPr>
        <p:spPr>
          <a:xfrm>
            <a:off x="1225749" y="3509055"/>
            <a:ext cx="1475886" cy="922020"/>
          </a:xfrm>
          <a:prstGeom prst="rect">
            <a:avLst/>
          </a:prstGeom>
          <a:noFill/>
        </p:spPr>
        <p:txBody>
          <a:bodyPr wrap="square" rtlCol="0">
            <a:spAutoFit/>
          </a:bodyPr>
          <a:lstStyle/>
          <a:p>
            <a:pPr>
              <a:lnSpc>
                <a:spcPct val="130000"/>
              </a:lnSpc>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您的内容打在这里，或者通过复制您的文本后，在此框中选择粘贴</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sym typeface="微软雅黑" panose="020B0503020204020204" pitchFamily="34" charset="-122"/>
              </a:rPr>
              <a:t>。</a:t>
            </a:r>
            <a:endPar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72" name="文本框 39"/>
          <p:cNvSpPr txBox="1"/>
          <p:nvPr/>
        </p:nvSpPr>
        <p:spPr>
          <a:xfrm>
            <a:off x="6885173" y="1536392"/>
            <a:ext cx="1120095" cy="311785"/>
          </a:xfrm>
          <a:prstGeom prst="rect">
            <a:avLst/>
          </a:prstGeom>
          <a:noFill/>
        </p:spPr>
        <p:txBody>
          <a:bodyPr wrap="square" rtlCol="0">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添加标题</a:t>
            </a:r>
          </a:p>
        </p:txBody>
      </p:sp>
      <p:sp>
        <p:nvSpPr>
          <p:cNvPr id="73" name="文本框 40"/>
          <p:cNvSpPr txBox="1"/>
          <p:nvPr/>
        </p:nvSpPr>
        <p:spPr>
          <a:xfrm>
            <a:off x="6523669" y="1832178"/>
            <a:ext cx="1481600" cy="922020"/>
          </a:xfrm>
          <a:prstGeom prst="rect">
            <a:avLst/>
          </a:prstGeom>
          <a:noFill/>
        </p:spPr>
        <p:txBody>
          <a:bodyPr wrap="square" rtlCol="0">
            <a:spAutoFit/>
          </a:bodyPr>
          <a:lstStyle/>
          <a:p>
            <a:pPr>
              <a:lnSpc>
                <a:spcPct val="130000"/>
              </a:lnSpc>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您的内容打在这里，或者通过复制您的文本后，在此框中选择粘贴</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sym typeface="微软雅黑" panose="020B0503020204020204" pitchFamily="34" charset="-122"/>
              </a:rPr>
              <a:t>。</a:t>
            </a:r>
            <a:endPar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74" name="文本框 41"/>
          <p:cNvSpPr txBox="1"/>
          <p:nvPr/>
        </p:nvSpPr>
        <p:spPr>
          <a:xfrm>
            <a:off x="6885173" y="3213269"/>
            <a:ext cx="1120095" cy="311785"/>
          </a:xfrm>
          <a:prstGeom prst="rect">
            <a:avLst/>
          </a:prstGeom>
          <a:noFill/>
        </p:spPr>
        <p:txBody>
          <a:bodyPr wrap="square" rtlCol="0">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添加标题</a:t>
            </a:r>
          </a:p>
        </p:txBody>
      </p:sp>
      <p:sp>
        <p:nvSpPr>
          <p:cNvPr id="75" name="文本框 42"/>
          <p:cNvSpPr txBox="1"/>
          <p:nvPr/>
        </p:nvSpPr>
        <p:spPr>
          <a:xfrm>
            <a:off x="6529382" y="3509055"/>
            <a:ext cx="1475886" cy="922020"/>
          </a:xfrm>
          <a:prstGeom prst="rect">
            <a:avLst/>
          </a:prstGeom>
          <a:noFill/>
        </p:spPr>
        <p:txBody>
          <a:bodyPr wrap="square" rtlCol="0">
            <a:spAutoFit/>
          </a:bodyPr>
          <a:lstStyle/>
          <a:p>
            <a:pPr>
              <a:lnSpc>
                <a:spcPct val="130000"/>
              </a:lnSpc>
            </a:pP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您的内容打在这里，或者通过复制您的文本后，在此框中选择粘贴</a:t>
            </a:r>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sym typeface="微软雅黑" panose="020B0503020204020204" pitchFamily="34" charset="-122"/>
              </a:rPr>
              <a:t>。</a:t>
            </a:r>
            <a:endPar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Tree>
  </p:cSld>
  <p:clrMapOvr>
    <a:masterClrMapping/>
  </p:clrMapOvr>
  <p:transition advClick="0" advTm="3000"/>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grpId="0" nodeType="withEffect">
                                  <p:stCondLst>
                                    <p:cond delay="1000"/>
                                  </p:stCondLst>
                                  <p:childTnLst>
                                    <p:set>
                                      <p:cBhvr>
                                        <p:cTn id="6" dur="1" fill="hold">
                                          <p:stCondLst>
                                            <p:cond delay="0"/>
                                          </p:stCondLst>
                                        </p:cTn>
                                        <p:tgtEl>
                                          <p:spTgt spid="44"/>
                                        </p:tgtEl>
                                        <p:attrNameLst>
                                          <p:attrName>style.visibility</p:attrName>
                                        </p:attrNameLst>
                                      </p:cBhvr>
                                      <p:to>
                                        <p:strVal val="visible"/>
                                      </p:to>
                                    </p:set>
                                    <p:anim calcmode="lin" valueType="num">
                                      <p:cBhvr additive="base">
                                        <p:cTn id="7" dur="500" fill="hold"/>
                                        <p:tgtEl>
                                          <p:spTgt spid="44"/>
                                        </p:tgtEl>
                                        <p:attrNameLst>
                                          <p:attrName>ppt_x</p:attrName>
                                        </p:attrNameLst>
                                      </p:cBhvr>
                                      <p:tavLst>
                                        <p:tav tm="0">
                                          <p:val>
                                            <p:strVal val="#ppt_x"/>
                                          </p:val>
                                        </p:tav>
                                        <p:tav tm="100000">
                                          <p:val>
                                            <p:strVal val="#ppt_x"/>
                                          </p:val>
                                        </p:tav>
                                      </p:tavLst>
                                    </p:anim>
                                    <p:anim calcmode="lin" valueType="num">
                                      <p:cBhvr additive="base">
                                        <p:cTn id="8" dur="500" fill="hold"/>
                                        <p:tgtEl>
                                          <p:spTgt spid="44"/>
                                        </p:tgtEl>
                                        <p:attrNameLst>
                                          <p:attrName>ppt_y</p:attrName>
                                        </p:attrNameLst>
                                      </p:cBhvr>
                                      <p:tavLst>
                                        <p:tav tm="0">
                                          <p:val>
                                            <p:strVal val="1+#ppt_h/2"/>
                                          </p:val>
                                        </p:tav>
                                        <p:tav tm="100000">
                                          <p:val>
                                            <p:strVal val="#ppt_y"/>
                                          </p:val>
                                        </p:tav>
                                      </p:tavLst>
                                    </p:anim>
                                  </p:childTnLst>
                                </p:cTn>
                              </p:par>
                              <p:par>
                                <p:cTn id="9" presetID="2" presetClass="entr" presetSubtype="4" fill="hold" grpId="0" nodeType="withEffect">
                                  <p:stCondLst>
                                    <p:cond delay="1000"/>
                                  </p:stCondLst>
                                  <p:childTnLst>
                                    <p:set>
                                      <p:cBhvr>
                                        <p:cTn id="10" dur="1" fill="hold">
                                          <p:stCondLst>
                                            <p:cond delay="0"/>
                                          </p:stCondLst>
                                        </p:cTn>
                                        <p:tgtEl>
                                          <p:spTgt spid="45"/>
                                        </p:tgtEl>
                                        <p:attrNameLst>
                                          <p:attrName>style.visibility</p:attrName>
                                        </p:attrNameLst>
                                      </p:cBhvr>
                                      <p:to>
                                        <p:strVal val="visible"/>
                                      </p:to>
                                    </p:set>
                                    <p:anim calcmode="lin" valueType="num">
                                      <p:cBhvr additive="base">
                                        <p:cTn id="11" dur="500" fill="hold"/>
                                        <p:tgtEl>
                                          <p:spTgt spid="45"/>
                                        </p:tgtEl>
                                        <p:attrNameLst>
                                          <p:attrName>ppt_x</p:attrName>
                                        </p:attrNameLst>
                                      </p:cBhvr>
                                      <p:tavLst>
                                        <p:tav tm="0">
                                          <p:val>
                                            <p:strVal val="#ppt_x"/>
                                          </p:val>
                                        </p:tav>
                                        <p:tav tm="100000">
                                          <p:val>
                                            <p:strVal val="#ppt_x"/>
                                          </p:val>
                                        </p:tav>
                                      </p:tavLst>
                                    </p:anim>
                                    <p:anim calcmode="lin" valueType="num">
                                      <p:cBhvr additive="base">
                                        <p:cTn id="12" dur="500" fill="hold"/>
                                        <p:tgtEl>
                                          <p:spTgt spid="45"/>
                                        </p:tgtEl>
                                        <p:attrNameLst>
                                          <p:attrName>ppt_y</p:attrName>
                                        </p:attrNameLst>
                                      </p:cBhvr>
                                      <p:tavLst>
                                        <p:tav tm="0">
                                          <p:val>
                                            <p:strVal val="1+#ppt_h/2"/>
                                          </p:val>
                                        </p:tav>
                                        <p:tav tm="100000">
                                          <p:val>
                                            <p:strVal val="#ppt_y"/>
                                          </p:val>
                                        </p:tav>
                                      </p:tavLst>
                                    </p:anim>
                                  </p:childTnLst>
                                </p:cTn>
                              </p:par>
                              <p:par>
                                <p:cTn id="13" presetID="2" presetClass="entr" presetSubtype="4" fill="hold" grpId="0" nodeType="withEffect">
                                  <p:stCondLst>
                                    <p:cond delay="1000"/>
                                  </p:stCondLst>
                                  <p:childTnLst>
                                    <p:set>
                                      <p:cBhvr>
                                        <p:cTn id="14" dur="1" fill="hold">
                                          <p:stCondLst>
                                            <p:cond delay="0"/>
                                          </p:stCondLst>
                                        </p:cTn>
                                        <p:tgtEl>
                                          <p:spTgt spid="46"/>
                                        </p:tgtEl>
                                        <p:attrNameLst>
                                          <p:attrName>style.visibility</p:attrName>
                                        </p:attrNameLst>
                                      </p:cBhvr>
                                      <p:to>
                                        <p:strVal val="visible"/>
                                      </p:to>
                                    </p:set>
                                    <p:anim calcmode="lin" valueType="num">
                                      <p:cBhvr additive="base">
                                        <p:cTn id="15" dur="500" fill="hold"/>
                                        <p:tgtEl>
                                          <p:spTgt spid="46"/>
                                        </p:tgtEl>
                                        <p:attrNameLst>
                                          <p:attrName>ppt_x</p:attrName>
                                        </p:attrNameLst>
                                      </p:cBhvr>
                                      <p:tavLst>
                                        <p:tav tm="0">
                                          <p:val>
                                            <p:strVal val="#ppt_x"/>
                                          </p:val>
                                        </p:tav>
                                        <p:tav tm="100000">
                                          <p:val>
                                            <p:strVal val="#ppt_x"/>
                                          </p:val>
                                        </p:tav>
                                      </p:tavLst>
                                    </p:anim>
                                    <p:anim calcmode="lin" valueType="num">
                                      <p:cBhvr additive="base">
                                        <p:cTn id="16" dur="500" fill="hold"/>
                                        <p:tgtEl>
                                          <p:spTgt spid="46"/>
                                        </p:tgtEl>
                                        <p:attrNameLst>
                                          <p:attrName>ppt_y</p:attrName>
                                        </p:attrNameLst>
                                      </p:cBhvr>
                                      <p:tavLst>
                                        <p:tav tm="0">
                                          <p:val>
                                            <p:strVal val="1+#ppt_h/2"/>
                                          </p:val>
                                        </p:tav>
                                        <p:tav tm="100000">
                                          <p:val>
                                            <p:strVal val="#ppt_y"/>
                                          </p:val>
                                        </p:tav>
                                      </p:tavLst>
                                    </p:anim>
                                  </p:childTnLst>
                                </p:cTn>
                              </p:par>
                              <p:par>
                                <p:cTn id="17" presetID="2" presetClass="entr" presetSubtype="4" fill="hold" grpId="0" nodeType="withEffect">
                                  <p:stCondLst>
                                    <p:cond delay="1000"/>
                                  </p:stCondLst>
                                  <p:childTnLst>
                                    <p:set>
                                      <p:cBhvr>
                                        <p:cTn id="18" dur="1" fill="hold">
                                          <p:stCondLst>
                                            <p:cond delay="0"/>
                                          </p:stCondLst>
                                        </p:cTn>
                                        <p:tgtEl>
                                          <p:spTgt spid="47"/>
                                        </p:tgtEl>
                                        <p:attrNameLst>
                                          <p:attrName>style.visibility</p:attrName>
                                        </p:attrNameLst>
                                      </p:cBhvr>
                                      <p:to>
                                        <p:strVal val="visible"/>
                                      </p:to>
                                    </p:set>
                                    <p:anim calcmode="lin" valueType="num">
                                      <p:cBhvr additive="base">
                                        <p:cTn id="19" dur="500" fill="hold"/>
                                        <p:tgtEl>
                                          <p:spTgt spid="47"/>
                                        </p:tgtEl>
                                        <p:attrNameLst>
                                          <p:attrName>ppt_x</p:attrName>
                                        </p:attrNameLst>
                                      </p:cBhvr>
                                      <p:tavLst>
                                        <p:tav tm="0">
                                          <p:val>
                                            <p:strVal val="#ppt_x"/>
                                          </p:val>
                                        </p:tav>
                                        <p:tav tm="100000">
                                          <p:val>
                                            <p:strVal val="#ppt_x"/>
                                          </p:val>
                                        </p:tav>
                                      </p:tavLst>
                                    </p:anim>
                                    <p:anim calcmode="lin" valueType="num">
                                      <p:cBhvr additive="base">
                                        <p:cTn id="20" dur="500" fill="hold"/>
                                        <p:tgtEl>
                                          <p:spTgt spid="47"/>
                                        </p:tgtEl>
                                        <p:attrNameLst>
                                          <p:attrName>ppt_y</p:attrName>
                                        </p:attrNameLst>
                                      </p:cBhvr>
                                      <p:tavLst>
                                        <p:tav tm="0">
                                          <p:val>
                                            <p:strVal val="1+#ppt_h/2"/>
                                          </p:val>
                                        </p:tav>
                                        <p:tav tm="100000">
                                          <p:val>
                                            <p:strVal val="#ppt_y"/>
                                          </p:val>
                                        </p:tav>
                                      </p:tavLst>
                                    </p:anim>
                                  </p:childTnLst>
                                </p:cTn>
                              </p:par>
                              <p:par>
                                <p:cTn id="21" presetID="2" presetClass="entr" presetSubtype="4" fill="hold" grpId="0" nodeType="withEffect">
                                  <p:stCondLst>
                                    <p:cond delay="1000"/>
                                  </p:stCondLst>
                                  <p:childTnLst>
                                    <p:set>
                                      <p:cBhvr>
                                        <p:cTn id="22" dur="1" fill="hold">
                                          <p:stCondLst>
                                            <p:cond delay="0"/>
                                          </p:stCondLst>
                                        </p:cTn>
                                        <p:tgtEl>
                                          <p:spTgt spid="48"/>
                                        </p:tgtEl>
                                        <p:attrNameLst>
                                          <p:attrName>style.visibility</p:attrName>
                                        </p:attrNameLst>
                                      </p:cBhvr>
                                      <p:to>
                                        <p:strVal val="visible"/>
                                      </p:to>
                                    </p:set>
                                    <p:anim calcmode="lin" valueType="num">
                                      <p:cBhvr additive="base">
                                        <p:cTn id="23" dur="500" fill="hold"/>
                                        <p:tgtEl>
                                          <p:spTgt spid="48"/>
                                        </p:tgtEl>
                                        <p:attrNameLst>
                                          <p:attrName>ppt_x</p:attrName>
                                        </p:attrNameLst>
                                      </p:cBhvr>
                                      <p:tavLst>
                                        <p:tav tm="0">
                                          <p:val>
                                            <p:strVal val="#ppt_x"/>
                                          </p:val>
                                        </p:tav>
                                        <p:tav tm="100000">
                                          <p:val>
                                            <p:strVal val="#ppt_x"/>
                                          </p:val>
                                        </p:tav>
                                      </p:tavLst>
                                    </p:anim>
                                    <p:anim calcmode="lin" valueType="num">
                                      <p:cBhvr additive="base">
                                        <p:cTn id="24" dur="500" fill="hold"/>
                                        <p:tgtEl>
                                          <p:spTgt spid="48"/>
                                        </p:tgtEl>
                                        <p:attrNameLst>
                                          <p:attrName>ppt_y</p:attrName>
                                        </p:attrNameLst>
                                      </p:cBhvr>
                                      <p:tavLst>
                                        <p:tav tm="0">
                                          <p:val>
                                            <p:strVal val="1+#ppt_h/2"/>
                                          </p:val>
                                        </p:tav>
                                        <p:tav tm="100000">
                                          <p:val>
                                            <p:strVal val="#ppt_y"/>
                                          </p:val>
                                        </p:tav>
                                      </p:tavLst>
                                    </p:anim>
                                  </p:childTnLst>
                                </p:cTn>
                              </p:par>
                              <p:par>
                                <p:cTn id="25" presetID="2" presetClass="entr" presetSubtype="4" fill="hold" grpId="0" nodeType="withEffect">
                                  <p:stCondLst>
                                    <p:cond delay="1000"/>
                                  </p:stCondLst>
                                  <p:childTnLst>
                                    <p:set>
                                      <p:cBhvr>
                                        <p:cTn id="26" dur="1" fill="hold">
                                          <p:stCondLst>
                                            <p:cond delay="0"/>
                                          </p:stCondLst>
                                        </p:cTn>
                                        <p:tgtEl>
                                          <p:spTgt spid="49"/>
                                        </p:tgtEl>
                                        <p:attrNameLst>
                                          <p:attrName>style.visibility</p:attrName>
                                        </p:attrNameLst>
                                      </p:cBhvr>
                                      <p:to>
                                        <p:strVal val="visible"/>
                                      </p:to>
                                    </p:set>
                                    <p:anim calcmode="lin" valueType="num">
                                      <p:cBhvr additive="base">
                                        <p:cTn id="27" dur="500" fill="hold"/>
                                        <p:tgtEl>
                                          <p:spTgt spid="49"/>
                                        </p:tgtEl>
                                        <p:attrNameLst>
                                          <p:attrName>ppt_x</p:attrName>
                                        </p:attrNameLst>
                                      </p:cBhvr>
                                      <p:tavLst>
                                        <p:tav tm="0">
                                          <p:val>
                                            <p:strVal val="#ppt_x"/>
                                          </p:val>
                                        </p:tav>
                                        <p:tav tm="100000">
                                          <p:val>
                                            <p:strVal val="#ppt_x"/>
                                          </p:val>
                                        </p:tav>
                                      </p:tavLst>
                                    </p:anim>
                                    <p:anim calcmode="lin" valueType="num">
                                      <p:cBhvr additive="base">
                                        <p:cTn id="28" dur="500" fill="hold"/>
                                        <p:tgtEl>
                                          <p:spTgt spid="49"/>
                                        </p:tgtEl>
                                        <p:attrNameLst>
                                          <p:attrName>ppt_y</p:attrName>
                                        </p:attrNameLst>
                                      </p:cBhvr>
                                      <p:tavLst>
                                        <p:tav tm="0">
                                          <p:val>
                                            <p:strVal val="1+#ppt_h/2"/>
                                          </p:val>
                                        </p:tav>
                                        <p:tav tm="100000">
                                          <p:val>
                                            <p:strVal val="#ppt_y"/>
                                          </p:val>
                                        </p:tav>
                                      </p:tavLst>
                                    </p:anim>
                                  </p:childTnLst>
                                </p:cTn>
                              </p:par>
                              <p:par>
                                <p:cTn id="29" presetID="2" presetClass="entr" presetSubtype="4" fill="hold" grpId="0" nodeType="withEffect">
                                  <p:stCondLst>
                                    <p:cond delay="1000"/>
                                  </p:stCondLst>
                                  <p:childTnLst>
                                    <p:set>
                                      <p:cBhvr>
                                        <p:cTn id="30" dur="1" fill="hold">
                                          <p:stCondLst>
                                            <p:cond delay="0"/>
                                          </p:stCondLst>
                                        </p:cTn>
                                        <p:tgtEl>
                                          <p:spTgt spid="50"/>
                                        </p:tgtEl>
                                        <p:attrNameLst>
                                          <p:attrName>style.visibility</p:attrName>
                                        </p:attrNameLst>
                                      </p:cBhvr>
                                      <p:to>
                                        <p:strVal val="visible"/>
                                      </p:to>
                                    </p:set>
                                    <p:anim calcmode="lin" valueType="num">
                                      <p:cBhvr additive="base">
                                        <p:cTn id="31" dur="500" fill="hold"/>
                                        <p:tgtEl>
                                          <p:spTgt spid="50"/>
                                        </p:tgtEl>
                                        <p:attrNameLst>
                                          <p:attrName>ppt_x</p:attrName>
                                        </p:attrNameLst>
                                      </p:cBhvr>
                                      <p:tavLst>
                                        <p:tav tm="0">
                                          <p:val>
                                            <p:strVal val="#ppt_x"/>
                                          </p:val>
                                        </p:tav>
                                        <p:tav tm="100000">
                                          <p:val>
                                            <p:strVal val="#ppt_x"/>
                                          </p:val>
                                        </p:tav>
                                      </p:tavLst>
                                    </p:anim>
                                    <p:anim calcmode="lin" valueType="num">
                                      <p:cBhvr additive="base">
                                        <p:cTn id="32" dur="500" fill="hold"/>
                                        <p:tgtEl>
                                          <p:spTgt spid="50"/>
                                        </p:tgtEl>
                                        <p:attrNameLst>
                                          <p:attrName>ppt_y</p:attrName>
                                        </p:attrNameLst>
                                      </p:cBhvr>
                                      <p:tavLst>
                                        <p:tav tm="0">
                                          <p:val>
                                            <p:strVal val="1+#ppt_h/2"/>
                                          </p:val>
                                        </p:tav>
                                        <p:tav tm="100000">
                                          <p:val>
                                            <p:strVal val="#ppt_y"/>
                                          </p:val>
                                        </p:tav>
                                      </p:tavLst>
                                    </p:anim>
                                  </p:childTnLst>
                                </p:cTn>
                              </p:par>
                              <p:par>
                                <p:cTn id="33" presetID="2" presetClass="entr" presetSubtype="4" fill="hold" grpId="0" nodeType="withEffect">
                                  <p:stCondLst>
                                    <p:cond delay="1000"/>
                                  </p:stCondLst>
                                  <p:childTnLst>
                                    <p:set>
                                      <p:cBhvr>
                                        <p:cTn id="34" dur="1" fill="hold">
                                          <p:stCondLst>
                                            <p:cond delay="0"/>
                                          </p:stCondLst>
                                        </p:cTn>
                                        <p:tgtEl>
                                          <p:spTgt spid="42"/>
                                        </p:tgtEl>
                                        <p:attrNameLst>
                                          <p:attrName>style.visibility</p:attrName>
                                        </p:attrNameLst>
                                      </p:cBhvr>
                                      <p:to>
                                        <p:strVal val="visible"/>
                                      </p:to>
                                    </p:set>
                                    <p:anim calcmode="lin" valueType="num">
                                      <p:cBhvr additive="base">
                                        <p:cTn id="35" dur="500" fill="hold"/>
                                        <p:tgtEl>
                                          <p:spTgt spid="42"/>
                                        </p:tgtEl>
                                        <p:attrNameLst>
                                          <p:attrName>ppt_x</p:attrName>
                                        </p:attrNameLst>
                                      </p:cBhvr>
                                      <p:tavLst>
                                        <p:tav tm="0">
                                          <p:val>
                                            <p:strVal val="#ppt_x"/>
                                          </p:val>
                                        </p:tav>
                                        <p:tav tm="100000">
                                          <p:val>
                                            <p:strVal val="#ppt_x"/>
                                          </p:val>
                                        </p:tav>
                                      </p:tavLst>
                                    </p:anim>
                                    <p:anim calcmode="lin" valueType="num">
                                      <p:cBhvr additive="base">
                                        <p:cTn id="36" dur="500" fill="hold"/>
                                        <p:tgtEl>
                                          <p:spTgt spid="42"/>
                                        </p:tgtEl>
                                        <p:attrNameLst>
                                          <p:attrName>ppt_y</p:attrName>
                                        </p:attrNameLst>
                                      </p:cBhvr>
                                      <p:tavLst>
                                        <p:tav tm="0">
                                          <p:val>
                                            <p:strVal val="1+#ppt_h/2"/>
                                          </p:val>
                                        </p:tav>
                                        <p:tav tm="100000">
                                          <p:val>
                                            <p:strVal val="#ppt_y"/>
                                          </p:val>
                                        </p:tav>
                                      </p:tavLst>
                                    </p:anim>
                                  </p:childTnLst>
                                </p:cTn>
                              </p:par>
                              <p:par>
                                <p:cTn id="37" presetID="2" presetClass="entr" presetSubtype="4" fill="hold" grpId="0" nodeType="withEffect">
                                  <p:stCondLst>
                                    <p:cond delay="1000"/>
                                  </p:stCondLst>
                                  <p:childTnLst>
                                    <p:set>
                                      <p:cBhvr>
                                        <p:cTn id="38" dur="1" fill="hold">
                                          <p:stCondLst>
                                            <p:cond delay="0"/>
                                          </p:stCondLst>
                                        </p:cTn>
                                        <p:tgtEl>
                                          <p:spTgt spid="43"/>
                                        </p:tgtEl>
                                        <p:attrNameLst>
                                          <p:attrName>style.visibility</p:attrName>
                                        </p:attrNameLst>
                                      </p:cBhvr>
                                      <p:to>
                                        <p:strVal val="visible"/>
                                      </p:to>
                                    </p:set>
                                    <p:anim calcmode="lin" valueType="num">
                                      <p:cBhvr additive="base">
                                        <p:cTn id="39" dur="500" fill="hold"/>
                                        <p:tgtEl>
                                          <p:spTgt spid="43"/>
                                        </p:tgtEl>
                                        <p:attrNameLst>
                                          <p:attrName>ppt_x</p:attrName>
                                        </p:attrNameLst>
                                      </p:cBhvr>
                                      <p:tavLst>
                                        <p:tav tm="0">
                                          <p:val>
                                            <p:strVal val="#ppt_x"/>
                                          </p:val>
                                        </p:tav>
                                        <p:tav tm="100000">
                                          <p:val>
                                            <p:strVal val="#ppt_x"/>
                                          </p:val>
                                        </p:tav>
                                      </p:tavLst>
                                    </p:anim>
                                    <p:anim calcmode="lin" valueType="num">
                                      <p:cBhvr additive="base">
                                        <p:cTn id="40" dur="500" fill="hold"/>
                                        <p:tgtEl>
                                          <p:spTgt spid="43"/>
                                        </p:tgtEl>
                                        <p:attrNameLst>
                                          <p:attrName>ppt_y</p:attrName>
                                        </p:attrNameLst>
                                      </p:cBhvr>
                                      <p:tavLst>
                                        <p:tav tm="0">
                                          <p:val>
                                            <p:strVal val="1+#ppt_h/2"/>
                                          </p:val>
                                        </p:tav>
                                        <p:tav tm="100000">
                                          <p:val>
                                            <p:strVal val="#ppt_y"/>
                                          </p:val>
                                        </p:tav>
                                      </p:tavLst>
                                    </p:anim>
                                  </p:childTnLst>
                                </p:cTn>
                              </p:par>
                              <p:par>
                                <p:cTn id="41" presetID="53" presetClass="entr" presetSubtype="16" fill="hold" grpId="0" nodeType="withEffect">
                                  <p:stCondLst>
                                    <p:cond delay="1750"/>
                                  </p:stCondLst>
                                  <p:childTnLst>
                                    <p:set>
                                      <p:cBhvr>
                                        <p:cTn id="42" dur="1" fill="hold">
                                          <p:stCondLst>
                                            <p:cond delay="0"/>
                                          </p:stCondLst>
                                        </p:cTn>
                                        <p:tgtEl>
                                          <p:spTgt spid="51"/>
                                        </p:tgtEl>
                                        <p:attrNameLst>
                                          <p:attrName>style.visibility</p:attrName>
                                        </p:attrNameLst>
                                      </p:cBhvr>
                                      <p:to>
                                        <p:strVal val="visible"/>
                                      </p:to>
                                    </p:set>
                                    <p:anim calcmode="lin" valueType="num">
                                      <p:cBhvr>
                                        <p:cTn id="43" dur="500" fill="hold"/>
                                        <p:tgtEl>
                                          <p:spTgt spid="51"/>
                                        </p:tgtEl>
                                        <p:attrNameLst>
                                          <p:attrName>ppt_w</p:attrName>
                                        </p:attrNameLst>
                                      </p:cBhvr>
                                      <p:tavLst>
                                        <p:tav tm="0">
                                          <p:val>
                                            <p:fltVal val="0"/>
                                          </p:val>
                                        </p:tav>
                                        <p:tav tm="100000">
                                          <p:val>
                                            <p:strVal val="#ppt_w"/>
                                          </p:val>
                                        </p:tav>
                                      </p:tavLst>
                                    </p:anim>
                                    <p:anim calcmode="lin" valueType="num">
                                      <p:cBhvr>
                                        <p:cTn id="44" dur="500" fill="hold"/>
                                        <p:tgtEl>
                                          <p:spTgt spid="51"/>
                                        </p:tgtEl>
                                        <p:attrNameLst>
                                          <p:attrName>ppt_h</p:attrName>
                                        </p:attrNameLst>
                                      </p:cBhvr>
                                      <p:tavLst>
                                        <p:tav tm="0">
                                          <p:val>
                                            <p:fltVal val="0"/>
                                          </p:val>
                                        </p:tav>
                                        <p:tav tm="100000">
                                          <p:val>
                                            <p:strVal val="#ppt_h"/>
                                          </p:val>
                                        </p:tav>
                                      </p:tavLst>
                                    </p:anim>
                                    <p:animEffect transition="in" filter="fade">
                                      <p:cBhvr>
                                        <p:cTn id="45" dur="500"/>
                                        <p:tgtEl>
                                          <p:spTgt spid="51"/>
                                        </p:tgtEl>
                                      </p:cBhvr>
                                    </p:animEffect>
                                  </p:childTnLst>
                                </p:cTn>
                              </p:par>
                              <p:par>
                                <p:cTn id="46" presetID="53" presetClass="entr" presetSubtype="16" fill="hold" grpId="0" nodeType="withEffect">
                                  <p:stCondLst>
                                    <p:cond delay="1750"/>
                                  </p:stCondLst>
                                  <p:childTnLst>
                                    <p:set>
                                      <p:cBhvr>
                                        <p:cTn id="47" dur="1" fill="hold">
                                          <p:stCondLst>
                                            <p:cond delay="0"/>
                                          </p:stCondLst>
                                        </p:cTn>
                                        <p:tgtEl>
                                          <p:spTgt spid="52"/>
                                        </p:tgtEl>
                                        <p:attrNameLst>
                                          <p:attrName>style.visibility</p:attrName>
                                        </p:attrNameLst>
                                      </p:cBhvr>
                                      <p:to>
                                        <p:strVal val="visible"/>
                                      </p:to>
                                    </p:set>
                                    <p:anim calcmode="lin" valueType="num">
                                      <p:cBhvr>
                                        <p:cTn id="48" dur="500" fill="hold"/>
                                        <p:tgtEl>
                                          <p:spTgt spid="52"/>
                                        </p:tgtEl>
                                        <p:attrNameLst>
                                          <p:attrName>ppt_w</p:attrName>
                                        </p:attrNameLst>
                                      </p:cBhvr>
                                      <p:tavLst>
                                        <p:tav tm="0">
                                          <p:val>
                                            <p:fltVal val="0"/>
                                          </p:val>
                                        </p:tav>
                                        <p:tav tm="100000">
                                          <p:val>
                                            <p:strVal val="#ppt_w"/>
                                          </p:val>
                                        </p:tav>
                                      </p:tavLst>
                                    </p:anim>
                                    <p:anim calcmode="lin" valueType="num">
                                      <p:cBhvr>
                                        <p:cTn id="49" dur="500" fill="hold"/>
                                        <p:tgtEl>
                                          <p:spTgt spid="52"/>
                                        </p:tgtEl>
                                        <p:attrNameLst>
                                          <p:attrName>ppt_h</p:attrName>
                                        </p:attrNameLst>
                                      </p:cBhvr>
                                      <p:tavLst>
                                        <p:tav tm="0">
                                          <p:val>
                                            <p:fltVal val="0"/>
                                          </p:val>
                                        </p:tav>
                                        <p:tav tm="100000">
                                          <p:val>
                                            <p:strVal val="#ppt_h"/>
                                          </p:val>
                                        </p:tav>
                                      </p:tavLst>
                                    </p:anim>
                                    <p:animEffect transition="in" filter="fade">
                                      <p:cBhvr>
                                        <p:cTn id="50" dur="500"/>
                                        <p:tgtEl>
                                          <p:spTgt spid="52"/>
                                        </p:tgtEl>
                                      </p:cBhvr>
                                    </p:animEffect>
                                  </p:childTnLst>
                                </p:cTn>
                              </p:par>
                              <p:par>
                                <p:cTn id="51" presetID="53" presetClass="entr" presetSubtype="16" fill="hold" grpId="0" nodeType="withEffect">
                                  <p:stCondLst>
                                    <p:cond delay="1750"/>
                                  </p:stCondLst>
                                  <p:childTnLst>
                                    <p:set>
                                      <p:cBhvr>
                                        <p:cTn id="52" dur="1" fill="hold">
                                          <p:stCondLst>
                                            <p:cond delay="0"/>
                                          </p:stCondLst>
                                        </p:cTn>
                                        <p:tgtEl>
                                          <p:spTgt spid="54"/>
                                        </p:tgtEl>
                                        <p:attrNameLst>
                                          <p:attrName>style.visibility</p:attrName>
                                        </p:attrNameLst>
                                      </p:cBhvr>
                                      <p:to>
                                        <p:strVal val="visible"/>
                                      </p:to>
                                    </p:set>
                                    <p:anim calcmode="lin" valueType="num">
                                      <p:cBhvr>
                                        <p:cTn id="53" dur="500" fill="hold"/>
                                        <p:tgtEl>
                                          <p:spTgt spid="54"/>
                                        </p:tgtEl>
                                        <p:attrNameLst>
                                          <p:attrName>ppt_w</p:attrName>
                                        </p:attrNameLst>
                                      </p:cBhvr>
                                      <p:tavLst>
                                        <p:tav tm="0">
                                          <p:val>
                                            <p:fltVal val="0"/>
                                          </p:val>
                                        </p:tav>
                                        <p:tav tm="100000">
                                          <p:val>
                                            <p:strVal val="#ppt_w"/>
                                          </p:val>
                                        </p:tav>
                                      </p:tavLst>
                                    </p:anim>
                                    <p:anim calcmode="lin" valueType="num">
                                      <p:cBhvr>
                                        <p:cTn id="54" dur="500" fill="hold"/>
                                        <p:tgtEl>
                                          <p:spTgt spid="54"/>
                                        </p:tgtEl>
                                        <p:attrNameLst>
                                          <p:attrName>ppt_h</p:attrName>
                                        </p:attrNameLst>
                                      </p:cBhvr>
                                      <p:tavLst>
                                        <p:tav tm="0">
                                          <p:val>
                                            <p:fltVal val="0"/>
                                          </p:val>
                                        </p:tav>
                                        <p:tav tm="100000">
                                          <p:val>
                                            <p:strVal val="#ppt_h"/>
                                          </p:val>
                                        </p:tav>
                                      </p:tavLst>
                                    </p:anim>
                                    <p:animEffect transition="in" filter="fade">
                                      <p:cBhvr>
                                        <p:cTn id="55" dur="500"/>
                                        <p:tgtEl>
                                          <p:spTgt spid="54"/>
                                        </p:tgtEl>
                                      </p:cBhvr>
                                    </p:animEffect>
                                  </p:childTnLst>
                                </p:cTn>
                              </p:par>
                              <p:par>
                                <p:cTn id="56" presetID="53" presetClass="entr" presetSubtype="16" fill="hold" grpId="0" nodeType="withEffect">
                                  <p:stCondLst>
                                    <p:cond delay="1750"/>
                                  </p:stCondLst>
                                  <p:childTnLst>
                                    <p:set>
                                      <p:cBhvr>
                                        <p:cTn id="57" dur="1" fill="hold">
                                          <p:stCondLst>
                                            <p:cond delay="0"/>
                                          </p:stCondLst>
                                        </p:cTn>
                                        <p:tgtEl>
                                          <p:spTgt spid="53"/>
                                        </p:tgtEl>
                                        <p:attrNameLst>
                                          <p:attrName>style.visibility</p:attrName>
                                        </p:attrNameLst>
                                      </p:cBhvr>
                                      <p:to>
                                        <p:strVal val="visible"/>
                                      </p:to>
                                    </p:set>
                                    <p:anim calcmode="lin" valueType="num">
                                      <p:cBhvr>
                                        <p:cTn id="58" dur="500" fill="hold"/>
                                        <p:tgtEl>
                                          <p:spTgt spid="53"/>
                                        </p:tgtEl>
                                        <p:attrNameLst>
                                          <p:attrName>ppt_w</p:attrName>
                                        </p:attrNameLst>
                                      </p:cBhvr>
                                      <p:tavLst>
                                        <p:tav tm="0">
                                          <p:val>
                                            <p:fltVal val="0"/>
                                          </p:val>
                                        </p:tav>
                                        <p:tav tm="100000">
                                          <p:val>
                                            <p:strVal val="#ppt_w"/>
                                          </p:val>
                                        </p:tav>
                                      </p:tavLst>
                                    </p:anim>
                                    <p:anim calcmode="lin" valueType="num">
                                      <p:cBhvr>
                                        <p:cTn id="59" dur="500" fill="hold"/>
                                        <p:tgtEl>
                                          <p:spTgt spid="53"/>
                                        </p:tgtEl>
                                        <p:attrNameLst>
                                          <p:attrName>ppt_h</p:attrName>
                                        </p:attrNameLst>
                                      </p:cBhvr>
                                      <p:tavLst>
                                        <p:tav tm="0">
                                          <p:val>
                                            <p:fltVal val="0"/>
                                          </p:val>
                                        </p:tav>
                                        <p:tav tm="100000">
                                          <p:val>
                                            <p:strVal val="#ppt_h"/>
                                          </p:val>
                                        </p:tav>
                                      </p:tavLst>
                                    </p:anim>
                                    <p:animEffect transition="in" filter="fade">
                                      <p:cBhvr>
                                        <p:cTn id="60" dur="500"/>
                                        <p:tgtEl>
                                          <p:spTgt spid="53"/>
                                        </p:tgtEl>
                                      </p:cBhvr>
                                    </p:animEffect>
                                  </p:childTnLst>
                                </p:cTn>
                              </p:par>
                              <p:par>
                                <p:cTn id="61" presetID="2" presetClass="entr" presetSubtype="8" fill="hold" grpId="0" nodeType="withEffect">
                                  <p:stCondLst>
                                    <p:cond delay="2250"/>
                                  </p:stCondLst>
                                  <p:childTnLst>
                                    <p:set>
                                      <p:cBhvr>
                                        <p:cTn id="62" dur="1" fill="hold">
                                          <p:stCondLst>
                                            <p:cond delay="0"/>
                                          </p:stCondLst>
                                        </p:cTn>
                                        <p:tgtEl>
                                          <p:spTgt spid="67"/>
                                        </p:tgtEl>
                                        <p:attrNameLst>
                                          <p:attrName>style.visibility</p:attrName>
                                        </p:attrNameLst>
                                      </p:cBhvr>
                                      <p:to>
                                        <p:strVal val="visible"/>
                                      </p:to>
                                    </p:set>
                                    <p:anim calcmode="lin" valueType="num">
                                      <p:cBhvr additive="base">
                                        <p:cTn id="63" dur="500" fill="hold"/>
                                        <p:tgtEl>
                                          <p:spTgt spid="67"/>
                                        </p:tgtEl>
                                        <p:attrNameLst>
                                          <p:attrName>ppt_x</p:attrName>
                                        </p:attrNameLst>
                                      </p:cBhvr>
                                      <p:tavLst>
                                        <p:tav tm="0">
                                          <p:val>
                                            <p:strVal val="0-#ppt_w/2"/>
                                          </p:val>
                                        </p:tav>
                                        <p:tav tm="100000">
                                          <p:val>
                                            <p:strVal val="#ppt_x"/>
                                          </p:val>
                                        </p:tav>
                                      </p:tavLst>
                                    </p:anim>
                                    <p:anim calcmode="lin" valueType="num">
                                      <p:cBhvr additive="base">
                                        <p:cTn id="64" dur="500" fill="hold"/>
                                        <p:tgtEl>
                                          <p:spTgt spid="67"/>
                                        </p:tgtEl>
                                        <p:attrNameLst>
                                          <p:attrName>ppt_y</p:attrName>
                                        </p:attrNameLst>
                                      </p:cBhvr>
                                      <p:tavLst>
                                        <p:tav tm="0">
                                          <p:val>
                                            <p:strVal val="#ppt_y"/>
                                          </p:val>
                                        </p:tav>
                                        <p:tav tm="100000">
                                          <p:val>
                                            <p:strVal val="#ppt_y"/>
                                          </p:val>
                                        </p:tav>
                                      </p:tavLst>
                                    </p:anim>
                                  </p:childTnLst>
                                </p:cTn>
                              </p:par>
                              <p:par>
                                <p:cTn id="65" presetID="2" presetClass="entr" presetSubtype="8" fill="hold" grpId="0" nodeType="withEffect">
                                  <p:stCondLst>
                                    <p:cond delay="2250"/>
                                  </p:stCondLst>
                                  <p:childTnLst>
                                    <p:set>
                                      <p:cBhvr>
                                        <p:cTn id="66" dur="1" fill="hold">
                                          <p:stCondLst>
                                            <p:cond delay="0"/>
                                          </p:stCondLst>
                                        </p:cTn>
                                        <p:tgtEl>
                                          <p:spTgt spid="68"/>
                                        </p:tgtEl>
                                        <p:attrNameLst>
                                          <p:attrName>style.visibility</p:attrName>
                                        </p:attrNameLst>
                                      </p:cBhvr>
                                      <p:to>
                                        <p:strVal val="visible"/>
                                      </p:to>
                                    </p:set>
                                    <p:anim calcmode="lin" valueType="num">
                                      <p:cBhvr additive="base">
                                        <p:cTn id="67" dur="500" fill="hold"/>
                                        <p:tgtEl>
                                          <p:spTgt spid="68"/>
                                        </p:tgtEl>
                                        <p:attrNameLst>
                                          <p:attrName>ppt_x</p:attrName>
                                        </p:attrNameLst>
                                      </p:cBhvr>
                                      <p:tavLst>
                                        <p:tav tm="0">
                                          <p:val>
                                            <p:strVal val="0-#ppt_w/2"/>
                                          </p:val>
                                        </p:tav>
                                        <p:tav tm="100000">
                                          <p:val>
                                            <p:strVal val="#ppt_x"/>
                                          </p:val>
                                        </p:tav>
                                      </p:tavLst>
                                    </p:anim>
                                    <p:anim calcmode="lin" valueType="num">
                                      <p:cBhvr additive="base">
                                        <p:cTn id="68" dur="500" fill="hold"/>
                                        <p:tgtEl>
                                          <p:spTgt spid="68"/>
                                        </p:tgtEl>
                                        <p:attrNameLst>
                                          <p:attrName>ppt_y</p:attrName>
                                        </p:attrNameLst>
                                      </p:cBhvr>
                                      <p:tavLst>
                                        <p:tav tm="0">
                                          <p:val>
                                            <p:strVal val="#ppt_y"/>
                                          </p:val>
                                        </p:tav>
                                        <p:tav tm="100000">
                                          <p:val>
                                            <p:strVal val="#ppt_y"/>
                                          </p:val>
                                        </p:tav>
                                      </p:tavLst>
                                    </p:anim>
                                  </p:childTnLst>
                                </p:cTn>
                              </p:par>
                              <p:par>
                                <p:cTn id="69" presetID="2" presetClass="entr" presetSubtype="8" fill="hold" grpId="0" nodeType="withEffect">
                                  <p:stCondLst>
                                    <p:cond delay="2250"/>
                                  </p:stCondLst>
                                  <p:childTnLst>
                                    <p:set>
                                      <p:cBhvr>
                                        <p:cTn id="70" dur="1" fill="hold">
                                          <p:stCondLst>
                                            <p:cond delay="0"/>
                                          </p:stCondLst>
                                        </p:cTn>
                                        <p:tgtEl>
                                          <p:spTgt spid="69"/>
                                        </p:tgtEl>
                                        <p:attrNameLst>
                                          <p:attrName>style.visibility</p:attrName>
                                        </p:attrNameLst>
                                      </p:cBhvr>
                                      <p:to>
                                        <p:strVal val="visible"/>
                                      </p:to>
                                    </p:set>
                                    <p:anim calcmode="lin" valueType="num">
                                      <p:cBhvr additive="base">
                                        <p:cTn id="71" dur="500" fill="hold"/>
                                        <p:tgtEl>
                                          <p:spTgt spid="69"/>
                                        </p:tgtEl>
                                        <p:attrNameLst>
                                          <p:attrName>ppt_x</p:attrName>
                                        </p:attrNameLst>
                                      </p:cBhvr>
                                      <p:tavLst>
                                        <p:tav tm="0">
                                          <p:val>
                                            <p:strVal val="0-#ppt_w/2"/>
                                          </p:val>
                                        </p:tav>
                                        <p:tav tm="100000">
                                          <p:val>
                                            <p:strVal val="#ppt_x"/>
                                          </p:val>
                                        </p:tav>
                                      </p:tavLst>
                                    </p:anim>
                                    <p:anim calcmode="lin" valueType="num">
                                      <p:cBhvr additive="base">
                                        <p:cTn id="72" dur="500" fill="hold"/>
                                        <p:tgtEl>
                                          <p:spTgt spid="69"/>
                                        </p:tgtEl>
                                        <p:attrNameLst>
                                          <p:attrName>ppt_y</p:attrName>
                                        </p:attrNameLst>
                                      </p:cBhvr>
                                      <p:tavLst>
                                        <p:tav tm="0">
                                          <p:val>
                                            <p:strVal val="#ppt_y"/>
                                          </p:val>
                                        </p:tav>
                                        <p:tav tm="100000">
                                          <p:val>
                                            <p:strVal val="#ppt_y"/>
                                          </p:val>
                                        </p:tav>
                                      </p:tavLst>
                                    </p:anim>
                                  </p:childTnLst>
                                </p:cTn>
                              </p:par>
                              <p:par>
                                <p:cTn id="73" presetID="2" presetClass="entr" presetSubtype="8" fill="hold" nodeType="withEffect">
                                  <p:stCondLst>
                                    <p:cond delay="2750"/>
                                  </p:stCondLst>
                                  <p:childTnLst>
                                    <p:set>
                                      <p:cBhvr>
                                        <p:cTn id="74" dur="1" fill="hold">
                                          <p:stCondLst>
                                            <p:cond delay="0"/>
                                          </p:stCondLst>
                                        </p:cTn>
                                        <p:tgtEl>
                                          <p:spTgt spid="64"/>
                                        </p:tgtEl>
                                        <p:attrNameLst>
                                          <p:attrName>style.visibility</p:attrName>
                                        </p:attrNameLst>
                                      </p:cBhvr>
                                      <p:to>
                                        <p:strVal val="visible"/>
                                      </p:to>
                                    </p:set>
                                    <p:anim calcmode="lin" valueType="num">
                                      <p:cBhvr additive="base">
                                        <p:cTn id="75" dur="500" fill="hold"/>
                                        <p:tgtEl>
                                          <p:spTgt spid="64"/>
                                        </p:tgtEl>
                                        <p:attrNameLst>
                                          <p:attrName>ppt_x</p:attrName>
                                        </p:attrNameLst>
                                      </p:cBhvr>
                                      <p:tavLst>
                                        <p:tav tm="0">
                                          <p:val>
                                            <p:strVal val="0-#ppt_w/2"/>
                                          </p:val>
                                        </p:tav>
                                        <p:tav tm="100000">
                                          <p:val>
                                            <p:strVal val="#ppt_x"/>
                                          </p:val>
                                        </p:tav>
                                      </p:tavLst>
                                    </p:anim>
                                    <p:anim calcmode="lin" valueType="num">
                                      <p:cBhvr additive="base">
                                        <p:cTn id="76" dur="500" fill="hold"/>
                                        <p:tgtEl>
                                          <p:spTgt spid="64"/>
                                        </p:tgtEl>
                                        <p:attrNameLst>
                                          <p:attrName>ppt_y</p:attrName>
                                        </p:attrNameLst>
                                      </p:cBhvr>
                                      <p:tavLst>
                                        <p:tav tm="0">
                                          <p:val>
                                            <p:strVal val="#ppt_y"/>
                                          </p:val>
                                        </p:tav>
                                        <p:tav tm="100000">
                                          <p:val>
                                            <p:strVal val="#ppt_y"/>
                                          </p:val>
                                        </p:tav>
                                      </p:tavLst>
                                    </p:anim>
                                  </p:childTnLst>
                                </p:cTn>
                              </p:par>
                              <p:par>
                                <p:cTn id="77" presetID="2" presetClass="entr" presetSubtype="8" fill="hold" grpId="0" nodeType="withEffect">
                                  <p:stCondLst>
                                    <p:cond delay="2750"/>
                                  </p:stCondLst>
                                  <p:childTnLst>
                                    <p:set>
                                      <p:cBhvr>
                                        <p:cTn id="78" dur="1" fill="hold">
                                          <p:stCondLst>
                                            <p:cond delay="0"/>
                                          </p:stCondLst>
                                        </p:cTn>
                                        <p:tgtEl>
                                          <p:spTgt spid="70"/>
                                        </p:tgtEl>
                                        <p:attrNameLst>
                                          <p:attrName>style.visibility</p:attrName>
                                        </p:attrNameLst>
                                      </p:cBhvr>
                                      <p:to>
                                        <p:strVal val="visible"/>
                                      </p:to>
                                    </p:set>
                                    <p:anim calcmode="lin" valueType="num">
                                      <p:cBhvr additive="base">
                                        <p:cTn id="79" dur="500" fill="hold"/>
                                        <p:tgtEl>
                                          <p:spTgt spid="70"/>
                                        </p:tgtEl>
                                        <p:attrNameLst>
                                          <p:attrName>ppt_x</p:attrName>
                                        </p:attrNameLst>
                                      </p:cBhvr>
                                      <p:tavLst>
                                        <p:tav tm="0">
                                          <p:val>
                                            <p:strVal val="0-#ppt_w/2"/>
                                          </p:val>
                                        </p:tav>
                                        <p:tav tm="100000">
                                          <p:val>
                                            <p:strVal val="#ppt_x"/>
                                          </p:val>
                                        </p:tav>
                                      </p:tavLst>
                                    </p:anim>
                                    <p:anim calcmode="lin" valueType="num">
                                      <p:cBhvr additive="base">
                                        <p:cTn id="80" dur="500" fill="hold"/>
                                        <p:tgtEl>
                                          <p:spTgt spid="70"/>
                                        </p:tgtEl>
                                        <p:attrNameLst>
                                          <p:attrName>ppt_y</p:attrName>
                                        </p:attrNameLst>
                                      </p:cBhvr>
                                      <p:tavLst>
                                        <p:tav tm="0">
                                          <p:val>
                                            <p:strVal val="#ppt_y"/>
                                          </p:val>
                                        </p:tav>
                                        <p:tav tm="100000">
                                          <p:val>
                                            <p:strVal val="#ppt_y"/>
                                          </p:val>
                                        </p:tav>
                                      </p:tavLst>
                                    </p:anim>
                                  </p:childTnLst>
                                </p:cTn>
                              </p:par>
                              <p:par>
                                <p:cTn id="81" presetID="2" presetClass="entr" presetSubtype="8" fill="hold" grpId="0" nodeType="withEffect">
                                  <p:stCondLst>
                                    <p:cond delay="2750"/>
                                  </p:stCondLst>
                                  <p:childTnLst>
                                    <p:set>
                                      <p:cBhvr>
                                        <p:cTn id="82" dur="1" fill="hold">
                                          <p:stCondLst>
                                            <p:cond delay="0"/>
                                          </p:stCondLst>
                                        </p:cTn>
                                        <p:tgtEl>
                                          <p:spTgt spid="71"/>
                                        </p:tgtEl>
                                        <p:attrNameLst>
                                          <p:attrName>style.visibility</p:attrName>
                                        </p:attrNameLst>
                                      </p:cBhvr>
                                      <p:to>
                                        <p:strVal val="visible"/>
                                      </p:to>
                                    </p:set>
                                    <p:anim calcmode="lin" valueType="num">
                                      <p:cBhvr additive="base">
                                        <p:cTn id="83" dur="500" fill="hold"/>
                                        <p:tgtEl>
                                          <p:spTgt spid="71"/>
                                        </p:tgtEl>
                                        <p:attrNameLst>
                                          <p:attrName>ppt_x</p:attrName>
                                        </p:attrNameLst>
                                      </p:cBhvr>
                                      <p:tavLst>
                                        <p:tav tm="0">
                                          <p:val>
                                            <p:strVal val="0-#ppt_w/2"/>
                                          </p:val>
                                        </p:tav>
                                        <p:tav tm="100000">
                                          <p:val>
                                            <p:strVal val="#ppt_x"/>
                                          </p:val>
                                        </p:tav>
                                      </p:tavLst>
                                    </p:anim>
                                    <p:anim calcmode="lin" valueType="num">
                                      <p:cBhvr additive="base">
                                        <p:cTn id="84" dur="500" fill="hold"/>
                                        <p:tgtEl>
                                          <p:spTgt spid="71"/>
                                        </p:tgtEl>
                                        <p:attrNameLst>
                                          <p:attrName>ppt_y</p:attrName>
                                        </p:attrNameLst>
                                      </p:cBhvr>
                                      <p:tavLst>
                                        <p:tav tm="0">
                                          <p:val>
                                            <p:strVal val="#ppt_y"/>
                                          </p:val>
                                        </p:tav>
                                        <p:tav tm="100000">
                                          <p:val>
                                            <p:strVal val="#ppt_y"/>
                                          </p:val>
                                        </p:tav>
                                      </p:tavLst>
                                    </p:anim>
                                  </p:childTnLst>
                                </p:cTn>
                              </p:par>
                              <p:par>
                                <p:cTn id="85" presetID="2" presetClass="entr" presetSubtype="2" fill="hold" nodeType="withEffect">
                                  <p:stCondLst>
                                    <p:cond delay="3250"/>
                                  </p:stCondLst>
                                  <p:childTnLst>
                                    <p:set>
                                      <p:cBhvr>
                                        <p:cTn id="86" dur="1" fill="hold">
                                          <p:stCondLst>
                                            <p:cond delay="0"/>
                                          </p:stCondLst>
                                        </p:cTn>
                                        <p:tgtEl>
                                          <p:spTgt spid="55"/>
                                        </p:tgtEl>
                                        <p:attrNameLst>
                                          <p:attrName>style.visibility</p:attrName>
                                        </p:attrNameLst>
                                      </p:cBhvr>
                                      <p:to>
                                        <p:strVal val="visible"/>
                                      </p:to>
                                    </p:set>
                                    <p:anim calcmode="lin" valueType="num">
                                      <p:cBhvr additive="base">
                                        <p:cTn id="87" dur="500" fill="hold"/>
                                        <p:tgtEl>
                                          <p:spTgt spid="55"/>
                                        </p:tgtEl>
                                        <p:attrNameLst>
                                          <p:attrName>ppt_x</p:attrName>
                                        </p:attrNameLst>
                                      </p:cBhvr>
                                      <p:tavLst>
                                        <p:tav tm="0">
                                          <p:val>
                                            <p:strVal val="1+#ppt_w/2"/>
                                          </p:val>
                                        </p:tav>
                                        <p:tav tm="100000">
                                          <p:val>
                                            <p:strVal val="#ppt_x"/>
                                          </p:val>
                                        </p:tav>
                                      </p:tavLst>
                                    </p:anim>
                                    <p:anim calcmode="lin" valueType="num">
                                      <p:cBhvr additive="base">
                                        <p:cTn id="88" dur="500" fill="hold"/>
                                        <p:tgtEl>
                                          <p:spTgt spid="55"/>
                                        </p:tgtEl>
                                        <p:attrNameLst>
                                          <p:attrName>ppt_y</p:attrName>
                                        </p:attrNameLst>
                                      </p:cBhvr>
                                      <p:tavLst>
                                        <p:tav tm="0">
                                          <p:val>
                                            <p:strVal val="#ppt_y"/>
                                          </p:val>
                                        </p:tav>
                                        <p:tav tm="100000">
                                          <p:val>
                                            <p:strVal val="#ppt_y"/>
                                          </p:val>
                                        </p:tav>
                                      </p:tavLst>
                                    </p:anim>
                                  </p:childTnLst>
                                </p:cTn>
                              </p:par>
                              <p:par>
                                <p:cTn id="89" presetID="2" presetClass="entr" presetSubtype="2" fill="hold" grpId="0" nodeType="withEffect">
                                  <p:stCondLst>
                                    <p:cond delay="3250"/>
                                  </p:stCondLst>
                                  <p:childTnLst>
                                    <p:set>
                                      <p:cBhvr>
                                        <p:cTn id="90" dur="1" fill="hold">
                                          <p:stCondLst>
                                            <p:cond delay="0"/>
                                          </p:stCondLst>
                                        </p:cTn>
                                        <p:tgtEl>
                                          <p:spTgt spid="72"/>
                                        </p:tgtEl>
                                        <p:attrNameLst>
                                          <p:attrName>style.visibility</p:attrName>
                                        </p:attrNameLst>
                                      </p:cBhvr>
                                      <p:to>
                                        <p:strVal val="visible"/>
                                      </p:to>
                                    </p:set>
                                    <p:anim calcmode="lin" valueType="num">
                                      <p:cBhvr additive="base">
                                        <p:cTn id="91" dur="500" fill="hold"/>
                                        <p:tgtEl>
                                          <p:spTgt spid="72"/>
                                        </p:tgtEl>
                                        <p:attrNameLst>
                                          <p:attrName>ppt_x</p:attrName>
                                        </p:attrNameLst>
                                      </p:cBhvr>
                                      <p:tavLst>
                                        <p:tav tm="0">
                                          <p:val>
                                            <p:strVal val="1+#ppt_w/2"/>
                                          </p:val>
                                        </p:tav>
                                        <p:tav tm="100000">
                                          <p:val>
                                            <p:strVal val="#ppt_x"/>
                                          </p:val>
                                        </p:tav>
                                      </p:tavLst>
                                    </p:anim>
                                    <p:anim calcmode="lin" valueType="num">
                                      <p:cBhvr additive="base">
                                        <p:cTn id="92" dur="500" fill="hold"/>
                                        <p:tgtEl>
                                          <p:spTgt spid="72"/>
                                        </p:tgtEl>
                                        <p:attrNameLst>
                                          <p:attrName>ppt_y</p:attrName>
                                        </p:attrNameLst>
                                      </p:cBhvr>
                                      <p:tavLst>
                                        <p:tav tm="0">
                                          <p:val>
                                            <p:strVal val="#ppt_y"/>
                                          </p:val>
                                        </p:tav>
                                        <p:tav tm="100000">
                                          <p:val>
                                            <p:strVal val="#ppt_y"/>
                                          </p:val>
                                        </p:tav>
                                      </p:tavLst>
                                    </p:anim>
                                  </p:childTnLst>
                                </p:cTn>
                              </p:par>
                              <p:par>
                                <p:cTn id="93" presetID="2" presetClass="entr" presetSubtype="2" fill="hold" grpId="0" nodeType="withEffect">
                                  <p:stCondLst>
                                    <p:cond delay="3250"/>
                                  </p:stCondLst>
                                  <p:childTnLst>
                                    <p:set>
                                      <p:cBhvr>
                                        <p:cTn id="94" dur="1" fill="hold">
                                          <p:stCondLst>
                                            <p:cond delay="0"/>
                                          </p:stCondLst>
                                        </p:cTn>
                                        <p:tgtEl>
                                          <p:spTgt spid="73"/>
                                        </p:tgtEl>
                                        <p:attrNameLst>
                                          <p:attrName>style.visibility</p:attrName>
                                        </p:attrNameLst>
                                      </p:cBhvr>
                                      <p:to>
                                        <p:strVal val="visible"/>
                                      </p:to>
                                    </p:set>
                                    <p:anim calcmode="lin" valueType="num">
                                      <p:cBhvr additive="base">
                                        <p:cTn id="95" dur="500" fill="hold"/>
                                        <p:tgtEl>
                                          <p:spTgt spid="73"/>
                                        </p:tgtEl>
                                        <p:attrNameLst>
                                          <p:attrName>ppt_x</p:attrName>
                                        </p:attrNameLst>
                                      </p:cBhvr>
                                      <p:tavLst>
                                        <p:tav tm="0">
                                          <p:val>
                                            <p:strVal val="1+#ppt_w/2"/>
                                          </p:val>
                                        </p:tav>
                                        <p:tav tm="100000">
                                          <p:val>
                                            <p:strVal val="#ppt_x"/>
                                          </p:val>
                                        </p:tav>
                                      </p:tavLst>
                                    </p:anim>
                                    <p:anim calcmode="lin" valueType="num">
                                      <p:cBhvr additive="base">
                                        <p:cTn id="96" dur="500" fill="hold"/>
                                        <p:tgtEl>
                                          <p:spTgt spid="73"/>
                                        </p:tgtEl>
                                        <p:attrNameLst>
                                          <p:attrName>ppt_y</p:attrName>
                                        </p:attrNameLst>
                                      </p:cBhvr>
                                      <p:tavLst>
                                        <p:tav tm="0">
                                          <p:val>
                                            <p:strVal val="#ppt_y"/>
                                          </p:val>
                                        </p:tav>
                                        <p:tav tm="100000">
                                          <p:val>
                                            <p:strVal val="#ppt_y"/>
                                          </p:val>
                                        </p:tav>
                                      </p:tavLst>
                                    </p:anim>
                                  </p:childTnLst>
                                </p:cTn>
                              </p:par>
                              <p:par>
                                <p:cTn id="97" presetID="2" presetClass="entr" presetSubtype="2" fill="hold" nodeType="withEffect">
                                  <p:stCondLst>
                                    <p:cond delay="3750"/>
                                  </p:stCondLst>
                                  <p:childTnLst>
                                    <p:set>
                                      <p:cBhvr>
                                        <p:cTn id="98" dur="1" fill="hold">
                                          <p:stCondLst>
                                            <p:cond delay="0"/>
                                          </p:stCondLst>
                                        </p:cTn>
                                        <p:tgtEl>
                                          <p:spTgt spid="59"/>
                                        </p:tgtEl>
                                        <p:attrNameLst>
                                          <p:attrName>style.visibility</p:attrName>
                                        </p:attrNameLst>
                                      </p:cBhvr>
                                      <p:to>
                                        <p:strVal val="visible"/>
                                      </p:to>
                                    </p:set>
                                    <p:anim calcmode="lin" valueType="num">
                                      <p:cBhvr additive="base">
                                        <p:cTn id="99" dur="500" fill="hold"/>
                                        <p:tgtEl>
                                          <p:spTgt spid="59"/>
                                        </p:tgtEl>
                                        <p:attrNameLst>
                                          <p:attrName>ppt_x</p:attrName>
                                        </p:attrNameLst>
                                      </p:cBhvr>
                                      <p:tavLst>
                                        <p:tav tm="0">
                                          <p:val>
                                            <p:strVal val="1+#ppt_w/2"/>
                                          </p:val>
                                        </p:tav>
                                        <p:tav tm="100000">
                                          <p:val>
                                            <p:strVal val="#ppt_x"/>
                                          </p:val>
                                        </p:tav>
                                      </p:tavLst>
                                    </p:anim>
                                    <p:anim calcmode="lin" valueType="num">
                                      <p:cBhvr additive="base">
                                        <p:cTn id="100" dur="500" fill="hold"/>
                                        <p:tgtEl>
                                          <p:spTgt spid="59"/>
                                        </p:tgtEl>
                                        <p:attrNameLst>
                                          <p:attrName>ppt_y</p:attrName>
                                        </p:attrNameLst>
                                      </p:cBhvr>
                                      <p:tavLst>
                                        <p:tav tm="0">
                                          <p:val>
                                            <p:strVal val="#ppt_y"/>
                                          </p:val>
                                        </p:tav>
                                        <p:tav tm="100000">
                                          <p:val>
                                            <p:strVal val="#ppt_y"/>
                                          </p:val>
                                        </p:tav>
                                      </p:tavLst>
                                    </p:anim>
                                  </p:childTnLst>
                                </p:cTn>
                              </p:par>
                              <p:par>
                                <p:cTn id="101" presetID="2" presetClass="entr" presetSubtype="2" fill="hold" grpId="0" nodeType="withEffect">
                                  <p:stCondLst>
                                    <p:cond delay="3750"/>
                                  </p:stCondLst>
                                  <p:childTnLst>
                                    <p:set>
                                      <p:cBhvr>
                                        <p:cTn id="102" dur="1" fill="hold">
                                          <p:stCondLst>
                                            <p:cond delay="0"/>
                                          </p:stCondLst>
                                        </p:cTn>
                                        <p:tgtEl>
                                          <p:spTgt spid="74"/>
                                        </p:tgtEl>
                                        <p:attrNameLst>
                                          <p:attrName>style.visibility</p:attrName>
                                        </p:attrNameLst>
                                      </p:cBhvr>
                                      <p:to>
                                        <p:strVal val="visible"/>
                                      </p:to>
                                    </p:set>
                                    <p:anim calcmode="lin" valueType="num">
                                      <p:cBhvr additive="base">
                                        <p:cTn id="103" dur="500" fill="hold"/>
                                        <p:tgtEl>
                                          <p:spTgt spid="74"/>
                                        </p:tgtEl>
                                        <p:attrNameLst>
                                          <p:attrName>ppt_x</p:attrName>
                                        </p:attrNameLst>
                                      </p:cBhvr>
                                      <p:tavLst>
                                        <p:tav tm="0">
                                          <p:val>
                                            <p:strVal val="1+#ppt_w/2"/>
                                          </p:val>
                                        </p:tav>
                                        <p:tav tm="100000">
                                          <p:val>
                                            <p:strVal val="#ppt_x"/>
                                          </p:val>
                                        </p:tav>
                                      </p:tavLst>
                                    </p:anim>
                                    <p:anim calcmode="lin" valueType="num">
                                      <p:cBhvr additive="base">
                                        <p:cTn id="104" dur="500" fill="hold"/>
                                        <p:tgtEl>
                                          <p:spTgt spid="74"/>
                                        </p:tgtEl>
                                        <p:attrNameLst>
                                          <p:attrName>ppt_y</p:attrName>
                                        </p:attrNameLst>
                                      </p:cBhvr>
                                      <p:tavLst>
                                        <p:tav tm="0">
                                          <p:val>
                                            <p:strVal val="#ppt_y"/>
                                          </p:val>
                                        </p:tav>
                                        <p:tav tm="100000">
                                          <p:val>
                                            <p:strVal val="#ppt_y"/>
                                          </p:val>
                                        </p:tav>
                                      </p:tavLst>
                                    </p:anim>
                                  </p:childTnLst>
                                </p:cTn>
                              </p:par>
                              <p:par>
                                <p:cTn id="105" presetID="2" presetClass="entr" presetSubtype="2" fill="hold" grpId="0" nodeType="withEffect">
                                  <p:stCondLst>
                                    <p:cond delay="3750"/>
                                  </p:stCondLst>
                                  <p:childTnLst>
                                    <p:set>
                                      <p:cBhvr>
                                        <p:cTn id="106" dur="1" fill="hold">
                                          <p:stCondLst>
                                            <p:cond delay="0"/>
                                          </p:stCondLst>
                                        </p:cTn>
                                        <p:tgtEl>
                                          <p:spTgt spid="75"/>
                                        </p:tgtEl>
                                        <p:attrNameLst>
                                          <p:attrName>style.visibility</p:attrName>
                                        </p:attrNameLst>
                                      </p:cBhvr>
                                      <p:to>
                                        <p:strVal val="visible"/>
                                      </p:to>
                                    </p:set>
                                    <p:anim calcmode="lin" valueType="num">
                                      <p:cBhvr additive="base">
                                        <p:cTn id="107" dur="500" fill="hold"/>
                                        <p:tgtEl>
                                          <p:spTgt spid="75"/>
                                        </p:tgtEl>
                                        <p:attrNameLst>
                                          <p:attrName>ppt_x</p:attrName>
                                        </p:attrNameLst>
                                      </p:cBhvr>
                                      <p:tavLst>
                                        <p:tav tm="0">
                                          <p:val>
                                            <p:strVal val="1+#ppt_w/2"/>
                                          </p:val>
                                        </p:tav>
                                        <p:tav tm="100000">
                                          <p:val>
                                            <p:strVal val="#ppt_x"/>
                                          </p:val>
                                        </p:tav>
                                      </p:tavLst>
                                    </p:anim>
                                    <p:anim calcmode="lin" valueType="num">
                                      <p:cBhvr additive="base">
                                        <p:cTn id="108" dur="500" fill="hold"/>
                                        <p:tgtEl>
                                          <p:spTgt spid="75"/>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2" grpId="0" bldLvl="0" animBg="1"/>
      <p:bldP spid="43" grpId="0" bldLvl="0" animBg="1"/>
      <p:bldP spid="44" grpId="0" bldLvl="0" animBg="1"/>
      <p:bldP spid="45" grpId="0" bldLvl="0" animBg="1"/>
      <p:bldP spid="46" grpId="0" bldLvl="0" animBg="1"/>
      <p:bldP spid="47" grpId="0" bldLvl="0" animBg="1"/>
      <p:bldP spid="48" grpId="0" bldLvl="0" animBg="1"/>
      <p:bldP spid="49" grpId="0" bldLvl="0" animBg="1"/>
      <p:bldP spid="50" grpId="0" bldLvl="0" animBg="1"/>
      <p:bldP spid="51" grpId="0" bldLvl="0" animBg="1"/>
      <p:bldP spid="52" grpId="0" bldLvl="0" animBg="1"/>
      <p:bldP spid="53" grpId="0" bldLvl="0" animBg="1"/>
      <p:bldP spid="54" grpId="0" bldLvl="0" animBg="1"/>
      <p:bldP spid="67" grpId="0" bldLvl="0" animBg="1"/>
      <p:bldP spid="68" grpId="0"/>
      <p:bldP spid="69" grpId="0"/>
      <p:bldP spid="70" grpId="0"/>
      <p:bldP spid="71" grpId="0"/>
      <p:bldP spid="72" grpId="0"/>
      <p:bldP spid="73" grpId="0"/>
      <p:bldP spid="74" grpId="0"/>
      <p:bldP spid="75"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481"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20482"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0483"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0484"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20485"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16</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20486"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20487"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65" name="组合 64"/>
          <p:cNvGrpSpPr/>
          <p:nvPr/>
        </p:nvGrpSpPr>
        <p:grpSpPr>
          <a:xfrm>
            <a:off x="1117267" y="1154802"/>
            <a:ext cx="3089468" cy="1368025"/>
            <a:chOff x="1490077" y="1538466"/>
            <a:chExt cx="4120364" cy="1824508"/>
          </a:xfrm>
        </p:grpSpPr>
        <p:sp>
          <p:nvSpPr>
            <p:cNvPr id="66" name="任意多边形 65"/>
            <p:cNvSpPr/>
            <p:nvPr/>
          </p:nvSpPr>
          <p:spPr>
            <a:xfrm>
              <a:off x="1700277" y="1538466"/>
              <a:ext cx="3685604" cy="1716378"/>
            </a:xfrm>
            <a:custGeom>
              <a:avLst/>
              <a:gdLst>
                <a:gd name="connsiteX0" fmla="*/ 702018 w 793458"/>
                <a:gd name="connsiteY0" fmla="*/ 1664080 h 1755520"/>
                <a:gd name="connsiteX1" fmla="*/ 286769 w 793458"/>
                <a:gd name="connsiteY1" fmla="*/ 1664080 h 1755520"/>
                <a:gd name="connsiteX2" fmla="*/ 286769 w 793458"/>
                <a:gd name="connsiteY2" fmla="*/ 771911 h 1755520"/>
                <a:gd name="connsiteX3" fmla="*/ 277518 w 793458"/>
                <a:gd name="connsiteY3" fmla="*/ 539619 h 1755520"/>
                <a:gd name="connsiteX4" fmla="*/ 226640 w 793458"/>
                <a:gd name="connsiteY4" fmla="*/ 480518 h 1755520"/>
                <a:gd name="connsiteX5" fmla="*/ 41114 w 793458"/>
                <a:gd name="connsiteY5" fmla="*/ 460475 h 1755520"/>
                <a:gd name="connsiteX6" fmla="*/ 0 w 793458"/>
                <a:gd name="connsiteY6" fmla="*/ 460475 h 1755520"/>
                <a:gd name="connsiteX7" fmla="*/ 0 w 793458"/>
                <a:gd name="connsiteY7" fmla="*/ 266469 h 1755520"/>
                <a:gd name="connsiteX8" fmla="*/ 457391 w 793458"/>
                <a:gd name="connsiteY8" fmla="*/ 0 h 1755520"/>
                <a:gd name="connsiteX9" fmla="*/ 702018 w 793458"/>
                <a:gd name="connsiteY9" fmla="*/ 0 h 1755520"/>
                <a:gd name="connsiteX10" fmla="*/ 793458 w 793458"/>
                <a:gd name="connsiteY10" fmla="*/ 1755520 h 1755520"/>
                <a:gd name="connsiteX0-1" fmla="*/ 0 w 1958340"/>
                <a:gd name="connsiteY0-2" fmla="*/ 1676780 h 1755520"/>
                <a:gd name="connsiteX1-3" fmla="*/ 1451651 w 1958340"/>
                <a:gd name="connsiteY1-4" fmla="*/ 1664080 h 1755520"/>
                <a:gd name="connsiteX2-5" fmla="*/ 1451651 w 1958340"/>
                <a:gd name="connsiteY2-6" fmla="*/ 771911 h 1755520"/>
                <a:gd name="connsiteX3-7" fmla="*/ 1442400 w 1958340"/>
                <a:gd name="connsiteY3-8" fmla="*/ 539619 h 1755520"/>
                <a:gd name="connsiteX4-9" fmla="*/ 1391522 w 1958340"/>
                <a:gd name="connsiteY4-10" fmla="*/ 480518 h 1755520"/>
                <a:gd name="connsiteX5-11" fmla="*/ 1205996 w 1958340"/>
                <a:gd name="connsiteY5-12" fmla="*/ 460475 h 1755520"/>
                <a:gd name="connsiteX6-13" fmla="*/ 1164882 w 1958340"/>
                <a:gd name="connsiteY6-14" fmla="*/ 460475 h 1755520"/>
                <a:gd name="connsiteX7-15" fmla="*/ 1164882 w 1958340"/>
                <a:gd name="connsiteY7-16" fmla="*/ 266469 h 1755520"/>
                <a:gd name="connsiteX8-17" fmla="*/ 1622273 w 1958340"/>
                <a:gd name="connsiteY8-18" fmla="*/ 0 h 1755520"/>
                <a:gd name="connsiteX9-19" fmla="*/ 1866900 w 1958340"/>
                <a:gd name="connsiteY9-20" fmla="*/ 0 h 1755520"/>
                <a:gd name="connsiteX10-21" fmla="*/ 1958340 w 1958340"/>
                <a:gd name="connsiteY10-22" fmla="*/ 1755520 h 1755520"/>
                <a:gd name="connsiteX0-23" fmla="*/ 0 w 1901190"/>
                <a:gd name="connsiteY0-24" fmla="*/ 1676780 h 1676780"/>
                <a:gd name="connsiteX1-25" fmla="*/ 1451651 w 1901190"/>
                <a:gd name="connsiteY1-26" fmla="*/ 1664080 h 1676780"/>
                <a:gd name="connsiteX2-27" fmla="*/ 1451651 w 1901190"/>
                <a:gd name="connsiteY2-28" fmla="*/ 771911 h 1676780"/>
                <a:gd name="connsiteX3-29" fmla="*/ 1442400 w 1901190"/>
                <a:gd name="connsiteY3-30" fmla="*/ 539619 h 1676780"/>
                <a:gd name="connsiteX4-31" fmla="*/ 1391522 w 1901190"/>
                <a:gd name="connsiteY4-32" fmla="*/ 480518 h 1676780"/>
                <a:gd name="connsiteX5-33" fmla="*/ 1205996 w 1901190"/>
                <a:gd name="connsiteY5-34" fmla="*/ 460475 h 1676780"/>
                <a:gd name="connsiteX6-35" fmla="*/ 1164882 w 1901190"/>
                <a:gd name="connsiteY6-36" fmla="*/ 460475 h 1676780"/>
                <a:gd name="connsiteX7-37" fmla="*/ 1164882 w 1901190"/>
                <a:gd name="connsiteY7-38" fmla="*/ 266469 h 1676780"/>
                <a:gd name="connsiteX8-39" fmla="*/ 1622273 w 1901190"/>
                <a:gd name="connsiteY8-40" fmla="*/ 0 h 1676780"/>
                <a:gd name="connsiteX9-41" fmla="*/ 1866900 w 1901190"/>
                <a:gd name="connsiteY9-42" fmla="*/ 0 h 1676780"/>
                <a:gd name="connsiteX10-43" fmla="*/ 1901190 w 1901190"/>
                <a:gd name="connsiteY10-44" fmla="*/ 1666620 h 1676780"/>
                <a:gd name="connsiteX0-45" fmla="*/ 0 w 1901190"/>
                <a:gd name="connsiteY0-46" fmla="*/ 1676780 h 1687854"/>
                <a:gd name="connsiteX1-47" fmla="*/ 1451651 w 1901190"/>
                <a:gd name="connsiteY1-48" fmla="*/ 1664080 h 1687854"/>
                <a:gd name="connsiteX2-49" fmla="*/ 1451651 w 1901190"/>
                <a:gd name="connsiteY2-50" fmla="*/ 771911 h 1687854"/>
                <a:gd name="connsiteX3-51" fmla="*/ 1442400 w 1901190"/>
                <a:gd name="connsiteY3-52" fmla="*/ 539619 h 1687854"/>
                <a:gd name="connsiteX4-53" fmla="*/ 1391522 w 1901190"/>
                <a:gd name="connsiteY4-54" fmla="*/ 480518 h 1687854"/>
                <a:gd name="connsiteX5-55" fmla="*/ 1205996 w 1901190"/>
                <a:gd name="connsiteY5-56" fmla="*/ 460475 h 1687854"/>
                <a:gd name="connsiteX6-57" fmla="*/ 1164882 w 1901190"/>
                <a:gd name="connsiteY6-58" fmla="*/ 460475 h 1687854"/>
                <a:gd name="connsiteX7-59" fmla="*/ 1164882 w 1901190"/>
                <a:gd name="connsiteY7-60" fmla="*/ 266469 h 1687854"/>
                <a:gd name="connsiteX8-61" fmla="*/ 1622273 w 1901190"/>
                <a:gd name="connsiteY8-62" fmla="*/ 0 h 1687854"/>
                <a:gd name="connsiteX9-63" fmla="*/ 1866900 w 1901190"/>
                <a:gd name="connsiteY9-64" fmla="*/ 0 h 1687854"/>
                <a:gd name="connsiteX10-65" fmla="*/ 1882773 w 1901190"/>
                <a:gd name="connsiteY10-66" fmla="*/ 1519154 h 1687854"/>
                <a:gd name="connsiteX11" fmla="*/ 1901190 w 1901190"/>
                <a:gd name="connsiteY11" fmla="*/ 1666620 h 1687854"/>
                <a:gd name="connsiteX0-67" fmla="*/ 0 w 2517140"/>
                <a:gd name="connsiteY0-68" fmla="*/ 1676780 h 1681863"/>
                <a:gd name="connsiteX1-69" fmla="*/ 1451651 w 2517140"/>
                <a:gd name="connsiteY1-70" fmla="*/ 1664080 h 1681863"/>
                <a:gd name="connsiteX2-71" fmla="*/ 1451651 w 2517140"/>
                <a:gd name="connsiteY2-72" fmla="*/ 771911 h 1681863"/>
                <a:gd name="connsiteX3-73" fmla="*/ 1442400 w 2517140"/>
                <a:gd name="connsiteY3-74" fmla="*/ 539619 h 1681863"/>
                <a:gd name="connsiteX4-75" fmla="*/ 1391522 w 2517140"/>
                <a:gd name="connsiteY4-76" fmla="*/ 480518 h 1681863"/>
                <a:gd name="connsiteX5-77" fmla="*/ 1205996 w 2517140"/>
                <a:gd name="connsiteY5-78" fmla="*/ 460475 h 1681863"/>
                <a:gd name="connsiteX6-79" fmla="*/ 1164882 w 2517140"/>
                <a:gd name="connsiteY6-80" fmla="*/ 460475 h 1681863"/>
                <a:gd name="connsiteX7-81" fmla="*/ 1164882 w 2517140"/>
                <a:gd name="connsiteY7-82" fmla="*/ 266469 h 1681863"/>
                <a:gd name="connsiteX8-83" fmla="*/ 1622273 w 2517140"/>
                <a:gd name="connsiteY8-84" fmla="*/ 0 h 1681863"/>
                <a:gd name="connsiteX9-85" fmla="*/ 1866900 w 2517140"/>
                <a:gd name="connsiteY9-86" fmla="*/ 0 h 1681863"/>
                <a:gd name="connsiteX10-87" fmla="*/ 1882773 w 2517140"/>
                <a:gd name="connsiteY10-88" fmla="*/ 1519154 h 1681863"/>
                <a:gd name="connsiteX11-89" fmla="*/ 2517140 w 2517140"/>
                <a:gd name="connsiteY11-90" fmla="*/ 1653920 h 1681863"/>
                <a:gd name="connsiteX0-91" fmla="*/ 0 w 2517140"/>
                <a:gd name="connsiteY0-92" fmla="*/ 1676780 h 1752086"/>
                <a:gd name="connsiteX1-93" fmla="*/ 1451651 w 2517140"/>
                <a:gd name="connsiteY1-94" fmla="*/ 1664080 h 1752086"/>
                <a:gd name="connsiteX2-95" fmla="*/ 1451651 w 2517140"/>
                <a:gd name="connsiteY2-96" fmla="*/ 771911 h 1752086"/>
                <a:gd name="connsiteX3-97" fmla="*/ 1442400 w 2517140"/>
                <a:gd name="connsiteY3-98" fmla="*/ 539619 h 1752086"/>
                <a:gd name="connsiteX4-99" fmla="*/ 1391522 w 2517140"/>
                <a:gd name="connsiteY4-100" fmla="*/ 480518 h 1752086"/>
                <a:gd name="connsiteX5-101" fmla="*/ 1205996 w 2517140"/>
                <a:gd name="connsiteY5-102" fmla="*/ 460475 h 1752086"/>
                <a:gd name="connsiteX6-103" fmla="*/ 1164882 w 2517140"/>
                <a:gd name="connsiteY6-104" fmla="*/ 460475 h 1752086"/>
                <a:gd name="connsiteX7-105" fmla="*/ 1164882 w 2517140"/>
                <a:gd name="connsiteY7-106" fmla="*/ 266469 h 1752086"/>
                <a:gd name="connsiteX8-107" fmla="*/ 1622273 w 2517140"/>
                <a:gd name="connsiteY8-108" fmla="*/ 0 h 1752086"/>
                <a:gd name="connsiteX9-109" fmla="*/ 1866900 w 2517140"/>
                <a:gd name="connsiteY9-110" fmla="*/ 0 h 1752086"/>
                <a:gd name="connsiteX10-111" fmla="*/ 1882773 w 2517140"/>
                <a:gd name="connsiteY10-112" fmla="*/ 1627104 h 1752086"/>
                <a:gd name="connsiteX11-113" fmla="*/ 2517140 w 2517140"/>
                <a:gd name="connsiteY11-114" fmla="*/ 1653920 h 1752086"/>
                <a:gd name="connsiteX0-115" fmla="*/ 0 w 2517140"/>
                <a:gd name="connsiteY0-116" fmla="*/ 1676780 h 1752086"/>
                <a:gd name="connsiteX1-117" fmla="*/ 1451651 w 2517140"/>
                <a:gd name="connsiteY1-118" fmla="*/ 1664080 h 1752086"/>
                <a:gd name="connsiteX2-119" fmla="*/ 1451651 w 2517140"/>
                <a:gd name="connsiteY2-120" fmla="*/ 771911 h 1752086"/>
                <a:gd name="connsiteX3-121" fmla="*/ 1442400 w 2517140"/>
                <a:gd name="connsiteY3-122" fmla="*/ 539619 h 1752086"/>
                <a:gd name="connsiteX4-123" fmla="*/ 1391522 w 2517140"/>
                <a:gd name="connsiteY4-124" fmla="*/ 480518 h 1752086"/>
                <a:gd name="connsiteX5-125" fmla="*/ 1205996 w 2517140"/>
                <a:gd name="connsiteY5-126" fmla="*/ 460475 h 1752086"/>
                <a:gd name="connsiteX6-127" fmla="*/ 1164882 w 2517140"/>
                <a:gd name="connsiteY6-128" fmla="*/ 460475 h 1752086"/>
                <a:gd name="connsiteX7-129" fmla="*/ 1164882 w 2517140"/>
                <a:gd name="connsiteY7-130" fmla="*/ 266469 h 1752086"/>
                <a:gd name="connsiteX8-131" fmla="*/ 1622273 w 2517140"/>
                <a:gd name="connsiteY8-132" fmla="*/ 0 h 1752086"/>
                <a:gd name="connsiteX9-133" fmla="*/ 1866900 w 2517140"/>
                <a:gd name="connsiteY9-134" fmla="*/ 0 h 1752086"/>
                <a:gd name="connsiteX10-135" fmla="*/ 1882773 w 2517140"/>
                <a:gd name="connsiteY10-136" fmla="*/ 1627104 h 1752086"/>
                <a:gd name="connsiteX11-137" fmla="*/ 2517140 w 2517140"/>
                <a:gd name="connsiteY11-138" fmla="*/ 1653920 h 1752086"/>
                <a:gd name="connsiteX0-139" fmla="*/ 0 w 2517140"/>
                <a:gd name="connsiteY0-140" fmla="*/ 1676780 h 1752086"/>
                <a:gd name="connsiteX1-141" fmla="*/ 1451651 w 2517140"/>
                <a:gd name="connsiteY1-142" fmla="*/ 1664080 h 1752086"/>
                <a:gd name="connsiteX2-143" fmla="*/ 1451651 w 2517140"/>
                <a:gd name="connsiteY2-144" fmla="*/ 771911 h 1752086"/>
                <a:gd name="connsiteX3-145" fmla="*/ 1442400 w 2517140"/>
                <a:gd name="connsiteY3-146" fmla="*/ 539619 h 1752086"/>
                <a:gd name="connsiteX4-147" fmla="*/ 1391522 w 2517140"/>
                <a:gd name="connsiteY4-148" fmla="*/ 480518 h 1752086"/>
                <a:gd name="connsiteX5-149" fmla="*/ 1205996 w 2517140"/>
                <a:gd name="connsiteY5-150" fmla="*/ 460475 h 1752086"/>
                <a:gd name="connsiteX6-151" fmla="*/ 1164882 w 2517140"/>
                <a:gd name="connsiteY6-152" fmla="*/ 460475 h 1752086"/>
                <a:gd name="connsiteX7-153" fmla="*/ 1164882 w 2517140"/>
                <a:gd name="connsiteY7-154" fmla="*/ 266469 h 1752086"/>
                <a:gd name="connsiteX8-155" fmla="*/ 1622273 w 2517140"/>
                <a:gd name="connsiteY8-156" fmla="*/ 0 h 1752086"/>
                <a:gd name="connsiteX9-157" fmla="*/ 1866900 w 2517140"/>
                <a:gd name="connsiteY9-158" fmla="*/ 0 h 1752086"/>
                <a:gd name="connsiteX10-159" fmla="*/ 1882773 w 2517140"/>
                <a:gd name="connsiteY10-160" fmla="*/ 1627104 h 1752086"/>
                <a:gd name="connsiteX11-161" fmla="*/ 2517140 w 2517140"/>
                <a:gd name="connsiteY11-162" fmla="*/ 1653920 h 1752086"/>
                <a:gd name="connsiteX0-163" fmla="*/ 0 w 2929890"/>
                <a:gd name="connsiteY0-164" fmla="*/ 1676780 h 1744818"/>
                <a:gd name="connsiteX1-165" fmla="*/ 1451651 w 2929890"/>
                <a:gd name="connsiteY1-166" fmla="*/ 1664080 h 1744818"/>
                <a:gd name="connsiteX2-167" fmla="*/ 1451651 w 2929890"/>
                <a:gd name="connsiteY2-168" fmla="*/ 771911 h 1744818"/>
                <a:gd name="connsiteX3-169" fmla="*/ 1442400 w 2929890"/>
                <a:gd name="connsiteY3-170" fmla="*/ 539619 h 1744818"/>
                <a:gd name="connsiteX4-171" fmla="*/ 1391522 w 2929890"/>
                <a:gd name="connsiteY4-172" fmla="*/ 480518 h 1744818"/>
                <a:gd name="connsiteX5-173" fmla="*/ 1205996 w 2929890"/>
                <a:gd name="connsiteY5-174" fmla="*/ 460475 h 1744818"/>
                <a:gd name="connsiteX6-175" fmla="*/ 1164882 w 2929890"/>
                <a:gd name="connsiteY6-176" fmla="*/ 460475 h 1744818"/>
                <a:gd name="connsiteX7-177" fmla="*/ 1164882 w 2929890"/>
                <a:gd name="connsiteY7-178" fmla="*/ 266469 h 1744818"/>
                <a:gd name="connsiteX8-179" fmla="*/ 1622273 w 2929890"/>
                <a:gd name="connsiteY8-180" fmla="*/ 0 h 1744818"/>
                <a:gd name="connsiteX9-181" fmla="*/ 1866900 w 2929890"/>
                <a:gd name="connsiteY9-182" fmla="*/ 0 h 1744818"/>
                <a:gd name="connsiteX10-183" fmla="*/ 1882773 w 2929890"/>
                <a:gd name="connsiteY10-184" fmla="*/ 1627104 h 1744818"/>
                <a:gd name="connsiteX11-185" fmla="*/ 2929890 w 2929890"/>
                <a:gd name="connsiteY11-186" fmla="*/ 1634870 h 1744818"/>
                <a:gd name="connsiteX0-187" fmla="*/ 0 w 2929890"/>
                <a:gd name="connsiteY0-188" fmla="*/ 1676780 h 1767931"/>
                <a:gd name="connsiteX1-189" fmla="*/ 1451651 w 2929890"/>
                <a:gd name="connsiteY1-190" fmla="*/ 1664080 h 1767931"/>
                <a:gd name="connsiteX2-191" fmla="*/ 1451651 w 2929890"/>
                <a:gd name="connsiteY2-192" fmla="*/ 771911 h 1767931"/>
                <a:gd name="connsiteX3-193" fmla="*/ 1442400 w 2929890"/>
                <a:gd name="connsiteY3-194" fmla="*/ 539619 h 1767931"/>
                <a:gd name="connsiteX4-195" fmla="*/ 1391522 w 2929890"/>
                <a:gd name="connsiteY4-196" fmla="*/ 480518 h 1767931"/>
                <a:gd name="connsiteX5-197" fmla="*/ 1205996 w 2929890"/>
                <a:gd name="connsiteY5-198" fmla="*/ 460475 h 1767931"/>
                <a:gd name="connsiteX6-199" fmla="*/ 1164882 w 2929890"/>
                <a:gd name="connsiteY6-200" fmla="*/ 460475 h 1767931"/>
                <a:gd name="connsiteX7-201" fmla="*/ 1164882 w 2929890"/>
                <a:gd name="connsiteY7-202" fmla="*/ 266469 h 1767931"/>
                <a:gd name="connsiteX8-203" fmla="*/ 1622273 w 2929890"/>
                <a:gd name="connsiteY8-204" fmla="*/ 0 h 1767931"/>
                <a:gd name="connsiteX9-205" fmla="*/ 1866900 w 2929890"/>
                <a:gd name="connsiteY9-206" fmla="*/ 0 h 1767931"/>
                <a:gd name="connsiteX10-207" fmla="*/ 1882773 w 2929890"/>
                <a:gd name="connsiteY10-208" fmla="*/ 1627104 h 1767931"/>
                <a:gd name="connsiteX11-209" fmla="*/ 2929890 w 2929890"/>
                <a:gd name="connsiteY11-210" fmla="*/ 1634870 h 1767931"/>
                <a:gd name="connsiteX0-211" fmla="*/ 0 w 2929890"/>
                <a:gd name="connsiteY0-212" fmla="*/ 1676780 h 1768155"/>
                <a:gd name="connsiteX1-213" fmla="*/ 1451651 w 2929890"/>
                <a:gd name="connsiteY1-214" fmla="*/ 1664080 h 1768155"/>
                <a:gd name="connsiteX2-215" fmla="*/ 1451651 w 2929890"/>
                <a:gd name="connsiteY2-216" fmla="*/ 771911 h 1768155"/>
                <a:gd name="connsiteX3-217" fmla="*/ 1442400 w 2929890"/>
                <a:gd name="connsiteY3-218" fmla="*/ 539619 h 1768155"/>
                <a:gd name="connsiteX4-219" fmla="*/ 1391522 w 2929890"/>
                <a:gd name="connsiteY4-220" fmla="*/ 480518 h 1768155"/>
                <a:gd name="connsiteX5-221" fmla="*/ 1205996 w 2929890"/>
                <a:gd name="connsiteY5-222" fmla="*/ 460475 h 1768155"/>
                <a:gd name="connsiteX6-223" fmla="*/ 1164882 w 2929890"/>
                <a:gd name="connsiteY6-224" fmla="*/ 460475 h 1768155"/>
                <a:gd name="connsiteX7-225" fmla="*/ 1164882 w 2929890"/>
                <a:gd name="connsiteY7-226" fmla="*/ 266469 h 1768155"/>
                <a:gd name="connsiteX8-227" fmla="*/ 1622273 w 2929890"/>
                <a:gd name="connsiteY8-228" fmla="*/ 0 h 1768155"/>
                <a:gd name="connsiteX9-229" fmla="*/ 1866900 w 2929890"/>
                <a:gd name="connsiteY9-230" fmla="*/ 0 h 1768155"/>
                <a:gd name="connsiteX10-231" fmla="*/ 1882773 w 2929890"/>
                <a:gd name="connsiteY10-232" fmla="*/ 1627104 h 1768155"/>
                <a:gd name="connsiteX11-233" fmla="*/ 2929890 w 2929890"/>
                <a:gd name="connsiteY11-234" fmla="*/ 1634870 h 1768155"/>
                <a:gd name="connsiteX0-235" fmla="*/ 0 w 2929890"/>
                <a:gd name="connsiteY0-236" fmla="*/ 1676780 h 1792399"/>
                <a:gd name="connsiteX1-237" fmla="*/ 1451651 w 2929890"/>
                <a:gd name="connsiteY1-238" fmla="*/ 1664080 h 1792399"/>
                <a:gd name="connsiteX2-239" fmla="*/ 1451651 w 2929890"/>
                <a:gd name="connsiteY2-240" fmla="*/ 771911 h 1792399"/>
                <a:gd name="connsiteX3-241" fmla="*/ 1442400 w 2929890"/>
                <a:gd name="connsiteY3-242" fmla="*/ 539619 h 1792399"/>
                <a:gd name="connsiteX4-243" fmla="*/ 1391522 w 2929890"/>
                <a:gd name="connsiteY4-244" fmla="*/ 480518 h 1792399"/>
                <a:gd name="connsiteX5-245" fmla="*/ 1205996 w 2929890"/>
                <a:gd name="connsiteY5-246" fmla="*/ 460475 h 1792399"/>
                <a:gd name="connsiteX6-247" fmla="*/ 1164882 w 2929890"/>
                <a:gd name="connsiteY6-248" fmla="*/ 460475 h 1792399"/>
                <a:gd name="connsiteX7-249" fmla="*/ 1164882 w 2929890"/>
                <a:gd name="connsiteY7-250" fmla="*/ 266469 h 1792399"/>
                <a:gd name="connsiteX8-251" fmla="*/ 1622273 w 2929890"/>
                <a:gd name="connsiteY8-252" fmla="*/ 0 h 1792399"/>
                <a:gd name="connsiteX9-253" fmla="*/ 1866900 w 2929890"/>
                <a:gd name="connsiteY9-254" fmla="*/ 0 h 1792399"/>
                <a:gd name="connsiteX10-255" fmla="*/ 1895473 w 2929890"/>
                <a:gd name="connsiteY10-256" fmla="*/ 1658854 h 1792399"/>
                <a:gd name="connsiteX11-257" fmla="*/ 2929890 w 2929890"/>
                <a:gd name="connsiteY11-258" fmla="*/ 1634870 h 1792399"/>
                <a:gd name="connsiteX0-259" fmla="*/ 0 w 2929890"/>
                <a:gd name="connsiteY0-260" fmla="*/ 1676780 h 1792399"/>
                <a:gd name="connsiteX1-261" fmla="*/ 1451651 w 2929890"/>
                <a:gd name="connsiteY1-262" fmla="*/ 1664080 h 1792399"/>
                <a:gd name="connsiteX2-263" fmla="*/ 1451651 w 2929890"/>
                <a:gd name="connsiteY2-264" fmla="*/ 771911 h 1792399"/>
                <a:gd name="connsiteX3-265" fmla="*/ 1442400 w 2929890"/>
                <a:gd name="connsiteY3-266" fmla="*/ 539619 h 1792399"/>
                <a:gd name="connsiteX4-267" fmla="*/ 1391522 w 2929890"/>
                <a:gd name="connsiteY4-268" fmla="*/ 480518 h 1792399"/>
                <a:gd name="connsiteX5-269" fmla="*/ 1205996 w 2929890"/>
                <a:gd name="connsiteY5-270" fmla="*/ 460475 h 1792399"/>
                <a:gd name="connsiteX6-271" fmla="*/ 1164882 w 2929890"/>
                <a:gd name="connsiteY6-272" fmla="*/ 460475 h 1792399"/>
                <a:gd name="connsiteX7-273" fmla="*/ 1164882 w 2929890"/>
                <a:gd name="connsiteY7-274" fmla="*/ 266469 h 1792399"/>
                <a:gd name="connsiteX8-275" fmla="*/ 1622273 w 2929890"/>
                <a:gd name="connsiteY8-276" fmla="*/ 0 h 1792399"/>
                <a:gd name="connsiteX9-277" fmla="*/ 1866900 w 2929890"/>
                <a:gd name="connsiteY9-278" fmla="*/ 0 h 1792399"/>
                <a:gd name="connsiteX10-279" fmla="*/ 1895473 w 2929890"/>
                <a:gd name="connsiteY10-280" fmla="*/ 1658854 h 1792399"/>
                <a:gd name="connsiteX11-281" fmla="*/ 2929890 w 2929890"/>
                <a:gd name="connsiteY11-282" fmla="*/ 1634870 h 1792399"/>
                <a:gd name="connsiteX0-283" fmla="*/ 0 w 2929890"/>
                <a:gd name="connsiteY0-284" fmla="*/ 1676780 h 1792399"/>
                <a:gd name="connsiteX1-285" fmla="*/ 1451651 w 2929890"/>
                <a:gd name="connsiteY1-286" fmla="*/ 1664080 h 1792399"/>
                <a:gd name="connsiteX2-287" fmla="*/ 1451651 w 2929890"/>
                <a:gd name="connsiteY2-288" fmla="*/ 771911 h 1792399"/>
                <a:gd name="connsiteX3-289" fmla="*/ 1442400 w 2929890"/>
                <a:gd name="connsiteY3-290" fmla="*/ 539619 h 1792399"/>
                <a:gd name="connsiteX4-291" fmla="*/ 1391522 w 2929890"/>
                <a:gd name="connsiteY4-292" fmla="*/ 480518 h 1792399"/>
                <a:gd name="connsiteX5-293" fmla="*/ 1205996 w 2929890"/>
                <a:gd name="connsiteY5-294" fmla="*/ 460475 h 1792399"/>
                <a:gd name="connsiteX6-295" fmla="*/ 1164882 w 2929890"/>
                <a:gd name="connsiteY6-296" fmla="*/ 460475 h 1792399"/>
                <a:gd name="connsiteX7-297" fmla="*/ 1164882 w 2929890"/>
                <a:gd name="connsiteY7-298" fmla="*/ 266469 h 1792399"/>
                <a:gd name="connsiteX8-299" fmla="*/ 1622273 w 2929890"/>
                <a:gd name="connsiteY8-300" fmla="*/ 0 h 1792399"/>
                <a:gd name="connsiteX9-301" fmla="*/ 1866900 w 2929890"/>
                <a:gd name="connsiteY9-302" fmla="*/ 0 h 1792399"/>
                <a:gd name="connsiteX10-303" fmla="*/ 1895473 w 2929890"/>
                <a:gd name="connsiteY10-304" fmla="*/ 1658854 h 1792399"/>
                <a:gd name="connsiteX11-305" fmla="*/ 2929890 w 2929890"/>
                <a:gd name="connsiteY11-306" fmla="*/ 1634870 h 1792399"/>
                <a:gd name="connsiteX0-307" fmla="*/ 0 w 2929890"/>
                <a:gd name="connsiteY0-308" fmla="*/ 1676780 h 1807315"/>
                <a:gd name="connsiteX1-309" fmla="*/ 1451651 w 2929890"/>
                <a:gd name="connsiteY1-310" fmla="*/ 1664080 h 1807315"/>
                <a:gd name="connsiteX2-311" fmla="*/ 1451651 w 2929890"/>
                <a:gd name="connsiteY2-312" fmla="*/ 771911 h 1807315"/>
                <a:gd name="connsiteX3-313" fmla="*/ 1442400 w 2929890"/>
                <a:gd name="connsiteY3-314" fmla="*/ 539619 h 1807315"/>
                <a:gd name="connsiteX4-315" fmla="*/ 1391522 w 2929890"/>
                <a:gd name="connsiteY4-316" fmla="*/ 480518 h 1807315"/>
                <a:gd name="connsiteX5-317" fmla="*/ 1205996 w 2929890"/>
                <a:gd name="connsiteY5-318" fmla="*/ 460475 h 1807315"/>
                <a:gd name="connsiteX6-319" fmla="*/ 1164882 w 2929890"/>
                <a:gd name="connsiteY6-320" fmla="*/ 460475 h 1807315"/>
                <a:gd name="connsiteX7-321" fmla="*/ 1164882 w 2929890"/>
                <a:gd name="connsiteY7-322" fmla="*/ 266469 h 1807315"/>
                <a:gd name="connsiteX8-323" fmla="*/ 1622273 w 2929890"/>
                <a:gd name="connsiteY8-324" fmla="*/ 0 h 1807315"/>
                <a:gd name="connsiteX9-325" fmla="*/ 1866900 w 2929890"/>
                <a:gd name="connsiteY9-326" fmla="*/ 0 h 1807315"/>
                <a:gd name="connsiteX10-327" fmla="*/ 1876423 w 2929890"/>
                <a:gd name="connsiteY10-328" fmla="*/ 1677904 h 1807315"/>
                <a:gd name="connsiteX11-329" fmla="*/ 2929890 w 2929890"/>
                <a:gd name="connsiteY11-330" fmla="*/ 1634870 h 1807315"/>
                <a:gd name="connsiteX0-331" fmla="*/ 0 w 2929890"/>
                <a:gd name="connsiteY0-332" fmla="*/ 1676780 h 1807316"/>
                <a:gd name="connsiteX1-333" fmla="*/ 1451651 w 2929890"/>
                <a:gd name="connsiteY1-334" fmla="*/ 1664080 h 1807316"/>
                <a:gd name="connsiteX2-335" fmla="*/ 1451651 w 2929890"/>
                <a:gd name="connsiteY2-336" fmla="*/ 771911 h 1807316"/>
                <a:gd name="connsiteX3-337" fmla="*/ 1442400 w 2929890"/>
                <a:gd name="connsiteY3-338" fmla="*/ 539619 h 1807316"/>
                <a:gd name="connsiteX4-339" fmla="*/ 1391522 w 2929890"/>
                <a:gd name="connsiteY4-340" fmla="*/ 480518 h 1807316"/>
                <a:gd name="connsiteX5-341" fmla="*/ 1205996 w 2929890"/>
                <a:gd name="connsiteY5-342" fmla="*/ 460475 h 1807316"/>
                <a:gd name="connsiteX6-343" fmla="*/ 1164882 w 2929890"/>
                <a:gd name="connsiteY6-344" fmla="*/ 460475 h 1807316"/>
                <a:gd name="connsiteX7-345" fmla="*/ 1164882 w 2929890"/>
                <a:gd name="connsiteY7-346" fmla="*/ 266469 h 1807316"/>
                <a:gd name="connsiteX8-347" fmla="*/ 1622273 w 2929890"/>
                <a:gd name="connsiteY8-348" fmla="*/ 0 h 1807316"/>
                <a:gd name="connsiteX9-349" fmla="*/ 1866900 w 2929890"/>
                <a:gd name="connsiteY9-350" fmla="*/ 0 h 1807316"/>
                <a:gd name="connsiteX10-351" fmla="*/ 1876423 w 2929890"/>
                <a:gd name="connsiteY10-352" fmla="*/ 1677904 h 1807316"/>
                <a:gd name="connsiteX11-353" fmla="*/ 2929890 w 2929890"/>
                <a:gd name="connsiteY11-354" fmla="*/ 1634870 h 1807316"/>
                <a:gd name="connsiteX0-355" fmla="*/ 0 w 2929890"/>
                <a:gd name="connsiteY0-356" fmla="*/ 1676780 h 1807316"/>
                <a:gd name="connsiteX1-357" fmla="*/ 1451651 w 2929890"/>
                <a:gd name="connsiteY1-358" fmla="*/ 1664080 h 1807316"/>
                <a:gd name="connsiteX2-359" fmla="*/ 1451651 w 2929890"/>
                <a:gd name="connsiteY2-360" fmla="*/ 771911 h 1807316"/>
                <a:gd name="connsiteX3-361" fmla="*/ 1442400 w 2929890"/>
                <a:gd name="connsiteY3-362" fmla="*/ 539619 h 1807316"/>
                <a:gd name="connsiteX4-363" fmla="*/ 1391522 w 2929890"/>
                <a:gd name="connsiteY4-364" fmla="*/ 480518 h 1807316"/>
                <a:gd name="connsiteX5-365" fmla="*/ 1205996 w 2929890"/>
                <a:gd name="connsiteY5-366" fmla="*/ 460475 h 1807316"/>
                <a:gd name="connsiteX6-367" fmla="*/ 1164882 w 2929890"/>
                <a:gd name="connsiteY6-368" fmla="*/ 460475 h 1807316"/>
                <a:gd name="connsiteX7-369" fmla="*/ 1164882 w 2929890"/>
                <a:gd name="connsiteY7-370" fmla="*/ 266469 h 1807316"/>
                <a:gd name="connsiteX8-371" fmla="*/ 1622273 w 2929890"/>
                <a:gd name="connsiteY8-372" fmla="*/ 0 h 1807316"/>
                <a:gd name="connsiteX9-373" fmla="*/ 1866900 w 2929890"/>
                <a:gd name="connsiteY9-374" fmla="*/ 0 h 1807316"/>
                <a:gd name="connsiteX10-375" fmla="*/ 1876423 w 2929890"/>
                <a:gd name="connsiteY10-376" fmla="*/ 1677904 h 1807316"/>
                <a:gd name="connsiteX11-377" fmla="*/ 2929890 w 2929890"/>
                <a:gd name="connsiteY11-378" fmla="*/ 1634870 h 1807316"/>
                <a:gd name="connsiteX0-379" fmla="*/ 0 w 2929890"/>
                <a:gd name="connsiteY0-380" fmla="*/ 1676780 h 1807316"/>
                <a:gd name="connsiteX1-381" fmla="*/ 1451651 w 2929890"/>
                <a:gd name="connsiteY1-382" fmla="*/ 1664080 h 1807316"/>
                <a:gd name="connsiteX2-383" fmla="*/ 1451651 w 2929890"/>
                <a:gd name="connsiteY2-384" fmla="*/ 771911 h 1807316"/>
                <a:gd name="connsiteX3-385" fmla="*/ 1442400 w 2929890"/>
                <a:gd name="connsiteY3-386" fmla="*/ 539619 h 1807316"/>
                <a:gd name="connsiteX4-387" fmla="*/ 1391522 w 2929890"/>
                <a:gd name="connsiteY4-388" fmla="*/ 480518 h 1807316"/>
                <a:gd name="connsiteX5-389" fmla="*/ 1205996 w 2929890"/>
                <a:gd name="connsiteY5-390" fmla="*/ 460475 h 1807316"/>
                <a:gd name="connsiteX6-391" fmla="*/ 1164882 w 2929890"/>
                <a:gd name="connsiteY6-392" fmla="*/ 460475 h 1807316"/>
                <a:gd name="connsiteX7-393" fmla="*/ 1164882 w 2929890"/>
                <a:gd name="connsiteY7-394" fmla="*/ 266469 h 1807316"/>
                <a:gd name="connsiteX8-395" fmla="*/ 1622273 w 2929890"/>
                <a:gd name="connsiteY8-396" fmla="*/ 0 h 1807316"/>
                <a:gd name="connsiteX9-397" fmla="*/ 1866900 w 2929890"/>
                <a:gd name="connsiteY9-398" fmla="*/ 0 h 1807316"/>
                <a:gd name="connsiteX10-399" fmla="*/ 1876423 w 2929890"/>
                <a:gd name="connsiteY10-400" fmla="*/ 1677904 h 1807316"/>
                <a:gd name="connsiteX11-401" fmla="*/ 2929890 w 2929890"/>
                <a:gd name="connsiteY11-402" fmla="*/ 1634870 h 1807316"/>
                <a:gd name="connsiteX0-403" fmla="*/ 0 w 2929890"/>
                <a:gd name="connsiteY0-404" fmla="*/ 1676780 h 1677904"/>
                <a:gd name="connsiteX1-405" fmla="*/ 1451651 w 2929890"/>
                <a:gd name="connsiteY1-406" fmla="*/ 1664080 h 1677904"/>
                <a:gd name="connsiteX2-407" fmla="*/ 1451651 w 2929890"/>
                <a:gd name="connsiteY2-408" fmla="*/ 771911 h 1677904"/>
                <a:gd name="connsiteX3-409" fmla="*/ 1442400 w 2929890"/>
                <a:gd name="connsiteY3-410" fmla="*/ 539619 h 1677904"/>
                <a:gd name="connsiteX4-411" fmla="*/ 1391522 w 2929890"/>
                <a:gd name="connsiteY4-412" fmla="*/ 480518 h 1677904"/>
                <a:gd name="connsiteX5-413" fmla="*/ 1205996 w 2929890"/>
                <a:gd name="connsiteY5-414" fmla="*/ 460475 h 1677904"/>
                <a:gd name="connsiteX6-415" fmla="*/ 1164882 w 2929890"/>
                <a:gd name="connsiteY6-416" fmla="*/ 460475 h 1677904"/>
                <a:gd name="connsiteX7-417" fmla="*/ 1164882 w 2929890"/>
                <a:gd name="connsiteY7-418" fmla="*/ 266469 h 1677904"/>
                <a:gd name="connsiteX8-419" fmla="*/ 1622273 w 2929890"/>
                <a:gd name="connsiteY8-420" fmla="*/ 0 h 1677904"/>
                <a:gd name="connsiteX9-421" fmla="*/ 1866900 w 2929890"/>
                <a:gd name="connsiteY9-422" fmla="*/ 0 h 1677904"/>
                <a:gd name="connsiteX10-423" fmla="*/ 1876423 w 2929890"/>
                <a:gd name="connsiteY10-424" fmla="*/ 1677904 h 1677904"/>
                <a:gd name="connsiteX11-425" fmla="*/ 2929890 w 2929890"/>
                <a:gd name="connsiteY11-426" fmla="*/ 1634870 h 1677904"/>
                <a:gd name="connsiteX0-427" fmla="*/ 0 w 2942590"/>
                <a:gd name="connsiteY0-428" fmla="*/ 1676780 h 1677904"/>
                <a:gd name="connsiteX1-429" fmla="*/ 1451651 w 2942590"/>
                <a:gd name="connsiteY1-430" fmla="*/ 1664080 h 1677904"/>
                <a:gd name="connsiteX2-431" fmla="*/ 1451651 w 2942590"/>
                <a:gd name="connsiteY2-432" fmla="*/ 771911 h 1677904"/>
                <a:gd name="connsiteX3-433" fmla="*/ 1442400 w 2942590"/>
                <a:gd name="connsiteY3-434" fmla="*/ 539619 h 1677904"/>
                <a:gd name="connsiteX4-435" fmla="*/ 1391522 w 2942590"/>
                <a:gd name="connsiteY4-436" fmla="*/ 480518 h 1677904"/>
                <a:gd name="connsiteX5-437" fmla="*/ 1205996 w 2942590"/>
                <a:gd name="connsiteY5-438" fmla="*/ 460475 h 1677904"/>
                <a:gd name="connsiteX6-439" fmla="*/ 1164882 w 2942590"/>
                <a:gd name="connsiteY6-440" fmla="*/ 460475 h 1677904"/>
                <a:gd name="connsiteX7-441" fmla="*/ 1164882 w 2942590"/>
                <a:gd name="connsiteY7-442" fmla="*/ 266469 h 1677904"/>
                <a:gd name="connsiteX8-443" fmla="*/ 1622273 w 2942590"/>
                <a:gd name="connsiteY8-444" fmla="*/ 0 h 1677904"/>
                <a:gd name="connsiteX9-445" fmla="*/ 1866900 w 2942590"/>
                <a:gd name="connsiteY9-446" fmla="*/ 0 h 1677904"/>
                <a:gd name="connsiteX10-447" fmla="*/ 1876423 w 2942590"/>
                <a:gd name="connsiteY10-448" fmla="*/ 1677904 h 1677904"/>
                <a:gd name="connsiteX11-449" fmla="*/ 2942590 w 2942590"/>
                <a:gd name="connsiteY11-450" fmla="*/ 1653920 h 1677904"/>
                <a:gd name="connsiteX0-451" fmla="*/ 0 w 2580640"/>
                <a:gd name="connsiteY0-452" fmla="*/ 1676780 h 1692020"/>
                <a:gd name="connsiteX1-453" fmla="*/ 1451651 w 2580640"/>
                <a:gd name="connsiteY1-454" fmla="*/ 1664080 h 1692020"/>
                <a:gd name="connsiteX2-455" fmla="*/ 1451651 w 2580640"/>
                <a:gd name="connsiteY2-456" fmla="*/ 771911 h 1692020"/>
                <a:gd name="connsiteX3-457" fmla="*/ 1442400 w 2580640"/>
                <a:gd name="connsiteY3-458" fmla="*/ 539619 h 1692020"/>
                <a:gd name="connsiteX4-459" fmla="*/ 1391522 w 2580640"/>
                <a:gd name="connsiteY4-460" fmla="*/ 480518 h 1692020"/>
                <a:gd name="connsiteX5-461" fmla="*/ 1205996 w 2580640"/>
                <a:gd name="connsiteY5-462" fmla="*/ 460475 h 1692020"/>
                <a:gd name="connsiteX6-463" fmla="*/ 1164882 w 2580640"/>
                <a:gd name="connsiteY6-464" fmla="*/ 460475 h 1692020"/>
                <a:gd name="connsiteX7-465" fmla="*/ 1164882 w 2580640"/>
                <a:gd name="connsiteY7-466" fmla="*/ 266469 h 1692020"/>
                <a:gd name="connsiteX8-467" fmla="*/ 1622273 w 2580640"/>
                <a:gd name="connsiteY8-468" fmla="*/ 0 h 1692020"/>
                <a:gd name="connsiteX9-469" fmla="*/ 1866900 w 2580640"/>
                <a:gd name="connsiteY9-470" fmla="*/ 0 h 1692020"/>
                <a:gd name="connsiteX10-471" fmla="*/ 1876423 w 2580640"/>
                <a:gd name="connsiteY10-472" fmla="*/ 1677904 h 1692020"/>
                <a:gd name="connsiteX11-473" fmla="*/ 2580640 w 2580640"/>
                <a:gd name="connsiteY11-474" fmla="*/ 1692020 h 1692020"/>
                <a:gd name="connsiteX0-475" fmla="*/ 0 w 2574290"/>
                <a:gd name="connsiteY0-476" fmla="*/ 1676780 h 1677904"/>
                <a:gd name="connsiteX1-477" fmla="*/ 1451651 w 2574290"/>
                <a:gd name="connsiteY1-478" fmla="*/ 1664080 h 1677904"/>
                <a:gd name="connsiteX2-479" fmla="*/ 1451651 w 2574290"/>
                <a:gd name="connsiteY2-480" fmla="*/ 771911 h 1677904"/>
                <a:gd name="connsiteX3-481" fmla="*/ 1442400 w 2574290"/>
                <a:gd name="connsiteY3-482" fmla="*/ 539619 h 1677904"/>
                <a:gd name="connsiteX4-483" fmla="*/ 1391522 w 2574290"/>
                <a:gd name="connsiteY4-484" fmla="*/ 480518 h 1677904"/>
                <a:gd name="connsiteX5-485" fmla="*/ 1205996 w 2574290"/>
                <a:gd name="connsiteY5-486" fmla="*/ 460475 h 1677904"/>
                <a:gd name="connsiteX6-487" fmla="*/ 1164882 w 2574290"/>
                <a:gd name="connsiteY6-488" fmla="*/ 460475 h 1677904"/>
                <a:gd name="connsiteX7-489" fmla="*/ 1164882 w 2574290"/>
                <a:gd name="connsiteY7-490" fmla="*/ 266469 h 1677904"/>
                <a:gd name="connsiteX8-491" fmla="*/ 1622273 w 2574290"/>
                <a:gd name="connsiteY8-492" fmla="*/ 0 h 1677904"/>
                <a:gd name="connsiteX9-493" fmla="*/ 1866900 w 2574290"/>
                <a:gd name="connsiteY9-494" fmla="*/ 0 h 1677904"/>
                <a:gd name="connsiteX10-495" fmla="*/ 1876423 w 2574290"/>
                <a:gd name="connsiteY10-496" fmla="*/ 1677904 h 1677904"/>
                <a:gd name="connsiteX11-497" fmla="*/ 2574290 w 2574290"/>
                <a:gd name="connsiteY11-498" fmla="*/ 1672970 h 1677904"/>
                <a:gd name="connsiteX0-499" fmla="*/ 0 w 2580640"/>
                <a:gd name="connsiteY0-500" fmla="*/ 1670430 h 1677904"/>
                <a:gd name="connsiteX1-501" fmla="*/ 1458001 w 2580640"/>
                <a:gd name="connsiteY1-502" fmla="*/ 1664080 h 1677904"/>
                <a:gd name="connsiteX2-503" fmla="*/ 1458001 w 2580640"/>
                <a:gd name="connsiteY2-504" fmla="*/ 771911 h 1677904"/>
                <a:gd name="connsiteX3-505" fmla="*/ 1448750 w 2580640"/>
                <a:gd name="connsiteY3-506" fmla="*/ 539619 h 1677904"/>
                <a:gd name="connsiteX4-507" fmla="*/ 1397872 w 2580640"/>
                <a:gd name="connsiteY4-508" fmla="*/ 480518 h 1677904"/>
                <a:gd name="connsiteX5-509" fmla="*/ 1212346 w 2580640"/>
                <a:gd name="connsiteY5-510" fmla="*/ 460475 h 1677904"/>
                <a:gd name="connsiteX6-511" fmla="*/ 1171232 w 2580640"/>
                <a:gd name="connsiteY6-512" fmla="*/ 460475 h 1677904"/>
                <a:gd name="connsiteX7-513" fmla="*/ 1171232 w 2580640"/>
                <a:gd name="connsiteY7-514" fmla="*/ 266469 h 1677904"/>
                <a:gd name="connsiteX8-515" fmla="*/ 1628623 w 2580640"/>
                <a:gd name="connsiteY8-516" fmla="*/ 0 h 1677904"/>
                <a:gd name="connsiteX9-517" fmla="*/ 1873250 w 2580640"/>
                <a:gd name="connsiteY9-518" fmla="*/ 0 h 1677904"/>
                <a:gd name="connsiteX10-519" fmla="*/ 1882773 w 2580640"/>
                <a:gd name="connsiteY10-520" fmla="*/ 1677904 h 1677904"/>
                <a:gd name="connsiteX11-521" fmla="*/ 2580640 w 2580640"/>
                <a:gd name="connsiteY11-522" fmla="*/ 1672970 h 1677904"/>
                <a:gd name="connsiteX0-523" fmla="*/ 0 w 3602990"/>
                <a:gd name="connsiteY0-524" fmla="*/ 1683130 h 1683130"/>
                <a:gd name="connsiteX1-525" fmla="*/ 2480351 w 3602990"/>
                <a:gd name="connsiteY1-526" fmla="*/ 1664080 h 1683130"/>
                <a:gd name="connsiteX2-527" fmla="*/ 2480351 w 3602990"/>
                <a:gd name="connsiteY2-528" fmla="*/ 771911 h 1683130"/>
                <a:gd name="connsiteX3-529" fmla="*/ 2471100 w 3602990"/>
                <a:gd name="connsiteY3-530" fmla="*/ 539619 h 1683130"/>
                <a:gd name="connsiteX4-531" fmla="*/ 2420222 w 3602990"/>
                <a:gd name="connsiteY4-532" fmla="*/ 480518 h 1683130"/>
                <a:gd name="connsiteX5-533" fmla="*/ 2234696 w 3602990"/>
                <a:gd name="connsiteY5-534" fmla="*/ 460475 h 1683130"/>
                <a:gd name="connsiteX6-535" fmla="*/ 2193582 w 3602990"/>
                <a:gd name="connsiteY6-536" fmla="*/ 460475 h 1683130"/>
                <a:gd name="connsiteX7-537" fmla="*/ 2193582 w 3602990"/>
                <a:gd name="connsiteY7-538" fmla="*/ 266469 h 1683130"/>
                <a:gd name="connsiteX8-539" fmla="*/ 2650973 w 3602990"/>
                <a:gd name="connsiteY8-540" fmla="*/ 0 h 1683130"/>
                <a:gd name="connsiteX9-541" fmla="*/ 2895600 w 3602990"/>
                <a:gd name="connsiteY9-542" fmla="*/ 0 h 1683130"/>
                <a:gd name="connsiteX10-543" fmla="*/ 2905123 w 3602990"/>
                <a:gd name="connsiteY10-544" fmla="*/ 1677904 h 1683130"/>
                <a:gd name="connsiteX11-545" fmla="*/ 3602990 w 3602990"/>
                <a:gd name="connsiteY11-546" fmla="*/ 1672970 h 1683130"/>
                <a:gd name="connsiteX0-547" fmla="*/ 0 w 3602990"/>
                <a:gd name="connsiteY0-548" fmla="*/ 1676780 h 1677904"/>
                <a:gd name="connsiteX1-549" fmla="*/ 2480351 w 3602990"/>
                <a:gd name="connsiteY1-550" fmla="*/ 1664080 h 1677904"/>
                <a:gd name="connsiteX2-551" fmla="*/ 2480351 w 3602990"/>
                <a:gd name="connsiteY2-552" fmla="*/ 771911 h 1677904"/>
                <a:gd name="connsiteX3-553" fmla="*/ 2471100 w 3602990"/>
                <a:gd name="connsiteY3-554" fmla="*/ 539619 h 1677904"/>
                <a:gd name="connsiteX4-555" fmla="*/ 2420222 w 3602990"/>
                <a:gd name="connsiteY4-556" fmla="*/ 480518 h 1677904"/>
                <a:gd name="connsiteX5-557" fmla="*/ 2234696 w 3602990"/>
                <a:gd name="connsiteY5-558" fmla="*/ 460475 h 1677904"/>
                <a:gd name="connsiteX6-559" fmla="*/ 2193582 w 3602990"/>
                <a:gd name="connsiteY6-560" fmla="*/ 460475 h 1677904"/>
                <a:gd name="connsiteX7-561" fmla="*/ 2193582 w 3602990"/>
                <a:gd name="connsiteY7-562" fmla="*/ 266469 h 1677904"/>
                <a:gd name="connsiteX8-563" fmla="*/ 2650973 w 3602990"/>
                <a:gd name="connsiteY8-564" fmla="*/ 0 h 1677904"/>
                <a:gd name="connsiteX9-565" fmla="*/ 2895600 w 3602990"/>
                <a:gd name="connsiteY9-566" fmla="*/ 0 h 1677904"/>
                <a:gd name="connsiteX10-567" fmla="*/ 2905123 w 3602990"/>
                <a:gd name="connsiteY10-568" fmla="*/ 1677904 h 1677904"/>
                <a:gd name="connsiteX11-569" fmla="*/ 3602990 w 3602990"/>
                <a:gd name="connsiteY11-570" fmla="*/ 1672970 h 1677904"/>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 ang="0">
                  <a:pos x="connsiteX9-19" y="connsiteY9-20"/>
                </a:cxn>
                <a:cxn ang="0">
                  <a:pos x="connsiteX10-21" y="connsiteY10-22"/>
                </a:cxn>
                <a:cxn ang="0">
                  <a:pos x="connsiteX11-89" y="connsiteY11-90"/>
                </a:cxn>
              </a:cxnLst>
              <a:rect l="l" t="t" r="r" b="b"/>
              <a:pathLst>
                <a:path w="3602990" h="1677904">
                  <a:moveTo>
                    <a:pt x="0" y="1676780"/>
                  </a:moveTo>
                  <a:lnTo>
                    <a:pt x="2480351" y="1664080"/>
                  </a:lnTo>
                  <a:lnTo>
                    <a:pt x="2480351" y="771911"/>
                  </a:lnTo>
                  <a:cubicBezTo>
                    <a:pt x="2480351" y="643088"/>
                    <a:pt x="2477267" y="565657"/>
                    <a:pt x="2471100" y="539619"/>
                  </a:cubicBezTo>
                  <a:cubicBezTo>
                    <a:pt x="2464933" y="513580"/>
                    <a:pt x="2447974" y="493880"/>
                    <a:pt x="2420222" y="480518"/>
                  </a:cubicBezTo>
                  <a:cubicBezTo>
                    <a:pt x="2392470" y="467156"/>
                    <a:pt x="2330628" y="460475"/>
                    <a:pt x="2234696" y="460475"/>
                  </a:cubicBezTo>
                  <a:lnTo>
                    <a:pt x="2193582" y="460475"/>
                  </a:lnTo>
                  <a:lnTo>
                    <a:pt x="2193582" y="266469"/>
                  </a:lnTo>
                  <a:cubicBezTo>
                    <a:pt x="2394355" y="223257"/>
                    <a:pt x="2546818" y="134434"/>
                    <a:pt x="2650973" y="0"/>
                  </a:cubicBezTo>
                  <a:lnTo>
                    <a:pt x="2895600" y="0"/>
                  </a:lnTo>
                  <a:cubicBezTo>
                    <a:pt x="2907267" y="614084"/>
                    <a:pt x="2905758" y="859326"/>
                    <a:pt x="2905123" y="1677904"/>
                  </a:cubicBezTo>
                  <a:lnTo>
                    <a:pt x="3602990" y="1672970"/>
                  </a:lnTo>
                </a:path>
              </a:pathLst>
            </a:custGeom>
            <a:noFill/>
            <a:ln w="38100">
              <a:solidFill>
                <a:schemeClr val="bg1"/>
              </a:solidFill>
            </a:ln>
            <a:effectLst>
              <a:outerShdw blurRad="152400" dist="38100" dir="2700000" algn="tl"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ln>
                  <a:solidFill>
                    <a:schemeClr val="accent1"/>
                  </a:solidFill>
                </a:ln>
                <a:noFill/>
              </a:endParaRPr>
            </a:p>
          </p:txBody>
        </p:sp>
        <p:grpSp>
          <p:nvGrpSpPr>
            <p:cNvPr id="67" name="组合 66"/>
            <p:cNvGrpSpPr/>
            <p:nvPr/>
          </p:nvGrpSpPr>
          <p:grpSpPr>
            <a:xfrm>
              <a:off x="1490077" y="3146713"/>
              <a:ext cx="216261" cy="216261"/>
              <a:chOff x="2218721" y="3717673"/>
              <a:chExt cx="248226" cy="248226"/>
            </a:xfrm>
          </p:grpSpPr>
          <p:sp>
            <p:nvSpPr>
              <p:cNvPr id="71" name="椭圆 70"/>
              <p:cNvSpPr/>
              <p:nvPr/>
            </p:nvSpPr>
            <p:spPr>
              <a:xfrm>
                <a:off x="2218721" y="3717673"/>
                <a:ext cx="248226" cy="248226"/>
              </a:xfrm>
              <a:prstGeom prst="ellipse">
                <a:avLst/>
              </a:prstGeom>
              <a:solidFill>
                <a:schemeClr val="bg1"/>
              </a:solidFill>
              <a:ln>
                <a:no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72" name="椭圆 71"/>
              <p:cNvSpPr/>
              <p:nvPr/>
            </p:nvSpPr>
            <p:spPr>
              <a:xfrm>
                <a:off x="2262420" y="3763753"/>
                <a:ext cx="156066" cy="156066"/>
              </a:xfrm>
              <a:prstGeom prst="ellipse">
                <a:avLst/>
              </a:prstGeom>
              <a:solidFill>
                <a:srgbClr val="0070C0"/>
              </a:solidFill>
              <a:ln>
                <a:noFill/>
              </a:ln>
              <a:effectLst>
                <a:innerShdw blurRad="76200" dist="25400" dir="13500000">
                  <a:prstClr val="black">
                    <a:alpha val="4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68" name="组合 67"/>
            <p:cNvGrpSpPr/>
            <p:nvPr/>
          </p:nvGrpSpPr>
          <p:grpSpPr>
            <a:xfrm>
              <a:off x="5394180" y="3146713"/>
              <a:ext cx="216261" cy="216261"/>
              <a:chOff x="2218721" y="3717673"/>
              <a:chExt cx="248226" cy="248226"/>
            </a:xfrm>
          </p:grpSpPr>
          <p:sp>
            <p:nvSpPr>
              <p:cNvPr id="69" name="椭圆 68"/>
              <p:cNvSpPr/>
              <p:nvPr/>
            </p:nvSpPr>
            <p:spPr>
              <a:xfrm>
                <a:off x="2218721" y="3717673"/>
                <a:ext cx="248226" cy="248226"/>
              </a:xfrm>
              <a:prstGeom prst="ellipse">
                <a:avLst/>
              </a:prstGeom>
              <a:solidFill>
                <a:schemeClr val="bg1"/>
              </a:solidFill>
              <a:ln>
                <a:no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70" name="椭圆 69"/>
              <p:cNvSpPr/>
              <p:nvPr/>
            </p:nvSpPr>
            <p:spPr>
              <a:xfrm>
                <a:off x="2262420" y="3763753"/>
                <a:ext cx="156066" cy="156066"/>
              </a:xfrm>
              <a:prstGeom prst="ellipse">
                <a:avLst/>
              </a:prstGeom>
              <a:solidFill>
                <a:srgbClr val="0070C0"/>
              </a:solidFill>
              <a:ln>
                <a:noFill/>
              </a:ln>
              <a:effectLst>
                <a:innerShdw blurRad="76200" dist="25400" dir="13500000">
                  <a:prstClr val="black">
                    <a:alpha val="4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sp>
        <p:nvSpPr>
          <p:cNvPr id="73" name="文本框 23"/>
          <p:cNvSpPr txBox="1"/>
          <p:nvPr/>
        </p:nvSpPr>
        <p:spPr>
          <a:xfrm>
            <a:off x="1293893" y="1749390"/>
            <a:ext cx="1487715" cy="742950"/>
          </a:xfrm>
          <a:prstGeom prst="rect">
            <a:avLst/>
          </a:prstGeom>
          <a:noFill/>
        </p:spPr>
        <p:txBody>
          <a:bodyPr wrap="square" rtlCol="0">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在此添加详细的文字信息介绍。在此添加详细的文字。</a:t>
            </a:r>
          </a:p>
          <a:p>
            <a:endPar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74" name="组合 73"/>
          <p:cNvGrpSpPr/>
          <p:nvPr/>
        </p:nvGrpSpPr>
        <p:grpSpPr>
          <a:xfrm>
            <a:off x="1356904" y="1238906"/>
            <a:ext cx="1081446" cy="491733"/>
            <a:chOff x="4806096" y="2627317"/>
            <a:chExt cx="1442304" cy="655815"/>
          </a:xfrm>
          <a:gradFill>
            <a:gsLst>
              <a:gs pos="0">
                <a:srgbClr val="0070C0"/>
              </a:gs>
              <a:gs pos="100000">
                <a:srgbClr val="00B0F0"/>
              </a:gs>
            </a:gsLst>
            <a:lin ang="5400000" scaled="1"/>
          </a:gradFill>
        </p:grpSpPr>
        <p:sp>
          <p:nvSpPr>
            <p:cNvPr id="75" name="矩形 74"/>
            <p:cNvSpPr/>
            <p:nvPr/>
          </p:nvSpPr>
          <p:spPr>
            <a:xfrm>
              <a:off x="4806316" y="2705100"/>
              <a:ext cx="1442084" cy="49530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b="1">
                <a:latin typeface="微软雅黑" panose="020B0503020204020204" pitchFamily="34" charset="-122"/>
                <a:ea typeface="微软雅黑" panose="020B0503020204020204" pitchFamily="34" charset="-122"/>
              </a:endParaRPr>
            </a:p>
          </p:txBody>
        </p:sp>
        <p:pic>
          <p:nvPicPr>
            <p:cNvPr id="76" name="图片 75"/>
            <p:cNvPicPr>
              <a:picLocks noChangeAspect="1"/>
            </p:cNvPicPr>
            <p:nvPr/>
          </p:nvPicPr>
          <p:blipFill rotWithShape="1">
            <a:blip r:embed="rId3" cstate="screen">
              <a:extLst>
                <a:ext uri="{BEBA8EAE-BF5A-486C-A8C5-ECC9F3942E4B}">
                  <a14:imgProps xmlns:a14="http://schemas.microsoft.com/office/drawing/2010/main">
                    <a14:imgLayer r:embed="rId4">
                      <a14:imgEffect>
                        <a14:saturation sat="66000"/>
                      </a14:imgEffect>
                    </a14:imgLayer>
                  </a14:imgProps>
                </a:ext>
                <a:ext uri="{28A0092B-C50C-407E-A947-70E740481C1C}">
                  <a14:useLocalDpi xmlns:a14="http://schemas.microsoft.com/office/drawing/2010/main"/>
                </a:ext>
              </a:extLst>
            </a:blip>
            <a:srcRect/>
            <a:stretch>
              <a:fillRect/>
            </a:stretch>
          </p:blipFill>
          <p:spPr>
            <a:xfrm rot="16200000" flipH="1">
              <a:off x="4505604" y="2927808"/>
              <a:ext cx="655815" cy="54832"/>
            </a:xfrm>
            <a:prstGeom prst="rect">
              <a:avLst/>
            </a:prstGeom>
            <a:grpFill/>
          </p:spPr>
        </p:pic>
        <p:sp>
          <p:nvSpPr>
            <p:cNvPr id="77" name="文本框 32"/>
            <p:cNvSpPr txBox="1"/>
            <p:nvPr/>
          </p:nvSpPr>
          <p:spPr>
            <a:xfrm>
              <a:off x="4901794" y="2767900"/>
              <a:ext cx="1346551" cy="448003"/>
            </a:xfrm>
            <a:prstGeom prst="rect">
              <a:avLst/>
            </a:prstGeom>
            <a:grpFill/>
          </p:spPr>
          <p:txBody>
            <a:bodyPr wrap="square" rtlCol="0">
              <a:spAutoFit/>
            </a:bodyPr>
            <a:lstStyle/>
            <a:p>
              <a:r>
                <a:rPr lang="zh-CN" altLang="en-US" sz="1500" b="1" dirty="0" smtClean="0">
                  <a:solidFill>
                    <a:schemeClr val="bg1"/>
                  </a:solidFill>
                  <a:latin typeface="微软雅黑" panose="020B0503020204020204" pitchFamily="34" charset="-122"/>
                  <a:ea typeface="微软雅黑" panose="020B0503020204020204" pitchFamily="34" charset="-122"/>
                </a:rPr>
                <a:t>添加标题</a:t>
              </a:r>
            </a:p>
          </p:txBody>
        </p:sp>
      </p:grpSp>
      <p:grpSp>
        <p:nvGrpSpPr>
          <p:cNvPr id="78" name="组合 77"/>
          <p:cNvGrpSpPr/>
          <p:nvPr/>
        </p:nvGrpSpPr>
        <p:grpSpPr>
          <a:xfrm>
            <a:off x="4665248" y="1110238"/>
            <a:ext cx="3327899" cy="1409522"/>
            <a:chOff x="6221950" y="1479032"/>
            <a:chExt cx="4438354" cy="1879852"/>
          </a:xfrm>
        </p:grpSpPr>
        <p:sp>
          <p:nvSpPr>
            <p:cNvPr id="79" name="任意多边形 78"/>
            <p:cNvSpPr/>
            <p:nvPr/>
          </p:nvSpPr>
          <p:spPr>
            <a:xfrm>
              <a:off x="6330080" y="1479032"/>
              <a:ext cx="4239939" cy="1771721"/>
            </a:xfrm>
            <a:custGeom>
              <a:avLst/>
              <a:gdLst>
                <a:gd name="connsiteX0" fmla="*/ 1095678 w 1187118"/>
                <a:gd name="connsiteY0" fmla="*/ 2033597 h 2125037"/>
                <a:gd name="connsiteX1" fmla="*/ 0 w 1187118"/>
                <a:gd name="connsiteY1" fmla="*/ 2033597 h 2125037"/>
                <a:gd name="connsiteX2" fmla="*/ 308 w 1187118"/>
                <a:gd name="connsiteY2" fmla="*/ 1748894 h 2125037"/>
                <a:gd name="connsiteX3" fmla="*/ 578959 w 1187118"/>
                <a:gd name="connsiteY3" fmla="*/ 763524 h 2125037"/>
                <a:gd name="connsiteX4" fmla="*/ 670779 w 1187118"/>
                <a:gd name="connsiteY4" fmla="*/ 468344 h 2125037"/>
                <a:gd name="connsiteX5" fmla="*/ 643010 w 1187118"/>
                <a:gd name="connsiteY5" fmla="*/ 346944 h 2125037"/>
                <a:gd name="connsiteX6" fmla="*/ 558469 w 1187118"/>
                <a:gd name="connsiteY6" fmla="*/ 306889 h 2125037"/>
                <a:gd name="connsiteX7" fmla="*/ 473928 w 1187118"/>
                <a:gd name="connsiteY7" fmla="*/ 351258 h 2125037"/>
                <a:gd name="connsiteX8" fmla="*/ 446159 w 1187118"/>
                <a:gd name="connsiteY8" fmla="*/ 527503 h 2125037"/>
                <a:gd name="connsiteX9" fmla="*/ 446159 w 1187118"/>
                <a:gd name="connsiteY9" fmla="*/ 717305 h 2125037"/>
                <a:gd name="connsiteX10" fmla="*/ 0 w 1187118"/>
                <a:gd name="connsiteY10" fmla="*/ 717305 h 2125037"/>
                <a:gd name="connsiteX11" fmla="*/ 0 w 1187118"/>
                <a:gd name="connsiteY11" fmla="*/ 644589 h 2125037"/>
                <a:gd name="connsiteX12" fmla="*/ 17255 w 1187118"/>
                <a:gd name="connsiteY12" fmla="*/ 380221 h 2125037"/>
                <a:gd name="connsiteX13" fmla="*/ 102296 w 1187118"/>
                <a:gd name="connsiteY13" fmla="*/ 189803 h 2125037"/>
                <a:gd name="connsiteX14" fmla="*/ 278541 w 1187118"/>
                <a:gd name="connsiteY14" fmla="*/ 48067 h 2125037"/>
                <a:gd name="connsiteX15" fmla="*/ 538595 w 1187118"/>
                <a:gd name="connsiteY15" fmla="*/ 0 h 2125037"/>
                <a:gd name="connsiteX16" fmla="*/ 987835 w 1187118"/>
                <a:gd name="connsiteY16" fmla="*/ 147282 h 2125037"/>
                <a:gd name="connsiteX17" fmla="*/ 1140047 w 1187118"/>
                <a:gd name="connsiteY17" fmla="*/ 520108 h 2125037"/>
                <a:gd name="connsiteX18" fmla="*/ 1054380 w 1187118"/>
                <a:gd name="connsiteY18" fmla="*/ 882458 h 2125037"/>
                <a:gd name="connsiteX19" fmla="*/ 549649 w 1187118"/>
                <a:gd name="connsiteY19" fmla="*/ 1693432 h 2125037"/>
                <a:gd name="connsiteX20" fmla="*/ 1095678 w 1187118"/>
                <a:gd name="connsiteY20" fmla="*/ 1693432 h 2125037"/>
                <a:gd name="connsiteX21" fmla="*/ 1187118 w 1187118"/>
                <a:gd name="connsiteY21" fmla="*/ 2125037 h 2125037"/>
                <a:gd name="connsiteX0-1" fmla="*/ 0 w 3901440"/>
                <a:gd name="connsiteY0-2" fmla="*/ 2033597 h 2125037"/>
                <a:gd name="connsiteX1-3" fmla="*/ 2714322 w 3901440"/>
                <a:gd name="connsiteY1-4" fmla="*/ 2033597 h 2125037"/>
                <a:gd name="connsiteX2-5" fmla="*/ 2714630 w 3901440"/>
                <a:gd name="connsiteY2-6" fmla="*/ 1748894 h 2125037"/>
                <a:gd name="connsiteX3-7" fmla="*/ 3293281 w 3901440"/>
                <a:gd name="connsiteY3-8" fmla="*/ 763524 h 2125037"/>
                <a:gd name="connsiteX4-9" fmla="*/ 3385101 w 3901440"/>
                <a:gd name="connsiteY4-10" fmla="*/ 468344 h 2125037"/>
                <a:gd name="connsiteX5-11" fmla="*/ 3357332 w 3901440"/>
                <a:gd name="connsiteY5-12" fmla="*/ 346944 h 2125037"/>
                <a:gd name="connsiteX6-13" fmla="*/ 3272791 w 3901440"/>
                <a:gd name="connsiteY6-14" fmla="*/ 306889 h 2125037"/>
                <a:gd name="connsiteX7-15" fmla="*/ 3188250 w 3901440"/>
                <a:gd name="connsiteY7-16" fmla="*/ 351258 h 2125037"/>
                <a:gd name="connsiteX8-17" fmla="*/ 3160481 w 3901440"/>
                <a:gd name="connsiteY8-18" fmla="*/ 527503 h 2125037"/>
                <a:gd name="connsiteX9-19" fmla="*/ 3160481 w 3901440"/>
                <a:gd name="connsiteY9-20" fmla="*/ 717305 h 2125037"/>
                <a:gd name="connsiteX10-21" fmla="*/ 2714322 w 3901440"/>
                <a:gd name="connsiteY10-22" fmla="*/ 717305 h 2125037"/>
                <a:gd name="connsiteX11-23" fmla="*/ 2714322 w 3901440"/>
                <a:gd name="connsiteY11-24" fmla="*/ 644589 h 2125037"/>
                <a:gd name="connsiteX12-25" fmla="*/ 2731577 w 3901440"/>
                <a:gd name="connsiteY12-26" fmla="*/ 380221 h 2125037"/>
                <a:gd name="connsiteX13-27" fmla="*/ 2816618 w 3901440"/>
                <a:gd name="connsiteY13-28" fmla="*/ 189803 h 2125037"/>
                <a:gd name="connsiteX14-29" fmla="*/ 2992863 w 3901440"/>
                <a:gd name="connsiteY14-30" fmla="*/ 48067 h 2125037"/>
                <a:gd name="connsiteX15-31" fmla="*/ 3252917 w 3901440"/>
                <a:gd name="connsiteY15-32" fmla="*/ 0 h 2125037"/>
                <a:gd name="connsiteX16-33" fmla="*/ 3702157 w 3901440"/>
                <a:gd name="connsiteY16-34" fmla="*/ 147282 h 2125037"/>
                <a:gd name="connsiteX17-35" fmla="*/ 3854369 w 3901440"/>
                <a:gd name="connsiteY17-36" fmla="*/ 520108 h 2125037"/>
                <a:gd name="connsiteX18-37" fmla="*/ 3768702 w 3901440"/>
                <a:gd name="connsiteY18-38" fmla="*/ 882458 h 2125037"/>
                <a:gd name="connsiteX19-39" fmla="*/ 3263971 w 3901440"/>
                <a:gd name="connsiteY19-40" fmla="*/ 1693432 h 2125037"/>
                <a:gd name="connsiteX20-41" fmla="*/ 3810000 w 3901440"/>
                <a:gd name="connsiteY20-42" fmla="*/ 1693432 h 2125037"/>
                <a:gd name="connsiteX21-43" fmla="*/ 3901440 w 3901440"/>
                <a:gd name="connsiteY21-44" fmla="*/ 2125037 h 2125037"/>
                <a:gd name="connsiteX0-45" fmla="*/ 0 w 4148183"/>
                <a:gd name="connsiteY0-46" fmla="*/ 2033597 h 2125037"/>
                <a:gd name="connsiteX1-47" fmla="*/ 2961065 w 4148183"/>
                <a:gd name="connsiteY1-48" fmla="*/ 2033597 h 2125037"/>
                <a:gd name="connsiteX2-49" fmla="*/ 2961373 w 4148183"/>
                <a:gd name="connsiteY2-50" fmla="*/ 1748894 h 2125037"/>
                <a:gd name="connsiteX3-51" fmla="*/ 3540024 w 4148183"/>
                <a:gd name="connsiteY3-52" fmla="*/ 763524 h 2125037"/>
                <a:gd name="connsiteX4-53" fmla="*/ 3631844 w 4148183"/>
                <a:gd name="connsiteY4-54" fmla="*/ 468344 h 2125037"/>
                <a:gd name="connsiteX5-55" fmla="*/ 3604075 w 4148183"/>
                <a:gd name="connsiteY5-56" fmla="*/ 346944 h 2125037"/>
                <a:gd name="connsiteX6-57" fmla="*/ 3519534 w 4148183"/>
                <a:gd name="connsiteY6-58" fmla="*/ 306889 h 2125037"/>
                <a:gd name="connsiteX7-59" fmla="*/ 3434993 w 4148183"/>
                <a:gd name="connsiteY7-60" fmla="*/ 351258 h 2125037"/>
                <a:gd name="connsiteX8-61" fmla="*/ 3407224 w 4148183"/>
                <a:gd name="connsiteY8-62" fmla="*/ 527503 h 2125037"/>
                <a:gd name="connsiteX9-63" fmla="*/ 3407224 w 4148183"/>
                <a:gd name="connsiteY9-64" fmla="*/ 717305 h 2125037"/>
                <a:gd name="connsiteX10-65" fmla="*/ 2961065 w 4148183"/>
                <a:gd name="connsiteY10-66" fmla="*/ 717305 h 2125037"/>
                <a:gd name="connsiteX11-67" fmla="*/ 2961065 w 4148183"/>
                <a:gd name="connsiteY11-68" fmla="*/ 644589 h 2125037"/>
                <a:gd name="connsiteX12-69" fmla="*/ 2978320 w 4148183"/>
                <a:gd name="connsiteY12-70" fmla="*/ 380221 h 2125037"/>
                <a:gd name="connsiteX13-71" fmla="*/ 3063361 w 4148183"/>
                <a:gd name="connsiteY13-72" fmla="*/ 189803 h 2125037"/>
                <a:gd name="connsiteX14-73" fmla="*/ 3239606 w 4148183"/>
                <a:gd name="connsiteY14-74" fmla="*/ 48067 h 2125037"/>
                <a:gd name="connsiteX15-75" fmla="*/ 3499660 w 4148183"/>
                <a:gd name="connsiteY15-76" fmla="*/ 0 h 2125037"/>
                <a:gd name="connsiteX16-77" fmla="*/ 3948900 w 4148183"/>
                <a:gd name="connsiteY16-78" fmla="*/ 147282 h 2125037"/>
                <a:gd name="connsiteX17-79" fmla="*/ 4101112 w 4148183"/>
                <a:gd name="connsiteY17-80" fmla="*/ 520108 h 2125037"/>
                <a:gd name="connsiteX18-81" fmla="*/ 4015445 w 4148183"/>
                <a:gd name="connsiteY18-82" fmla="*/ 882458 h 2125037"/>
                <a:gd name="connsiteX19-83" fmla="*/ 3510714 w 4148183"/>
                <a:gd name="connsiteY19-84" fmla="*/ 1693432 h 2125037"/>
                <a:gd name="connsiteX20-85" fmla="*/ 4056743 w 4148183"/>
                <a:gd name="connsiteY20-86" fmla="*/ 1693432 h 2125037"/>
                <a:gd name="connsiteX21-87" fmla="*/ 4148183 w 4148183"/>
                <a:gd name="connsiteY21-88" fmla="*/ 2125037 h 2125037"/>
                <a:gd name="connsiteX0-89" fmla="*/ 0 w 4003040"/>
                <a:gd name="connsiteY0-90" fmla="*/ 2033597 h 2125037"/>
                <a:gd name="connsiteX1-91" fmla="*/ 2815922 w 4003040"/>
                <a:gd name="connsiteY1-92" fmla="*/ 2033597 h 2125037"/>
                <a:gd name="connsiteX2-93" fmla="*/ 2816230 w 4003040"/>
                <a:gd name="connsiteY2-94" fmla="*/ 1748894 h 2125037"/>
                <a:gd name="connsiteX3-95" fmla="*/ 3394881 w 4003040"/>
                <a:gd name="connsiteY3-96" fmla="*/ 763524 h 2125037"/>
                <a:gd name="connsiteX4-97" fmla="*/ 3486701 w 4003040"/>
                <a:gd name="connsiteY4-98" fmla="*/ 468344 h 2125037"/>
                <a:gd name="connsiteX5-99" fmla="*/ 3458932 w 4003040"/>
                <a:gd name="connsiteY5-100" fmla="*/ 346944 h 2125037"/>
                <a:gd name="connsiteX6-101" fmla="*/ 3374391 w 4003040"/>
                <a:gd name="connsiteY6-102" fmla="*/ 306889 h 2125037"/>
                <a:gd name="connsiteX7-103" fmla="*/ 3289850 w 4003040"/>
                <a:gd name="connsiteY7-104" fmla="*/ 351258 h 2125037"/>
                <a:gd name="connsiteX8-105" fmla="*/ 3262081 w 4003040"/>
                <a:gd name="connsiteY8-106" fmla="*/ 527503 h 2125037"/>
                <a:gd name="connsiteX9-107" fmla="*/ 3262081 w 4003040"/>
                <a:gd name="connsiteY9-108" fmla="*/ 717305 h 2125037"/>
                <a:gd name="connsiteX10-109" fmla="*/ 2815922 w 4003040"/>
                <a:gd name="connsiteY10-110" fmla="*/ 717305 h 2125037"/>
                <a:gd name="connsiteX11-111" fmla="*/ 2815922 w 4003040"/>
                <a:gd name="connsiteY11-112" fmla="*/ 644589 h 2125037"/>
                <a:gd name="connsiteX12-113" fmla="*/ 2833177 w 4003040"/>
                <a:gd name="connsiteY12-114" fmla="*/ 380221 h 2125037"/>
                <a:gd name="connsiteX13-115" fmla="*/ 2918218 w 4003040"/>
                <a:gd name="connsiteY13-116" fmla="*/ 189803 h 2125037"/>
                <a:gd name="connsiteX14-117" fmla="*/ 3094463 w 4003040"/>
                <a:gd name="connsiteY14-118" fmla="*/ 48067 h 2125037"/>
                <a:gd name="connsiteX15-119" fmla="*/ 3354517 w 4003040"/>
                <a:gd name="connsiteY15-120" fmla="*/ 0 h 2125037"/>
                <a:gd name="connsiteX16-121" fmla="*/ 3803757 w 4003040"/>
                <a:gd name="connsiteY16-122" fmla="*/ 147282 h 2125037"/>
                <a:gd name="connsiteX17-123" fmla="*/ 3955969 w 4003040"/>
                <a:gd name="connsiteY17-124" fmla="*/ 520108 h 2125037"/>
                <a:gd name="connsiteX18-125" fmla="*/ 3870302 w 4003040"/>
                <a:gd name="connsiteY18-126" fmla="*/ 882458 h 2125037"/>
                <a:gd name="connsiteX19-127" fmla="*/ 3365571 w 4003040"/>
                <a:gd name="connsiteY19-128" fmla="*/ 1693432 h 2125037"/>
                <a:gd name="connsiteX20-129" fmla="*/ 3911600 w 4003040"/>
                <a:gd name="connsiteY20-130" fmla="*/ 1693432 h 2125037"/>
                <a:gd name="connsiteX21-131" fmla="*/ 4003040 w 4003040"/>
                <a:gd name="connsiteY21-132" fmla="*/ 2125037 h 2125037"/>
                <a:gd name="connsiteX0-133" fmla="*/ 0 w 4003040"/>
                <a:gd name="connsiteY0-134" fmla="*/ 2033597 h 2125037"/>
                <a:gd name="connsiteX1-135" fmla="*/ 2815922 w 4003040"/>
                <a:gd name="connsiteY1-136" fmla="*/ 2033597 h 2125037"/>
                <a:gd name="connsiteX2-137" fmla="*/ 2816230 w 4003040"/>
                <a:gd name="connsiteY2-138" fmla="*/ 1748894 h 2125037"/>
                <a:gd name="connsiteX3-139" fmla="*/ 3394881 w 4003040"/>
                <a:gd name="connsiteY3-140" fmla="*/ 763524 h 2125037"/>
                <a:gd name="connsiteX4-141" fmla="*/ 3486701 w 4003040"/>
                <a:gd name="connsiteY4-142" fmla="*/ 468344 h 2125037"/>
                <a:gd name="connsiteX5-143" fmla="*/ 3458932 w 4003040"/>
                <a:gd name="connsiteY5-144" fmla="*/ 346944 h 2125037"/>
                <a:gd name="connsiteX6-145" fmla="*/ 3374391 w 4003040"/>
                <a:gd name="connsiteY6-146" fmla="*/ 306889 h 2125037"/>
                <a:gd name="connsiteX7-147" fmla="*/ 3289850 w 4003040"/>
                <a:gd name="connsiteY7-148" fmla="*/ 351258 h 2125037"/>
                <a:gd name="connsiteX8-149" fmla="*/ 3262081 w 4003040"/>
                <a:gd name="connsiteY8-150" fmla="*/ 527503 h 2125037"/>
                <a:gd name="connsiteX9-151" fmla="*/ 3262081 w 4003040"/>
                <a:gd name="connsiteY9-152" fmla="*/ 717305 h 2125037"/>
                <a:gd name="connsiteX10-153" fmla="*/ 2815922 w 4003040"/>
                <a:gd name="connsiteY10-154" fmla="*/ 717305 h 2125037"/>
                <a:gd name="connsiteX11-155" fmla="*/ 2815922 w 4003040"/>
                <a:gd name="connsiteY11-156" fmla="*/ 644589 h 2125037"/>
                <a:gd name="connsiteX12-157" fmla="*/ 2833177 w 4003040"/>
                <a:gd name="connsiteY12-158" fmla="*/ 380221 h 2125037"/>
                <a:gd name="connsiteX13-159" fmla="*/ 2918218 w 4003040"/>
                <a:gd name="connsiteY13-160" fmla="*/ 189803 h 2125037"/>
                <a:gd name="connsiteX14-161" fmla="*/ 3094463 w 4003040"/>
                <a:gd name="connsiteY14-162" fmla="*/ 48067 h 2125037"/>
                <a:gd name="connsiteX15-163" fmla="*/ 3354517 w 4003040"/>
                <a:gd name="connsiteY15-164" fmla="*/ 0 h 2125037"/>
                <a:gd name="connsiteX16-165" fmla="*/ 3803757 w 4003040"/>
                <a:gd name="connsiteY16-166" fmla="*/ 147282 h 2125037"/>
                <a:gd name="connsiteX17-167" fmla="*/ 3955969 w 4003040"/>
                <a:gd name="connsiteY17-168" fmla="*/ 520108 h 2125037"/>
                <a:gd name="connsiteX18-169" fmla="*/ 3870302 w 4003040"/>
                <a:gd name="connsiteY18-170" fmla="*/ 882458 h 2125037"/>
                <a:gd name="connsiteX19-171" fmla="*/ 3365571 w 4003040"/>
                <a:gd name="connsiteY19-172" fmla="*/ 1693432 h 2125037"/>
                <a:gd name="connsiteX20-173" fmla="*/ 3911600 w 4003040"/>
                <a:gd name="connsiteY20-174" fmla="*/ 1693432 h 2125037"/>
                <a:gd name="connsiteX21-175" fmla="*/ 3956897 w 4003040"/>
                <a:gd name="connsiteY21-176" fmla="*/ 1974406 h 2125037"/>
                <a:gd name="connsiteX22" fmla="*/ 4003040 w 4003040"/>
                <a:gd name="connsiteY22" fmla="*/ 2125037 h 2125037"/>
                <a:gd name="connsiteX0-177" fmla="*/ 0 w 4923790"/>
                <a:gd name="connsiteY0-178" fmla="*/ 2033597 h 2033597"/>
                <a:gd name="connsiteX1-179" fmla="*/ 2815922 w 4923790"/>
                <a:gd name="connsiteY1-180" fmla="*/ 2033597 h 2033597"/>
                <a:gd name="connsiteX2-181" fmla="*/ 2816230 w 4923790"/>
                <a:gd name="connsiteY2-182" fmla="*/ 1748894 h 2033597"/>
                <a:gd name="connsiteX3-183" fmla="*/ 3394881 w 4923790"/>
                <a:gd name="connsiteY3-184" fmla="*/ 763524 h 2033597"/>
                <a:gd name="connsiteX4-185" fmla="*/ 3486701 w 4923790"/>
                <a:gd name="connsiteY4-186" fmla="*/ 468344 h 2033597"/>
                <a:gd name="connsiteX5-187" fmla="*/ 3458932 w 4923790"/>
                <a:gd name="connsiteY5-188" fmla="*/ 346944 h 2033597"/>
                <a:gd name="connsiteX6-189" fmla="*/ 3374391 w 4923790"/>
                <a:gd name="connsiteY6-190" fmla="*/ 306889 h 2033597"/>
                <a:gd name="connsiteX7-191" fmla="*/ 3289850 w 4923790"/>
                <a:gd name="connsiteY7-192" fmla="*/ 351258 h 2033597"/>
                <a:gd name="connsiteX8-193" fmla="*/ 3262081 w 4923790"/>
                <a:gd name="connsiteY8-194" fmla="*/ 527503 h 2033597"/>
                <a:gd name="connsiteX9-195" fmla="*/ 3262081 w 4923790"/>
                <a:gd name="connsiteY9-196" fmla="*/ 717305 h 2033597"/>
                <a:gd name="connsiteX10-197" fmla="*/ 2815922 w 4923790"/>
                <a:gd name="connsiteY10-198" fmla="*/ 717305 h 2033597"/>
                <a:gd name="connsiteX11-199" fmla="*/ 2815922 w 4923790"/>
                <a:gd name="connsiteY11-200" fmla="*/ 644589 h 2033597"/>
                <a:gd name="connsiteX12-201" fmla="*/ 2833177 w 4923790"/>
                <a:gd name="connsiteY12-202" fmla="*/ 380221 h 2033597"/>
                <a:gd name="connsiteX13-203" fmla="*/ 2918218 w 4923790"/>
                <a:gd name="connsiteY13-204" fmla="*/ 189803 h 2033597"/>
                <a:gd name="connsiteX14-205" fmla="*/ 3094463 w 4923790"/>
                <a:gd name="connsiteY14-206" fmla="*/ 48067 h 2033597"/>
                <a:gd name="connsiteX15-207" fmla="*/ 3354517 w 4923790"/>
                <a:gd name="connsiteY15-208" fmla="*/ 0 h 2033597"/>
                <a:gd name="connsiteX16-209" fmla="*/ 3803757 w 4923790"/>
                <a:gd name="connsiteY16-210" fmla="*/ 147282 h 2033597"/>
                <a:gd name="connsiteX17-211" fmla="*/ 3955969 w 4923790"/>
                <a:gd name="connsiteY17-212" fmla="*/ 520108 h 2033597"/>
                <a:gd name="connsiteX18-213" fmla="*/ 3870302 w 4923790"/>
                <a:gd name="connsiteY18-214" fmla="*/ 882458 h 2033597"/>
                <a:gd name="connsiteX19-215" fmla="*/ 3365571 w 4923790"/>
                <a:gd name="connsiteY19-216" fmla="*/ 1693432 h 2033597"/>
                <a:gd name="connsiteX20-217" fmla="*/ 3911600 w 4923790"/>
                <a:gd name="connsiteY20-218" fmla="*/ 1693432 h 2033597"/>
                <a:gd name="connsiteX21-219" fmla="*/ 3956897 w 4923790"/>
                <a:gd name="connsiteY21-220" fmla="*/ 1974406 h 2033597"/>
                <a:gd name="connsiteX22-221" fmla="*/ 4923790 w 4923790"/>
                <a:gd name="connsiteY22-222" fmla="*/ 1998037 h 2033597"/>
                <a:gd name="connsiteX0-223" fmla="*/ 0 w 4923790"/>
                <a:gd name="connsiteY0-224" fmla="*/ 2033597 h 2042452"/>
                <a:gd name="connsiteX1-225" fmla="*/ 2815922 w 4923790"/>
                <a:gd name="connsiteY1-226" fmla="*/ 2033597 h 2042452"/>
                <a:gd name="connsiteX2-227" fmla="*/ 2816230 w 4923790"/>
                <a:gd name="connsiteY2-228" fmla="*/ 1748894 h 2042452"/>
                <a:gd name="connsiteX3-229" fmla="*/ 3394881 w 4923790"/>
                <a:gd name="connsiteY3-230" fmla="*/ 763524 h 2042452"/>
                <a:gd name="connsiteX4-231" fmla="*/ 3486701 w 4923790"/>
                <a:gd name="connsiteY4-232" fmla="*/ 468344 h 2042452"/>
                <a:gd name="connsiteX5-233" fmla="*/ 3458932 w 4923790"/>
                <a:gd name="connsiteY5-234" fmla="*/ 346944 h 2042452"/>
                <a:gd name="connsiteX6-235" fmla="*/ 3374391 w 4923790"/>
                <a:gd name="connsiteY6-236" fmla="*/ 306889 h 2042452"/>
                <a:gd name="connsiteX7-237" fmla="*/ 3289850 w 4923790"/>
                <a:gd name="connsiteY7-238" fmla="*/ 351258 h 2042452"/>
                <a:gd name="connsiteX8-239" fmla="*/ 3262081 w 4923790"/>
                <a:gd name="connsiteY8-240" fmla="*/ 527503 h 2042452"/>
                <a:gd name="connsiteX9-241" fmla="*/ 3262081 w 4923790"/>
                <a:gd name="connsiteY9-242" fmla="*/ 717305 h 2042452"/>
                <a:gd name="connsiteX10-243" fmla="*/ 2815922 w 4923790"/>
                <a:gd name="connsiteY10-244" fmla="*/ 717305 h 2042452"/>
                <a:gd name="connsiteX11-245" fmla="*/ 2815922 w 4923790"/>
                <a:gd name="connsiteY11-246" fmla="*/ 644589 h 2042452"/>
                <a:gd name="connsiteX12-247" fmla="*/ 2833177 w 4923790"/>
                <a:gd name="connsiteY12-248" fmla="*/ 380221 h 2042452"/>
                <a:gd name="connsiteX13-249" fmla="*/ 2918218 w 4923790"/>
                <a:gd name="connsiteY13-250" fmla="*/ 189803 h 2042452"/>
                <a:gd name="connsiteX14-251" fmla="*/ 3094463 w 4923790"/>
                <a:gd name="connsiteY14-252" fmla="*/ 48067 h 2042452"/>
                <a:gd name="connsiteX15-253" fmla="*/ 3354517 w 4923790"/>
                <a:gd name="connsiteY15-254" fmla="*/ 0 h 2042452"/>
                <a:gd name="connsiteX16-255" fmla="*/ 3803757 w 4923790"/>
                <a:gd name="connsiteY16-256" fmla="*/ 147282 h 2042452"/>
                <a:gd name="connsiteX17-257" fmla="*/ 3955969 w 4923790"/>
                <a:gd name="connsiteY17-258" fmla="*/ 520108 h 2042452"/>
                <a:gd name="connsiteX18-259" fmla="*/ 3870302 w 4923790"/>
                <a:gd name="connsiteY18-260" fmla="*/ 882458 h 2042452"/>
                <a:gd name="connsiteX19-261" fmla="*/ 3365571 w 4923790"/>
                <a:gd name="connsiteY19-262" fmla="*/ 1693432 h 2042452"/>
                <a:gd name="connsiteX20-263" fmla="*/ 3911600 w 4923790"/>
                <a:gd name="connsiteY20-264" fmla="*/ 1693432 h 2042452"/>
                <a:gd name="connsiteX21-265" fmla="*/ 3944197 w 4923790"/>
                <a:gd name="connsiteY21-266" fmla="*/ 2018856 h 2042452"/>
                <a:gd name="connsiteX22-267" fmla="*/ 4923790 w 4923790"/>
                <a:gd name="connsiteY22-268" fmla="*/ 1998037 h 2042452"/>
                <a:gd name="connsiteX0-269" fmla="*/ 0 w 4923790"/>
                <a:gd name="connsiteY0-270" fmla="*/ 2033597 h 2042452"/>
                <a:gd name="connsiteX1-271" fmla="*/ 2815922 w 4923790"/>
                <a:gd name="connsiteY1-272" fmla="*/ 2033597 h 2042452"/>
                <a:gd name="connsiteX2-273" fmla="*/ 2816230 w 4923790"/>
                <a:gd name="connsiteY2-274" fmla="*/ 1748894 h 2042452"/>
                <a:gd name="connsiteX3-275" fmla="*/ 3394881 w 4923790"/>
                <a:gd name="connsiteY3-276" fmla="*/ 763524 h 2042452"/>
                <a:gd name="connsiteX4-277" fmla="*/ 3486701 w 4923790"/>
                <a:gd name="connsiteY4-278" fmla="*/ 468344 h 2042452"/>
                <a:gd name="connsiteX5-279" fmla="*/ 3458932 w 4923790"/>
                <a:gd name="connsiteY5-280" fmla="*/ 346944 h 2042452"/>
                <a:gd name="connsiteX6-281" fmla="*/ 3374391 w 4923790"/>
                <a:gd name="connsiteY6-282" fmla="*/ 306889 h 2042452"/>
                <a:gd name="connsiteX7-283" fmla="*/ 3289850 w 4923790"/>
                <a:gd name="connsiteY7-284" fmla="*/ 351258 h 2042452"/>
                <a:gd name="connsiteX8-285" fmla="*/ 3262081 w 4923790"/>
                <a:gd name="connsiteY8-286" fmla="*/ 527503 h 2042452"/>
                <a:gd name="connsiteX9-287" fmla="*/ 3262081 w 4923790"/>
                <a:gd name="connsiteY9-288" fmla="*/ 717305 h 2042452"/>
                <a:gd name="connsiteX10-289" fmla="*/ 2815922 w 4923790"/>
                <a:gd name="connsiteY10-290" fmla="*/ 717305 h 2042452"/>
                <a:gd name="connsiteX11-291" fmla="*/ 2815922 w 4923790"/>
                <a:gd name="connsiteY11-292" fmla="*/ 644589 h 2042452"/>
                <a:gd name="connsiteX12-293" fmla="*/ 2833177 w 4923790"/>
                <a:gd name="connsiteY12-294" fmla="*/ 380221 h 2042452"/>
                <a:gd name="connsiteX13-295" fmla="*/ 2918218 w 4923790"/>
                <a:gd name="connsiteY13-296" fmla="*/ 189803 h 2042452"/>
                <a:gd name="connsiteX14-297" fmla="*/ 3094463 w 4923790"/>
                <a:gd name="connsiteY14-298" fmla="*/ 48067 h 2042452"/>
                <a:gd name="connsiteX15-299" fmla="*/ 3354517 w 4923790"/>
                <a:gd name="connsiteY15-300" fmla="*/ 0 h 2042452"/>
                <a:gd name="connsiteX16-301" fmla="*/ 3803757 w 4923790"/>
                <a:gd name="connsiteY16-302" fmla="*/ 147282 h 2042452"/>
                <a:gd name="connsiteX17-303" fmla="*/ 3955969 w 4923790"/>
                <a:gd name="connsiteY17-304" fmla="*/ 520108 h 2042452"/>
                <a:gd name="connsiteX18-305" fmla="*/ 3870302 w 4923790"/>
                <a:gd name="connsiteY18-306" fmla="*/ 882458 h 2042452"/>
                <a:gd name="connsiteX19-307" fmla="*/ 3365571 w 4923790"/>
                <a:gd name="connsiteY19-308" fmla="*/ 1693432 h 2042452"/>
                <a:gd name="connsiteX20-309" fmla="*/ 3911600 w 4923790"/>
                <a:gd name="connsiteY20-310" fmla="*/ 1693432 h 2042452"/>
                <a:gd name="connsiteX21-311" fmla="*/ 3944197 w 4923790"/>
                <a:gd name="connsiteY21-312" fmla="*/ 2018856 h 2042452"/>
                <a:gd name="connsiteX22-313" fmla="*/ 4923790 w 4923790"/>
                <a:gd name="connsiteY22-314" fmla="*/ 1998037 h 2042452"/>
                <a:gd name="connsiteX0-315" fmla="*/ 0 w 4923790"/>
                <a:gd name="connsiteY0-316" fmla="*/ 2033597 h 2042452"/>
                <a:gd name="connsiteX1-317" fmla="*/ 2815922 w 4923790"/>
                <a:gd name="connsiteY1-318" fmla="*/ 2033597 h 2042452"/>
                <a:gd name="connsiteX2-319" fmla="*/ 2816230 w 4923790"/>
                <a:gd name="connsiteY2-320" fmla="*/ 1748894 h 2042452"/>
                <a:gd name="connsiteX3-321" fmla="*/ 3394881 w 4923790"/>
                <a:gd name="connsiteY3-322" fmla="*/ 763524 h 2042452"/>
                <a:gd name="connsiteX4-323" fmla="*/ 3486701 w 4923790"/>
                <a:gd name="connsiteY4-324" fmla="*/ 468344 h 2042452"/>
                <a:gd name="connsiteX5-325" fmla="*/ 3458932 w 4923790"/>
                <a:gd name="connsiteY5-326" fmla="*/ 346944 h 2042452"/>
                <a:gd name="connsiteX6-327" fmla="*/ 3374391 w 4923790"/>
                <a:gd name="connsiteY6-328" fmla="*/ 306889 h 2042452"/>
                <a:gd name="connsiteX7-329" fmla="*/ 3289850 w 4923790"/>
                <a:gd name="connsiteY7-330" fmla="*/ 351258 h 2042452"/>
                <a:gd name="connsiteX8-331" fmla="*/ 3262081 w 4923790"/>
                <a:gd name="connsiteY8-332" fmla="*/ 527503 h 2042452"/>
                <a:gd name="connsiteX9-333" fmla="*/ 3262081 w 4923790"/>
                <a:gd name="connsiteY9-334" fmla="*/ 717305 h 2042452"/>
                <a:gd name="connsiteX10-335" fmla="*/ 2815922 w 4923790"/>
                <a:gd name="connsiteY10-336" fmla="*/ 717305 h 2042452"/>
                <a:gd name="connsiteX11-337" fmla="*/ 2815922 w 4923790"/>
                <a:gd name="connsiteY11-338" fmla="*/ 644589 h 2042452"/>
                <a:gd name="connsiteX12-339" fmla="*/ 2833177 w 4923790"/>
                <a:gd name="connsiteY12-340" fmla="*/ 380221 h 2042452"/>
                <a:gd name="connsiteX13-341" fmla="*/ 2918218 w 4923790"/>
                <a:gd name="connsiteY13-342" fmla="*/ 189803 h 2042452"/>
                <a:gd name="connsiteX14-343" fmla="*/ 3094463 w 4923790"/>
                <a:gd name="connsiteY14-344" fmla="*/ 48067 h 2042452"/>
                <a:gd name="connsiteX15-345" fmla="*/ 3354517 w 4923790"/>
                <a:gd name="connsiteY15-346" fmla="*/ 0 h 2042452"/>
                <a:gd name="connsiteX16-347" fmla="*/ 3803757 w 4923790"/>
                <a:gd name="connsiteY16-348" fmla="*/ 147282 h 2042452"/>
                <a:gd name="connsiteX17-349" fmla="*/ 3955969 w 4923790"/>
                <a:gd name="connsiteY17-350" fmla="*/ 520108 h 2042452"/>
                <a:gd name="connsiteX18-351" fmla="*/ 3870302 w 4923790"/>
                <a:gd name="connsiteY18-352" fmla="*/ 882458 h 2042452"/>
                <a:gd name="connsiteX19-353" fmla="*/ 3365571 w 4923790"/>
                <a:gd name="connsiteY19-354" fmla="*/ 1693432 h 2042452"/>
                <a:gd name="connsiteX20-355" fmla="*/ 3911600 w 4923790"/>
                <a:gd name="connsiteY20-356" fmla="*/ 1693432 h 2042452"/>
                <a:gd name="connsiteX21-357" fmla="*/ 3944197 w 4923790"/>
                <a:gd name="connsiteY21-358" fmla="*/ 2018856 h 2042452"/>
                <a:gd name="connsiteX22-359" fmla="*/ 4923790 w 4923790"/>
                <a:gd name="connsiteY22-360" fmla="*/ 1998037 h 2042452"/>
                <a:gd name="connsiteX0-361" fmla="*/ 0 w 4923790"/>
                <a:gd name="connsiteY0-362" fmla="*/ 2033597 h 2034670"/>
                <a:gd name="connsiteX1-363" fmla="*/ 2815922 w 4923790"/>
                <a:gd name="connsiteY1-364" fmla="*/ 2033597 h 2034670"/>
                <a:gd name="connsiteX2-365" fmla="*/ 2816230 w 4923790"/>
                <a:gd name="connsiteY2-366" fmla="*/ 1748894 h 2034670"/>
                <a:gd name="connsiteX3-367" fmla="*/ 3394881 w 4923790"/>
                <a:gd name="connsiteY3-368" fmla="*/ 763524 h 2034670"/>
                <a:gd name="connsiteX4-369" fmla="*/ 3486701 w 4923790"/>
                <a:gd name="connsiteY4-370" fmla="*/ 468344 h 2034670"/>
                <a:gd name="connsiteX5-371" fmla="*/ 3458932 w 4923790"/>
                <a:gd name="connsiteY5-372" fmla="*/ 346944 h 2034670"/>
                <a:gd name="connsiteX6-373" fmla="*/ 3374391 w 4923790"/>
                <a:gd name="connsiteY6-374" fmla="*/ 306889 h 2034670"/>
                <a:gd name="connsiteX7-375" fmla="*/ 3289850 w 4923790"/>
                <a:gd name="connsiteY7-376" fmla="*/ 351258 h 2034670"/>
                <a:gd name="connsiteX8-377" fmla="*/ 3262081 w 4923790"/>
                <a:gd name="connsiteY8-378" fmla="*/ 527503 h 2034670"/>
                <a:gd name="connsiteX9-379" fmla="*/ 3262081 w 4923790"/>
                <a:gd name="connsiteY9-380" fmla="*/ 717305 h 2034670"/>
                <a:gd name="connsiteX10-381" fmla="*/ 2815922 w 4923790"/>
                <a:gd name="connsiteY10-382" fmla="*/ 717305 h 2034670"/>
                <a:gd name="connsiteX11-383" fmla="*/ 2815922 w 4923790"/>
                <a:gd name="connsiteY11-384" fmla="*/ 644589 h 2034670"/>
                <a:gd name="connsiteX12-385" fmla="*/ 2833177 w 4923790"/>
                <a:gd name="connsiteY12-386" fmla="*/ 380221 h 2034670"/>
                <a:gd name="connsiteX13-387" fmla="*/ 2918218 w 4923790"/>
                <a:gd name="connsiteY13-388" fmla="*/ 189803 h 2034670"/>
                <a:gd name="connsiteX14-389" fmla="*/ 3094463 w 4923790"/>
                <a:gd name="connsiteY14-390" fmla="*/ 48067 h 2034670"/>
                <a:gd name="connsiteX15-391" fmla="*/ 3354517 w 4923790"/>
                <a:gd name="connsiteY15-392" fmla="*/ 0 h 2034670"/>
                <a:gd name="connsiteX16-393" fmla="*/ 3803757 w 4923790"/>
                <a:gd name="connsiteY16-394" fmla="*/ 147282 h 2034670"/>
                <a:gd name="connsiteX17-395" fmla="*/ 3955969 w 4923790"/>
                <a:gd name="connsiteY17-396" fmla="*/ 520108 h 2034670"/>
                <a:gd name="connsiteX18-397" fmla="*/ 3870302 w 4923790"/>
                <a:gd name="connsiteY18-398" fmla="*/ 882458 h 2034670"/>
                <a:gd name="connsiteX19-399" fmla="*/ 3365571 w 4923790"/>
                <a:gd name="connsiteY19-400" fmla="*/ 1693432 h 2034670"/>
                <a:gd name="connsiteX20-401" fmla="*/ 3911600 w 4923790"/>
                <a:gd name="connsiteY20-402" fmla="*/ 1693432 h 2034670"/>
                <a:gd name="connsiteX21-403" fmla="*/ 3944197 w 4923790"/>
                <a:gd name="connsiteY21-404" fmla="*/ 2018856 h 2034670"/>
                <a:gd name="connsiteX22-405" fmla="*/ 4923790 w 4923790"/>
                <a:gd name="connsiteY22-406" fmla="*/ 1998037 h 2034670"/>
                <a:gd name="connsiteX0-407" fmla="*/ 0 w 4923790"/>
                <a:gd name="connsiteY0-408" fmla="*/ 2033597 h 2034670"/>
                <a:gd name="connsiteX1-409" fmla="*/ 2815922 w 4923790"/>
                <a:gd name="connsiteY1-410" fmla="*/ 2033597 h 2034670"/>
                <a:gd name="connsiteX2-411" fmla="*/ 2816230 w 4923790"/>
                <a:gd name="connsiteY2-412" fmla="*/ 1748894 h 2034670"/>
                <a:gd name="connsiteX3-413" fmla="*/ 3394881 w 4923790"/>
                <a:gd name="connsiteY3-414" fmla="*/ 763524 h 2034670"/>
                <a:gd name="connsiteX4-415" fmla="*/ 3486701 w 4923790"/>
                <a:gd name="connsiteY4-416" fmla="*/ 468344 h 2034670"/>
                <a:gd name="connsiteX5-417" fmla="*/ 3458932 w 4923790"/>
                <a:gd name="connsiteY5-418" fmla="*/ 346944 h 2034670"/>
                <a:gd name="connsiteX6-419" fmla="*/ 3374391 w 4923790"/>
                <a:gd name="connsiteY6-420" fmla="*/ 306889 h 2034670"/>
                <a:gd name="connsiteX7-421" fmla="*/ 3289850 w 4923790"/>
                <a:gd name="connsiteY7-422" fmla="*/ 351258 h 2034670"/>
                <a:gd name="connsiteX8-423" fmla="*/ 3262081 w 4923790"/>
                <a:gd name="connsiteY8-424" fmla="*/ 527503 h 2034670"/>
                <a:gd name="connsiteX9-425" fmla="*/ 3262081 w 4923790"/>
                <a:gd name="connsiteY9-426" fmla="*/ 717305 h 2034670"/>
                <a:gd name="connsiteX10-427" fmla="*/ 2815922 w 4923790"/>
                <a:gd name="connsiteY10-428" fmla="*/ 717305 h 2034670"/>
                <a:gd name="connsiteX11-429" fmla="*/ 2815922 w 4923790"/>
                <a:gd name="connsiteY11-430" fmla="*/ 644589 h 2034670"/>
                <a:gd name="connsiteX12-431" fmla="*/ 2833177 w 4923790"/>
                <a:gd name="connsiteY12-432" fmla="*/ 380221 h 2034670"/>
                <a:gd name="connsiteX13-433" fmla="*/ 2918218 w 4923790"/>
                <a:gd name="connsiteY13-434" fmla="*/ 189803 h 2034670"/>
                <a:gd name="connsiteX14-435" fmla="*/ 3094463 w 4923790"/>
                <a:gd name="connsiteY14-436" fmla="*/ 48067 h 2034670"/>
                <a:gd name="connsiteX15-437" fmla="*/ 3354517 w 4923790"/>
                <a:gd name="connsiteY15-438" fmla="*/ 0 h 2034670"/>
                <a:gd name="connsiteX16-439" fmla="*/ 3803757 w 4923790"/>
                <a:gd name="connsiteY16-440" fmla="*/ 147282 h 2034670"/>
                <a:gd name="connsiteX17-441" fmla="*/ 3955969 w 4923790"/>
                <a:gd name="connsiteY17-442" fmla="*/ 520108 h 2034670"/>
                <a:gd name="connsiteX18-443" fmla="*/ 3870302 w 4923790"/>
                <a:gd name="connsiteY18-444" fmla="*/ 882458 h 2034670"/>
                <a:gd name="connsiteX19-445" fmla="*/ 3365571 w 4923790"/>
                <a:gd name="connsiteY19-446" fmla="*/ 1693432 h 2034670"/>
                <a:gd name="connsiteX20-447" fmla="*/ 3911600 w 4923790"/>
                <a:gd name="connsiteY20-448" fmla="*/ 1693432 h 2034670"/>
                <a:gd name="connsiteX21-449" fmla="*/ 3944197 w 4923790"/>
                <a:gd name="connsiteY21-450" fmla="*/ 2018856 h 2034670"/>
                <a:gd name="connsiteX22-451" fmla="*/ 4923790 w 4923790"/>
                <a:gd name="connsiteY22-452" fmla="*/ 1998037 h 2034670"/>
                <a:gd name="connsiteX0-453" fmla="*/ 0 w 4923790"/>
                <a:gd name="connsiteY0-454" fmla="*/ 2033597 h 2034670"/>
                <a:gd name="connsiteX1-455" fmla="*/ 2815922 w 4923790"/>
                <a:gd name="connsiteY1-456" fmla="*/ 2033597 h 2034670"/>
                <a:gd name="connsiteX2-457" fmla="*/ 2816230 w 4923790"/>
                <a:gd name="connsiteY2-458" fmla="*/ 1748894 h 2034670"/>
                <a:gd name="connsiteX3-459" fmla="*/ 3394881 w 4923790"/>
                <a:gd name="connsiteY3-460" fmla="*/ 763524 h 2034670"/>
                <a:gd name="connsiteX4-461" fmla="*/ 3486701 w 4923790"/>
                <a:gd name="connsiteY4-462" fmla="*/ 468344 h 2034670"/>
                <a:gd name="connsiteX5-463" fmla="*/ 3458932 w 4923790"/>
                <a:gd name="connsiteY5-464" fmla="*/ 346944 h 2034670"/>
                <a:gd name="connsiteX6-465" fmla="*/ 3374391 w 4923790"/>
                <a:gd name="connsiteY6-466" fmla="*/ 306889 h 2034670"/>
                <a:gd name="connsiteX7-467" fmla="*/ 3289850 w 4923790"/>
                <a:gd name="connsiteY7-468" fmla="*/ 351258 h 2034670"/>
                <a:gd name="connsiteX8-469" fmla="*/ 3262081 w 4923790"/>
                <a:gd name="connsiteY8-470" fmla="*/ 527503 h 2034670"/>
                <a:gd name="connsiteX9-471" fmla="*/ 3262081 w 4923790"/>
                <a:gd name="connsiteY9-472" fmla="*/ 717305 h 2034670"/>
                <a:gd name="connsiteX10-473" fmla="*/ 2815922 w 4923790"/>
                <a:gd name="connsiteY10-474" fmla="*/ 717305 h 2034670"/>
                <a:gd name="connsiteX11-475" fmla="*/ 2815922 w 4923790"/>
                <a:gd name="connsiteY11-476" fmla="*/ 644589 h 2034670"/>
                <a:gd name="connsiteX12-477" fmla="*/ 2833177 w 4923790"/>
                <a:gd name="connsiteY12-478" fmla="*/ 380221 h 2034670"/>
                <a:gd name="connsiteX13-479" fmla="*/ 2918218 w 4923790"/>
                <a:gd name="connsiteY13-480" fmla="*/ 189803 h 2034670"/>
                <a:gd name="connsiteX14-481" fmla="*/ 3094463 w 4923790"/>
                <a:gd name="connsiteY14-482" fmla="*/ 48067 h 2034670"/>
                <a:gd name="connsiteX15-483" fmla="*/ 3354517 w 4923790"/>
                <a:gd name="connsiteY15-484" fmla="*/ 0 h 2034670"/>
                <a:gd name="connsiteX16-485" fmla="*/ 3803757 w 4923790"/>
                <a:gd name="connsiteY16-486" fmla="*/ 147282 h 2034670"/>
                <a:gd name="connsiteX17-487" fmla="*/ 3955969 w 4923790"/>
                <a:gd name="connsiteY17-488" fmla="*/ 520108 h 2034670"/>
                <a:gd name="connsiteX18-489" fmla="*/ 3870302 w 4923790"/>
                <a:gd name="connsiteY18-490" fmla="*/ 882458 h 2034670"/>
                <a:gd name="connsiteX19-491" fmla="*/ 3365571 w 4923790"/>
                <a:gd name="connsiteY19-492" fmla="*/ 1693432 h 2034670"/>
                <a:gd name="connsiteX20-493" fmla="*/ 3911600 w 4923790"/>
                <a:gd name="connsiteY20-494" fmla="*/ 1693432 h 2034670"/>
                <a:gd name="connsiteX21-495" fmla="*/ 3912447 w 4923790"/>
                <a:gd name="connsiteY21-496" fmla="*/ 2018856 h 2034670"/>
                <a:gd name="connsiteX22-497" fmla="*/ 4923790 w 4923790"/>
                <a:gd name="connsiteY22-498" fmla="*/ 1998037 h 2034670"/>
                <a:gd name="connsiteX0-499" fmla="*/ 0 w 4923790"/>
                <a:gd name="connsiteY0-500" fmla="*/ 2033597 h 2034670"/>
                <a:gd name="connsiteX1-501" fmla="*/ 2815922 w 4923790"/>
                <a:gd name="connsiteY1-502" fmla="*/ 2033597 h 2034670"/>
                <a:gd name="connsiteX2-503" fmla="*/ 2816230 w 4923790"/>
                <a:gd name="connsiteY2-504" fmla="*/ 1748894 h 2034670"/>
                <a:gd name="connsiteX3-505" fmla="*/ 3394881 w 4923790"/>
                <a:gd name="connsiteY3-506" fmla="*/ 763524 h 2034670"/>
                <a:gd name="connsiteX4-507" fmla="*/ 3486701 w 4923790"/>
                <a:gd name="connsiteY4-508" fmla="*/ 468344 h 2034670"/>
                <a:gd name="connsiteX5-509" fmla="*/ 3458932 w 4923790"/>
                <a:gd name="connsiteY5-510" fmla="*/ 346944 h 2034670"/>
                <a:gd name="connsiteX6-511" fmla="*/ 3374391 w 4923790"/>
                <a:gd name="connsiteY6-512" fmla="*/ 306889 h 2034670"/>
                <a:gd name="connsiteX7-513" fmla="*/ 3289850 w 4923790"/>
                <a:gd name="connsiteY7-514" fmla="*/ 351258 h 2034670"/>
                <a:gd name="connsiteX8-515" fmla="*/ 3262081 w 4923790"/>
                <a:gd name="connsiteY8-516" fmla="*/ 527503 h 2034670"/>
                <a:gd name="connsiteX9-517" fmla="*/ 3262081 w 4923790"/>
                <a:gd name="connsiteY9-518" fmla="*/ 717305 h 2034670"/>
                <a:gd name="connsiteX10-519" fmla="*/ 2815922 w 4923790"/>
                <a:gd name="connsiteY10-520" fmla="*/ 717305 h 2034670"/>
                <a:gd name="connsiteX11-521" fmla="*/ 2815922 w 4923790"/>
                <a:gd name="connsiteY11-522" fmla="*/ 644589 h 2034670"/>
                <a:gd name="connsiteX12-523" fmla="*/ 2833177 w 4923790"/>
                <a:gd name="connsiteY12-524" fmla="*/ 380221 h 2034670"/>
                <a:gd name="connsiteX13-525" fmla="*/ 2918218 w 4923790"/>
                <a:gd name="connsiteY13-526" fmla="*/ 189803 h 2034670"/>
                <a:gd name="connsiteX14-527" fmla="*/ 3094463 w 4923790"/>
                <a:gd name="connsiteY14-528" fmla="*/ 48067 h 2034670"/>
                <a:gd name="connsiteX15-529" fmla="*/ 3354517 w 4923790"/>
                <a:gd name="connsiteY15-530" fmla="*/ 0 h 2034670"/>
                <a:gd name="connsiteX16-531" fmla="*/ 3803757 w 4923790"/>
                <a:gd name="connsiteY16-532" fmla="*/ 147282 h 2034670"/>
                <a:gd name="connsiteX17-533" fmla="*/ 3955969 w 4923790"/>
                <a:gd name="connsiteY17-534" fmla="*/ 520108 h 2034670"/>
                <a:gd name="connsiteX18-535" fmla="*/ 3870302 w 4923790"/>
                <a:gd name="connsiteY18-536" fmla="*/ 882458 h 2034670"/>
                <a:gd name="connsiteX19-537" fmla="*/ 3365571 w 4923790"/>
                <a:gd name="connsiteY19-538" fmla="*/ 1693432 h 2034670"/>
                <a:gd name="connsiteX20-539" fmla="*/ 3911600 w 4923790"/>
                <a:gd name="connsiteY20-540" fmla="*/ 1693432 h 2034670"/>
                <a:gd name="connsiteX21-541" fmla="*/ 3912447 w 4923790"/>
                <a:gd name="connsiteY21-542" fmla="*/ 2018856 h 2034670"/>
                <a:gd name="connsiteX22-543" fmla="*/ 4923790 w 4923790"/>
                <a:gd name="connsiteY22-544" fmla="*/ 1998037 h 2034670"/>
                <a:gd name="connsiteX0-545" fmla="*/ 0 w 4923790"/>
                <a:gd name="connsiteY0-546" fmla="*/ 2033597 h 2034670"/>
                <a:gd name="connsiteX1-547" fmla="*/ 2815922 w 4923790"/>
                <a:gd name="connsiteY1-548" fmla="*/ 2033597 h 2034670"/>
                <a:gd name="connsiteX2-549" fmla="*/ 2816230 w 4923790"/>
                <a:gd name="connsiteY2-550" fmla="*/ 1748894 h 2034670"/>
                <a:gd name="connsiteX3-551" fmla="*/ 3394881 w 4923790"/>
                <a:gd name="connsiteY3-552" fmla="*/ 763524 h 2034670"/>
                <a:gd name="connsiteX4-553" fmla="*/ 3486701 w 4923790"/>
                <a:gd name="connsiteY4-554" fmla="*/ 468344 h 2034670"/>
                <a:gd name="connsiteX5-555" fmla="*/ 3458932 w 4923790"/>
                <a:gd name="connsiteY5-556" fmla="*/ 346944 h 2034670"/>
                <a:gd name="connsiteX6-557" fmla="*/ 3374391 w 4923790"/>
                <a:gd name="connsiteY6-558" fmla="*/ 306889 h 2034670"/>
                <a:gd name="connsiteX7-559" fmla="*/ 3289850 w 4923790"/>
                <a:gd name="connsiteY7-560" fmla="*/ 351258 h 2034670"/>
                <a:gd name="connsiteX8-561" fmla="*/ 3262081 w 4923790"/>
                <a:gd name="connsiteY8-562" fmla="*/ 527503 h 2034670"/>
                <a:gd name="connsiteX9-563" fmla="*/ 3262081 w 4923790"/>
                <a:gd name="connsiteY9-564" fmla="*/ 717305 h 2034670"/>
                <a:gd name="connsiteX10-565" fmla="*/ 2815922 w 4923790"/>
                <a:gd name="connsiteY10-566" fmla="*/ 717305 h 2034670"/>
                <a:gd name="connsiteX11-567" fmla="*/ 2815922 w 4923790"/>
                <a:gd name="connsiteY11-568" fmla="*/ 644589 h 2034670"/>
                <a:gd name="connsiteX12-569" fmla="*/ 2833177 w 4923790"/>
                <a:gd name="connsiteY12-570" fmla="*/ 380221 h 2034670"/>
                <a:gd name="connsiteX13-571" fmla="*/ 2918218 w 4923790"/>
                <a:gd name="connsiteY13-572" fmla="*/ 189803 h 2034670"/>
                <a:gd name="connsiteX14-573" fmla="*/ 3094463 w 4923790"/>
                <a:gd name="connsiteY14-574" fmla="*/ 48067 h 2034670"/>
                <a:gd name="connsiteX15-575" fmla="*/ 3354517 w 4923790"/>
                <a:gd name="connsiteY15-576" fmla="*/ 0 h 2034670"/>
                <a:gd name="connsiteX16-577" fmla="*/ 3803757 w 4923790"/>
                <a:gd name="connsiteY16-578" fmla="*/ 147282 h 2034670"/>
                <a:gd name="connsiteX17-579" fmla="*/ 3955969 w 4923790"/>
                <a:gd name="connsiteY17-580" fmla="*/ 520108 h 2034670"/>
                <a:gd name="connsiteX18-581" fmla="*/ 3870302 w 4923790"/>
                <a:gd name="connsiteY18-582" fmla="*/ 882458 h 2034670"/>
                <a:gd name="connsiteX19-583" fmla="*/ 3365571 w 4923790"/>
                <a:gd name="connsiteY19-584" fmla="*/ 1693432 h 2034670"/>
                <a:gd name="connsiteX20-585" fmla="*/ 3911600 w 4923790"/>
                <a:gd name="connsiteY20-586" fmla="*/ 1693432 h 2034670"/>
                <a:gd name="connsiteX21-587" fmla="*/ 3912447 w 4923790"/>
                <a:gd name="connsiteY21-588" fmla="*/ 2018856 h 2034670"/>
                <a:gd name="connsiteX22-589" fmla="*/ 4923790 w 4923790"/>
                <a:gd name="connsiteY22-590" fmla="*/ 1998037 h 2034670"/>
                <a:gd name="connsiteX0-591" fmla="*/ 0 w 4923790"/>
                <a:gd name="connsiteY0-592" fmla="*/ 2033597 h 2034670"/>
                <a:gd name="connsiteX1-593" fmla="*/ 2815922 w 4923790"/>
                <a:gd name="connsiteY1-594" fmla="*/ 2033597 h 2034670"/>
                <a:gd name="connsiteX2-595" fmla="*/ 2816230 w 4923790"/>
                <a:gd name="connsiteY2-596" fmla="*/ 1748894 h 2034670"/>
                <a:gd name="connsiteX3-597" fmla="*/ 3394881 w 4923790"/>
                <a:gd name="connsiteY3-598" fmla="*/ 763524 h 2034670"/>
                <a:gd name="connsiteX4-599" fmla="*/ 3486701 w 4923790"/>
                <a:gd name="connsiteY4-600" fmla="*/ 468344 h 2034670"/>
                <a:gd name="connsiteX5-601" fmla="*/ 3458932 w 4923790"/>
                <a:gd name="connsiteY5-602" fmla="*/ 346944 h 2034670"/>
                <a:gd name="connsiteX6-603" fmla="*/ 3374391 w 4923790"/>
                <a:gd name="connsiteY6-604" fmla="*/ 306889 h 2034670"/>
                <a:gd name="connsiteX7-605" fmla="*/ 3289850 w 4923790"/>
                <a:gd name="connsiteY7-606" fmla="*/ 351258 h 2034670"/>
                <a:gd name="connsiteX8-607" fmla="*/ 3262081 w 4923790"/>
                <a:gd name="connsiteY8-608" fmla="*/ 527503 h 2034670"/>
                <a:gd name="connsiteX9-609" fmla="*/ 3262081 w 4923790"/>
                <a:gd name="connsiteY9-610" fmla="*/ 717305 h 2034670"/>
                <a:gd name="connsiteX10-611" fmla="*/ 2815922 w 4923790"/>
                <a:gd name="connsiteY10-612" fmla="*/ 717305 h 2034670"/>
                <a:gd name="connsiteX11-613" fmla="*/ 2815922 w 4923790"/>
                <a:gd name="connsiteY11-614" fmla="*/ 644589 h 2034670"/>
                <a:gd name="connsiteX12-615" fmla="*/ 2833177 w 4923790"/>
                <a:gd name="connsiteY12-616" fmla="*/ 380221 h 2034670"/>
                <a:gd name="connsiteX13-617" fmla="*/ 2918218 w 4923790"/>
                <a:gd name="connsiteY13-618" fmla="*/ 189803 h 2034670"/>
                <a:gd name="connsiteX14-619" fmla="*/ 3094463 w 4923790"/>
                <a:gd name="connsiteY14-620" fmla="*/ 48067 h 2034670"/>
                <a:gd name="connsiteX15-621" fmla="*/ 3354517 w 4923790"/>
                <a:gd name="connsiteY15-622" fmla="*/ 0 h 2034670"/>
                <a:gd name="connsiteX16-623" fmla="*/ 3803757 w 4923790"/>
                <a:gd name="connsiteY16-624" fmla="*/ 147282 h 2034670"/>
                <a:gd name="connsiteX17-625" fmla="*/ 3955969 w 4923790"/>
                <a:gd name="connsiteY17-626" fmla="*/ 520108 h 2034670"/>
                <a:gd name="connsiteX18-627" fmla="*/ 3870302 w 4923790"/>
                <a:gd name="connsiteY18-628" fmla="*/ 882458 h 2034670"/>
                <a:gd name="connsiteX19-629" fmla="*/ 3365571 w 4923790"/>
                <a:gd name="connsiteY19-630" fmla="*/ 1693432 h 2034670"/>
                <a:gd name="connsiteX20-631" fmla="*/ 3911600 w 4923790"/>
                <a:gd name="connsiteY20-632" fmla="*/ 1693432 h 2034670"/>
                <a:gd name="connsiteX21-633" fmla="*/ 3912447 w 4923790"/>
                <a:gd name="connsiteY21-634" fmla="*/ 2018856 h 2034670"/>
                <a:gd name="connsiteX22-635" fmla="*/ 4923790 w 4923790"/>
                <a:gd name="connsiteY22-636" fmla="*/ 1998037 h 2034670"/>
                <a:gd name="connsiteX0-637" fmla="*/ 0 w 4923790"/>
                <a:gd name="connsiteY0-638" fmla="*/ 2033597 h 2045972"/>
                <a:gd name="connsiteX1-639" fmla="*/ 2815922 w 4923790"/>
                <a:gd name="connsiteY1-640" fmla="*/ 2033597 h 2045972"/>
                <a:gd name="connsiteX2-641" fmla="*/ 2816230 w 4923790"/>
                <a:gd name="connsiteY2-642" fmla="*/ 1748894 h 2045972"/>
                <a:gd name="connsiteX3-643" fmla="*/ 3394881 w 4923790"/>
                <a:gd name="connsiteY3-644" fmla="*/ 763524 h 2045972"/>
                <a:gd name="connsiteX4-645" fmla="*/ 3486701 w 4923790"/>
                <a:gd name="connsiteY4-646" fmla="*/ 468344 h 2045972"/>
                <a:gd name="connsiteX5-647" fmla="*/ 3458932 w 4923790"/>
                <a:gd name="connsiteY5-648" fmla="*/ 346944 h 2045972"/>
                <a:gd name="connsiteX6-649" fmla="*/ 3374391 w 4923790"/>
                <a:gd name="connsiteY6-650" fmla="*/ 306889 h 2045972"/>
                <a:gd name="connsiteX7-651" fmla="*/ 3289850 w 4923790"/>
                <a:gd name="connsiteY7-652" fmla="*/ 351258 h 2045972"/>
                <a:gd name="connsiteX8-653" fmla="*/ 3262081 w 4923790"/>
                <a:gd name="connsiteY8-654" fmla="*/ 527503 h 2045972"/>
                <a:gd name="connsiteX9-655" fmla="*/ 3262081 w 4923790"/>
                <a:gd name="connsiteY9-656" fmla="*/ 717305 h 2045972"/>
                <a:gd name="connsiteX10-657" fmla="*/ 2815922 w 4923790"/>
                <a:gd name="connsiteY10-658" fmla="*/ 717305 h 2045972"/>
                <a:gd name="connsiteX11-659" fmla="*/ 2815922 w 4923790"/>
                <a:gd name="connsiteY11-660" fmla="*/ 644589 h 2045972"/>
                <a:gd name="connsiteX12-661" fmla="*/ 2833177 w 4923790"/>
                <a:gd name="connsiteY12-662" fmla="*/ 380221 h 2045972"/>
                <a:gd name="connsiteX13-663" fmla="*/ 2918218 w 4923790"/>
                <a:gd name="connsiteY13-664" fmla="*/ 189803 h 2045972"/>
                <a:gd name="connsiteX14-665" fmla="*/ 3094463 w 4923790"/>
                <a:gd name="connsiteY14-666" fmla="*/ 48067 h 2045972"/>
                <a:gd name="connsiteX15-667" fmla="*/ 3354517 w 4923790"/>
                <a:gd name="connsiteY15-668" fmla="*/ 0 h 2045972"/>
                <a:gd name="connsiteX16-669" fmla="*/ 3803757 w 4923790"/>
                <a:gd name="connsiteY16-670" fmla="*/ 147282 h 2045972"/>
                <a:gd name="connsiteX17-671" fmla="*/ 3955969 w 4923790"/>
                <a:gd name="connsiteY17-672" fmla="*/ 520108 h 2045972"/>
                <a:gd name="connsiteX18-673" fmla="*/ 3870302 w 4923790"/>
                <a:gd name="connsiteY18-674" fmla="*/ 882458 h 2045972"/>
                <a:gd name="connsiteX19-675" fmla="*/ 3365571 w 4923790"/>
                <a:gd name="connsiteY19-676" fmla="*/ 1693432 h 2045972"/>
                <a:gd name="connsiteX20-677" fmla="*/ 3911600 w 4923790"/>
                <a:gd name="connsiteY20-678" fmla="*/ 1693432 h 2045972"/>
                <a:gd name="connsiteX21-679" fmla="*/ 3906097 w 4923790"/>
                <a:gd name="connsiteY21-680" fmla="*/ 2031556 h 2045972"/>
                <a:gd name="connsiteX22-681" fmla="*/ 4923790 w 4923790"/>
                <a:gd name="connsiteY22-682" fmla="*/ 1998037 h 2045972"/>
                <a:gd name="connsiteX0-683" fmla="*/ 0 w 4923790"/>
                <a:gd name="connsiteY0-684" fmla="*/ 2033597 h 2045972"/>
                <a:gd name="connsiteX1-685" fmla="*/ 2815922 w 4923790"/>
                <a:gd name="connsiteY1-686" fmla="*/ 2033597 h 2045972"/>
                <a:gd name="connsiteX2-687" fmla="*/ 2816230 w 4923790"/>
                <a:gd name="connsiteY2-688" fmla="*/ 1748894 h 2045972"/>
                <a:gd name="connsiteX3-689" fmla="*/ 3394881 w 4923790"/>
                <a:gd name="connsiteY3-690" fmla="*/ 763524 h 2045972"/>
                <a:gd name="connsiteX4-691" fmla="*/ 3486701 w 4923790"/>
                <a:gd name="connsiteY4-692" fmla="*/ 468344 h 2045972"/>
                <a:gd name="connsiteX5-693" fmla="*/ 3458932 w 4923790"/>
                <a:gd name="connsiteY5-694" fmla="*/ 346944 h 2045972"/>
                <a:gd name="connsiteX6-695" fmla="*/ 3374391 w 4923790"/>
                <a:gd name="connsiteY6-696" fmla="*/ 306889 h 2045972"/>
                <a:gd name="connsiteX7-697" fmla="*/ 3289850 w 4923790"/>
                <a:gd name="connsiteY7-698" fmla="*/ 351258 h 2045972"/>
                <a:gd name="connsiteX8-699" fmla="*/ 3262081 w 4923790"/>
                <a:gd name="connsiteY8-700" fmla="*/ 527503 h 2045972"/>
                <a:gd name="connsiteX9-701" fmla="*/ 3262081 w 4923790"/>
                <a:gd name="connsiteY9-702" fmla="*/ 717305 h 2045972"/>
                <a:gd name="connsiteX10-703" fmla="*/ 2815922 w 4923790"/>
                <a:gd name="connsiteY10-704" fmla="*/ 717305 h 2045972"/>
                <a:gd name="connsiteX11-705" fmla="*/ 2815922 w 4923790"/>
                <a:gd name="connsiteY11-706" fmla="*/ 644589 h 2045972"/>
                <a:gd name="connsiteX12-707" fmla="*/ 2833177 w 4923790"/>
                <a:gd name="connsiteY12-708" fmla="*/ 380221 h 2045972"/>
                <a:gd name="connsiteX13-709" fmla="*/ 2918218 w 4923790"/>
                <a:gd name="connsiteY13-710" fmla="*/ 189803 h 2045972"/>
                <a:gd name="connsiteX14-711" fmla="*/ 3094463 w 4923790"/>
                <a:gd name="connsiteY14-712" fmla="*/ 48067 h 2045972"/>
                <a:gd name="connsiteX15-713" fmla="*/ 3354517 w 4923790"/>
                <a:gd name="connsiteY15-714" fmla="*/ 0 h 2045972"/>
                <a:gd name="connsiteX16-715" fmla="*/ 3803757 w 4923790"/>
                <a:gd name="connsiteY16-716" fmla="*/ 147282 h 2045972"/>
                <a:gd name="connsiteX17-717" fmla="*/ 3955969 w 4923790"/>
                <a:gd name="connsiteY17-718" fmla="*/ 520108 h 2045972"/>
                <a:gd name="connsiteX18-719" fmla="*/ 3870302 w 4923790"/>
                <a:gd name="connsiteY18-720" fmla="*/ 882458 h 2045972"/>
                <a:gd name="connsiteX19-721" fmla="*/ 3365571 w 4923790"/>
                <a:gd name="connsiteY19-722" fmla="*/ 1693432 h 2045972"/>
                <a:gd name="connsiteX20-723" fmla="*/ 3911600 w 4923790"/>
                <a:gd name="connsiteY20-724" fmla="*/ 1693432 h 2045972"/>
                <a:gd name="connsiteX21-725" fmla="*/ 3906097 w 4923790"/>
                <a:gd name="connsiteY21-726" fmla="*/ 2031556 h 2045972"/>
                <a:gd name="connsiteX22-727" fmla="*/ 4923790 w 4923790"/>
                <a:gd name="connsiteY22-728" fmla="*/ 1998037 h 2045972"/>
                <a:gd name="connsiteX0-729" fmla="*/ 0 w 4923790"/>
                <a:gd name="connsiteY0-730" fmla="*/ 2033597 h 2033597"/>
                <a:gd name="connsiteX1-731" fmla="*/ 2815922 w 4923790"/>
                <a:gd name="connsiteY1-732" fmla="*/ 2033597 h 2033597"/>
                <a:gd name="connsiteX2-733" fmla="*/ 2816230 w 4923790"/>
                <a:gd name="connsiteY2-734" fmla="*/ 1748894 h 2033597"/>
                <a:gd name="connsiteX3-735" fmla="*/ 3394881 w 4923790"/>
                <a:gd name="connsiteY3-736" fmla="*/ 763524 h 2033597"/>
                <a:gd name="connsiteX4-737" fmla="*/ 3486701 w 4923790"/>
                <a:gd name="connsiteY4-738" fmla="*/ 468344 h 2033597"/>
                <a:gd name="connsiteX5-739" fmla="*/ 3458932 w 4923790"/>
                <a:gd name="connsiteY5-740" fmla="*/ 346944 h 2033597"/>
                <a:gd name="connsiteX6-741" fmla="*/ 3374391 w 4923790"/>
                <a:gd name="connsiteY6-742" fmla="*/ 306889 h 2033597"/>
                <a:gd name="connsiteX7-743" fmla="*/ 3289850 w 4923790"/>
                <a:gd name="connsiteY7-744" fmla="*/ 351258 h 2033597"/>
                <a:gd name="connsiteX8-745" fmla="*/ 3262081 w 4923790"/>
                <a:gd name="connsiteY8-746" fmla="*/ 527503 h 2033597"/>
                <a:gd name="connsiteX9-747" fmla="*/ 3262081 w 4923790"/>
                <a:gd name="connsiteY9-748" fmla="*/ 717305 h 2033597"/>
                <a:gd name="connsiteX10-749" fmla="*/ 2815922 w 4923790"/>
                <a:gd name="connsiteY10-750" fmla="*/ 717305 h 2033597"/>
                <a:gd name="connsiteX11-751" fmla="*/ 2815922 w 4923790"/>
                <a:gd name="connsiteY11-752" fmla="*/ 644589 h 2033597"/>
                <a:gd name="connsiteX12-753" fmla="*/ 2833177 w 4923790"/>
                <a:gd name="connsiteY12-754" fmla="*/ 380221 h 2033597"/>
                <a:gd name="connsiteX13-755" fmla="*/ 2918218 w 4923790"/>
                <a:gd name="connsiteY13-756" fmla="*/ 189803 h 2033597"/>
                <a:gd name="connsiteX14-757" fmla="*/ 3094463 w 4923790"/>
                <a:gd name="connsiteY14-758" fmla="*/ 48067 h 2033597"/>
                <a:gd name="connsiteX15-759" fmla="*/ 3354517 w 4923790"/>
                <a:gd name="connsiteY15-760" fmla="*/ 0 h 2033597"/>
                <a:gd name="connsiteX16-761" fmla="*/ 3803757 w 4923790"/>
                <a:gd name="connsiteY16-762" fmla="*/ 147282 h 2033597"/>
                <a:gd name="connsiteX17-763" fmla="*/ 3955969 w 4923790"/>
                <a:gd name="connsiteY17-764" fmla="*/ 520108 h 2033597"/>
                <a:gd name="connsiteX18-765" fmla="*/ 3870302 w 4923790"/>
                <a:gd name="connsiteY18-766" fmla="*/ 882458 h 2033597"/>
                <a:gd name="connsiteX19-767" fmla="*/ 3365571 w 4923790"/>
                <a:gd name="connsiteY19-768" fmla="*/ 1693432 h 2033597"/>
                <a:gd name="connsiteX20-769" fmla="*/ 3911600 w 4923790"/>
                <a:gd name="connsiteY20-770" fmla="*/ 1693432 h 2033597"/>
                <a:gd name="connsiteX21-771" fmla="*/ 3906097 w 4923790"/>
                <a:gd name="connsiteY21-772" fmla="*/ 2031556 h 2033597"/>
                <a:gd name="connsiteX22-773" fmla="*/ 4923790 w 4923790"/>
                <a:gd name="connsiteY22-774" fmla="*/ 1998037 h 2033597"/>
                <a:gd name="connsiteX0-775" fmla="*/ 0 w 4968240"/>
                <a:gd name="connsiteY0-776" fmla="*/ 2033597 h 2036137"/>
                <a:gd name="connsiteX1-777" fmla="*/ 2815922 w 4968240"/>
                <a:gd name="connsiteY1-778" fmla="*/ 2033597 h 2036137"/>
                <a:gd name="connsiteX2-779" fmla="*/ 2816230 w 4968240"/>
                <a:gd name="connsiteY2-780" fmla="*/ 1748894 h 2036137"/>
                <a:gd name="connsiteX3-781" fmla="*/ 3394881 w 4968240"/>
                <a:gd name="connsiteY3-782" fmla="*/ 763524 h 2036137"/>
                <a:gd name="connsiteX4-783" fmla="*/ 3486701 w 4968240"/>
                <a:gd name="connsiteY4-784" fmla="*/ 468344 h 2036137"/>
                <a:gd name="connsiteX5-785" fmla="*/ 3458932 w 4968240"/>
                <a:gd name="connsiteY5-786" fmla="*/ 346944 h 2036137"/>
                <a:gd name="connsiteX6-787" fmla="*/ 3374391 w 4968240"/>
                <a:gd name="connsiteY6-788" fmla="*/ 306889 h 2036137"/>
                <a:gd name="connsiteX7-789" fmla="*/ 3289850 w 4968240"/>
                <a:gd name="connsiteY7-790" fmla="*/ 351258 h 2036137"/>
                <a:gd name="connsiteX8-791" fmla="*/ 3262081 w 4968240"/>
                <a:gd name="connsiteY8-792" fmla="*/ 527503 h 2036137"/>
                <a:gd name="connsiteX9-793" fmla="*/ 3262081 w 4968240"/>
                <a:gd name="connsiteY9-794" fmla="*/ 717305 h 2036137"/>
                <a:gd name="connsiteX10-795" fmla="*/ 2815922 w 4968240"/>
                <a:gd name="connsiteY10-796" fmla="*/ 717305 h 2036137"/>
                <a:gd name="connsiteX11-797" fmla="*/ 2815922 w 4968240"/>
                <a:gd name="connsiteY11-798" fmla="*/ 644589 h 2036137"/>
                <a:gd name="connsiteX12-799" fmla="*/ 2833177 w 4968240"/>
                <a:gd name="connsiteY12-800" fmla="*/ 380221 h 2036137"/>
                <a:gd name="connsiteX13-801" fmla="*/ 2918218 w 4968240"/>
                <a:gd name="connsiteY13-802" fmla="*/ 189803 h 2036137"/>
                <a:gd name="connsiteX14-803" fmla="*/ 3094463 w 4968240"/>
                <a:gd name="connsiteY14-804" fmla="*/ 48067 h 2036137"/>
                <a:gd name="connsiteX15-805" fmla="*/ 3354517 w 4968240"/>
                <a:gd name="connsiteY15-806" fmla="*/ 0 h 2036137"/>
                <a:gd name="connsiteX16-807" fmla="*/ 3803757 w 4968240"/>
                <a:gd name="connsiteY16-808" fmla="*/ 147282 h 2036137"/>
                <a:gd name="connsiteX17-809" fmla="*/ 3955969 w 4968240"/>
                <a:gd name="connsiteY17-810" fmla="*/ 520108 h 2036137"/>
                <a:gd name="connsiteX18-811" fmla="*/ 3870302 w 4968240"/>
                <a:gd name="connsiteY18-812" fmla="*/ 882458 h 2036137"/>
                <a:gd name="connsiteX19-813" fmla="*/ 3365571 w 4968240"/>
                <a:gd name="connsiteY19-814" fmla="*/ 1693432 h 2036137"/>
                <a:gd name="connsiteX20-815" fmla="*/ 3911600 w 4968240"/>
                <a:gd name="connsiteY20-816" fmla="*/ 1693432 h 2036137"/>
                <a:gd name="connsiteX21-817" fmla="*/ 3906097 w 4968240"/>
                <a:gd name="connsiteY21-818" fmla="*/ 2031556 h 2036137"/>
                <a:gd name="connsiteX22-819" fmla="*/ 4968240 w 4968240"/>
                <a:gd name="connsiteY22-820" fmla="*/ 2036137 h 2036137"/>
                <a:gd name="connsiteX0-821" fmla="*/ 0 w 4968240"/>
                <a:gd name="connsiteY0-822" fmla="*/ 2033597 h 2041886"/>
                <a:gd name="connsiteX1-823" fmla="*/ 2815922 w 4968240"/>
                <a:gd name="connsiteY1-824" fmla="*/ 2033597 h 2041886"/>
                <a:gd name="connsiteX2-825" fmla="*/ 2816230 w 4968240"/>
                <a:gd name="connsiteY2-826" fmla="*/ 1748894 h 2041886"/>
                <a:gd name="connsiteX3-827" fmla="*/ 3394881 w 4968240"/>
                <a:gd name="connsiteY3-828" fmla="*/ 763524 h 2041886"/>
                <a:gd name="connsiteX4-829" fmla="*/ 3486701 w 4968240"/>
                <a:gd name="connsiteY4-830" fmla="*/ 468344 h 2041886"/>
                <a:gd name="connsiteX5-831" fmla="*/ 3458932 w 4968240"/>
                <a:gd name="connsiteY5-832" fmla="*/ 346944 h 2041886"/>
                <a:gd name="connsiteX6-833" fmla="*/ 3374391 w 4968240"/>
                <a:gd name="connsiteY6-834" fmla="*/ 306889 h 2041886"/>
                <a:gd name="connsiteX7-835" fmla="*/ 3289850 w 4968240"/>
                <a:gd name="connsiteY7-836" fmla="*/ 351258 h 2041886"/>
                <a:gd name="connsiteX8-837" fmla="*/ 3262081 w 4968240"/>
                <a:gd name="connsiteY8-838" fmla="*/ 527503 h 2041886"/>
                <a:gd name="connsiteX9-839" fmla="*/ 3262081 w 4968240"/>
                <a:gd name="connsiteY9-840" fmla="*/ 717305 h 2041886"/>
                <a:gd name="connsiteX10-841" fmla="*/ 2815922 w 4968240"/>
                <a:gd name="connsiteY10-842" fmla="*/ 717305 h 2041886"/>
                <a:gd name="connsiteX11-843" fmla="*/ 2815922 w 4968240"/>
                <a:gd name="connsiteY11-844" fmla="*/ 644589 h 2041886"/>
                <a:gd name="connsiteX12-845" fmla="*/ 2833177 w 4968240"/>
                <a:gd name="connsiteY12-846" fmla="*/ 380221 h 2041886"/>
                <a:gd name="connsiteX13-847" fmla="*/ 2918218 w 4968240"/>
                <a:gd name="connsiteY13-848" fmla="*/ 189803 h 2041886"/>
                <a:gd name="connsiteX14-849" fmla="*/ 3094463 w 4968240"/>
                <a:gd name="connsiteY14-850" fmla="*/ 48067 h 2041886"/>
                <a:gd name="connsiteX15-851" fmla="*/ 3354517 w 4968240"/>
                <a:gd name="connsiteY15-852" fmla="*/ 0 h 2041886"/>
                <a:gd name="connsiteX16-853" fmla="*/ 3803757 w 4968240"/>
                <a:gd name="connsiteY16-854" fmla="*/ 147282 h 2041886"/>
                <a:gd name="connsiteX17-855" fmla="*/ 3955969 w 4968240"/>
                <a:gd name="connsiteY17-856" fmla="*/ 520108 h 2041886"/>
                <a:gd name="connsiteX18-857" fmla="*/ 3870302 w 4968240"/>
                <a:gd name="connsiteY18-858" fmla="*/ 882458 h 2041886"/>
                <a:gd name="connsiteX19-859" fmla="*/ 3365571 w 4968240"/>
                <a:gd name="connsiteY19-860" fmla="*/ 1693432 h 2041886"/>
                <a:gd name="connsiteX20-861" fmla="*/ 3911600 w 4968240"/>
                <a:gd name="connsiteY20-862" fmla="*/ 1693432 h 2041886"/>
                <a:gd name="connsiteX21-863" fmla="*/ 3906097 w 4968240"/>
                <a:gd name="connsiteY21-864" fmla="*/ 2031556 h 2041886"/>
                <a:gd name="connsiteX22-865" fmla="*/ 4968240 w 4968240"/>
                <a:gd name="connsiteY22-866" fmla="*/ 2036137 h 2041886"/>
                <a:gd name="connsiteX0-867" fmla="*/ 0 w 4866640"/>
                <a:gd name="connsiteY0-868" fmla="*/ 2033597 h 2039247"/>
                <a:gd name="connsiteX1-869" fmla="*/ 2815922 w 4866640"/>
                <a:gd name="connsiteY1-870" fmla="*/ 2033597 h 2039247"/>
                <a:gd name="connsiteX2-871" fmla="*/ 2816230 w 4866640"/>
                <a:gd name="connsiteY2-872" fmla="*/ 1748894 h 2039247"/>
                <a:gd name="connsiteX3-873" fmla="*/ 3394881 w 4866640"/>
                <a:gd name="connsiteY3-874" fmla="*/ 763524 h 2039247"/>
                <a:gd name="connsiteX4-875" fmla="*/ 3486701 w 4866640"/>
                <a:gd name="connsiteY4-876" fmla="*/ 468344 h 2039247"/>
                <a:gd name="connsiteX5-877" fmla="*/ 3458932 w 4866640"/>
                <a:gd name="connsiteY5-878" fmla="*/ 346944 h 2039247"/>
                <a:gd name="connsiteX6-879" fmla="*/ 3374391 w 4866640"/>
                <a:gd name="connsiteY6-880" fmla="*/ 306889 h 2039247"/>
                <a:gd name="connsiteX7-881" fmla="*/ 3289850 w 4866640"/>
                <a:gd name="connsiteY7-882" fmla="*/ 351258 h 2039247"/>
                <a:gd name="connsiteX8-883" fmla="*/ 3262081 w 4866640"/>
                <a:gd name="connsiteY8-884" fmla="*/ 527503 h 2039247"/>
                <a:gd name="connsiteX9-885" fmla="*/ 3262081 w 4866640"/>
                <a:gd name="connsiteY9-886" fmla="*/ 717305 h 2039247"/>
                <a:gd name="connsiteX10-887" fmla="*/ 2815922 w 4866640"/>
                <a:gd name="connsiteY10-888" fmla="*/ 717305 h 2039247"/>
                <a:gd name="connsiteX11-889" fmla="*/ 2815922 w 4866640"/>
                <a:gd name="connsiteY11-890" fmla="*/ 644589 h 2039247"/>
                <a:gd name="connsiteX12-891" fmla="*/ 2833177 w 4866640"/>
                <a:gd name="connsiteY12-892" fmla="*/ 380221 h 2039247"/>
                <a:gd name="connsiteX13-893" fmla="*/ 2918218 w 4866640"/>
                <a:gd name="connsiteY13-894" fmla="*/ 189803 h 2039247"/>
                <a:gd name="connsiteX14-895" fmla="*/ 3094463 w 4866640"/>
                <a:gd name="connsiteY14-896" fmla="*/ 48067 h 2039247"/>
                <a:gd name="connsiteX15-897" fmla="*/ 3354517 w 4866640"/>
                <a:gd name="connsiteY15-898" fmla="*/ 0 h 2039247"/>
                <a:gd name="connsiteX16-899" fmla="*/ 3803757 w 4866640"/>
                <a:gd name="connsiteY16-900" fmla="*/ 147282 h 2039247"/>
                <a:gd name="connsiteX17-901" fmla="*/ 3955969 w 4866640"/>
                <a:gd name="connsiteY17-902" fmla="*/ 520108 h 2039247"/>
                <a:gd name="connsiteX18-903" fmla="*/ 3870302 w 4866640"/>
                <a:gd name="connsiteY18-904" fmla="*/ 882458 h 2039247"/>
                <a:gd name="connsiteX19-905" fmla="*/ 3365571 w 4866640"/>
                <a:gd name="connsiteY19-906" fmla="*/ 1693432 h 2039247"/>
                <a:gd name="connsiteX20-907" fmla="*/ 3911600 w 4866640"/>
                <a:gd name="connsiteY20-908" fmla="*/ 1693432 h 2039247"/>
                <a:gd name="connsiteX21-909" fmla="*/ 3906097 w 4866640"/>
                <a:gd name="connsiteY21-910" fmla="*/ 2031556 h 2039247"/>
                <a:gd name="connsiteX22-911" fmla="*/ 4866640 w 4866640"/>
                <a:gd name="connsiteY22-912" fmla="*/ 2029787 h 2039247"/>
                <a:gd name="connsiteX0-913" fmla="*/ 0 w 4866640"/>
                <a:gd name="connsiteY0-914" fmla="*/ 2033597 h 2037756"/>
                <a:gd name="connsiteX1-915" fmla="*/ 2815922 w 4866640"/>
                <a:gd name="connsiteY1-916" fmla="*/ 2033597 h 2037756"/>
                <a:gd name="connsiteX2-917" fmla="*/ 2816230 w 4866640"/>
                <a:gd name="connsiteY2-918" fmla="*/ 1748894 h 2037756"/>
                <a:gd name="connsiteX3-919" fmla="*/ 3394881 w 4866640"/>
                <a:gd name="connsiteY3-920" fmla="*/ 763524 h 2037756"/>
                <a:gd name="connsiteX4-921" fmla="*/ 3486701 w 4866640"/>
                <a:gd name="connsiteY4-922" fmla="*/ 468344 h 2037756"/>
                <a:gd name="connsiteX5-923" fmla="*/ 3458932 w 4866640"/>
                <a:gd name="connsiteY5-924" fmla="*/ 346944 h 2037756"/>
                <a:gd name="connsiteX6-925" fmla="*/ 3374391 w 4866640"/>
                <a:gd name="connsiteY6-926" fmla="*/ 306889 h 2037756"/>
                <a:gd name="connsiteX7-927" fmla="*/ 3289850 w 4866640"/>
                <a:gd name="connsiteY7-928" fmla="*/ 351258 h 2037756"/>
                <a:gd name="connsiteX8-929" fmla="*/ 3262081 w 4866640"/>
                <a:gd name="connsiteY8-930" fmla="*/ 527503 h 2037756"/>
                <a:gd name="connsiteX9-931" fmla="*/ 3262081 w 4866640"/>
                <a:gd name="connsiteY9-932" fmla="*/ 717305 h 2037756"/>
                <a:gd name="connsiteX10-933" fmla="*/ 2815922 w 4866640"/>
                <a:gd name="connsiteY10-934" fmla="*/ 717305 h 2037756"/>
                <a:gd name="connsiteX11-935" fmla="*/ 2815922 w 4866640"/>
                <a:gd name="connsiteY11-936" fmla="*/ 644589 h 2037756"/>
                <a:gd name="connsiteX12-937" fmla="*/ 2833177 w 4866640"/>
                <a:gd name="connsiteY12-938" fmla="*/ 380221 h 2037756"/>
                <a:gd name="connsiteX13-939" fmla="*/ 2918218 w 4866640"/>
                <a:gd name="connsiteY13-940" fmla="*/ 189803 h 2037756"/>
                <a:gd name="connsiteX14-941" fmla="*/ 3094463 w 4866640"/>
                <a:gd name="connsiteY14-942" fmla="*/ 48067 h 2037756"/>
                <a:gd name="connsiteX15-943" fmla="*/ 3354517 w 4866640"/>
                <a:gd name="connsiteY15-944" fmla="*/ 0 h 2037756"/>
                <a:gd name="connsiteX16-945" fmla="*/ 3803757 w 4866640"/>
                <a:gd name="connsiteY16-946" fmla="*/ 147282 h 2037756"/>
                <a:gd name="connsiteX17-947" fmla="*/ 3955969 w 4866640"/>
                <a:gd name="connsiteY17-948" fmla="*/ 520108 h 2037756"/>
                <a:gd name="connsiteX18-949" fmla="*/ 3870302 w 4866640"/>
                <a:gd name="connsiteY18-950" fmla="*/ 882458 h 2037756"/>
                <a:gd name="connsiteX19-951" fmla="*/ 3365571 w 4866640"/>
                <a:gd name="connsiteY19-952" fmla="*/ 1693432 h 2037756"/>
                <a:gd name="connsiteX20-953" fmla="*/ 3911600 w 4866640"/>
                <a:gd name="connsiteY20-954" fmla="*/ 1693432 h 2037756"/>
                <a:gd name="connsiteX21-955" fmla="*/ 3906097 w 4866640"/>
                <a:gd name="connsiteY21-956" fmla="*/ 2031556 h 2037756"/>
                <a:gd name="connsiteX22-957" fmla="*/ 4866640 w 4866640"/>
                <a:gd name="connsiteY22-958" fmla="*/ 2029787 h 2037756"/>
                <a:gd name="connsiteX0-959" fmla="*/ 0 w 4866640"/>
                <a:gd name="connsiteY0-960" fmla="*/ 2033597 h 2033597"/>
                <a:gd name="connsiteX1-961" fmla="*/ 2815922 w 4866640"/>
                <a:gd name="connsiteY1-962" fmla="*/ 2033597 h 2033597"/>
                <a:gd name="connsiteX2-963" fmla="*/ 2816230 w 4866640"/>
                <a:gd name="connsiteY2-964" fmla="*/ 1748894 h 2033597"/>
                <a:gd name="connsiteX3-965" fmla="*/ 3394881 w 4866640"/>
                <a:gd name="connsiteY3-966" fmla="*/ 763524 h 2033597"/>
                <a:gd name="connsiteX4-967" fmla="*/ 3486701 w 4866640"/>
                <a:gd name="connsiteY4-968" fmla="*/ 468344 h 2033597"/>
                <a:gd name="connsiteX5-969" fmla="*/ 3458932 w 4866640"/>
                <a:gd name="connsiteY5-970" fmla="*/ 346944 h 2033597"/>
                <a:gd name="connsiteX6-971" fmla="*/ 3374391 w 4866640"/>
                <a:gd name="connsiteY6-972" fmla="*/ 306889 h 2033597"/>
                <a:gd name="connsiteX7-973" fmla="*/ 3289850 w 4866640"/>
                <a:gd name="connsiteY7-974" fmla="*/ 351258 h 2033597"/>
                <a:gd name="connsiteX8-975" fmla="*/ 3262081 w 4866640"/>
                <a:gd name="connsiteY8-976" fmla="*/ 527503 h 2033597"/>
                <a:gd name="connsiteX9-977" fmla="*/ 3262081 w 4866640"/>
                <a:gd name="connsiteY9-978" fmla="*/ 717305 h 2033597"/>
                <a:gd name="connsiteX10-979" fmla="*/ 2815922 w 4866640"/>
                <a:gd name="connsiteY10-980" fmla="*/ 717305 h 2033597"/>
                <a:gd name="connsiteX11-981" fmla="*/ 2815922 w 4866640"/>
                <a:gd name="connsiteY11-982" fmla="*/ 644589 h 2033597"/>
                <a:gd name="connsiteX12-983" fmla="*/ 2833177 w 4866640"/>
                <a:gd name="connsiteY12-984" fmla="*/ 380221 h 2033597"/>
                <a:gd name="connsiteX13-985" fmla="*/ 2918218 w 4866640"/>
                <a:gd name="connsiteY13-986" fmla="*/ 189803 h 2033597"/>
                <a:gd name="connsiteX14-987" fmla="*/ 3094463 w 4866640"/>
                <a:gd name="connsiteY14-988" fmla="*/ 48067 h 2033597"/>
                <a:gd name="connsiteX15-989" fmla="*/ 3354517 w 4866640"/>
                <a:gd name="connsiteY15-990" fmla="*/ 0 h 2033597"/>
                <a:gd name="connsiteX16-991" fmla="*/ 3803757 w 4866640"/>
                <a:gd name="connsiteY16-992" fmla="*/ 147282 h 2033597"/>
                <a:gd name="connsiteX17-993" fmla="*/ 3955969 w 4866640"/>
                <a:gd name="connsiteY17-994" fmla="*/ 520108 h 2033597"/>
                <a:gd name="connsiteX18-995" fmla="*/ 3870302 w 4866640"/>
                <a:gd name="connsiteY18-996" fmla="*/ 882458 h 2033597"/>
                <a:gd name="connsiteX19-997" fmla="*/ 3365571 w 4866640"/>
                <a:gd name="connsiteY19-998" fmla="*/ 1693432 h 2033597"/>
                <a:gd name="connsiteX20-999" fmla="*/ 3911600 w 4866640"/>
                <a:gd name="connsiteY20-1000" fmla="*/ 1693432 h 2033597"/>
                <a:gd name="connsiteX21-1001" fmla="*/ 3906097 w 4866640"/>
                <a:gd name="connsiteY21-1002" fmla="*/ 2031556 h 2033597"/>
                <a:gd name="connsiteX22-1003" fmla="*/ 4866640 w 4866640"/>
                <a:gd name="connsiteY22-1004" fmla="*/ 2029787 h 2033597"/>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 ang="0">
                  <a:pos x="connsiteX9-19" y="connsiteY9-20"/>
                </a:cxn>
                <a:cxn ang="0">
                  <a:pos x="connsiteX10-21" y="connsiteY10-22"/>
                </a:cxn>
                <a:cxn ang="0">
                  <a:pos x="connsiteX11-23" y="connsiteY11-24"/>
                </a:cxn>
                <a:cxn ang="0">
                  <a:pos x="connsiteX12-25" y="connsiteY12-26"/>
                </a:cxn>
                <a:cxn ang="0">
                  <a:pos x="connsiteX13-27" y="connsiteY13-28"/>
                </a:cxn>
                <a:cxn ang="0">
                  <a:pos x="connsiteX14-29" y="connsiteY14-30"/>
                </a:cxn>
                <a:cxn ang="0">
                  <a:pos x="connsiteX15-31" y="connsiteY15-32"/>
                </a:cxn>
                <a:cxn ang="0">
                  <a:pos x="connsiteX16-33" y="connsiteY16-34"/>
                </a:cxn>
                <a:cxn ang="0">
                  <a:pos x="connsiteX17-35" y="connsiteY17-36"/>
                </a:cxn>
                <a:cxn ang="0">
                  <a:pos x="connsiteX18-37" y="connsiteY18-38"/>
                </a:cxn>
                <a:cxn ang="0">
                  <a:pos x="connsiteX19-39" y="connsiteY19-40"/>
                </a:cxn>
                <a:cxn ang="0">
                  <a:pos x="connsiteX20-41" y="connsiteY20-42"/>
                </a:cxn>
                <a:cxn ang="0">
                  <a:pos x="connsiteX21-43" y="connsiteY21-44"/>
                </a:cxn>
                <a:cxn ang="0">
                  <a:pos x="connsiteX22-221" y="connsiteY22-222"/>
                </a:cxn>
              </a:cxnLst>
              <a:rect l="l" t="t" r="r" b="b"/>
              <a:pathLst>
                <a:path w="4866640" h="2033597">
                  <a:moveTo>
                    <a:pt x="0" y="2033597"/>
                  </a:moveTo>
                  <a:lnTo>
                    <a:pt x="2815922" y="2033597"/>
                  </a:lnTo>
                  <a:cubicBezTo>
                    <a:pt x="2816025" y="1938696"/>
                    <a:pt x="2816127" y="1843795"/>
                    <a:pt x="2816230" y="1748894"/>
                  </a:cubicBezTo>
                  <a:cubicBezTo>
                    <a:pt x="3140784" y="1218104"/>
                    <a:pt x="3333668" y="889648"/>
                    <a:pt x="3394881" y="763524"/>
                  </a:cubicBezTo>
                  <a:cubicBezTo>
                    <a:pt x="3456094" y="637399"/>
                    <a:pt x="3486701" y="539006"/>
                    <a:pt x="3486701" y="468344"/>
                  </a:cubicBezTo>
                  <a:cubicBezTo>
                    <a:pt x="3486701" y="414115"/>
                    <a:pt x="3477445" y="373648"/>
                    <a:pt x="3458932" y="346944"/>
                  </a:cubicBezTo>
                  <a:cubicBezTo>
                    <a:pt x="3440419" y="320241"/>
                    <a:pt x="3412239" y="306889"/>
                    <a:pt x="3374391" y="306889"/>
                  </a:cubicBezTo>
                  <a:cubicBezTo>
                    <a:pt x="3336544" y="306889"/>
                    <a:pt x="3308363" y="321678"/>
                    <a:pt x="3289850" y="351258"/>
                  </a:cubicBezTo>
                  <a:cubicBezTo>
                    <a:pt x="3271338" y="380838"/>
                    <a:pt x="3262081" y="439586"/>
                    <a:pt x="3262081" y="527503"/>
                  </a:cubicBezTo>
                  <a:lnTo>
                    <a:pt x="3262081" y="717305"/>
                  </a:lnTo>
                  <a:lnTo>
                    <a:pt x="2815922" y="717305"/>
                  </a:lnTo>
                  <a:lnTo>
                    <a:pt x="2815922" y="644589"/>
                  </a:lnTo>
                  <a:cubicBezTo>
                    <a:pt x="2815922" y="532844"/>
                    <a:pt x="2821674" y="444721"/>
                    <a:pt x="2833177" y="380221"/>
                  </a:cubicBezTo>
                  <a:cubicBezTo>
                    <a:pt x="2844680" y="315721"/>
                    <a:pt x="2873027" y="252248"/>
                    <a:pt x="2918218" y="189803"/>
                  </a:cubicBezTo>
                  <a:cubicBezTo>
                    <a:pt x="2963409" y="127357"/>
                    <a:pt x="3022158" y="80112"/>
                    <a:pt x="3094463" y="48067"/>
                  </a:cubicBezTo>
                  <a:cubicBezTo>
                    <a:pt x="3166769" y="16023"/>
                    <a:pt x="3253454" y="0"/>
                    <a:pt x="3354517" y="0"/>
                  </a:cubicBezTo>
                  <a:cubicBezTo>
                    <a:pt x="3552536" y="0"/>
                    <a:pt x="3702283" y="49094"/>
                    <a:pt x="3803757" y="147282"/>
                  </a:cubicBezTo>
                  <a:cubicBezTo>
                    <a:pt x="3905232" y="245470"/>
                    <a:pt x="3955969" y="369745"/>
                    <a:pt x="3955969" y="520108"/>
                  </a:cubicBezTo>
                  <a:cubicBezTo>
                    <a:pt x="3955969" y="634318"/>
                    <a:pt x="3927413" y="755102"/>
                    <a:pt x="3870302" y="882458"/>
                  </a:cubicBezTo>
                  <a:cubicBezTo>
                    <a:pt x="3813190" y="1009815"/>
                    <a:pt x="3644947" y="1280139"/>
                    <a:pt x="3365571" y="1693432"/>
                  </a:cubicBezTo>
                  <a:lnTo>
                    <a:pt x="3911600" y="1693432"/>
                  </a:lnTo>
                  <a:cubicBezTo>
                    <a:pt x="3912788" y="1861969"/>
                    <a:pt x="3907263" y="1910192"/>
                    <a:pt x="3906097" y="2031556"/>
                  </a:cubicBezTo>
                  <a:lnTo>
                    <a:pt x="4866640" y="2029787"/>
                  </a:lnTo>
                </a:path>
              </a:pathLst>
            </a:custGeom>
            <a:noFill/>
            <a:ln w="38100">
              <a:solidFill>
                <a:schemeClr val="bg1"/>
              </a:solid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nvGrpSpPr>
            <p:cNvPr id="80" name="组合 79"/>
            <p:cNvGrpSpPr/>
            <p:nvPr/>
          </p:nvGrpSpPr>
          <p:grpSpPr>
            <a:xfrm>
              <a:off x="6221950" y="3142623"/>
              <a:ext cx="216261" cy="216261"/>
              <a:chOff x="2218721" y="3717673"/>
              <a:chExt cx="248226" cy="248226"/>
            </a:xfrm>
          </p:grpSpPr>
          <p:sp>
            <p:nvSpPr>
              <p:cNvPr id="84" name="椭圆 83"/>
              <p:cNvSpPr/>
              <p:nvPr/>
            </p:nvSpPr>
            <p:spPr>
              <a:xfrm>
                <a:off x="2218721" y="3717673"/>
                <a:ext cx="248226" cy="248226"/>
              </a:xfrm>
              <a:prstGeom prst="ellipse">
                <a:avLst/>
              </a:prstGeom>
              <a:solidFill>
                <a:schemeClr val="bg1"/>
              </a:solidFill>
              <a:ln>
                <a:no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85" name="椭圆 84"/>
              <p:cNvSpPr/>
              <p:nvPr/>
            </p:nvSpPr>
            <p:spPr>
              <a:xfrm>
                <a:off x="2262420" y="3763753"/>
                <a:ext cx="156066" cy="156066"/>
              </a:xfrm>
              <a:prstGeom prst="ellipse">
                <a:avLst/>
              </a:prstGeom>
              <a:solidFill>
                <a:srgbClr val="0070C0"/>
              </a:solidFill>
              <a:ln>
                <a:noFill/>
              </a:ln>
              <a:effectLst>
                <a:innerShdw blurRad="76200" dist="25400" dir="13500000">
                  <a:prstClr val="black">
                    <a:alpha val="4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81" name="组合 80"/>
            <p:cNvGrpSpPr/>
            <p:nvPr/>
          </p:nvGrpSpPr>
          <p:grpSpPr>
            <a:xfrm>
              <a:off x="10444043" y="3142623"/>
              <a:ext cx="216261" cy="216261"/>
              <a:chOff x="2218721" y="3717673"/>
              <a:chExt cx="248226" cy="248226"/>
            </a:xfrm>
          </p:grpSpPr>
          <p:sp>
            <p:nvSpPr>
              <p:cNvPr id="82" name="椭圆 81"/>
              <p:cNvSpPr/>
              <p:nvPr/>
            </p:nvSpPr>
            <p:spPr>
              <a:xfrm>
                <a:off x="2218721" y="3717673"/>
                <a:ext cx="248226" cy="248226"/>
              </a:xfrm>
              <a:prstGeom prst="ellipse">
                <a:avLst/>
              </a:prstGeom>
              <a:solidFill>
                <a:schemeClr val="bg1"/>
              </a:solidFill>
              <a:ln>
                <a:no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83" name="椭圆 82"/>
              <p:cNvSpPr/>
              <p:nvPr/>
            </p:nvSpPr>
            <p:spPr>
              <a:xfrm>
                <a:off x="2262420" y="3763753"/>
                <a:ext cx="156066" cy="156066"/>
              </a:xfrm>
              <a:prstGeom prst="ellipse">
                <a:avLst/>
              </a:prstGeom>
              <a:solidFill>
                <a:srgbClr val="0070C0"/>
              </a:solidFill>
              <a:ln>
                <a:noFill/>
              </a:ln>
              <a:effectLst>
                <a:innerShdw blurRad="76200" dist="25400" dir="13500000">
                  <a:prstClr val="black">
                    <a:alpha val="4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sp>
        <p:nvSpPr>
          <p:cNvPr id="86" name="文本框 46"/>
          <p:cNvSpPr txBox="1"/>
          <p:nvPr/>
        </p:nvSpPr>
        <p:spPr>
          <a:xfrm>
            <a:off x="4862726" y="1762454"/>
            <a:ext cx="1487715" cy="742950"/>
          </a:xfrm>
          <a:prstGeom prst="rect">
            <a:avLst/>
          </a:prstGeom>
          <a:noFill/>
        </p:spPr>
        <p:txBody>
          <a:bodyPr wrap="square" rtlCol="0">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在此添加详细的文字信息介绍。在此添加详细的文字。</a:t>
            </a:r>
          </a:p>
          <a:p>
            <a:endPar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87" name="组合 86"/>
          <p:cNvGrpSpPr/>
          <p:nvPr/>
        </p:nvGrpSpPr>
        <p:grpSpPr>
          <a:xfrm>
            <a:off x="4925737" y="1238906"/>
            <a:ext cx="1138555" cy="491733"/>
            <a:chOff x="4806096" y="2627317"/>
            <a:chExt cx="1518468" cy="655815"/>
          </a:xfrm>
          <a:gradFill>
            <a:gsLst>
              <a:gs pos="0">
                <a:srgbClr val="0070C0"/>
              </a:gs>
              <a:gs pos="100000">
                <a:srgbClr val="00B0F0"/>
              </a:gs>
            </a:gsLst>
            <a:lin ang="5400000" scaled="1"/>
          </a:gradFill>
        </p:grpSpPr>
        <p:sp>
          <p:nvSpPr>
            <p:cNvPr id="88" name="矩形 87"/>
            <p:cNvSpPr/>
            <p:nvPr/>
          </p:nvSpPr>
          <p:spPr>
            <a:xfrm>
              <a:off x="4806316" y="2705100"/>
              <a:ext cx="1442084" cy="49530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b="1">
                <a:latin typeface="微软雅黑" panose="020B0503020204020204" pitchFamily="34" charset="-122"/>
                <a:ea typeface="微软雅黑" panose="020B0503020204020204" pitchFamily="34" charset="-122"/>
              </a:endParaRPr>
            </a:p>
          </p:txBody>
        </p:sp>
        <p:pic>
          <p:nvPicPr>
            <p:cNvPr id="89" name="图片 88"/>
            <p:cNvPicPr>
              <a:picLocks noChangeAspect="1"/>
            </p:cNvPicPr>
            <p:nvPr/>
          </p:nvPicPr>
          <p:blipFill rotWithShape="1">
            <a:blip r:embed="rId3" cstate="screen">
              <a:extLst>
                <a:ext uri="{BEBA8EAE-BF5A-486C-A8C5-ECC9F3942E4B}">
                  <a14:imgProps xmlns:a14="http://schemas.microsoft.com/office/drawing/2010/main">
                    <a14:imgLayer r:embed="rId4">
                      <a14:imgEffect>
                        <a14:saturation sat="66000"/>
                      </a14:imgEffect>
                    </a14:imgLayer>
                  </a14:imgProps>
                </a:ext>
                <a:ext uri="{28A0092B-C50C-407E-A947-70E740481C1C}">
                  <a14:useLocalDpi xmlns:a14="http://schemas.microsoft.com/office/drawing/2010/main"/>
                </a:ext>
              </a:extLst>
            </a:blip>
            <a:srcRect/>
            <a:stretch>
              <a:fillRect/>
            </a:stretch>
          </p:blipFill>
          <p:spPr>
            <a:xfrm rot="16200000" flipH="1">
              <a:off x="4505604" y="2927808"/>
              <a:ext cx="655815" cy="54832"/>
            </a:xfrm>
            <a:prstGeom prst="rect">
              <a:avLst/>
            </a:prstGeom>
            <a:grpFill/>
          </p:spPr>
        </p:pic>
        <p:sp>
          <p:nvSpPr>
            <p:cNvPr id="90" name="文本框 50"/>
            <p:cNvSpPr txBox="1"/>
            <p:nvPr/>
          </p:nvSpPr>
          <p:spPr>
            <a:xfrm>
              <a:off x="4901794" y="2767900"/>
              <a:ext cx="1422770" cy="448003"/>
            </a:xfrm>
            <a:prstGeom prst="rect">
              <a:avLst/>
            </a:prstGeom>
            <a:grpFill/>
          </p:spPr>
          <p:txBody>
            <a:bodyPr wrap="square" rtlCol="0">
              <a:spAutoFit/>
            </a:bodyPr>
            <a:lstStyle/>
            <a:p>
              <a:r>
                <a:rPr lang="zh-CN" altLang="en-US" sz="1500" b="1" dirty="0" smtClean="0">
                  <a:solidFill>
                    <a:schemeClr val="bg1"/>
                  </a:solidFill>
                  <a:latin typeface="微软雅黑" panose="020B0503020204020204" pitchFamily="34" charset="-122"/>
                  <a:ea typeface="微软雅黑" panose="020B0503020204020204" pitchFamily="34" charset="-122"/>
                </a:rPr>
                <a:t>添加标题</a:t>
              </a:r>
            </a:p>
          </p:txBody>
        </p:sp>
      </p:grpSp>
      <p:grpSp>
        <p:nvGrpSpPr>
          <p:cNvPr id="91" name="组合 90"/>
          <p:cNvGrpSpPr/>
          <p:nvPr/>
        </p:nvGrpSpPr>
        <p:grpSpPr>
          <a:xfrm>
            <a:off x="1117267" y="3132716"/>
            <a:ext cx="3089468" cy="1318176"/>
            <a:chOff x="1490077" y="4176372"/>
            <a:chExt cx="4120364" cy="1758026"/>
          </a:xfrm>
        </p:grpSpPr>
        <p:sp>
          <p:nvSpPr>
            <p:cNvPr id="92" name="文本框 52"/>
            <p:cNvSpPr txBox="1"/>
            <p:nvPr/>
          </p:nvSpPr>
          <p:spPr>
            <a:xfrm>
              <a:off x="1646866" y="4176372"/>
              <a:ext cx="3795077" cy="1656090"/>
            </a:xfrm>
            <a:custGeom>
              <a:avLst/>
              <a:gdLst>
                <a:gd name="connsiteX0" fmla="*/ 564803 w 1121369"/>
                <a:gd name="connsiteY0" fmla="*/ 1980340 h 2086095"/>
                <a:gd name="connsiteX1" fmla="*/ 210037 w 1121369"/>
                <a:gd name="connsiteY1" fmla="*/ 1904444 h 2086095"/>
                <a:gd name="connsiteX2" fmla="*/ 40595 w 1121369"/>
                <a:gd name="connsiteY2" fmla="*/ 1718530 h 2086095"/>
                <a:gd name="connsiteX3" fmla="*/ 0 w 1121369"/>
                <a:gd name="connsiteY3" fmla="*/ 1336700 h 2086095"/>
                <a:gd name="connsiteX4" fmla="*/ 0 w 1121369"/>
                <a:gd name="connsiteY4" fmla="*/ 1186086 h 2086095"/>
                <a:gd name="connsiteX5" fmla="*/ 475376 w 1121369"/>
                <a:gd name="connsiteY5" fmla="*/ 1186086 h 2086095"/>
                <a:gd name="connsiteX6" fmla="*/ 475376 w 1121369"/>
                <a:gd name="connsiteY6" fmla="*/ 1495551 h 2086095"/>
                <a:gd name="connsiteX7" fmla="*/ 490085 w 1121369"/>
                <a:gd name="connsiteY7" fmla="*/ 1652636 h 2086095"/>
                <a:gd name="connsiteX8" fmla="*/ 555390 w 1121369"/>
                <a:gd name="connsiteY8" fmla="*/ 1686172 h 2086095"/>
                <a:gd name="connsiteX9" fmla="*/ 628344 w 1121369"/>
                <a:gd name="connsiteY9" fmla="*/ 1643811 h 2086095"/>
                <a:gd name="connsiteX10" fmla="*/ 645994 w 1121369"/>
                <a:gd name="connsiteY10" fmla="*/ 1422597 h 2086095"/>
                <a:gd name="connsiteX11" fmla="*/ 645994 w 1121369"/>
                <a:gd name="connsiteY11" fmla="*/ 1290810 h 2086095"/>
                <a:gd name="connsiteX12" fmla="*/ 621284 w 1121369"/>
                <a:gd name="connsiteY12" fmla="*/ 1130782 h 2086095"/>
                <a:gd name="connsiteX13" fmla="*/ 548330 w 1121369"/>
                <a:gd name="connsiteY13" fmla="*/ 1064300 h 2086095"/>
                <a:gd name="connsiteX14" fmla="*/ 361239 w 1121369"/>
                <a:gd name="connsiteY14" fmla="*/ 1046062 h 2086095"/>
                <a:gd name="connsiteX15" fmla="*/ 361239 w 1121369"/>
                <a:gd name="connsiteY15" fmla="*/ 769544 h 2086095"/>
                <a:gd name="connsiteX16" fmla="*/ 570687 w 1121369"/>
                <a:gd name="connsiteY16" fmla="*/ 756600 h 2086095"/>
                <a:gd name="connsiteX17" fmla="*/ 628344 w 1121369"/>
                <a:gd name="connsiteY17" fmla="*/ 700120 h 2086095"/>
                <a:gd name="connsiteX18" fmla="*/ 645994 w 1121369"/>
                <a:gd name="connsiteY18" fmla="*/ 563626 h 2086095"/>
                <a:gd name="connsiteX19" fmla="*/ 645994 w 1121369"/>
                <a:gd name="connsiteY19" fmla="*/ 457726 h 2086095"/>
                <a:gd name="connsiteX20" fmla="*/ 625402 w 1121369"/>
                <a:gd name="connsiteY20" fmla="*/ 325938 h 2086095"/>
                <a:gd name="connsiteX21" fmla="*/ 561273 w 1121369"/>
                <a:gd name="connsiteY21" fmla="*/ 294168 h 2086095"/>
                <a:gd name="connsiteX22" fmla="*/ 493615 w 1121369"/>
                <a:gd name="connsiteY22" fmla="*/ 327703 h 2086095"/>
                <a:gd name="connsiteX23" fmla="*/ 475376 w 1121369"/>
                <a:gd name="connsiteY23" fmla="*/ 470669 h 2086095"/>
                <a:gd name="connsiteX24" fmla="*/ 475376 w 1121369"/>
                <a:gd name="connsiteY24" fmla="*/ 627167 h 2086095"/>
                <a:gd name="connsiteX25" fmla="*/ 0 w 1121369"/>
                <a:gd name="connsiteY25" fmla="*/ 627167 h 2086095"/>
                <a:gd name="connsiteX26" fmla="*/ 0 w 1121369"/>
                <a:gd name="connsiteY26" fmla="*/ 464786 h 2086095"/>
                <a:gd name="connsiteX27" fmla="*/ 124728 w 1121369"/>
                <a:gd name="connsiteY27" fmla="*/ 95899 h 2086095"/>
                <a:gd name="connsiteX28" fmla="*/ 521266 w 1121369"/>
                <a:gd name="connsiteY28" fmla="*/ 0 h 2086095"/>
                <a:gd name="connsiteX29" fmla="*/ 982522 w 1121369"/>
                <a:gd name="connsiteY29" fmla="*/ 132872 h 2086095"/>
                <a:gd name="connsiteX30" fmla="*/ 1103719 w 1121369"/>
                <a:gd name="connsiteY30" fmla="*/ 502090 h 2086095"/>
                <a:gd name="connsiteX31" fmla="*/ 1060182 w 1121369"/>
                <a:gd name="connsiteY31" fmla="*/ 733150 h 2086095"/>
                <a:gd name="connsiteX32" fmla="*/ 907215 w 1121369"/>
                <a:gd name="connsiteY32" fmla="*/ 863089 h 2086095"/>
                <a:gd name="connsiteX33" fmla="*/ 1068419 w 1121369"/>
                <a:gd name="connsiteY33" fmla="*/ 982586 h 2086095"/>
                <a:gd name="connsiteX34" fmla="*/ 1121369 w 1121369"/>
                <a:gd name="connsiteY34" fmla="*/ 1371687 h 2086095"/>
                <a:gd name="connsiteX35" fmla="*/ 1069596 w 1121369"/>
                <a:gd name="connsiteY35" fmla="*/ 1724276 h 2086095"/>
                <a:gd name="connsiteX36" fmla="*/ 890742 w 1121369"/>
                <a:gd name="connsiteY36" fmla="*/ 1914998 h 2086095"/>
                <a:gd name="connsiteX37" fmla="*/ 670558 w 1121369"/>
                <a:gd name="connsiteY37" fmla="*/ 2086095 h 2086095"/>
                <a:gd name="connsiteX0-1" fmla="*/ 564803 w 1121369"/>
                <a:gd name="connsiteY0-2" fmla="*/ 1980340 h 2086095"/>
                <a:gd name="connsiteX1-3" fmla="*/ 210037 w 1121369"/>
                <a:gd name="connsiteY1-4" fmla="*/ 1904444 h 2086095"/>
                <a:gd name="connsiteX2-5" fmla="*/ 40595 w 1121369"/>
                <a:gd name="connsiteY2-6" fmla="*/ 1718530 h 2086095"/>
                <a:gd name="connsiteX3-7" fmla="*/ 0 w 1121369"/>
                <a:gd name="connsiteY3-8" fmla="*/ 1336700 h 2086095"/>
                <a:gd name="connsiteX4-9" fmla="*/ 0 w 1121369"/>
                <a:gd name="connsiteY4-10" fmla="*/ 1186086 h 2086095"/>
                <a:gd name="connsiteX5-11" fmla="*/ 475376 w 1121369"/>
                <a:gd name="connsiteY5-12" fmla="*/ 1186086 h 2086095"/>
                <a:gd name="connsiteX6-13" fmla="*/ 475376 w 1121369"/>
                <a:gd name="connsiteY6-14" fmla="*/ 1495551 h 2086095"/>
                <a:gd name="connsiteX7-15" fmla="*/ 490085 w 1121369"/>
                <a:gd name="connsiteY7-16" fmla="*/ 1652636 h 2086095"/>
                <a:gd name="connsiteX8-17" fmla="*/ 555390 w 1121369"/>
                <a:gd name="connsiteY8-18" fmla="*/ 1686172 h 2086095"/>
                <a:gd name="connsiteX9-19" fmla="*/ 628344 w 1121369"/>
                <a:gd name="connsiteY9-20" fmla="*/ 1643811 h 2086095"/>
                <a:gd name="connsiteX10-21" fmla="*/ 645994 w 1121369"/>
                <a:gd name="connsiteY10-22" fmla="*/ 1422597 h 2086095"/>
                <a:gd name="connsiteX11-23" fmla="*/ 645994 w 1121369"/>
                <a:gd name="connsiteY11-24" fmla="*/ 1290810 h 2086095"/>
                <a:gd name="connsiteX12-25" fmla="*/ 621284 w 1121369"/>
                <a:gd name="connsiteY12-26" fmla="*/ 1130782 h 2086095"/>
                <a:gd name="connsiteX13-27" fmla="*/ 548330 w 1121369"/>
                <a:gd name="connsiteY13-28" fmla="*/ 1064300 h 2086095"/>
                <a:gd name="connsiteX14-29" fmla="*/ 361239 w 1121369"/>
                <a:gd name="connsiteY14-30" fmla="*/ 1046062 h 2086095"/>
                <a:gd name="connsiteX15-31" fmla="*/ 361239 w 1121369"/>
                <a:gd name="connsiteY15-32" fmla="*/ 769544 h 2086095"/>
                <a:gd name="connsiteX16-33" fmla="*/ 570687 w 1121369"/>
                <a:gd name="connsiteY16-34" fmla="*/ 756600 h 2086095"/>
                <a:gd name="connsiteX17-35" fmla="*/ 628344 w 1121369"/>
                <a:gd name="connsiteY17-36" fmla="*/ 700120 h 2086095"/>
                <a:gd name="connsiteX18-37" fmla="*/ 645994 w 1121369"/>
                <a:gd name="connsiteY18-38" fmla="*/ 563626 h 2086095"/>
                <a:gd name="connsiteX19-39" fmla="*/ 645994 w 1121369"/>
                <a:gd name="connsiteY19-40" fmla="*/ 457726 h 2086095"/>
                <a:gd name="connsiteX20-41" fmla="*/ 625402 w 1121369"/>
                <a:gd name="connsiteY20-42" fmla="*/ 325938 h 2086095"/>
                <a:gd name="connsiteX21-43" fmla="*/ 561273 w 1121369"/>
                <a:gd name="connsiteY21-44" fmla="*/ 294168 h 2086095"/>
                <a:gd name="connsiteX22-45" fmla="*/ 493615 w 1121369"/>
                <a:gd name="connsiteY22-46" fmla="*/ 327703 h 2086095"/>
                <a:gd name="connsiteX23-47" fmla="*/ 475376 w 1121369"/>
                <a:gd name="connsiteY23-48" fmla="*/ 470669 h 2086095"/>
                <a:gd name="connsiteX24-49" fmla="*/ 475376 w 1121369"/>
                <a:gd name="connsiteY24-50" fmla="*/ 627167 h 2086095"/>
                <a:gd name="connsiteX25-51" fmla="*/ 0 w 1121369"/>
                <a:gd name="connsiteY25-52" fmla="*/ 627167 h 2086095"/>
                <a:gd name="connsiteX26-53" fmla="*/ 0 w 1121369"/>
                <a:gd name="connsiteY26-54" fmla="*/ 464786 h 2086095"/>
                <a:gd name="connsiteX27-55" fmla="*/ 124728 w 1121369"/>
                <a:gd name="connsiteY27-56" fmla="*/ 95899 h 2086095"/>
                <a:gd name="connsiteX28-57" fmla="*/ 521266 w 1121369"/>
                <a:gd name="connsiteY28-58" fmla="*/ 0 h 2086095"/>
                <a:gd name="connsiteX29-59" fmla="*/ 982522 w 1121369"/>
                <a:gd name="connsiteY29-60" fmla="*/ 132872 h 2086095"/>
                <a:gd name="connsiteX30-61" fmla="*/ 1103719 w 1121369"/>
                <a:gd name="connsiteY30-62" fmla="*/ 502090 h 2086095"/>
                <a:gd name="connsiteX31-63" fmla="*/ 1060182 w 1121369"/>
                <a:gd name="connsiteY31-64" fmla="*/ 733150 h 2086095"/>
                <a:gd name="connsiteX32-65" fmla="*/ 907215 w 1121369"/>
                <a:gd name="connsiteY32-66" fmla="*/ 863089 h 2086095"/>
                <a:gd name="connsiteX33-67" fmla="*/ 1068419 w 1121369"/>
                <a:gd name="connsiteY33-68" fmla="*/ 982586 h 2086095"/>
                <a:gd name="connsiteX34-69" fmla="*/ 1121369 w 1121369"/>
                <a:gd name="connsiteY34-70" fmla="*/ 1371687 h 2086095"/>
                <a:gd name="connsiteX35-71" fmla="*/ 1069596 w 1121369"/>
                <a:gd name="connsiteY35-72" fmla="*/ 1724276 h 2086095"/>
                <a:gd name="connsiteX36-73" fmla="*/ 890742 w 1121369"/>
                <a:gd name="connsiteY36-74" fmla="*/ 1914998 h 2086095"/>
                <a:gd name="connsiteX37-75" fmla="*/ 670558 w 1121369"/>
                <a:gd name="connsiteY37-76" fmla="*/ 2086095 h 2086095"/>
                <a:gd name="connsiteX0-77" fmla="*/ 564803 w 1121369"/>
                <a:gd name="connsiteY0-78" fmla="*/ 1980340 h 2086095"/>
                <a:gd name="connsiteX1-79" fmla="*/ 210037 w 1121369"/>
                <a:gd name="connsiteY1-80" fmla="*/ 1904444 h 2086095"/>
                <a:gd name="connsiteX2-81" fmla="*/ 40595 w 1121369"/>
                <a:gd name="connsiteY2-82" fmla="*/ 1718530 h 2086095"/>
                <a:gd name="connsiteX3-83" fmla="*/ 0 w 1121369"/>
                <a:gd name="connsiteY3-84" fmla="*/ 1336700 h 2086095"/>
                <a:gd name="connsiteX4-85" fmla="*/ 0 w 1121369"/>
                <a:gd name="connsiteY4-86" fmla="*/ 1186086 h 2086095"/>
                <a:gd name="connsiteX5-87" fmla="*/ 475376 w 1121369"/>
                <a:gd name="connsiteY5-88" fmla="*/ 1186086 h 2086095"/>
                <a:gd name="connsiteX6-89" fmla="*/ 475376 w 1121369"/>
                <a:gd name="connsiteY6-90" fmla="*/ 1495551 h 2086095"/>
                <a:gd name="connsiteX7-91" fmla="*/ 490085 w 1121369"/>
                <a:gd name="connsiteY7-92" fmla="*/ 1652636 h 2086095"/>
                <a:gd name="connsiteX8-93" fmla="*/ 555390 w 1121369"/>
                <a:gd name="connsiteY8-94" fmla="*/ 1686172 h 2086095"/>
                <a:gd name="connsiteX9-95" fmla="*/ 628344 w 1121369"/>
                <a:gd name="connsiteY9-96" fmla="*/ 1643811 h 2086095"/>
                <a:gd name="connsiteX10-97" fmla="*/ 645994 w 1121369"/>
                <a:gd name="connsiteY10-98" fmla="*/ 1422597 h 2086095"/>
                <a:gd name="connsiteX11-99" fmla="*/ 645994 w 1121369"/>
                <a:gd name="connsiteY11-100" fmla="*/ 1290810 h 2086095"/>
                <a:gd name="connsiteX12-101" fmla="*/ 621284 w 1121369"/>
                <a:gd name="connsiteY12-102" fmla="*/ 1130782 h 2086095"/>
                <a:gd name="connsiteX13-103" fmla="*/ 548330 w 1121369"/>
                <a:gd name="connsiteY13-104" fmla="*/ 1064300 h 2086095"/>
                <a:gd name="connsiteX14-105" fmla="*/ 361239 w 1121369"/>
                <a:gd name="connsiteY14-106" fmla="*/ 1046062 h 2086095"/>
                <a:gd name="connsiteX15-107" fmla="*/ 361239 w 1121369"/>
                <a:gd name="connsiteY15-108" fmla="*/ 769544 h 2086095"/>
                <a:gd name="connsiteX16-109" fmla="*/ 570687 w 1121369"/>
                <a:gd name="connsiteY16-110" fmla="*/ 756600 h 2086095"/>
                <a:gd name="connsiteX17-111" fmla="*/ 628344 w 1121369"/>
                <a:gd name="connsiteY17-112" fmla="*/ 700120 h 2086095"/>
                <a:gd name="connsiteX18-113" fmla="*/ 645994 w 1121369"/>
                <a:gd name="connsiteY18-114" fmla="*/ 563626 h 2086095"/>
                <a:gd name="connsiteX19-115" fmla="*/ 645994 w 1121369"/>
                <a:gd name="connsiteY19-116" fmla="*/ 457726 h 2086095"/>
                <a:gd name="connsiteX20-117" fmla="*/ 625402 w 1121369"/>
                <a:gd name="connsiteY20-118" fmla="*/ 325938 h 2086095"/>
                <a:gd name="connsiteX21-119" fmla="*/ 561273 w 1121369"/>
                <a:gd name="connsiteY21-120" fmla="*/ 294168 h 2086095"/>
                <a:gd name="connsiteX22-121" fmla="*/ 493615 w 1121369"/>
                <a:gd name="connsiteY22-122" fmla="*/ 327703 h 2086095"/>
                <a:gd name="connsiteX23-123" fmla="*/ 475376 w 1121369"/>
                <a:gd name="connsiteY23-124" fmla="*/ 470669 h 2086095"/>
                <a:gd name="connsiteX24-125" fmla="*/ 475376 w 1121369"/>
                <a:gd name="connsiteY24-126" fmla="*/ 627167 h 2086095"/>
                <a:gd name="connsiteX25-127" fmla="*/ 0 w 1121369"/>
                <a:gd name="connsiteY25-128" fmla="*/ 627167 h 2086095"/>
                <a:gd name="connsiteX26-129" fmla="*/ 0 w 1121369"/>
                <a:gd name="connsiteY26-130" fmla="*/ 464786 h 2086095"/>
                <a:gd name="connsiteX27-131" fmla="*/ 124728 w 1121369"/>
                <a:gd name="connsiteY27-132" fmla="*/ 95899 h 2086095"/>
                <a:gd name="connsiteX28-133" fmla="*/ 521266 w 1121369"/>
                <a:gd name="connsiteY28-134" fmla="*/ 0 h 2086095"/>
                <a:gd name="connsiteX29-135" fmla="*/ 982522 w 1121369"/>
                <a:gd name="connsiteY29-136" fmla="*/ 132872 h 2086095"/>
                <a:gd name="connsiteX30-137" fmla="*/ 1103719 w 1121369"/>
                <a:gd name="connsiteY30-138" fmla="*/ 502090 h 2086095"/>
                <a:gd name="connsiteX31-139" fmla="*/ 1060182 w 1121369"/>
                <a:gd name="connsiteY31-140" fmla="*/ 733150 h 2086095"/>
                <a:gd name="connsiteX32-141" fmla="*/ 907215 w 1121369"/>
                <a:gd name="connsiteY32-142" fmla="*/ 863089 h 2086095"/>
                <a:gd name="connsiteX33-143" fmla="*/ 1068419 w 1121369"/>
                <a:gd name="connsiteY33-144" fmla="*/ 982586 h 2086095"/>
                <a:gd name="connsiteX34-145" fmla="*/ 1121369 w 1121369"/>
                <a:gd name="connsiteY34-146" fmla="*/ 1371687 h 2086095"/>
                <a:gd name="connsiteX35-147" fmla="*/ 1069596 w 1121369"/>
                <a:gd name="connsiteY35-148" fmla="*/ 1724276 h 2086095"/>
                <a:gd name="connsiteX36-149" fmla="*/ 890742 w 1121369"/>
                <a:gd name="connsiteY36-150" fmla="*/ 1914998 h 2086095"/>
                <a:gd name="connsiteX37-151" fmla="*/ 670558 w 1121369"/>
                <a:gd name="connsiteY37-152" fmla="*/ 2086095 h 2086095"/>
                <a:gd name="connsiteX0-153" fmla="*/ 564803 w 1618734"/>
                <a:gd name="connsiteY0-154" fmla="*/ 1980340 h 1986950"/>
                <a:gd name="connsiteX1-155" fmla="*/ 210037 w 1618734"/>
                <a:gd name="connsiteY1-156" fmla="*/ 1904444 h 1986950"/>
                <a:gd name="connsiteX2-157" fmla="*/ 40595 w 1618734"/>
                <a:gd name="connsiteY2-158" fmla="*/ 1718530 h 1986950"/>
                <a:gd name="connsiteX3-159" fmla="*/ 0 w 1618734"/>
                <a:gd name="connsiteY3-160" fmla="*/ 1336700 h 1986950"/>
                <a:gd name="connsiteX4-161" fmla="*/ 0 w 1618734"/>
                <a:gd name="connsiteY4-162" fmla="*/ 1186086 h 1986950"/>
                <a:gd name="connsiteX5-163" fmla="*/ 475376 w 1618734"/>
                <a:gd name="connsiteY5-164" fmla="*/ 1186086 h 1986950"/>
                <a:gd name="connsiteX6-165" fmla="*/ 475376 w 1618734"/>
                <a:gd name="connsiteY6-166" fmla="*/ 1495551 h 1986950"/>
                <a:gd name="connsiteX7-167" fmla="*/ 490085 w 1618734"/>
                <a:gd name="connsiteY7-168" fmla="*/ 1652636 h 1986950"/>
                <a:gd name="connsiteX8-169" fmla="*/ 555390 w 1618734"/>
                <a:gd name="connsiteY8-170" fmla="*/ 1686172 h 1986950"/>
                <a:gd name="connsiteX9-171" fmla="*/ 628344 w 1618734"/>
                <a:gd name="connsiteY9-172" fmla="*/ 1643811 h 1986950"/>
                <a:gd name="connsiteX10-173" fmla="*/ 645994 w 1618734"/>
                <a:gd name="connsiteY10-174" fmla="*/ 1422597 h 1986950"/>
                <a:gd name="connsiteX11-175" fmla="*/ 645994 w 1618734"/>
                <a:gd name="connsiteY11-176" fmla="*/ 1290810 h 1986950"/>
                <a:gd name="connsiteX12-177" fmla="*/ 621284 w 1618734"/>
                <a:gd name="connsiteY12-178" fmla="*/ 1130782 h 1986950"/>
                <a:gd name="connsiteX13-179" fmla="*/ 548330 w 1618734"/>
                <a:gd name="connsiteY13-180" fmla="*/ 1064300 h 1986950"/>
                <a:gd name="connsiteX14-181" fmla="*/ 361239 w 1618734"/>
                <a:gd name="connsiteY14-182" fmla="*/ 1046062 h 1986950"/>
                <a:gd name="connsiteX15-183" fmla="*/ 361239 w 1618734"/>
                <a:gd name="connsiteY15-184" fmla="*/ 769544 h 1986950"/>
                <a:gd name="connsiteX16-185" fmla="*/ 570687 w 1618734"/>
                <a:gd name="connsiteY16-186" fmla="*/ 756600 h 1986950"/>
                <a:gd name="connsiteX17-187" fmla="*/ 628344 w 1618734"/>
                <a:gd name="connsiteY17-188" fmla="*/ 700120 h 1986950"/>
                <a:gd name="connsiteX18-189" fmla="*/ 645994 w 1618734"/>
                <a:gd name="connsiteY18-190" fmla="*/ 563626 h 1986950"/>
                <a:gd name="connsiteX19-191" fmla="*/ 645994 w 1618734"/>
                <a:gd name="connsiteY19-192" fmla="*/ 457726 h 1986950"/>
                <a:gd name="connsiteX20-193" fmla="*/ 625402 w 1618734"/>
                <a:gd name="connsiteY20-194" fmla="*/ 325938 h 1986950"/>
                <a:gd name="connsiteX21-195" fmla="*/ 561273 w 1618734"/>
                <a:gd name="connsiteY21-196" fmla="*/ 294168 h 1986950"/>
                <a:gd name="connsiteX22-197" fmla="*/ 493615 w 1618734"/>
                <a:gd name="connsiteY22-198" fmla="*/ 327703 h 1986950"/>
                <a:gd name="connsiteX23-199" fmla="*/ 475376 w 1618734"/>
                <a:gd name="connsiteY23-200" fmla="*/ 470669 h 1986950"/>
                <a:gd name="connsiteX24-201" fmla="*/ 475376 w 1618734"/>
                <a:gd name="connsiteY24-202" fmla="*/ 627167 h 1986950"/>
                <a:gd name="connsiteX25-203" fmla="*/ 0 w 1618734"/>
                <a:gd name="connsiteY25-204" fmla="*/ 627167 h 1986950"/>
                <a:gd name="connsiteX26-205" fmla="*/ 0 w 1618734"/>
                <a:gd name="connsiteY26-206" fmla="*/ 464786 h 1986950"/>
                <a:gd name="connsiteX27-207" fmla="*/ 124728 w 1618734"/>
                <a:gd name="connsiteY27-208" fmla="*/ 95899 h 1986950"/>
                <a:gd name="connsiteX28-209" fmla="*/ 521266 w 1618734"/>
                <a:gd name="connsiteY28-210" fmla="*/ 0 h 1986950"/>
                <a:gd name="connsiteX29-211" fmla="*/ 982522 w 1618734"/>
                <a:gd name="connsiteY29-212" fmla="*/ 132872 h 1986950"/>
                <a:gd name="connsiteX30-213" fmla="*/ 1103719 w 1618734"/>
                <a:gd name="connsiteY30-214" fmla="*/ 502090 h 1986950"/>
                <a:gd name="connsiteX31-215" fmla="*/ 1060182 w 1618734"/>
                <a:gd name="connsiteY31-216" fmla="*/ 733150 h 1986950"/>
                <a:gd name="connsiteX32-217" fmla="*/ 907215 w 1618734"/>
                <a:gd name="connsiteY32-218" fmla="*/ 863089 h 1986950"/>
                <a:gd name="connsiteX33-219" fmla="*/ 1068419 w 1618734"/>
                <a:gd name="connsiteY33-220" fmla="*/ 982586 h 1986950"/>
                <a:gd name="connsiteX34-221" fmla="*/ 1121369 w 1618734"/>
                <a:gd name="connsiteY34-222" fmla="*/ 1371687 h 1986950"/>
                <a:gd name="connsiteX35-223" fmla="*/ 1069596 w 1618734"/>
                <a:gd name="connsiteY35-224" fmla="*/ 1724276 h 1986950"/>
                <a:gd name="connsiteX36-225" fmla="*/ 890742 w 1618734"/>
                <a:gd name="connsiteY36-226" fmla="*/ 1914998 h 1986950"/>
                <a:gd name="connsiteX37-227" fmla="*/ 1617943 w 1618734"/>
                <a:gd name="connsiteY37-228" fmla="*/ 1986950 h 1986950"/>
                <a:gd name="connsiteX0-229" fmla="*/ 564803 w 1617943"/>
                <a:gd name="connsiteY0-230" fmla="*/ 1980340 h 1986950"/>
                <a:gd name="connsiteX1-231" fmla="*/ 210037 w 1617943"/>
                <a:gd name="connsiteY1-232" fmla="*/ 1904444 h 1986950"/>
                <a:gd name="connsiteX2-233" fmla="*/ 40595 w 1617943"/>
                <a:gd name="connsiteY2-234" fmla="*/ 1718530 h 1986950"/>
                <a:gd name="connsiteX3-235" fmla="*/ 0 w 1617943"/>
                <a:gd name="connsiteY3-236" fmla="*/ 1336700 h 1986950"/>
                <a:gd name="connsiteX4-237" fmla="*/ 0 w 1617943"/>
                <a:gd name="connsiteY4-238" fmla="*/ 1186086 h 1986950"/>
                <a:gd name="connsiteX5-239" fmla="*/ 475376 w 1617943"/>
                <a:gd name="connsiteY5-240" fmla="*/ 1186086 h 1986950"/>
                <a:gd name="connsiteX6-241" fmla="*/ 475376 w 1617943"/>
                <a:gd name="connsiteY6-242" fmla="*/ 1495551 h 1986950"/>
                <a:gd name="connsiteX7-243" fmla="*/ 490085 w 1617943"/>
                <a:gd name="connsiteY7-244" fmla="*/ 1652636 h 1986950"/>
                <a:gd name="connsiteX8-245" fmla="*/ 555390 w 1617943"/>
                <a:gd name="connsiteY8-246" fmla="*/ 1686172 h 1986950"/>
                <a:gd name="connsiteX9-247" fmla="*/ 628344 w 1617943"/>
                <a:gd name="connsiteY9-248" fmla="*/ 1643811 h 1986950"/>
                <a:gd name="connsiteX10-249" fmla="*/ 645994 w 1617943"/>
                <a:gd name="connsiteY10-250" fmla="*/ 1422597 h 1986950"/>
                <a:gd name="connsiteX11-251" fmla="*/ 645994 w 1617943"/>
                <a:gd name="connsiteY11-252" fmla="*/ 1290810 h 1986950"/>
                <a:gd name="connsiteX12-253" fmla="*/ 621284 w 1617943"/>
                <a:gd name="connsiteY12-254" fmla="*/ 1130782 h 1986950"/>
                <a:gd name="connsiteX13-255" fmla="*/ 548330 w 1617943"/>
                <a:gd name="connsiteY13-256" fmla="*/ 1064300 h 1986950"/>
                <a:gd name="connsiteX14-257" fmla="*/ 361239 w 1617943"/>
                <a:gd name="connsiteY14-258" fmla="*/ 1046062 h 1986950"/>
                <a:gd name="connsiteX15-259" fmla="*/ 361239 w 1617943"/>
                <a:gd name="connsiteY15-260" fmla="*/ 769544 h 1986950"/>
                <a:gd name="connsiteX16-261" fmla="*/ 570687 w 1617943"/>
                <a:gd name="connsiteY16-262" fmla="*/ 756600 h 1986950"/>
                <a:gd name="connsiteX17-263" fmla="*/ 628344 w 1617943"/>
                <a:gd name="connsiteY17-264" fmla="*/ 700120 h 1986950"/>
                <a:gd name="connsiteX18-265" fmla="*/ 645994 w 1617943"/>
                <a:gd name="connsiteY18-266" fmla="*/ 563626 h 1986950"/>
                <a:gd name="connsiteX19-267" fmla="*/ 645994 w 1617943"/>
                <a:gd name="connsiteY19-268" fmla="*/ 457726 h 1986950"/>
                <a:gd name="connsiteX20-269" fmla="*/ 625402 w 1617943"/>
                <a:gd name="connsiteY20-270" fmla="*/ 325938 h 1986950"/>
                <a:gd name="connsiteX21-271" fmla="*/ 561273 w 1617943"/>
                <a:gd name="connsiteY21-272" fmla="*/ 294168 h 1986950"/>
                <a:gd name="connsiteX22-273" fmla="*/ 493615 w 1617943"/>
                <a:gd name="connsiteY22-274" fmla="*/ 327703 h 1986950"/>
                <a:gd name="connsiteX23-275" fmla="*/ 475376 w 1617943"/>
                <a:gd name="connsiteY23-276" fmla="*/ 470669 h 1986950"/>
                <a:gd name="connsiteX24-277" fmla="*/ 475376 w 1617943"/>
                <a:gd name="connsiteY24-278" fmla="*/ 627167 h 1986950"/>
                <a:gd name="connsiteX25-279" fmla="*/ 0 w 1617943"/>
                <a:gd name="connsiteY25-280" fmla="*/ 627167 h 1986950"/>
                <a:gd name="connsiteX26-281" fmla="*/ 0 w 1617943"/>
                <a:gd name="connsiteY26-282" fmla="*/ 464786 h 1986950"/>
                <a:gd name="connsiteX27-283" fmla="*/ 124728 w 1617943"/>
                <a:gd name="connsiteY27-284" fmla="*/ 95899 h 1986950"/>
                <a:gd name="connsiteX28-285" fmla="*/ 521266 w 1617943"/>
                <a:gd name="connsiteY28-286" fmla="*/ 0 h 1986950"/>
                <a:gd name="connsiteX29-287" fmla="*/ 982522 w 1617943"/>
                <a:gd name="connsiteY29-288" fmla="*/ 132872 h 1986950"/>
                <a:gd name="connsiteX30-289" fmla="*/ 1103719 w 1617943"/>
                <a:gd name="connsiteY30-290" fmla="*/ 502090 h 1986950"/>
                <a:gd name="connsiteX31-291" fmla="*/ 1060182 w 1617943"/>
                <a:gd name="connsiteY31-292" fmla="*/ 733150 h 1986950"/>
                <a:gd name="connsiteX32-293" fmla="*/ 907215 w 1617943"/>
                <a:gd name="connsiteY32-294" fmla="*/ 863089 h 1986950"/>
                <a:gd name="connsiteX33-295" fmla="*/ 1068419 w 1617943"/>
                <a:gd name="connsiteY33-296" fmla="*/ 982586 h 1986950"/>
                <a:gd name="connsiteX34-297" fmla="*/ 1121369 w 1617943"/>
                <a:gd name="connsiteY34-298" fmla="*/ 1371687 h 1986950"/>
                <a:gd name="connsiteX35-299" fmla="*/ 1069596 w 1617943"/>
                <a:gd name="connsiteY35-300" fmla="*/ 1724276 h 1986950"/>
                <a:gd name="connsiteX36-301" fmla="*/ 890742 w 1617943"/>
                <a:gd name="connsiteY36-302" fmla="*/ 1914998 h 1986950"/>
                <a:gd name="connsiteX37-303" fmla="*/ 1617943 w 1617943"/>
                <a:gd name="connsiteY37-304" fmla="*/ 1986950 h 1986950"/>
                <a:gd name="connsiteX0-305" fmla="*/ 564803 w 1656500"/>
                <a:gd name="connsiteY0-306" fmla="*/ 1980340 h 1980340"/>
                <a:gd name="connsiteX1-307" fmla="*/ 210037 w 1656500"/>
                <a:gd name="connsiteY1-308" fmla="*/ 1904444 h 1980340"/>
                <a:gd name="connsiteX2-309" fmla="*/ 40595 w 1656500"/>
                <a:gd name="connsiteY2-310" fmla="*/ 1718530 h 1980340"/>
                <a:gd name="connsiteX3-311" fmla="*/ 0 w 1656500"/>
                <a:gd name="connsiteY3-312" fmla="*/ 1336700 h 1980340"/>
                <a:gd name="connsiteX4-313" fmla="*/ 0 w 1656500"/>
                <a:gd name="connsiteY4-314" fmla="*/ 1186086 h 1980340"/>
                <a:gd name="connsiteX5-315" fmla="*/ 475376 w 1656500"/>
                <a:gd name="connsiteY5-316" fmla="*/ 1186086 h 1980340"/>
                <a:gd name="connsiteX6-317" fmla="*/ 475376 w 1656500"/>
                <a:gd name="connsiteY6-318" fmla="*/ 1495551 h 1980340"/>
                <a:gd name="connsiteX7-319" fmla="*/ 490085 w 1656500"/>
                <a:gd name="connsiteY7-320" fmla="*/ 1652636 h 1980340"/>
                <a:gd name="connsiteX8-321" fmla="*/ 555390 w 1656500"/>
                <a:gd name="connsiteY8-322" fmla="*/ 1686172 h 1980340"/>
                <a:gd name="connsiteX9-323" fmla="*/ 628344 w 1656500"/>
                <a:gd name="connsiteY9-324" fmla="*/ 1643811 h 1980340"/>
                <a:gd name="connsiteX10-325" fmla="*/ 645994 w 1656500"/>
                <a:gd name="connsiteY10-326" fmla="*/ 1422597 h 1980340"/>
                <a:gd name="connsiteX11-327" fmla="*/ 645994 w 1656500"/>
                <a:gd name="connsiteY11-328" fmla="*/ 1290810 h 1980340"/>
                <a:gd name="connsiteX12-329" fmla="*/ 621284 w 1656500"/>
                <a:gd name="connsiteY12-330" fmla="*/ 1130782 h 1980340"/>
                <a:gd name="connsiteX13-331" fmla="*/ 548330 w 1656500"/>
                <a:gd name="connsiteY13-332" fmla="*/ 1064300 h 1980340"/>
                <a:gd name="connsiteX14-333" fmla="*/ 361239 w 1656500"/>
                <a:gd name="connsiteY14-334" fmla="*/ 1046062 h 1980340"/>
                <a:gd name="connsiteX15-335" fmla="*/ 361239 w 1656500"/>
                <a:gd name="connsiteY15-336" fmla="*/ 769544 h 1980340"/>
                <a:gd name="connsiteX16-337" fmla="*/ 570687 w 1656500"/>
                <a:gd name="connsiteY16-338" fmla="*/ 756600 h 1980340"/>
                <a:gd name="connsiteX17-339" fmla="*/ 628344 w 1656500"/>
                <a:gd name="connsiteY17-340" fmla="*/ 700120 h 1980340"/>
                <a:gd name="connsiteX18-341" fmla="*/ 645994 w 1656500"/>
                <a:gd name="connsiteY18-342" fmla="*/ 563626 h 1980340"/>
                <a:gd name="connsiteX19-343" fmla="*/ 645994 w 1656500"/>
                <a:gd name="connsiteY19-344" fmla="*/ 457726 h 1980340"/>
                <a:gd name="connsiteX20-345" fmla="*/ 625402 w 1656500"/>
                <a:gd name="connsiteY20-346" fmla="*/ 325938 h 1980340"/>
                <a:gd name="connsiteX21-347" fmla="*/ 561273 w 1656500"/>
                <a:gd name="connsiteY21-348" fmla="*/ 294168 h 1980340"/>
                <a:gd name="connsiteX22-349" fmla="*/ 493615 w 1656500"/>
                <a:gd name="connsiteY22-350" fmla="*/ 327703 h 1980340"/>
                <a:gd name="connsiteX23-351" fmla="*/ 475376 w 1656500"/>
                <a:gd name="connsiteY23-352" fmla="*/ 470669 h 1980340"/>
                <a:gd name="connsiteX24-353" fmla="*/ 475376 w 1656500"/>
                <a:gd name="connsiteY24-354" fmla="*/ 627167 h 1980340"/>
                <a:gd name="connsiteX25-355" fmla="*/ 0 w 1656500"/>
                <a:gd name="connsiteY25-356" fmla="*/ 627167 h 1980340"/>
                <a:gd name="connsiteX26-357" fmla="*/ 0 w 1656500"/>
                <a:gd name="connsiteY26-358" fmla="*/ 464786 h 1980340"/>
                <a:gd name="connsiteX27-359" fmla="*/ 124728 w 1656500"/>
                <a:gd name="connsiteY27-360" fmla="*/ 95899 h 1980340"/>
                <a:gd name="connsiteX28-361" fmla="*/ 521266 w 1656500"/>
                <a:gd name="connsiteY28-362" fmla="*/ 0 h 1980340"/>
                <a:gd name="connsiteX29-363" fmla="*/ 982522 w 1656500"/>
                <a:gd name="connsiteY29-364" fmla="*/ 132872 h 1980340"/>
                <a:gd name="connsiteX30-365" fmla="*/ 1103719 w 1656500"/>
                <a:gd name="connsiteY30-366" fmla="*/ 502090 h 1980340"/>
                <a:gd name="connsiteX31-367" fmla="*/ 1060182 w 1656500"/>
                <a:gd name="connsiteY31-368" fmla="*/ 733150 h 1980340"/>
                <a:gd name="connsiteX32-369" fmla="*/ 907215 w 1656500"/>
                <a:gd name="connsiteY32-370" fmla="*/ 863089 h 1980340"/>
                <a:gd name="connsiteX33-371" fmla="*/ 1068419 w 1656500"/>
                <a:gd name="connsiteY33-372" fmla="*/ 982586 h 1980340"/>
                <a:gd name="connsiteX34-373" fmla="*/ 1121369 w 1656500"/>
                <a:gd name="connsiteY34-374" fmla="*/ 1371687 h 1980340"/>
                <a:gd name="connsiteX35-375" fmla="*/ 1069596 w 1656500"/>
                <a:gd name="connsiteY35-376" fmla="*/ 1724276 h 1980340"/>
                <a:gd name="connsiteX36-377" fmla="*/ 890742 w 1656500"/>
                <a:gd name="connsiteY36-378" fmla="*/ 1914998 h 1980340"/>
                <a:gd name="connsiteX37-379" fmla="*/ 1656500 w 1656500"/>
                <a:gd name="connsiteY37-380" fmla="*/ 1926362 h 1980340"/>
                <a:gd name="connsiteX0-381" fmla="*/ 564803 w 1656500"/>
                <a:gd name="connsiteY0-382" fmla="*/ 1980340 h 1980340"/>
                <a:gd name="connsiteX1-383" fmla="*/ 210037 w 1656500"/>
                <a:gd name="connsiteY1-384" fmla="*/ 1904444 h 1980340"/>
                <a:gd name="connsiteX2-385" fmla="*/ 40595 w 1656500"/>
                <a:gd name="connsiteY2-386" fmla="*/ 1718530 h 1980340"/>
                <a:gd name="connsiteX3-387" fmla="*/ 0 w 1656500"/>
                <a:gd name="connsiteY3-388" fmla="*/ 1336700 h 1980340"/>
                <a:gd name="connsiteX4-389" fmla="*/ 0 w 1656500"/>
                <a:gd name="connsiteY4-390" fmla="*/ 1186086 h 1980340"/>
                <a:gd name="connsiteX5-391" fmla="*/ 475376 w 1656500"/>
                <a:gd name="connsiteY5-392" fmla="*/ 1186086 h 1980340"/>
                <a:gd name="connsiteX6-393" fmla="*/ 475376 w 1656500"/>
                <a:gd name="connsiteY6-394" fmla="*/ 1495551 h 1980340"/>
                <a:gd name="connsiteX7-395" fmla="*/ 490085 w 1656500"/>
                <a:gd name="connsiteY7-396" fmla="*/ 1652636 h 1980340"/>
                <a:gd name="connsiteX8-397" fmla="*/ 555390 w 1656500"/>
                <a:gd name="connsiteY8-398" fmla="*/ 1686172 h 1980340"/>
                <a:gd name="connsiteX9-399" fmla="*/ 628344 w 1656500"/>
                <a:gd name="connsiteY9-400" fmla="*/ 1643811 h 1980340"/>
                <a:gd name="connsiteX10-401" fmla="*/ 645994 w 1656500"/>
                <a:gd name="connsiteY10-402" fmla="*/ 1422597 h 1980340"/>
                <a:gd name="connsiteX11-403" fmla="*/ 645994 w 1656500"/>
                <a:gd name="connsiteY11-404" fmla="*/ 1290810 h 1980340"/>
                <a:gd name="connsiteX12-405" fmla="*/ 621284 w 1656500"/>
                <a:gd name="connsiteY12-406" fmla="*/ 1130782 h 1980340"/>
                <a:gd name="connsiteX13-407" fmla="*/ 548330 w 1656500"/>
                <a:gd name="connsiteY13-408" fmla="*/ 1064300 h 1980340"/>
                <a:gd name="connsiteX14-409" fmla="*/ 361239 w 1656500"/>
                <a:gd name="connsiteY14-410" fmla="*/ 1046062 h 1980340"/>
                <a:gd name="connsiteX15-411" fmla="*/ 361239 w 1656500"/>
                <a:gd name="connsiteY15-412" fmla="*/ 769544 h 1980340"/>
                <a:gd name="connsiteX16-413" fmla="*/ 570687 w 1656500"/>
                <a:gd name="connsiteY16-414" fmla="*/ 756600 h 1980340"/>
                <a:gd name="connsiteX17-415" fmla="*/ 628344 w 1656500"/>
                <a:gd name="connsiteY17-416" fmla="*/ 700120 h 1980340"/>
                <a:gd name="connsiteX18-417" fmla="*/ 645994 w 1656500"/>
                <a:gd name="connsiteY18-418" fmla="*/ 563626 h 1980340"/>
                <a:gd name="connsiteX19-419" fmla="*/ 645994 w 1656500"/>
                <a:gd name="connsiteY19-420" fmla="*/ 457726 h 1980340"/>
                <a:gd name="connsiteX20-421" fmla="*/ 625402 w 1656500"/>
                <a:gd name="connsiteY20-422" fmla="*/ 325938 h 1980340"/>
                <a:gd name="connsiteX21-423" fmla="*/ 561273 w 1656500"/>
                <a:gd name="connsiteY21-424" fmla="*/ 294168 h 1980340"/>
                <a:gd name="connsiteX22-425" fmla="*/ 493615 w 1656500"/>
                <a:gd name="connsiteY22-426" fmla="*/ 327703 h 1980340"/>
                <a:gd name="connsiteX23-427" fmla="*/ 475376 w 1656500"/>
                <a:gd name="connsiteY23-428" fmla="*/ 470669 h 1980340"/>
                <a:gd name="connsiteX24-429" fmla="*/ 475376 w 1656500"/>
                <a:gd name="connsiteY24-430" fmla="*/ 627167 h 1980340"/>
                <a:gd name="connsiteX25-431" fmla="*/ 0 w 1656500"/>
                <a:gd name="connsiteY25-432" fmla="*/ 627167 h 1980340"/>
                <a:gd name="connsiteX26-433" fmla="*/ 0 w 1656500"/>
                <a:gd name="connsiteY26-434" fmla="*/ 464786 h 1980340"/>
                <a:gd name="connsiteX27-435" fmla="*/ 124728 w 1656500"/>
                <a:gd name="connsiteY27-436" fmla="*/ 95899 h 1980340"/>
                <a:gd name="connsiteX28-437" fmla="*/ 521266 w 1656500"/>
                <a:gd name="connsiteY28-438" fmla="*/ 0 h 1980340"/>
                <a:gd name="connsiteX29-439" fmla="*/ 982522 w 1656500"/>
                <a:gd name="connsiteY29-440" fmla="*/ 132872 h 1980340"/>
                <a:gd name="connsiteX30-441" fmla="*/ 1103719 w 1656500"/>
                <a:gd name="connsiteY30-442" fmla="*/ 502090 h 1980340"/>
                <a:gd name="connsiteX31-443" fmla="*/ 1060182 w 1656500"/>
                <a:gd name="connsiteY31-444" fmla="*/ 733150 h 1980340"/>
                <a:gd name="connsiteX32-445" fmla="*/ 907215 w 1656500"/>
                <a:gd name="connsiteY32-446" fmla="*/ 863089 h 1980340"/>
                <a:gd name="connsiteX33-447" fmla="*/ 1068419 w 1656500"/>
                <a:gd name="connsiteY33-448" fmla="*/ 982586 h 1980340"/>
                <a:gd name="connsiteX34-449" fmla="*/ 1121369 w 1656500"/>
                <a:gd name="connsiteY34-450" fmla="*/ 1371687 h 1980340"/>
                <a:gd name="connsiteX35-451" fmla="*/ 1069596 w 1656500"/>
                <a:gd name="connsiteY35-452" fmla="*/ 1724276 h 1980340"/>
                <a:gd name="connsiteX36-453" fmla="*/ 890742 w 1656500"/>
                <a:gd name="connsiteY36-454" fmla="*/ 1914998 h 1980340"/>
                <a:gd name="connsiteX37-455" fmla="*/ 1656500 w 1656500"/>
                <a:gd name="connsiteY37-456" fmla="*/ 1926362 h 1980340"/>
                <a:gd name="connsiteX0-457" fmla="*/ 564803 w 1684040"/>
                <a:gd name="connsiteY0-458" fmla="*/ 1980340 h 1980340"/>
                <a:gd name="connsiteX1-459" fmla="*/ 210037 w 1684040"/>
                <a:gd name="connsiteY1-460" fmla="*/ 1904444 h 1980340"/>
                <a:gd name="connsiteX2-461" fmla="*/ 40595 w 1684040"/>
                <a:gd name="connsiteY2-462" fmla="*/ 1718530 h 1980340"/>
                <a:gd name="connsiteX3-463" fmla="*/ 0 w 1684040"/>
                <a:gd name="connsiteY3-464" fmla="*/ 1336700 h 1980340"/>
                <a:gd name="connsiteX4-465" fmla="*/ 0 w 1684040"/>
                <a:gd name="connsiteY4-466" fmla="*/ 1186086 h 1980340"/>
                <a:gd name="connsiteX5-467" fmla="*/ 475376 w 1684040"/>
                <a:gd name="connsiteY5-468" fmla="*/ 1186086 h 1980340"/>
                <a:gd name="connsiteX6-469" fmla="*/ 475376 w 1684040"/>
                <a:gd name="connsiteY6-470" fmla="*/ 1495551 h 1980340"/>
                <a:gd name="connsiteX7-471" fmla="*/ 490085 w 1684040"/>
                <a:gd name="connsiteY7-472" fmla="*/ 1652636 h 1980340"/>
                <a:gd name="connsiteX8-473" fmla="*/ 555390 w 1684040"/>
                <a:gd name="connsiteY8-474" fmla="*/ 1686172 h 1980340"/>
                <a:gd name="connsiteX9-475" fmla="*/ 628344 w 1684040"/>
                <a:gd name="connsiteY9-476" fmla="*/ 1643811 h 1980340"/>
                <a:gd name="connsiteX10-477" fmla="*/ 645994 w 1684040"/>
                <a:gd name="connsiteY10-478" fmla="*/ 1422597 h 1980340"/>
                <a:gd name="connsiteX11-479" fmla="*/ 645994 w 1684040"/>
                <a:gd name="connsiteY11-480" fmla="*/ 1290810 h 1980340"/>
                <a:gd name="connsiteX12-481" fmla="*/ 621284 w 1684040"/>
                <a:gd name="connsiteY12-482" fmla="*/ 1130782 h 1980340"/>
                <a:gd name="connsiteX13-483" fmla="*/ 548330 w 1684040"/>
                <a:gd name="connsiteY13-484" fmla="*/ 1064300 h 1980340"/>
                <a:gd name="connsiteX14-485" fmla="*/ 361239 w 1684040"/>
                <a:gd name="connsiteY14-486" fmla="*/ 1046062 h 1980340"/>
                <a:gd name="connsiteX15-487" fmla="*/ 361239 w 1684040"/>
                <a:gd name="connsiteY15-488" fmla="*/ 769544 h 1980340"/>
                <a:gd name="connsiteX16-489" fmla="*/ 570687 w 1684040"/>
                <a:gd name="connsiteY16-490" fmla="*/ 756600 h 1980340"/>
                <a:gd name="connsiteX17-491" fmla="*/ 628344 w 1684040"/>
                <a:gd name="connsiteY17-492" fmla="*/ 700120 h 1980340"/>
                <a:gd name="connsiteX18-493" fmla="*/ 645994 w 1684040"/>
                <a:gd name="connsiteY18-494" fmla="*/ 563626 h 1980340"/>
                <a:gd name="connsiteX19-495" fmla="*/ 645994 w 1684040"/>
                <a:gd name="connsiteY19-496" fmla="*/ 457726 h 1980340"/>
                <a:gd name="connsiteX20-497" fmla="*/ 625402 w 1684040"/>
                <a:gd name="connsiteY20-498" fmla="*/ 325938 h 1980340"/>
                <a:gd name="connsiteX21-499" fmla="*/ 561273 w 1684040"/>
                <a:gd name="connsiteY21-500" fmla="*/ 294168 h 1980340"/>
                <a:gd name="connsiteX22-501" fmla="*/ 493615 w 1684040"/>
                <a:gd name="connsiteY22-502" fmla="*/ 327703 h 1980340"/>
                <a:gd name="connsiteX23-503" fmla="*/ 475376 w 1684040"/>
                <a:gd name="connsiteY23-504" fmla="*/ 470669 h 1980340"/>
                <a:gd name="connsiteX24-505" fmla="*/ 475376 w 1684040"/>
                <a:gd name="connsiteY24-506" fmla="*/ 627167 h 1980340"/>
                <a:gd name="connsiteX25-507" fmla="*/ 0 w 1684040"/>
                <a:gd name="connsiteY25-508" fmla="*/ 627167 h 1980340"/>
                <a:gd name="connsiteX26-509" fmla="*/ 0 w 1684040"/>
                <a:gd name="connsiteY26-510" fmla="*/ 464786 h 1980340"/>
                <a:gd name="connsiteX27-511" fmla="*/ 124728 w 1684040"/>
                <a:gd name="connsiteY27-512" fmla="*/ 95899 h 1980340"/>
                <a:gd name="connsiteX28-513" fmla="*/ 521266 w 1684040"/>
                <a:gd name="connsiteY28-514" fmla="*/ 0 h 1980340"/>
                <a:gd name="connsiteX29-515" fmla="*/ 982522 w 1684040"/>
                <a:gd name="connsiteY29-516" fmla="*/ 132872 h 1980340"/>
                <a:gd name="connsiteX30-517" fmla="*/ 1103719 w 1684040"/>
                <a:gd name="connsiteY30-518" fmla="*/ 502090 h 1980340"/>
                <a:gd name="connsiteX31-519" fmla="*/ 1060182 w 1684040"/>
                <a:gd name="connsiteY31-520" fmla="*/ 733150 h 1980340"/>
                <a:gd name="connsiteX32-521" fmla="*/ 907215 w 1684040"/>
                <a:gd name="connsiteY32-522" fmla="*/ 863089 h 1980340"/>
                <a:gd name="connsiteX33-523" fmla="*/ 1068419 w 1684040"/>
                <a:gd name="connsiteY33-524" fmla="*/ 982586 h 1980340"/>
                <a:gd name="connsiteX34-525" fmla="*/ 1121369 w 1684040"/>
                <a:gd name="connsiteY34-526" fmla="*/ 1371687 h 1980340"/>
                <a:gd name="connsiteX35-527" fmla="*/ 1069596 w 1684040"/>
                <a:gd name="connsiteY35-528" fmla="*/ 1724276 h 1980340"/>
                <a:gd name="connsiteX36-529" fmla="*/ 890742 w 1684040"/>
                <a:gd name="connsiteY36-530" fmla="*/ 1914998 h 1980340"/>
                <a:gd name="connsiteX37-531" fmla="*/ 1684040 w 1684040"/>
                <a:gd name="connsiteY37-532" fmla="*/ 1948394 h 1980340"/>
                <a:gd name="connsiteX0-533" fmla="*/ 21144 w 2440282"/>
                <a:gd name="connsiteY0-534" fmla="*/ 1952799 h 1952799"/>
                <a:gd name="connsiteX1-535" fmla="*/ 966279 w 2440282"/>
                <a:gd name="connsiteY1-536" fmla="*/ 1904444 h 1952799"/>
                <a:gd name="connsiteX2-537" fmla="*/ 796837 w 2440282"/>
                <a:gd name="connsiteY2-538" fmla="*/ 1718530 h 1952799"/>
                <a:gd name="connsiteX3-539" fmla="*/ 756242 w 2440282"/>
                <a:gd name="connsiteY3-540" fmla="*/ 1336700 h 1952799"/>
                <a:gd name="connsiteX4-541" fmla="*/ 756242 w 2440282"/>
                <a:gd name="connsiteY4-542" fmla="*/ 1186086 h 1952799"/>
                <a:gd name="connsiteX5-543" fmla="*/ 1231618 w 2440282"/>
                <a:gd name="connsiteY5-544" fmla="*/ 1186086 h 1952799"/>
                <a:gd name="connsiteX6-545" fmla="*/ 1231618 w 2440282"/>
                <a:gd name="connsiteY6-546" fmla="*/ 1495551 h 1952799"/>
                <a:gd name="connsiteX7-547" fmla="*/ 1246327 w 2440282"/>
                <a:gd name="connsiteY7-548" fmla="*/ 1652636 h 1952799"/>
                <a:gd name="connsiteX8-549" fmla="*/ 1311632 w 2440282"/>
                <a:gd name="connsiteY8-550" fmla="*/ 1686172 h 1952799"/>
                <a:gd name="connsiteX9-551" fmla="*/ 1384586 w 2440282"/>
                <a:gd name="connsiteY9-552" fmla="*/ 1643811 h 1952799"/>
                <a:gd name="connsiteX10-553" fmla="*/ 1402236 w 2440282"/>
                <a:gd name="connsiteY10-554" fmla="*/ 1422597 h 1952799"/>
                <a:gd name="connsiteX11-555" fmla="*/ 1402236 w 2440282"/>
                <a:gd name="connsiteY11-556" fmla="*/ 1290810 h 1952799"/>
                <a:gd name="connsiteX12-557" fmla="*/ 1377526 w 2440282"/>
                <a:gd name="connsiteY12-558" fmla="*/ 1130782 h 1952799"/>
                <a:gd name="connsiteX13-559" fmla="*/ 1304572 w 2440282"/>
                <a:gd name="connsiteY13-560" fmla="*/ 1064300 h 1952799"/>
                <a:gd name="connsiteX14-561" fmla="*/ 1117481 w 2440282"/>
                <a:gd name="connsiteY14-562" fmla="*/ 1046062 h 1952799"/>
                <a:gd name="connsiteX15-563" fmla="*/ 1117481 w 2440282"/>
                <a:gd name="connsiteY15-564" fmla="*/ 769544 h 1952799"/>
                <a:gd name="connsiteX16-565" fmla="*/ 1326929 w 2440282"/>
                <a:gd name="connsiteY16-566" fmla="*/ 756600 h 1952799"/>
                <a:gd name="connsiteX17-567" fmla="*/ 1384586 w 2440282"/>
                <a:gd name="connsiteY17-568" fmla="*/ 700120 h 1952799"/>
                <a:gd name="connsiteX18-569" fmla="*/ 1402236 w 2440282"/>
                <a:gd name="connsiteY18-570" fmla="*/ 563626 h 1952799"/>
                <a:gd name="connsiteX19-571" fmla="*/ 1402236 w 2440282"/>
                <a:gd name="connsiteY19-572" fmla="*/ 457726 h 1952799"/>
                <a:gd name="connsiteX20-573" fmla="*/ 1381644 w 2440282"/>
                <a:gd name="connsiteY20-574" fmla="*/ 325938 h 1952799"/>
                <a:gd name="connsiteX21-575" fmla="*/ 1317515 w 2440282"/>
                <a:gd name="connsiteY21-576" fmla="*/ 294168 h 1952799"/>
                <a:gd name="connsiteX22-577" fmla="*/ 1249857 w 2440282"/>
                <a:gd name="connsiteY22-578" fmla="*/ 327703 h 1952799"/>
                <a:gd name="connsiteX23-579" fmla="*/ 1231618 w 2440282"/>
                <a:gd name="connsiteY23-580" fmla="*/ 470669 h 1952799"/>
                <a:gd name="connsiteX24-581" fmla="*/ 1231618 w 2440282"/>
                <a:gd name="connsiteY24-582" fmla="*/ 627167 h 1952799"/>
                <a:gd name="connsiteX25-583" fmla="*/ 756242 w 2440282"/>
                <a:gd name="connsiteY25-584" fmla="*/ 627167 h 1952799"/>
                <a:gd name="connsiteX26-585" fmla="*/ 756242 w 2440282"/>
                <a:gd name="connsiteY26-586" fmla="*/ 464786 h 1952799"/>
                <a:gd name="connsiteX27-587" fmla="*/ 880970 w 2440282"/>
                <a:gd name="connsiteY27-588" fmla="*/ 95899 h 1952799"/>
                <a:gd name="connsiteX28-589" fmla="*/ 1277508 w 2440282"/>
                <a:gd name="connsiteY28-590" fmla="*/ 0 h 1952799"/>
                <a:gd name="connsiteX29-591" fmla="*/ 1738764 w 2440282"/>
                <a:gd name="connsiteY29-592" fmla="*/ 132872 h 1952799"/>
                <a:gd name="connsiteX30-593" fmla="*/ 1859961 w 2440282"/>
                <a:gd name="connsiteY30-594" fmla="*/ 502090 h 1952799"/>
                <a:gd name="connsiteX31-595" fmla="*/ 1816424 w 2440282"/>
                <a:gd name="connsiteY31-596" fmla="*/ 733150 h 1952799"/>
                <a:gd name="connsiteX32-597" fmla="*/ 1663457 w 2440282"/>
                <a:gd name="connsiteY32-598" fmla="*/ 863089 h 1952799"/>
                <a:gd name="connsiteX33-599" fmla="*/ 1824661 w 2440282"/>
                <a:gd name="connsiteY33-600" fmla="*/ 982586 h 1952799"/>
                <a:gd name="connsiteX34-601" fmla="*/ 1877611 w 2440282"/>
                <a:gd name="connsiteY34-602" fmla="*/ 1371687 h 1952799"/>
                <a:gd name="connsiteX35-603" fmla="*/ 1825838 w 2440282"/>
                <a:gd name="connsiteY35-604" fmla="*/ 1724276 h 1952799"/>
                <a:gd name="connsiteX36-605" fmla="*/ 1646984 w 2440282"/>
                <a:gd name="connsiteY36-606" fmla="*/ 1914998 h 1952799"/>
                <a:gd name="connsiteX37-607" fmla="*/ 2440282 w 2440282"/>
                <a:gd name="connsiteY37-608" fmla="*/ 1948394 h 1952799"/>
                <a:gd name="connsiteX0-609" fmla="*/ 0 w 2419138"/>
                <a:gd name="connsiteY0-610" fmla="*/ 1952799 h 1952799"/>
                <a:gd name="connsiteX1-611" fmla="*/ 945135 w 2419138"/>
                <a:gd name="connsiteY1-612" fmla="*/ 1904444 h 1952799"/>
                <a:gd name="connsiteX2-613" fmla="*/ 775693 w 2419138"/>
                <a:gd name="connsiteY2-614" fmla="*/ 1718530 h 1952799"/>
                <a:gd name="connsiteX3-615" fmla="*/ 735098 w 2419138"/>
                <a:gd name="connsiteY3-616" fmla="*/ 1336700 h 1952799"/>
                <a:gd name="connsiteX4-617" fmla="*/ 735098 w 2419138"/>
                <a:gd name="connsiteY4-618" fmla="*/ 1186086 h 1952799"/>
                <a:gd name="connsiteX5-619" fmla="*/ 1210474 w 2419138"/>
                <a:gd name="connsiteY5-620" fmla="*/ 1186086 h 1952799"/>
                <a:gd name="connsiteX6-621" fmla="*/ 1210474 w 2419138"/>
                <a:gd name="connsiteY6-622" fmla="*/ 1495551 h 1952799"/>
                <a:gd name="connsiteX7-623" fmla="*/ 1225183 w 2419138"/>
                <a:gd name="connsiteY7-624" fmla="*/ 1652636 h 1952799"/>
                <a:gd name="connsiteX8-625" fmla="*/ 1290488 w 2419138"/>
                <a:gd name="connsiteY8-626" fmla="*/ 1686172 h 1952799"/>
                <a:gd name="connsiteX9-627" fmla="*/ 1363442 w 2419138"/>
                <a:gd name="connsiteY9-628" fmla="*/ 1643811 h 1952799"/>
                <a:gd name="connsiteX10-629" fmla="*/ 1381092 w 2419138"/>
                <a:gd name="connsiteY10-630" fmla="*/ 1422597 h 1952799"/>
                <a:gd name="connsiteX11-631" fmla="*/ 1381092 w 2419138"/>
                <a:gd name="connsiteY11-632" fmla="*/ 1290810 h 1952799"/>
                <a:gd name="connsiteX12-633" fmla="*/ 1356382 w 2419138"/>
                <a:gd name="connsiteY12-634" fmla="*/ 1130782 h 1952799"/>
                <a:gd name="connsiteX13-635" fmla="*/ 1283428 w 2419138"/>
                <a:gd name="connsiteY13-636" fmla="*/ 1064300 h 1952799"/>
                <a:gd name="connsiteX14-637" fmla="*/ 1096337 w 2419138"/>
                <a:gd name="connsiteY14-638" fmla="*/ 1046062 h 1952799"/>
                <a:gd name="connsiteX15-639" fmla="*/ 1096337 w 2419138"/>
                <a:gd name="connsiteY15-640" fmla="*/ 769544 h 1952799"/>
                <a:gd name="connsiteX16-641" fmla="*/ 1305785 w 2419138"/>
                <a:gd name="connsiteY16-642" fmla="*/ 756600 h 1952799"/>
                <a:gd name="connsiteX17-643" fmla="*/ 1363442 w 2419138"/>
                <a:gd name="connsiteY17-644" fmla="*/ 700120 h 1952799"/>
                <a:gd name="connsiteX18-645" fmla="*/ 1381092 w 2419138"/>
                <a:gd name="connsiteY18-646" fmla="*/ 563626 h 1952799"/>
                <a:gd name="connsiteX19-647" fmla="*/ 1381092 w 2419138"/>
                <a:gd name="connsiteY19-648" fmla="*/ 457726 h 1952799"/>
                <a:gd name="connsiteX20-649" fmla="*/ 1360500 w 2419138"/>
                <a:gd name="connsiteY20-650" fmla="*/ 325938 h 1952799"/>
                <a:gd name="connsiteX21-651" fmla="*/ 1296371 w 2419138"/>
                <a:gd name="connsiteY21-652" fmla="*/ 294168 h 1952799"/>
                <a:gd name="connsiteX22-653" fmla="*/ 1228713 w 2419138"/>
                <a:gd name="connsiteY22-654" fmla="*/ 327703 h 1952799"/>
                <a:gd name="connsiteX23-655" fmla="*/ 1210474 w 2419138"/>
                <a:gd name="connsiteY23-656" fmla="*/ 470669 h 1952799"/>
                <a:gd name="connsiteX24-657" fmla="*/ 1210474 w 2419138"/>
                <a:gd name="connsiteY24-658" fmla="*/ 627167 h 1952799"/>
                <a:gd name="connsiteX25-659" fmla="*/ 735098 w 2419138"/>
                <a:gd name="connsiteY25-660" fmla="*/ 627167 h 1952799"/>
                <a:gd name="connsiteX26-661" fmla="*/ 735098 w 2419138"/>
                <a:gd name="connsiteY26-662" fmla="*/ 464786 h 1952799"/>
                <a:gd name="connsiteX27-663" fmla="*/ 859826 w 2419138"/>
                <a:gd name="connsiteY27-664" fmla="*/ 95899 h 1952799"/>
                <a:gd name="connsiteX28-665" fmla="*/ 1256364 w 2419138"/>
                <a:gd name="connsiteY28-666" fmla="*/ 0 h 1952799"/>
                <a:gd name="connsiteX29-667" fmla="*/ 1717620 w 2419138"/>
                <a:gd name="connsiteY29-668" fmla="*/ 132872 h 1952799"/>
                <a:gd name="connsiteX30-669" fmla="*/ 1838817 w 2419138"/>
                <a:gd name="connsiteY30-670" fmla="*/ 502090 h 1952799"/>
                <a:gd name="connsiteX31-671" fmla="*/ 1795280 w 2419138"/>
                <a:gd name="connsiteY31-672" fmla="*/ 733150 h 1952799"/>
                <a:gd name="connsiteX32-673" fmla="*/ 1642313 w 2419138"/>
                <a:gd name="connsiteY32-674" fmla="*/ 863089 h 1952799"/>
                <a:gd name="connsiteX33-675" fmla="*/ 1803517 w 2419138"/>
                <a:gd name="connsiteY33-676" fmla="*/ 982586 h 1952799"/>
                <a:gd name="connsiteX34-677" fmla="*/ 1856467 w 2419138"/>
                <a:gd name="connsiteY34-678" fmla="*/ 1371687 h 1952799"/>
                <a:gd name="connsiteX35-679" fmla="*/ 1804694 w 2419138"/>
                <a:gd name="connsiteY35-680" fmla="*/ 1724276 h 1952799"/>
                <a:gd name="connsiteX36-681" fmla="*/ 1625840 w 2419138"/>
                <a:gd name="connsiteY36-682" fmla="*/ 1914998 h 1952799"/>
                <a:gd name="connsiteX37-683" fmla="*/ 2419138 w 2419138"/>
                <a:gd name="connsiteY37-684" fmla="*/ 1948394 h 1952799"/>
                <a:gd name="connsiteX0-685" fmla="*/ 0 w 2446678"/>
                <a:gd name="connsiteY0-686" fmla="*/ 1919751 h 1948394"/>
                <a:gd name="connsiteX1-687" fmla="*/ 972675 w 2446678"/>
                <a:gd name="connsiteY1-688" fmla="*/ 1904444 h 1948394"/>
                <a:gd name="connsiteX2-689" fmla="*/ 803233 w 2446678"/>
                <a:gd name="connsiteY2-690" fmla="*/ 1718530 h 1948394"/>
                <a:gd name="connsiteX3-691" fmla="*/ 762638 w 2446678"/>
                <a:gd name="connsiteY3-692" fmla="*/ 1336700 h 1948394"/>
                <a:gd name="connsiteX4-693" fmla="*/ 762638 w 2446678"/>
                <a:gd name="connsiteY4-694" fmla="*/ 1186086 h 1948394"/>
                <a:gd name="connsiteX5-695" fmla="*/ 1238014 w 2446678"/>
                <a:gd name="connsiteY5-696" fmla="*/ 1186086 h 1948394"/>
                <a:gd name="connsiteX6-697" fmla="*/ 1238014 w 2446678"/>
                <a:gd name="connsiteY6-698" fmla="*/ 1495551 h 1948394"/>
                <a:gd name="connsiteX7-699" fmla="*/ 1252723 w 2446678"/>
                <a:gd name="connsiteY7-700" fmla="*/ 1652636 h 1948394"/>
                <a:gd name="connsiteX8-701" fmla="*/ 1318028 w 2446678"/>
                <a:gd name="connsiteY8-702" fmla="*/ 1686172 h 1948394"/>
                <a:gd name="connsiteX9-703" fmla="*/ 1390982 w 2446678"/>
                <a:gd name="connsiteY9-704" fmla="*/ 1643811 h 1948394"/>
                <a:gd name="connsiteX10-705" fmla="*/ 1408632 w 2446678"/>
                <a:gd name="connsiteY10-706" fmla="*/ 1422597 h 1948394"/>
                <a:gd name="connsiteX11-707" fmla="*/ 1408632 w 2446678"/>
                <a:gd name="connsiteY11-708" fmla="*/ 1290810 h 1948394"/>
                <a:gd name="connsiteX12-709" fmla="*/ 1383922 w 2446678"/>
                <a:gd name="connsiteY12-710" fmla="*/ 1130782 h 1948394"/>
                <a:gd name="connsiteX13-711" fmla="*/ 1310968 w 2446678"/>
                <a:gd name="connsiteY13-712" fmla="*/ 1064300 h 1948394"/>
                <a:gd name="connsiteX14-713" fmla="*/ 1123877 w 2446678"/>
                <a:gd name="connsiteY14-714" fmla="*/ 1046062 h 1948394"/>
                <a:gd name="connsiteX15-715" fmla="*/ 1123877 w 2446678"/>
                <a:gd name="connsiteY15-716" fmla="*/ 769544 h 1948394"/>
                <a:gd name="connsiteX16-717" fmla="*/ 1333325 w 2446678"/>
                <a:gd name="connsiteY16-718" fmla="*/ 756600 h 1948394"/>
                <a:gd name="connsiteX17-719" fmla="*/ 1390982 w 2446678"/>
                <a:gd name="connsiteY17-720" fmla="*/ 700120 h 1948394"/>
                <a:gd name="connsiteX18-721" fmla="*/ 1408632 w 2446678"/>
                <a:gd name="connsiteY18-722" fmla="*/ 563626 h 1948394"/>
                <a:gd name="connsiteX19-723" fmla="*/ 1408632 w 2446678"/>
                <a:gd name="connsiteY19-724" fmla="*/ 457726 h 1948394"/>
                <a:gd name="connsiteX20-725" fmla="*/ 1388040 w 2446678"/>
                <a:gd name="connsiteY20-726" fmla="*/ 325938 h 1948394"/>
                <a:gd name="connsiteX21-727" fmla="*/ 1323911 w 2446678"/>
                <a:gd name="connsiteY21-728" fmla="*/ 294168 h 1948394"/>
                <a:gd name="connsiteX22-729" fmla="*/ 1256253 w 2446678"/>
                <a:gd name="connsiteY22-730" fmla="*/ 327703 h 1948394"/>
                <a:gd name="connsiteX23-731" fmla="*/ 1238014 w 2446678"/>
                <a:gd name="connsiteY23-732" fmla="*/ 470669 h 1948394"/>
                <a:gd name="connsiteX24-733" fmla="*/ 1238014 w 2446678"/>
                <a:gd name="connsiteY24-734" fmla="*/ 627167 h 1948394"/>
                <a:gd name="connsiteX25-735" fmla="*/ 762638 w 2446678"/>
                <a:gd name="connsiteY25-736" fmla="*/ 627167 h 1948394"/>
                <a:gd name="connsiteX26-737" fmla="*/ 762638 w 2446678"/>
                <a:gd name="connsiteY26-738" fmla="*/ 464786 h 1948394"/>
                <a:gd name="connsiteX27-739" fmla="*/ 887366 w 2446678"/>
                <a:gd name="connsiteY27-740" fmla="*/ 95899 h 1948394"/>
                <a:gd name="connsiteX28-741" fmla="*/ 1283904 w 2446678"/>
                <a:gd name="connsiteY28-742" fmla="*/ 0 h 1948394"/>
                <a:gd name="connsiteX29-743" fmla="*/ 1745160 w 2446678"/>
                <a:gd name="connsiteY29-744" fmla="*/ 132872 h 1948394"/>
                <a:gd name="connsiteX30-745" fmla="*/ 1866357 w 2446678"/>
                <a:gd name="connsiteY30-746" fmla="*/ 502090 h 1948394"/>
                <a:gd name="connsiteX31-747" fmla="*/ 1822820 w 2446678"/>
                <a:gd name="connsiteY31-748" fmla="*/ 733150 h 1948394"/>
                <a:gd name="connsiteX32-749" fmla="*/ 1669853 w 2446678"/>
                <a:gd name="connsiteY32-750" fmla="*/ 863089 h 1948394"/>
                <a:gd name="connsiteX33-751" fmla="*/ 1831057 w 2446678"/>
                <a:gd name="connsiteY33-752" fmla="*/ 982586 h 1948394"/>
                <a:gd name="connsiteX34-753" fmla="*/ 1884007 w 2446678"/>
                <a:gd name="connsiteY34-754" fmla="*/ 1371687 h 1948394"/>
                <a:gd name="connsiteX35-755" fmla="*/ 1832234 w 2446678"/>
                <a:gd name="connsiteY35-756" fmla="*/ 1724276 h 1948394"/>
                <a:gd name="connsiteX36-757" fmla="*/ 1653380 w 2446678"/>
                <a:gd name="connsiteY36-758" fmla="*/ 1914998 h 1948394"/>
                <a:gd name="connsiteX37-759" fmla="*/ 2446678 w 2446678"/>
                <a:gd name="connsiteY37-760" fmla="*/ 1948394 h 1948394"/>
                <a:gd name="connsiteX0-761" fmla="*/ 0 w 2516447"/>
                <a:gd name="connsiteY0-762" fmla="*/ 1908735 h 1948394"/>
                <a:gd name="connsiteX1-763" fmla="*/ 1042444 w 2516447"/>
                <a:gd name="connsiteY1-764" fmla="*/ 1904444 h 1948394"/>
                <a:gd name="connsiteX2-765" fmla="*/ 873002 w 2516447"/>
                <a:gd name="connsiteY2-766" fmla="*/ 1718530 h 1948394"/>
                <a:gd name="connsiteX3-767" fmla="*/ 832407 w 2516447"/>
                <a:gd name="connsiteY3-768" fmla="*/ 1336700 h 1948394"/>
                <a:gd name="connsiteX4-769" fmla="*/ 832407 w 2516447"/>
                <a:gd name="connsiteY4-770" fmla="*/ 1186086 h 1948394"/>
                <a:gd name="connsiteX5-771" fmla="*/ 1307783 w 2516447"/>
                <a:gd name="connsiteY5-772" fmla="*/ 1186086 h 1948394"/>
                <a:gd name="connsiteX6-773" fmla="*/ 1307783 w 2516447"/>
                <a:gd name="connsiteY6-774" fmla="*/ 1495551 h 1948394"/>
                <a:gd name="connsiteX7-775" fmla="*/ 1322492 w 2516447"/>
                <a:gd name="connsiteY7-776" fmla="*/ 1652636 h 1948394"/>
                <a:gd name="connsiteX8-777" fmla="*/ 1387797 w 2516447"/>
                <a:gd name="connsiteY8-778" fmla="*/ 1686172 h 1948394"/>
                <a:gd name="connsiteX9-779" fmla="*/ 1460751 w 2516447"/>
                <a:gd name="connsiteY9-780" fmla="*/ 1643811 h 1948394"/>
                <a:gd name="connsiteX10-781" fmla="*/ 1478401 w 2516447"/>
                <a:gd name="connsiteY10-782" fmla="*/ 1422597 h 1948394"/>
                <a:gd name="connsiteX11-783" fmla="*/ 1478401 w 2516447"/>
                <a:gd name="connsiteY11-784" fmla="*/ 1290810 h 1948394"/>
                <a:gd name="connsiteX12-785" fmla="*/ 1453691 w 2516447"/>
                <a:gd name="connsiteY12-786" fmla="*/ 1130782 h 1948394"/>
                <a:gd name="connsiteX13-787" fmla="*/ 1380737 w 2516447"/>
                <a:gd name="connsiteY13-788" fmla="*/ 1064300 h 1948394"/>
                <a:gd name="connsiteX14-789" fmla="*/ 1193646 w 2516447"/>
                <a:gd name="connsiteY14-790" fmla="*/ 1046062 h 1948394"/>
                <a:gd name="connsiteX15-791" fmla="*/ 1193646 w 2516447"/>
                <a:gd name="connsiteY15-792" fmla="*/ 769544 h 1948394"/>
                <a:gd name="connsiteX16-793" fmla="*/ 1403094 w 2516447"/>
                <a:gd name="connsiteY16-794" fmla="*/ 756600 h 1948394"/>
                <a:gd name="connsiteX17-795" fmla="*/ 1460751 w 2516447"/>
                <a:gd name="connsiteY17-796" fmla="*/ 700120 h 1948394"/>
                <a:gd name="connsiteX18-797" fmla="*/ 1478401 w 2516447"/>
                <a:gd name="connsiteY18-798" fmla="*/ 563626 h 1948394"/>
                <a:gd name="connsiteX19-799" fmla="*/ 1478401 w 2516447"/>
                <a:gd name="connsiteY19-800" fmla="*/ 457726 h 1948394"/>
                <a:gd name="connsiteX20-801" fmla="*/ 1457809 w 2516447"/>
                <a:gd name="connsiteY20-802" fmla="*/ 325938 h 1948394"/>
                <a:gd name="connsiteX21-803" fmla="*/ 1393680 w 2516447"/>
                <a:gd name="connsiteY21-804" fmla="*/ 294168 h 1948394"/>
                <a:gd name="connsiteX22-805" fmla="*/ 1326022 w 2516447"/>
                <a:gd name="connsiteY22-806" fmla="*/ 327703 h 1948394"/>
                <a:gd name="connsiteX23-807" fmla="*/ 1307783 w 2516447"/>
                <a:gd name="connsiteY23-808" fmla="*/ 470669 h 1948394"/>
                <a:gd name="connsiteX24-809" fmla="*/ 1307783 w 2516447"/>
                <a:gd name="connsiteY24-810" fmla="*/ 627167 h 1948394"/>
                <a:gd name="connsiteX25-811" fmla="*/ 832407 w 2516447"/>
                <a:gd name="connsiteY25-812" fmla="*/ 627167 h 1948394"/>
                <a:gd name="connsiteX26-813" fmla="*/ 832407 w 2516447"/>
                <a:gd name="connsiteY26-814" fmla="*/ 464786 h 1948394"/>
                <a:gd name="connsiteX27-815" fmla="*/ 957135 w 2516447"/>
                <a:gd name="connsiteY27-816" fmla="*/ 95899 h 1948394"/>
                <a:gd name="connsiteX28-817" fmla="*/ 1353673 w 2516447"/>
                <a:gd name="connsiteY28-818" fmla="*/ 0 h 1948394"/>
                <a:gd name="connsiteX29-819" fmla="*/ 1814929 w 2516447"/>
                <a:gd name="connsiteY29-820" fmla="*/ 132872 h 1948394"/>
                <a:gd name="connsiteX30-821" fmla="*/ 1936126 w 2516447"/>
                <a:gd name="connsiteY30-822" fmla="*/ 502090 h 1948394"/>
                <a:gd name="connsiteX31-823" fmla="*/ 1892589 w 2516447"/>
                <a:gd name="connsiteY31-824" fmla="*/ 733150 h 1948394"/>
                <a:gd name="connsiteX32-825" fmla="*/ 1739622 w 2516447"/>
                <a:gd name="connsiteY32-826" fmla="*/ 863089 h 1948394"/>
                <a:gd name="connsiteX33-827" fmla="*/ 1900826 w 2516447"/>
                <a:gd name="connsiteY33-828" fmla="*/ 982586 h 1948394"/>
                <a:gd name="connsiteX34-829" fmla="*/ 1953776 w 2516447"/>
                <a:gd name="connsiteY34-830" fmla="*/ 1371687 h 1948394"/>
                <a:gd name="connsiteX35-831" fmla="*/ 1902003 w 2516447"/>
                <a:gd name="connsiteY35-832" fmla="*/ 1724276 h 1948394"/>
                <a:gd name="connsiteX36-833" fmla="*/ 1723149 w 2516447"/>
                <a:gd name="connsiteY36-834" fmla="*/ 1914998 h 1948394"/>
                <a:gd name="connsiteX37-835" fmla="*/ 2516447 w 2516447"/>
                <a:gd name="connsiteY37-836" fmla="*/ 1948394 h 1948394"/>
                <a:gd name="connsiteX0-837" fmla="*/ 0 w 2516447"/>
                <a:gd name="connsiteY0-838" fmla="*/ 1908735 h 1948394"/>
                <a:gd name="connsiteX1-839" fmla="*/ 1042444 w 2516447"/>
                <a:gd name="connsiteY1-840" fmla="*/ 1904444 h 1948394"/>
                <a:gd name="connsiteX2-841" fmla="*/ 873002 w 2516447"/>
                <a:gd name="connsiteY2-842" fmla="*/ 1718530 h 1948394"/>
                <a:gd name="connsiteX3-843" fmla="*/ 832407 w 2516447"/>
                <a:gd name="connsiteY3-844" fmla="*/ 1336700 h 1948394"/>
                <a:gd name="connsiteX4-845" fmla="*/ 832407 w 2516447"/>
                <a:gd name="connsiteY4-846" fmla="*/ 1186086 h 1948394"/>
                <a:gd name="connsiteX5-847" fmla="*/ 1307783 w 2516447"/>
                <a:gd name="connsiteY5-848" fmla="*/ 1186086 h 1948394"/>
                <a:gd name="connsiteX6-849" fmla="*/ 1307783 w 2516447"/>
                <a:gd name="connsiteY6-850" fmla="*/ 1495551 h 1948394"/>
                <a:gd name="connsiteX7-851" fmla="*/ 1322492 w 2516447"/>
                <a:gd name="connsiteY7-852" fmla="*/ 1652636 h 1948394"/>
                <a:gd name="connsiteX8-853" fmla="*/ 1387797 w 2516447"/>
                <a:gd name="connsiteY8-854" fmla="*/ 1686172 h 1948394"/>
                <a:gd name="connsiteX9-855" fmla="*/ 1460751 w 2516447"/>
                <a:gd name="connsiteY9-856" fmla="*/ 1643811 h 1948394"/>
                <a:gd name="connsiteX10-857" fmla="*/ 1478401 w 2516447"/>
                <a:gd name="connsiteY10-858" fmla="*/ 1422597 h 1948394"/>
                <a:gd name="connsiteX11-859" fmla="*/ 1478401 w 2516447"/>
                <a:gd name="connsiteY11-860" fmla="*/ 1290810 h 1948394"/>
                <a:gd name="connsiteX12-861" fmla="*/ 1453691 w 2516447"/>
                <a:gd name="connsiteY12-862" fmla="*/ 1130782 h 1948394"/>
                <a:gd name="connsiteX13-863" fmla="*/ 1380737 w 2516447"/>
                <a:gd name="connsiteY13-864" fmla="*/ 1064300 h 1948394"/>
                <a:gd name="connsiteX14-865" fmla="*/ 1193646 w 2516447"/>
                <a:gd name="connsiteY14-866" fmla="*/ 1046062 h 1948394"/>
                <a:gd name="connsiteX15-867" fmla="*/ 1193646 w 2516447"/>
                <a:gd name="connsiteY15-868" fmla="*/ 769544 h 1948394"/>
                <a:gd name="connsiteX16-869" fmla="*/ 1403094 w 2516447"/>
                <a:gd name="connsiteY16-870" fmla="*/ 756600 h 1948394"/>
                <a:gd name="connsiteX17-871" fmla="*/ 1460751 w 2516447"/>
                <a:gd name="connsiteY17-872" fmla="*/ 700120 h 1948394"/>
                <a:gd name="connsiteX18-873" fmla="*/ 1478401 w 2516447"/>
                <a:gd name="connsiteY18-874" fmla="*/ 563626 h 1948394"/>
                <a:gd name="connsiteX19-875" fmla="*/ 1478401 w 2516447"/>
                <a:gd name="connsiteY19-876" fmla="*/ 457726 h 1948394"/>
                <a:gd name="connsiteX20-877" fmla="*/ 1457809 w 2516447"/>
                <a:gd name="connsiteY20-878" fmla="*/ 325938 h 1948394"/>
                <a:gd name="connsiteX21-879" fmla="*/ 1393680 w 2516447"/>
                <a:gd name="connsiteY21-880" fmla="*/ 294168 h 1948394"/>
                <a:gd name="connsiteX22-881" fmla="*/ 1326022 w 2516447"/>
                <a:gd name="connsiteY22-882" fmla="*/ 327703 h 1948394"/>
                <a:gd name="connsiteX23-883" fmla="*/ 1307783 w 2516447"/>
                <a:gd name="connsiteY23-884" fmla="*/ 470669 h 1948394"/>
                <a:gd name="connsiteX24-885" fmla="*/ 1307783 w 2516447"/>
                <a:gd name="connsiteY24-886" fmla="*/ 627167 h 1948394"/>
                <a:gd name="connsiteX25-887" fmla="*/ 832407 w 2516447"/>
                <a:gd name="connsiteY25-888" fmla="*/ 627167 h 1948394"/>
                <a:gd name="connsiteX26-889" fmla="*/ 832407 w 2516447"/>
                <a:gd name="connsiteY26-890" fmla="*/ 464786 h 1948394"/>
                <a:gd name="connsiteX27-891" fmla="*/ 957135 w 2516447"/>
                <a:gd name="connsiteY27-892" fmla="*/ 95899 h 1948394"/>
                <a:gd name="connsiteX28-893" fmla="*/ 1353673 w 2516447"/>
                <a:gd name="connsiteY28-894" fmla="*/ 0 h 1948394"/>
                <a:gd name="connsiteX29-895" fmla="*/ 1814929 w 2516447"/>
                <a:gd name="connsiteY29-896" fmla="*/ 132872 h 1948394"/>
                <a:gd name="connsiteX30-897" fmla="*/ 1936126 w 2516447"/>
                <a:gd name="connsiteY30-898" fmla="*/ 502090 h 1948394"/>
                <a:gd name="connsiteX31-899" fmla="*/ 1892589 w 2516447"/>
                <a:gd name="connsiteY31-900" fmla="*/ 733150 h 1948394"/>
                <a:gd name="connsiteX32-901" fmla="*/ 1739622 w 2516447"/>
                <a:gd name="connsiteY32-902" fmla="*/ 863089 h 1948394"/>
                <a:gd name="connsiteX33-903" fmla="*/ 1900826 w 2516447"/>
                <a:gd name="connsiteY33-904" fmla="*/ 982586 h 1948394"/>
                <a:gd name="connsiteX34-905" fmla="*/ 1953776 w 2516447"/>
                <a:gd name="connsiteY34-906" fmla="*/ 1371687 h 1948394"/>
                <a:gd name="connsiteX35-907" fmla="*/ 1902003 w 2516447"/>
                <a:gd name="connsiteY35-908" fmla="*/ 1724276 h 1948394"/>
                <a:gd name="connsiteX36-909" fmla="*/ 1723149 w 2516447"/>
                <a:gd name="connsiteY36-910" fmla="*/ 1914998 h 1948394"/>
                <a:gd name="connsiteX37-911" fmla="*/ 2516447 w 2516447"/>
                <a:gd name="connsiteY37-912" fmla="*/ 1948394 h 1948394"/>
                <a:gd name="connsiteX0-913" fmla="*/ 0 w 2516447"/>
                <a:gd name="connsiteY0-914" fmla="*/ 1908735 h 1948394"/>
                <a:gd name="connsiteX1-915" fmla="*/ 1042444 w 2516447"/>
                <a:gd name="connsiteY1-916" fmla="*/ 1904444 h 1948394"/>
                <a:gd name="connsiteX2-917" fmla="*/ 873002 w 2516447"/>
                <a:gd name="connsiteY2-918" fmla="*/ 1718530 h 1948394"/>
                <a:gd name="connsiteX3-919" fmla="*/ 832407 w 2516447"/>
                <a:gd name="connsiteY3-920" fmla="*/ 1336700 h 1948394"/>
                <a:gd name="connsiteX4-921" fmla="*/ 832407 w 2516447"/>
                <a:gd name="connsiteY4-922" fmla="*/ 1186086 h 1948394"/>
                <a:gd name="connsiteX5-923" fmla="*/ 1307783 w 2516447"/>
                <a:gd name="connsiteY5-924" fmla="*/ 1186086 h 1948394"/>
                <a:gd name="connsiteX6-925" fmla="*/ 1307783 w 2516447"/>
                <a:gd name="connsiteY6-926" fmla="*/ 1495551 h 1948394"/>
                <a:gd name="connsiteX7-927" fmla="*/ 1322492 w 2516447"/>
                <a:gd name="connsiteY7-928" fmla="*/ 1652636 h 1948394"/>
                <a:gd name="connsiteX8-929" fmla="*/ 1387797 w 2516447"/>
                <a:gd name="connsiteY8-930" fmla="*/ 1686172 h 1948394"/>
                <a:gd name="connsiteX9-931" fmla="*/ 1460751 w 2516447"/>
                <a:gd name="connsiteY9-932" fmla="*/ 1643811 h 1948394"/>
                <a:gd name="connsiteX10-933" fmla="*/ 1478401 w 2516447"/>
                <a:gd name="connsiteY10-934" fmla="*/ 1422597 h 1948394"/>
                <a:gd name="connsiteX11-935" fmla="*/ 1478401 w 2516447"/>
                <a:gd name="connsiteY11-936" fmla="*/ 1290810 h 1948394"/>
                <a:gd name="connsiteX12-937" fmla="*/ 1453691 w 2516447"/>
                <a:gd name="connsiteY12-938" fmla="*/ 1130782 h 1948394"/>
                <a:gd name="connsiteX13-939" fmla="*/ 1380737 w 2516447"/>
                <a:gd name="connsiteY13-940" fmla="*/ 1064300 h 1948394"/>
                <a:gd name="connsiteX14-941" fmla="*/ 1193646 w 2516447"/>
                <a:gd name="connsiteY14-942" fmla="*/ 1046062 h 1948394"/>
                <a:gd name="connsiteX15-943" fmla="*/ 1193646 w 2516447"/>
                <a:gd name="connsiteY15-944" fmla="*/ 769544 h 1948394"/>
                <a:gd name="connsiteX16-945" fmla="*/ 1403094 w 2516447"/>
                <a:gd name="connsiteY16-946" fmla="*/ 756600 h 1948394"/>
                <a:gd name="connsiteX17-947" fmla="*/ 1460751 w 2516447"/>
                <a:gd name="connsiteY17-948" fmla="*/ 700120 h 1948394"/>
                <a:gd name="connsiteX18-949" fmla="*/ 1478401 w 2516447"/>
                <a:gd name="connsiteY18-950" fmla="*/ 563626 h 1948394"/>
                <a:gd name="connsiteX19-951" fmla="*/ 1478401 w 2516447"/>
                <a:gd name="connsiteY19-952" fmla="*/ 457726 h 1948394"/>
                <a:gd name="connsiteX20-953" fmla="*/ 1457809 w 2516447"/>
                <a:gd name="connsiteY20-954" fmla="*/ 325938 h 1948394"/>
                <a:gd name="connsiteX21-955" fmla="*/ 1393680 w 2516447"/>
                <a:gd name="connsiteY21-956" fmla="*/ 294168 h 1948394"/>
                <a:gd name="connsiteX22-957" fmla="*/ 1326022 w 2516447"/>
                <a:gd name="connsiteY22-958" fmla="*/ 327703 h 1948394"/>
                <a:gd name="connsiteX23-959" fmla="*/ 1307783 w 2516447"/>
                <a:gd name="connsiteY23-960" fmla="*/ 470669 h 1948394"/>
                <a:gd name="connsiteX24-961" fmla="*/ 1307783 w 2516447"/>
                <a:gd name="connsiteY24-962" fmla="*/ 627167 h 1948394"/>
                <a:gd name="connsiteX25-963" fmla="*/ 832407 w 2516447"/>
                <a:gd name="connsiteY25-964" fmla="*/ 627167 h 1948394"/>
                <a:gd name="connsiteX26-965" fmla="*/ 832407 w 2516447"/>
                <a:gd name="connsiteY26-966" fmla="*/ 464786 h 1948394"/>
                <a:gd name="connsiteX27-967" fmla="*/ 957135 w 2516447"/>
                <a:gd name="connsiteY27-968" fmla="*/ 95899 h 1948394"/>
                <a:gd name="connsiteX28-969" fmla="*/ 1353673 w 2516447"/>
                <a:gd name="connsiteY28-970" fmla="*/ 0 h 1948394"/>
                <a:gd name="connsiteX29-971" fmla="*/ 1814929 w 2516447"/>
                <a:gd name="connsiteY29-972" fmla="*/ 132872 h 1948394"/>
                <a:gd name="connsiteX30-973" fmla="*/ 1936126 w 2516447"/>
                <a:gd name="connsiteY30-974" fmla="*/ 502090 h 1948394"/>
                <a:gd name="connsiteX31-975" fmla="*/ 1892589 w 2516447"/>
                <a:gd name="connsiteY31-976" fmla="*/ 733150 h 1948394"/>
                <a:gd name="connsiteX32-977" fmla="*/ 1739622 w 2516447"/>
                <a:gd name="connsiteY32-978" fmla="*/ 863089 h 1948394"/>
                <a:gd name="connsiteX33-979" fmla="*/ 1900826 w 2516447"/>
                <a:gd name="connsiteY33-980" fmla="*/ 982586 h 1948394"/>
                <a:gd name="connsiteX34-981" fmla="*/ 1953776 w 2516447"/>
                <a:gd name="connsiteY34-982" fmla="*/ 1371687 h 1948394"/>
                <a:gd name="connsiteX35-983" fmla="*/ 1902003 w 2516447"/>
                <a:gd name="connsiteY35-984" fmla="*/ 1724276 h 1948394"/>
                <a:gd name="connsiteX36-985" fmla="*/ 1723149 w 2516447"/>
                <a:gd name="connsiteY36-986" fmla="*/ 1914998 h 1948394"/>
                <a:gd name="connsiteX37-987" fmla="*/ 2516447 w 2516447"/>
                <a:gd name="connsiteY37-988" fmla="*/ 1948394 h 1948394"/>
                <a:gd name="connsiteX0-989" fmla="*/ 0 w 2516447"/>
                <a:gd name="connsiteY0-990" fmla="*/ 1908735 h 1948394"/>
                <a:gd name="connsiteX1-991" fmla="*/ 1042444 w 2516447"/>
                <a:gd name="connsiteY1-992" fmla="*/ 1904444 h 1948394"/>
                <a:gd name="connsiteX2-993" fmla="*/ 873002 w 2516447"/>
                <a:gd name="connsiteY2-994" fmla="*/ 1718530 h 1948394"/>
                <a:gd name="connsiteX3-995" fmla="*/ 832407 w 2516447"/>
                <a:gd name="connsiteY3-996" fmla="*/ 1336700 h 1948394"/>
                <a:gd name="connsiteX4-997" fmla="*/ 832407 w 2516447"/>
                <a:gd name="connsiteY4-998" fmla="*/ 1186086 h 1948394"/>
                <a:gd name="connsiteX5-999" fmla="*/ 1307783 w 2516447"/>
                <a:gd name="connsiteY5-1000" fmla="*/ 1186086 h 1948394"/>
                <a:gd name="connsiteX6-1001" fmla="*/ 1307783 w 2516447"/>
                <a:gd name="connsiteY6-1002" fmla="*/ 1495551 h 1948394"/>
                <a:gd name="connsiteX7-1003" fmla="*/ 1322492 w 2516447"/>
                <a:gd name="connsiteY7-1004" fmla="*/ 1652636 h 1948394"/>
                <a:gd name="connsiteX8-1005" fmla="*/ 1387797 w 2516447"/>
                <a:gd name="connsiteY8-1006" fmla="*/ 1686172 h 1948394"/>
                <a:gd name="connsiteX9-1007" fmla="*/ 1460751 w 2516447"/>
                <a:gd name="connsiteY9-1008" fmla="*/ 1643811 h 1948394"/>
                <a:gd name="connsiteX10-1009" fmla="*/ 1478401 w 2516447"/>
                <a:gd name="connsiteY10-1010" fmla="*/ 1422597 h 1948394"/>
                <a:gd name="connsiteX11-1011" fmla="*/ 1478401 w 2516447"/>
                <a:gd name="connsiteY11-1012" fmla="*/ 1290810 h 1948394"/>
                <a:gd name="connsiteX12-1013" fmla="*/ 1453691 w 2516447"/>
                <a:gd name="connsiteY12-1014" fmla="*/ 1130782 h 1948394"/>
                <a:gd name="connsiteX13-1015" fmla="*/ 1380737 w 2516447"/>
                <a:gd name="connsiteY13-1016" fmla="*/ 1064300 h 1948394"/>
                <a:gd name="connsiteX14-1017" fmla="*/ 1193646 w 2516447"/>
                <a:gd name="connsiteY14-1018" fmla="*/ 1046062 h 1948394"/>
                <a:gd name="connsiteX15-1019" fmla="*/ 1193646 w 2516447"/>
                <a:gd name="connsiteY15-1020" fmla="*/ 769544 h 1948394"/>
                <a:gd name="connsiteX16-1021" fmla="*/ 1403094 w 2516447"/>
                <a:gd name="connsiteY16-1022" fmla="*/ 756600 h 1948394"/>
                <a:gd name="connsiteX17-1023" fmla="*/ 1460751 w 2516447"/>
                <a:gd name="connsiteY17-1024" fmla="*/ 700120 h 1948394"/>
                <a:gd name="connsiteX18-1025" fmla="*/ 1478401 w 2516447"/>
                <a:gd name="connsiteY18-1026" fmla="*/ 563626 h 1948394"/>
                <a:gd name="connsiteX19-1027" fmla="*/ 1478401 w 2516447"/>
                <a:gd name="connsiteY19-1028" fmla="*/ 457726 h 1948394"/>
                <a:gd name="connsiteX20-1029" fmla="*/ 1457809 w 2516447"/>
                <a:gd name="connsiteY20-1030" fmla="*/ 325938 h 1948394"/>
                <a:gd name="connsiteX21-1031" fmla="*/ 1393680 w 2516447"/>
                <a:gd name="connsiteY21-1032" fmla="*/ 294168 h 1948394"/>
                <a:gd name="connsiteX22-1033" fmla="*/ 1326022 w 2516447"/>
                <a:gd name="connsiteY22-1034" fmla="*/ 327703 h 1948394"/>
                <a:gd name="connsiteX23-1035" fmla="*/ 1307783 w 2516447"/>
                <a:gd name="connsiteY23-1036" fmla="*/ 470669 h 1948394"/>
                <a:gd name="connsiteX24-1037" fmla="*/ 1307783 w 2516447"/>
                <a:gd name="connsiteY24-1038" fmla="*/ 627167 h 1948394"/>
                <a:gd name="connsiteX25-1039" fmla="*/ 832407 w 2516447"/>
                <a:gd name="connsiteY25-1040" fmla="*/ 627167 h 1948394"/>
                <a:gd name="connsiteX26-1041" fmla="*/ 832407 w 2516447"/>
                <a:gd name="connsiteY26-1042" fmla="*/ 464786 h 1948394"/>
                <a:gd name="connsiteX27-1043" fmla="*/ 957135 w 2516447"/>
                <a:gd name="connsiteY27-1044" fmla="*/ 95899 h 1948394"/>
                <a:gd name="connsiteX28-1045" fmla="*/ 1353673 w 2516447"/>
                <a:gd name="connsiteY28-1046" fmla="*/ 0 h 1948394"/>
                <a:gd name="connsiteX29-1047" fmla="*/ 1814929 w 2516447"/>
                <a:gd name="connsiteY29-1048" fmla="*/ 132872 h 1948394"/>
                <a:gd name="connsiteX30-1049" fmla="*/ 1936126 w 2516447"/>
                <a:gd name="connsiteY30-1050" fmla="*/ 502090 h 1948394"/>
                <a:gd name="connsiteX31-1051" fmla="*/ 1892589 w 2516447"/>
                <a:gd name="connsiteY31-1052" fmla="*/ 733150 h 1948394"/>
                <a:gd name="connsiteX32-1053" fmla="*/ 1739622 w 2516447"/>
                <a:gd name="connsiteY32-1054" fmla="*/ 863089 h 1948394"/>
                <a:gd name="connsiteX33-1055" fmla="*/ 1900826 w 2516447"/>
                <a:gd name="connsiteY33-1056" fmla="*/ 982586 h 1948394"/>
                <a:gd name="connsiteX34-1057" fmla="*/ 1953776 w 2516447"/>
                <a:gd name="connsiteY34-1058" fmla="*/ 1371687 h 1948394"/>
                <a:gd name="connsiteX35-1059" fmla="*/ 1902003 w 2516447"/>
                <a:gd name="connsiteY35-1060" fmla="*/ 1724276 h 1948394"/>
                <a:gd name="connsiteX36-1061" fmla="*/ 1723149 w 2516447"/>
                <a:gd name="connsiteY36-1062" fmla="*/ 1914998 h 1948394"/>
                <a:gd name="connsiteX37-1063" fmla="*/ 2516447 w 2516447"/>
                <a:gd name="connsiteY37-1064" fmla="*/ 1948394 h 1948394"/>
                <a:gd name="connsiteX0-1065" fmla="*/ 0 w 2523791"/>
                <a:gd name="connsiteY0-1066" fmla="*/ 1905063 h 1948394"/>
                <a:gd name="connsiteX1-1067" fmla="*/ 1049788 w 2523791"/>
                <a:gd name="connsiteY1-1068" fmla="*/ 1904444 h 1948394"/>
                <a:gd name="connsiteX2-1069" fmla="*/ 880346 w 2523791"/>
                <a:gd name="connsiteY2-1070" fmla="*/ 1718530 h 1948394"/>
                <a:gd name="connsiteX3-1071" fmla="*/ 839751 w 2523791"/>
                <a:gd name="connsiteY3-1072" fmla="*/ 1336700 h 1948394"/>
                <a:gd name="connsiteX4-1073" fmla="*/ 839751 w 2523791"/>
                <a:gd name="connsiteY4-1074" fmla="*/ 1186086 h 1948394"/>
                <a:gd name="connsiteX5-1075" fmla="*/ 1315127 w 2523791"/>
                <a:gd name="connsiteY5-1076" fmla="*/ 1186086 h 1948394"/>
                <a:gd name="connsiteX6-1077" fmla="*/ 1315127 w 2523791"/>
                <a:gd name="connsiteY6-1078" fmla="*/ 1495551 h 1948394"/>
                <a:gd name="connsiteX7-1079" fmla="*/ 1329836 w 2523791"/>
                <a:gd name="connsiteY7-1080" fmla="*/ 1652636 h 1948394"/>
                <a:gd name="connsiteX8-1081" fmla="*/ 1395141 w 2523791"/>
                <a:gd name="connsiteY8-1082" fmla="*/ 1686172 h 1948394"/>
                <a:gd name="connsiteX9-1083" fmla="*/ 1468095 w 2523791"/>
                <a:gd name="connsiteY9-1084" fmla="*/ 1643811 h 1948394"/>
                <a:gd name="connsiteX10-1085" fmla="*/ 1485745 w 2523791"/>
                <a:gd name="connsiteY10-1086" fmla="*/ 1422597 h 1948394"/>
                <a:gd name="connsiteX11-1087" fmla="*/ 1485745 w 2523791"/>
                <a:gd name="connsiteY11-1088" fmla="*/ 1290810 h 1948394"/>
                <a:gd name="connsiteX12-1089" fmla="*/ 1461035 w 2523791"/>
                <a:gd name="connsiteY12-1090" fmla="*/ 1130782 h 1948394"/>
                <a:gd name="connsiteX13-1091" fmla="*/ 1388081 w 2523791"/>
                <a:gd name="connsiteY13-1092" fmla="*/ 1064300 h 1948394"/>
                <a:gd name="connsiteX14-1093" fmla="*/ 1200990 w 2523791"/>
                <a:gd name="connsiteY14-1094" fmla="*/ 1046062 h 1948394"/>
                <a:gd name="connsiteX15-1095" fmla="*/ 1200990 w 2523791"/>
                <a:gd name="connsiteY15-1096" fmla="*/ 769544 h 1948394"/>
                <a:gd name="connsiteX16-1097" fmla="*/ 1410438 w 2523791"/>
                <a:gd name="connsiteY16-1098" fmla="*/ 756600 h 1948394"/>
                <a:gd name="connsiteX17-1099" fmla="*/ 1468095 w 2523791"/>
                <a:gd name="connsiteY17-1100" fmla="*/ 700120 h 1948394"/>
                <a:gd name="connsiteX18-1101" fmla="*/ 1485745 w 2523791"/>
                <a:gd name="connsiteY18-1102" fmla="*/ 563626 h 1948394"/>
                <a:gd name="connsiteX19-1103" fmla="*/ 1485745 w 2523791"/>
                <a:gd name="connsiteY19-1104" fmla="*/ 457726 h 1948394"/>
                <a:gd name="connsiteX20-1105" fmla="*/ 1465153 w 2523791"/>
                <a:gd name="connsiteY20-1106" fmla="*/ 325938 h 1948394"/>
                <a:gd name="connsiteX21-1107" fmla="*/ 1401024 w 2523791"/>
                <a:gd name="connsiteY21-1108" fmla="*/ 294168 h 1948394"/>
                <a:gd name="connsiteX22-1109" fmla="*/ 1333366 w 2523791"/>
                <a:gd name="connsiteY22-1110" fmla="*/ 327703 h 1948394"/>
                <a:gd name="connsiteX23-1111" fmla="*/ 1315127 w 2523791"/>
                <a:gd name="connsiteY23-1112" fmla="*/ 470669 h 1948394"/>
                <a:gd name="connsiteX24-1113" fmla="*/ 1315127 w 2523791"/>
                <a:gd name="connsiteY24-1114" fmla="*/ 627167 h 1948394"/>
                <a:gd name="connsiteX25-1115" fmla="*/ 839751 w 2523791"/>
                <a:gd name="connsiteY25-1116" fmla="*/ 627167 h 1948394"/>
                <a:gd name="connsiteX26-1117" fmla="*/ 839751 w 2523791"/>
                <a:gd name="connsiteY26-1118" fmla="*/ 464786 h 1948394"/>
                <a:gd name="connsiteX27-1119" fmla="*/ 964479 w 2523791"/>
                <a:gd name="connsiteY27-1120" fmla="*/ 95899 h 1948394"/>
                <a:gd name="connsiteX28-1121" fmla="*/ 1361017 w 2523791"/>
                <a:gd name="connsiteY28-1122" fmla="*/ 0 h 1948394"/>
                <a:gd name="connsiteX29-1123" fmla="*/ 1822273 w 2523791"/>
                <a:gd name="connsiteY29-1124" fmla="*/ 132872 h 1948394"/>
                <a:gd name="connsiteX30-1125" fmla="*/ 1943470 w 2523791"/>
                <a:gd name="connsiteY30-1126" fmla="*/ 502090 h 1948394"/>
                <a:gd name="connsiteX31-1127" fmla="*/ 1899933 w 2523791"/>
                <a:gd name="connsiteY31-1128" fmla="*/ 733150 h 1948394"/>
                <a:gd name="connsiteX32-1129" fmla="*/ 1746966 w 2523791"/>
                <a:gd name="connsiteY32-1130" fmla="*/ 863089 h 1948394"/>
                <a:gd name="connsiteX33-1131" fmla="*/ 1908170 w 2523791"/>
                <a:gd name="connsiteY33-1132" fmla="*/ 982586 h 1948394"/>
                <a:gd name="connsiteX34-1133" fmla="*/ 1961120 w 2523791"/>
                <a:gd name="connsiteY34-1134" fmla="*/ 1371687 h 1948394"/>
                <a:gd name="connsiteX35-1135" fmla="*/ 1909347 w 2523791"/>
                <a:gd name="connsiteY35-1136" fmla="*/ 1724276 h 1948394"/>
                <a:gd name="connsiteX36-1137" fmla="*/ 1730493 w 2523791"/>
                <a:gd name="connsiteY36-1138" fmla="*/ 1914998 h 1948394"/>
                <a:gd name="connsiteX37-1139" fmla="*/ 2523791 w 2523791"/>
                <a:gd name="connsiteY37-1140" fmla="*/ 1948394 h 1948394"/>
                <a:gd name="connsiteX0-1141" fmla="*/ 0 w 2523791"/>
                <a:gd name="connsiteY0-1142" fmla="*/ 1905063 h 1948394"/>
                <a:gd name="connsiteX1-1143" fmla="*/ 1049788 w 2523791"/>
                <a:gd name="connsiteY1-1144" fmla="*/ 1904444 h 1948394"/>
                <a:gd name="connsiteX2-1145" fmla="*/ 880346 w 2523791"/>
                <a:gd name="connsiteY2-1146" fmla="*/ 1718530 h 1948394"/>
                <a:gd name="connsiteX3-1147" fmla="*/ 839751 w 2523791"/>
                <a:gd name="connsiteY3-1148" fmla="*/ 1336700 h 1948394"/>
                <a:gd name="connsiteX4-1149" fmla="*/ 839751 w 2523791"/>
                <a:gd name="connsiteY4-1150" fmla="*/ 1186086 h 1948394"/>
                <a:gd name="connsiteX5-1151" fmla="*/ 1315127 w 2523791"/>
                <a:gd name="connsiteY5-1152" fmla="*/ 1186086 h 1948394"/>
                <a:gd name="connsiteX6-1153" fmla="*/ 1315127 w 2523791"/>
                <a:gd name="connsiteY6-1154" fmla="*/ 1495551 h 1948394"/>
                <a:gd name="connsiteX7-1155" fmla="*/ 1329836 w 2523791"/>
                <a:gd name="connsiteY7-1156" fmla="*/ 1652636 h 1948394"/>
                <a:gd name="connsiteX8-1157" fmla="*/ 1395141 w 2523791"/>
                <a:gd name="connsiteY8-1158" fmla="*/ 1686172 h 1948394"/>
                <a:gd name="connsiteX9-1159" fmla="*/ 1468095 w 2523791"/>
                <a:gd name="connsiteY9-1160" fmla="*/ 1643811 h 1948394"/>
                <a:gd name="connsiteX10-1161" fmla="*/ 1485745 w 2523791"/>
                <a:gd name="connsiteY10-1162" fmla="*/ 1422597 h 1948394"/>
                <a:gd name="connsiteX11-1163" fmla="*/ 1485745 w 2523791"/>
                <a:gd name="connsiteY11-1164" fmla="*/ 1290810 h 1948394"/>
                <a:gd name="connsiteX12-1165" fmla="*/ 1461035 w 2523791"/>
                <a:gd name="connsiteY12-1166" fmla="*/ 1130782 h 1948394"/>
                <a:gd name="connsiteX13-1167" fmla="*/ 1388081 w 2523791"/>
                <a:gd name="connsiteY13-1168" fmla="*/ 1064300 h 1948394"/>
                <a:gd name="connsiteX14-1169" fmla="*/ 1200990 w 2523791"/>
                <a:gd name="connsiteY14-1170" fmla="*/ 1046062 h 1948394"/>
                <a:gd name="connsiteX15-1171" fmla="*/ 1200990 w 2523791"/>
                <a:gd name="connsiteY15-1172" fmla="*/ 769544 h 1948394"/>
                <a:gd name="connsiteX16-1173" fmla="*/ 1410438 w 2523791"/>
                <a:gd name="connsiteY16-1174" fmla="*/ 756600 h 1948394"/>
                <a:gd name="connsiteX17-1175" fmla="*/ 1468095 w 2523791"/>
                <a:gd name="connsiteY17-1176" fmla="*/ 700120 h 1948394"/>
                <a:gd name="connsiteX18-1177" fmla="*/ 1485745 w 2523791"/>
                <a:gd name="connsiteY18-1178" fmla="*/ 563626 h 1948394"/>
                <a:gd name="connsiteX19-1179" fmla="*/ 1485745 w 2523791"/>
                <a:gd name="connsiteY19-1180" fmla="*/ 457726 h 1948394"/>
                <a:gd name="connsiteX20-1181" fmla="*/ 1465153 w 2523791"/>
                <a:gd name="connsiteY20-1182" fmla="*/ 325938 h 1948394"/>
                <a:gd name="connsiteX21-1183" fmla="*/ 1401024 w 2523791"/>
                <a:gd name="connsiteY21-1184" fmla="*/ 294168 h 1948394"/>
                <a:gd name="connsiteX22-1185" fmla="*/ 1333366 w 2523791"/>
                <a:gd name="connsiteY22-1186" fmla="*/ 327703 h 1948394"/>
                <a:gd name="connsiteX23-1187" fmla="*/ 1315127 w 2523791"/>
                <a:gd name="connsiteY23-1188" fmla="*/ 470669 h 1948394"/>
                <a:gd name="connsiteX24-1189" fmla="*/ 1315127 w 2523791"/>
                <a:gd name="connsiteY24-1190" fmla="*/ 627167 h 1948394"/>
                <a:gd name="connsiteX25-1191" fmla="*/ 839751 w 2523791"/>
                <a:gd name="connsiteY25-1192" fmla="*/ 627167 h 1948394"/>
                <a:gd name="connsiteX26-1193" fmla="*/ 839751 w 2523791"/>
                <a:gd name="connsiteY26-1194" fmla="*/ 464786 h 1948394"/>
                <a:gd name="connsiteX27-1195" fmla="*/ 964479 w 2523791"/>
                <a:gd name="connsiteY27-1196" fmla="*/ 95899 h 1948394"/>
                <a:gd name="connsiteX28-1197" fmla="*/ 1361017 w 2523791"/>
                <a:gd name="connsiteY28-1198" fmla="*/ 0 h 1948394"/>
                <a:gd name="connsiteX29-1199" fmla="*/ 1822273 w 2523791"/>
                <a:gd name="connsiteY29-1200" fmla="*/ 132872 h 1948394"/>
                <a:gd name="connsiteX30-1201" fmla="*/ 1943470 w 2523791"/>
                <a:gd name="connsiteY30-1202" fmla="*/ 502090 h 1948394"/>
                <a:gd name="connsiteX31-1203" fmla="*/ 1899933 w 2523791"/>
                <a:gd name="connsiteY31-1204" fmla="*/ 733150 h 1948394"/>
                <a:gd name="connsiteX32-1205" fmla="*/ 1746966 w 2523791"/>
                <a:gd name="connsiteY32-1206" fmla="*/ 863089 h 1948394"/>
                <a:gd name="connsiteX33-1207" fmla="*/ 1908170 w 2523791"/>
                <a:gd name="connsiteY33-1208" fmla="*/ 982586 h 1948394"/>
                <a:gd name="connsiteX34-1209" fmla="*/ 1961120 w 2523791"/>
                <a:gd name="connsiteY34-1210" fmla="*/ 1371687 h 1948394"/>
                <a:gd name="connsiteX35-1211" fmla="*/ 1909347 w 2523791"/>
                <a:gd name="connsiteY35-1212" fmla="*/ 1724276 h 1948394"/>
                <a:gd name="connsiteX36-1213" fmla="*/ 1730493 w 2523791"/>
                <a:gd name="connsiteY36-1214" fmla="*/ 1914998 h 1948394"/>
                <a:gd name="connsiteX37-1215" fmla="*/ 2523791 w 2523791"/>
                <a:gd name="connsiteY37-1216" fmla="*/ 1948394 h 1948394"/>
                <a:gd name="connsiteX0-1217" fmla="*/ 0 w 2523791"/>
                <a:gd name="connsiteY0-1218" fmla="*/ 1905063 h 1948394"/>
                <a:gd name="connsiteX1-1219" fmla="*/ 1049788 w 2523791"/>
                <a:gd name="connsiteY1-1220" fmla="*/ 1904444 h 1948394"/>
                <a:gd name="connsiteX2-1221" fmla="*/ 880346 w 2523791"/>
                <a:gd name="connsiteY2-1222" fmla="*/ 1718530 h 1948394"/>
                <a:gd name="connsiteX3-1223" fmla="*/ 839751 w 2523791"/>
                <a:gd name="connsiteY3-1224" fmla="*/ 1336700 h 1948394"/>
                <a:gd name="connsiteX4-1225" fmla="*/ 839751 w 2523791"/>
                <a:gd name="connsiteY4-1226" fmla="*/ 1186086 h 1948394"/>
                <a:gd name="connsiteX5-1227" fmla="*/ 1315127 w 2523791"/>
                <a:gd name="connsiteY5-1228" fmla="*/ 1186086 h 1948394"/>
                <a:gd name="connsiteX6-1229" fmla="*/ 1315127 w 2523791"/>
                <a:gd name="connsiteY6-1230" fmla="*/ 1495551 h 1948394"/>
                <a:gd name="connsiteX7-1231" fmla="*/ 1329836 w 2523791"/>
                <a:gd name="connsiteY7-1232" fmla="*/ 1652636 h 1948394"/>
                <a:gd name="connsiteX8-1233" fmla="*/ 1395141 w 2523791"/>
                <a:gd name="connsiteY8-1234" fmla="*/ 1686172 h 1948394"/>
                <a:gd name="connsiteX9-1235" fmla="*/ 1468095 w 2523791"/>
                <a:gd name="connsiteY9-1236" fmla="*/ 1643811 h 1948394"/>
                <a:gd name="connsiteX10-1237" fmla="*/ 1485745 w 2523791"/>
                <a:gd name="connsiteY10-1238" fmla="*/ 1422597 h 1948394"/>
                <a:gd name="connsiteX11-1239" fmla="*/ 1485745 w 2523791"/>
                <a:gd name="connsiteY11-1240" fmla="*/ 1290810 h 1948394"/>
                <a:gd name="connsiteX12-1241" fmla="*/ 1461035 w 2523791"/>
                <a:gd name="connsiteY12-1242" fmla="*/ 1130782 h 1948394"/>
                <a:gd name="connsiteX13-1243" fmla="*/ 1388081 w 2523791"/>
                <a:gd name="connsiteY13-1244" fmla="*/ 1064300 h 1948394"/>
                <a:gd name="connsiteX14-1245" fmla="*/ 1200990 w 2523791"/>
                <a:gd name="connsiteY14-1246" fmla="*/ 1046062 h 1948394"/>
                <a:gd name="connsiteX15-1247" fmla="*/ 1200990 w 2523791"/>
                <a:gd name="connsiteY15-1248" fmla="*/ 769544 h 1948394"/>
                <a:gd name="connsiteX16-1249" fmla="*/ 1410438 w 2523791"/>
                <a:gd name="connsiteY16-1250" fmla="*/ 756600 h 1948394"/>
                <a:gd name="connsiteX17-1251" fmla="*/ 1468095 w 2523791"/>
                <a:gd name="connsiteY17-1252" fmla="*/ 700120 h 1948394"/>
                <a:gd name="connsiteX18-1253" fmla="*/ 1485745 w 2523791"/>
                <a:gd name="connsiteY18-1254" fmla="*/ 563626 h 1948394"/>
                <a:gd name="connsiteX19-1255" fmla="*/ 1485745 w 2523791"/>
                <a:gd name="connsiteY19-1256" fmla="*/ 457726 h 1948394"/>
                <a:gd name="connsiteX20-1257" fmla="*/ 1465153 w 2523791"/>
                <a:gd name="connsiteY20-1258" fmla="*/ 325938 h 1948394"/>
                <a:gd name="connsiteX21-1259" fmla="*/ 1401024 w 2523791"/>
                <a:gd name="connsiteY21-1260" fmla="*/ 294168 h 1948394"/>
                <a:gd name="connsiteX22-1261" fmla="*/ 1333366 w 2523791"/>
                <a:gd name="connsiteY22-1262" fmla="*/ 327703 h 1948394"/>
                <a:gd name="connsiteX23-1263" fmla="*/ 1315127 w 2523791"/>
                <a:gd name="connsiteY23-1264" fmla="*/ 470669 h 1948394"/>
                <a:gd name="connsiteX24-1265" fmla="*/ 1315127 w 2523791"/>
                <a:gd name="connsiteY24-1266" fmla="*/ 627167 h 1948394"/>
                <a:gd name="connsiteX25-1267" fmla="*/ 839751 w 2523791"/>
                <a:gd name="connsiteY25-1268" fmla="*/ 627167 h 1948394"/>
                <a:gd name="connsiteX26-1269" fmla="*/ 839751 w 2523791"/>
                <a:gd name="connsiteY26-1270" fmla="*/ 464786 h 1948394"/>
                <a:gd name="connsiteX27-1271" fmla="*/ 964479 w 2523791"/>
                <a:gd name="connsiteY27-1272" fmla="*/ 95899 h 1948394"/>
                <a:gd name="connsiteX28-1273" fmla="*/ 1361017 w 2523791"/>
                <a:gd name="connsiteY28-1274" fmla="*/ 0 h 1948394"/>
                <a:gd name="connsiteX29-1275" fmla="*/ 1822273 w 2523791"/>
                <a:gd name="connsiteY29-1276" fmla="*/ 132872 h 1948394"/>
                <a:gd name="connsiteX30-1277" fmla="*/ 1943470 w 2523791"/>
                <a:gd name="connsiteY30-1278" fmla="*/ 502090 h 1948394"/>
                <a:gd name="connsiteX31-1279" fmla="*/ 1899933 w 2523791"/>
                <a:gd name="connsiteY31-1280" fmla="*/ 733150 h 1948394"/>
                <a:gd name="connsiteX32-1281" fmla="*/ 1746966 w 2523791"/>
                <a:gd name="connsiteY32-1282" fmla="*/ 863089 h 1948394"/>
                <a:gd name="connsiteX33-1283" fmla="*/ 1908170 w 2523791"/>
                <a:gd name="connsiteY33-1284" fmla="*/ 982586 h 1948394"/>
                <a:gd name="connsiteX34-1285" fmla="*/ 1961120 w 2523791"/>
                <a:gd name="connsiteY34-1286" fmla="*/ 1371687 h 1948394"/>
                <a:gd name="connsiteX35-1287" fmla="*/ 1909347 w 2523791"/>
                <a:gd name="connsiteY35-1288" fmla="*/ 1724276 h 1948394"/>
                <a:gd name="connsiteX36-1289" fmla="*/ 1730493 w 2523791"/>
                <a:gd name="connsiteY36-1290" fmla="*/ 1914998 h 1948394"/>
                <a:gd name="connsiteX37-1291" fmla="*/ 2523791 w 2523791"/>
                <a:gd name="connsiteY37-1292" fmla="*/ 1948394 h 1948394"/>
                <a:gd name="connsiteX0-1293" fmla="*/ 0 w 2523791"/>
                <a:gd name="connsiteY0-1294" fmla="*/ 1905063 h 1948394"/>
                <a:gd name="connsiteX1-1295" fmla="*/ 1049788 w 2523791"/>
                <a:gd name="connsiteY1-1296" fmla="*/ 1904444 h 1948394"/>
                <a:gd name="connsiteX2-1297" fmla="*/ 880346 w 2523791"/>
                <a:gd name="connsiteY2-1298" fmla="*/ 1718530 h 1948394"/>
                <a:gd name="connsiteX3-1299" fmla="*/ 839751 w 2523791"/>
                <a:gd name="connsiteY3-1300" fmla="*/ 1336700 h 1948394"/>
                <a:gd name="connsiteX4-1301" fmla="*/ 839751 w 2523791"/>
                <a:gd name="connsiteY4-1302" fmla="*/ 1186086 h 1948394"/>
                <a:gd name="connsiteX5-1303" fmla="*/ 1315127 w 2523791"/>
                <a:gd name="connsiteY5-1304" fmla="*/ 1186086 h 1948394"/>
                <a:gd name="connsiteX6-1305" fmla="*/ 1315127 w 2523791"/>
                <a:gd name="connsiteY6-1306" fmla="*/ 1495551 h 1948394"/>
                <a:gd name="connsiteX7-1307" fmla="*/ 1329836 w 2523791"/>
                <a:gd name="connsiteY7-1308" fmla="*/ 1652636 h 1948394"/>
                <a:gd name="connsiteX8-1309" fmla="*/ 1395141 w 2523791"/>
                <a:gd name="connsiteY8-1310" fmla="*/ 1686172 h 1948394"/>
                <a:gd name="connsiteX9-1311" fmla="*/ 1468095 w 2523791"/>
                <a:gd name="connsiteY9-1312" fmla="*/ 1643811 h 1948394"/>
                <a:gd name="connsiteX10-1313" fmla="*/ 1485745 w 2523791"/>
                <a:gd name="connsiteY10-1314" fmla="*/ 1422597 h 1948394"/>
                <a:gd name="connsiteX11-1315" fmla="*/ 1485745 w 2523791"/>
                <a:gd name="connsiteY11-1316" fmla="*/ 1290810 h 1948394"/>
                <a:gd name="connsiteX12-1317" fmla="*/ 1461035 w 2523791"/>
                <a:gd name="connsiteY12-1318" fmla="*/ 1130782 h 1948394"/>
                <a:gd name="connsiteX13-1319" fmla="*/ 1388081 w 2523791"/>
                <a:gd name="connsiteY13-1320" fmla="*/ 1064300 h 1948394"/>
                <a:gd name="connsiteX14-1321" fmla="*/ 1200990 w 2523791"/>
                <a:gd name="connsiteY14-1322" fmla="*/ 1046062 h 1948394"/>
                <a:gd name="connsiteX15-1323" fmla="*/ 1200990 w 2523791"/>
                <a:gd name="connsiteY15-1324" fmla="*/ 769544 h 1948394"/>
                <a:gd name="connsiteX16-1325" fmla="*/ 1410438 w 2523791"/>
                <a:gd name="connsiteY16-1326" fmla="*/ 756600 h 1948394"/>
                <a:gd name="connsiteX17-1327" fmla="*/ 1468095 w 2523791"/>
                <a:gd name="connsiteY17-1328" fmla="*/ 700120 h 1948394"/>
                <a:gd name="connsiteX18-1329" fmla="*/ 1485745 w 2523791"/>
                <a:gd name="connsiteY18-1330" fmla="*/ 563626 h 1948394"/>
                <a:gd name="connsiteX19-1331" fmla="*/ 1485745 w 2523791"/>
                <a:gd name="connsiteY19-1332" fmla="*/ 457726 h 1948394"/>
                <a:gd name="connsiteX20-1333" fmla="*/ 1465153 w 2523791"/>
                <a:gd name="connsiteY20-1334" fmla="*/ 325938 h 1948394"/>
                <a:gd name="connsiteX21-1335" fmla="*/ 1401024 w 2523791"/>
                <a:gd name="connsiteY21-1336" fmla="*/ 294168 h 1948394"/>
                <a:gd name="connsiteX22-1337" fmla="*/ 1333366 w 2523791"/>
                <a:gd name="connsiteY22-1338" fmla="*/ 327703 h 1948394"/>
                <a:gd name="connsiteX23-1339" fmla="*/ 1315127 w 2523791"/>
                <a:gd name="connsiteY23-1340" fmla="*/ 470669 h 1948394"/>
                <a:gd name="connsiteX24-1341" fmla="*/ 1315127 w 2523791"/>
                <a:gd name="connsiteY24-1342" fmla="*/ 627167 h 1948394"/>
                <a:gd name="connsiteX25-1343" fmla="*/ 839751 w 2523791"/>
                <a:gd name="connsiteY25-1344" fmla="*/ 627167 h 1948394"/>
                <a:gd name="connsiteX26-1345" fmla="*/ 839751 w 2523791"/>
                <a:gd name="connsiteY26-1346" fmla="*/ 464786 h 1948394"/>
                <a:gd name="connsiteX27-1347" fmla="*/ 964479 w 2523791"/>
                <a:gd name="connsiteY27-1348" fmla="*/ 95899 h 1948394"/>
                <a:gd name="connsiteX28-1349" fmla="*/ 1361017 w 2523791"/>
                <a:gd name="connsiteY28-1350" fmla="*/ 0 h 1948394"/>
                <a:gd name="connsiteX29-1351" fmla="*/ 1822273 w 2523791"/>
                <a:gd name="connsiteY29-1352" fmla="*/ 132872 h 1948394"/>
                <a:gd name="connsiteX30-1353" fmla="*/ 1943470 w 2523791"/>
                <a:gd name="connsiteY30-1354" fmla="*/ 502090 h 1948394"/>
                <a:gd name="connsiteX31-1355" fmla="*/ 1899933 w 2523791"/>
                <a:gd name="connsiteY31-1356" fmla="*/ 733150 h 1948394"/>
                <a:gd name="connsiteX32-1357" fmla="*/ 1746966 w 2523791"/>
                <a:gd name="connsiteY32-1358" fmla="*/ 863089 h 1948394"/>
                <a:gd name="connsiteX33-1359" fmla="*/ 1908170 w 2523791"/>
                <a:gd name="connsiteY33-1360" fmla="*/ 982586 h 1948394"/>
                <a:gd name="connsiteX34-1361" fmla="*/ 1961120 w 2523791"/>
                <a:gd name="connsiteY34-1362" fmla="*/ 1371687 h 1948394"/>
                <a:gd name="connsiteX35-1363" fmla="*/ 1909347 w 2523791"/>
                <a:gd name="connsiteY35-1364" fmla="*/ 1724276 h 1948394"/>
                <a:gd name="connsiteX36-1365" fmla="*/ 1730493 w 2523791"/>
                <a:gd name="connsiteY36-1366" fmla="*/ 1914998 h 1948394"/>
                <a:gd name="connsiteX37-1367" fmla="*/ 2523791 w 2523791"/>
                <a:gd name="connsiteY37-1368" fmla="*/ 1948394 h 1948394"/>
                <a:gd name="connsiteX0-1369" fmla="*/ 0 w 2542151"/>
                <a:gd name="connsiteY0-1370" fmla="*/ 1905063 h 1914998"/>
                <a:gd name="connsiteX1-1371" fmla="*/ 1049788 w 2542151"/>
                <a:gd name="connsiteY1-1372" fmla="*/ 1904444 h 1914998"/>
                <a:gd name="connsiteX2-1373" fmla="*/ 880346 w 2542151"/>
                <a:gd name="connsiteY2-1374" fmla="*/ 1718530 h 1914998"/>
                <a:gd name="connsiteX3-1375" fmla="*/ 839751 w 2542151"/>
                <a:gd name="connsiteY3-1376" fmla="*/ 1336700 h 1914998"/>
                <a:gd name="connsiteX4-1377" fmla="*/ 839751 w 2542151"/>
                <a:gd name="connsiteY4-1378" fmla="*/ 1186086 h 1914998"/>
                <a:gd name="connsiteX5-1379" fmla="*/ 1315127 w 2542151"/>
                <a:gd name="connsiteY5-1380" fmla="*/ 1186086 h 1914998"/>
                <a:gd name="connsiteX6-1381" fmla="*/ 1315127 w 2542151"/>
                <a:gd name="connsiteY6-1382" fmla="*/ 1495551 h 1914998"/>
                <a:gd name="connsiteX7-1383" fmla="*/ 1329836 w 2542151"/>
                <a:gd name="connsiteY7-1384" fmla="*/ 1652636 h 1914998"/>
                <a:gd name="connsiteX8-1385" fmla="*/ 1395141 w 2542151"/>
                <a:gd name="connsiteY8-1386" fmla="*/ 1686172 h 1914998"/>
                <a:gd name="connsiteX9-1387" fmla="*/ 1468095 w 2542151"/>
                <a:gd name="connsiteY9-1388" fmla="*/ 1643811 h 1914998"/>
                <a:gd name="connsiteX10-1389" fmla="*/ 1485745 w 2542151"/>
                <a:gd name="connsiteY10-1390" fmla="*/ 1422597 h 1914998"/>
                <a:gd name="connsiteX11-1391" fmla="*/ 1485745 w 2542151"/>
                <a:gd name="connsiteY11-1392" fmla="*/ 1290810 h 1914998"/>
                <a:gd name="connsiteX12-1393" fmla="*/ 1461035 w 2542151"/>
                <a:gd name="connsiteY12-1394" fmla="*/ 1130782 h 1914998"/>
                <a:gd name="connsiteX13-1395" fmla="*/ 1388081 w 2542151"/>
                <a:gd name="connsiteY13-1396" fmla="*/ 1064300 h 1914998"/>
                <a:gd name="connsiteX14-1397" fmla="*/ 1200990 w 2542151"/>
                <a:gd name="connsiteY14-1398" fmla="*/ 1046062 h 1914998"/>
                <a:gd name="connsiteX15-1399" fmla="*/ 1200990 w 2542151"/>
                <a:gd name="connsiteY15-1400" fmla="*/ 769544 h 1914998"/>
                <a:gd name="connsiteX16-1401" fmla="*/ 1410438 w 2542151"/>
                <a:gd name="connsiteY16-1402" fmla="*/ 756600 h 1914998"/>
                <a:gd name="connsiteX17-1403" fmla="*/ 1468095 w 2542151"/>
                <a:gd name="connsiteY17-1404" fmla="*/ 700120 h 1914998"/>
                <a:gd name="connsiteX18-1405" fmla="*/ 1485745 w 2542151"/>
                <a:gd name="connsiteY18-1406" fmla="*/ 563626 h 1914998"/>
                <a:gd name="connsiteX19-1407" fmla="*/ 1485745 w 2542151"/>
                <a:gd name="connsiteY19-1408" fmla="*/ 457726 h 1914998"/>
                <a:gd name="connsiteX20-1409" fmla="*/ 1465153 w 2542151"/>
                <a:gd name="connsiteY20-1410" fmla="*/ 325938 h 1914998"/>
                <a:gd name="connsiteX21-1411" fmla="*/ 1401024 w 2542151"/>
                <a:gd name="connsiteY21-1412" fmla="*/ 294168 h 1914998"/>
                <a:gd name="connsiteX22-1413" fmla="*/ 1333366 w 2542151"/>
                <a:gd name="connsiteY22-1414" fmla="*/ 327703 h 1914998"/>
                <a:gd name="connsiteX23-1415" fmla="*/ 1315127 w 2542151"/>
                <a:gd name="connsiteY23-1416" fmla="*/ 470669 h 1914998"/>
                <a:gd name="connsiteX24-1417" fmla="*/ 1315127 w 2542151"/>
                <a:gd name="connsiteY24-1418" fmla="*/ 627167 h 1914998"/>
                <a:gd name="connsiteX25-1419" fmla="*/ 839751 w 2542151"/>
                <a:gd name="connsiteY25-1420" fmla="*/ 627167 h 1914998"/>
                <a:gd name="connsiteX26-1421" fmla="*/ 839751 w 2542151"/>
                <a:gd name="connsiteY26-1422" fmla="*/ 464786 h 1914998"/>
                <a:gd name="connsiteX27-1423" fmla="*/ 964479 w 2542151"/>
                <a:gd name="connsiteY27-1424" fmla="*/ 95899 h 1914998"/>
                <a:gd name="connsiteX28-1425" fmla="*/ 1361017 w 2542151"/>
                <a:gd name="connsiteY28-1426" fmla="*/ 0 h 1914998"/>
                <a:gd name="connsiteX29-1427" fmla="*/ 1822273 w 2542151"/>
                <a:gd name="connsiteY29-1428" fmla="*/ 132872 h 1914998"/>
                <a:gd name="connsiteX30-1429" fmla="*/ 1943470 w 2542151"/>
                <a:gd name="connsiteY30-1430" fmla="*/ 502090 h 1914998"/>
                <a:gd name="connsiteX31-1431" fmla="*/ 1899933 w 2542151"/>
                <a:gd name="connsiteY31-1432" fmla="*/ 733150 h 1914998"/>
                <a:gd name="connsiteX32-1433" fmla="*/ 1746966 w 2542151"/>
                <a:gd name="connsiteY32-1434" fmla="*/ 863089 h 1914998"/>
                <a:gd name="connsiteX33-1435" fmla="*/ 1908170 w 2542151"/>
                <a:gd name="connsiteY33-1436" fmla="*/ 982586 h 1914998"/>
                <a:gd name="connsiteX34-1437" fmla="*/ 1961120 w 2542151"/>
                <a:gd name="connsiteY34-1438" fmla="*/ 1371687 h 1914998"/>
                <a:gd name="connsiteX35-1439" fmla="*/ 1909347 w 2542151"/>
                <a:gd name="connsiteY35-1440" fmla="*/ 1724276 h 1914998"/>
                <a:gd name="connsiteX36-1441" fmla="*/ 1730493 w 2542151"/>
                <a:gd name="connsiteY36-1442" fmla="*/ 1914998 h 1914998"/>
                <a:gd name="connsiteX37-1443" fmla="*/ 2542151 w 2542151"/>
                <a:gd name="connsiteY37-1444" fmla="*/ 1911674 h 1914998"/>
                <a:gd name="connsiteX0-1445" fmla="*/ 0 w 2542151"/>
                <a:gd name="connsiteY0-1446" fmla="*/ 1905063 h 1914998"/>
                <a:gd name="connsiteX1-1447" fmla="*/ 1049788 w 2542151"/>
                <a:gd name="connsiteY1-1448" fmla="*/ 1904444 h 1914998"/>
                <a:gd name="connsiteX2-1449" fmla="*/ 880346 w 2542151"/>
                <a:gd name="connsiteY2-1450" fmla="*/ 1718530 h 1914998"/>
                <a:gd name="connsiteX3-1451" fmla="*/ 839751 w 2542151"/>
                <a:gd name="connsiteY3-1452" fmla="*/ 1336700 h 1914998"/>
                <a:gd name="connsiteX4-1453" fmla="*/ 839751 w 2542151"/>
                <a:gd name="connsiteY4-1454" fmla="*/ 1186086 h 1914998"/>
                <a:gd name="connsiteX5-1455" fmla="*/ 1315127 w 2542151"/>
                <a:gd name="connsiteY5-1456" fmla="*/ 1186086 h 1914998"/>
                <a:gd name="connsiteX6-1457" fmla="*/ 1315127 w 2542151"/>
                <a:gd name="connsiteY6-1458" fmla="*/ 1495551 h 1914998"/>
                <a:gd name="connsiteX7-1459" fmla="*/ 1329836 w 2542151"/>
                <a:gd name="connsiteY7-1460" fmla="*/ 1652636 h 1914998"/>
                <a:gd name="connsiteX8-1461" fmla="*/ 1395141 w 2542151"/>
                <a:gd name="connsiteY8-1462" fmla="*/ 1686172 h 1914998"/>
                <a:gd name="connsiteX9-1463" fmla="*/ 1468095 w 2542151"/>
                <a:gd name="connsiteY9-1464" fmla="*/ 1643811 h 1914998"/>
                <a:gd name="connsiteX10-1465" fmla="*/ 1485745 w 2542151"/>
                <a:gd name="connsiteY10-1466" fmla="*/ 1422597 h 1914998"/>
                <a:gd name="connsiteX11-1467" fmla="*/ 1485745 w 2542151"/>
                <a:gd name="connsiteY11-1468" fmla="*/ 1290810 h 1914998"/>
                <a:gd name="connsiteX12-1469" fmla="*/ 1461035 w 2542151"/>
                <a:gd name="connsiteY12-1470" fmla="*/ 1130782 h 1914998"/>
                <a:gd name="connsiteX13-1471" fmla="*/ 1388081 w 2542151"/>
                <a:gd name="connsiteY13-1472" fmla="*/ 1064300 h 1914998"/>
                <a:gd name="connsiteX14-1473" fmla="*/ 1200990 w 2542151"/>
                <a:gd name="connsiteY14-1474" fmla="*/ 1046062 h 1914998"/>
                <a:gd name="connsiteX15-1475" fmla="*/ 1200990 w 2542151"/>
                <a:gd name="connsiteY15-1476" fmla="*/ 769544 h 1914998"/>
                <a:gd name="connsiteX16-1477" fmla="*/ 1410438 w 2542151"/>
                <a:gd name="connsiteY16-1478" fmla="*/ 756600 h 1914998"/>
                <a:gd name="connsiteX17-1479" fmla="*/ 1468095 w 2542151"/>
                <a:gd name="connsiteY17-1480" fmla="*/ 700120 h 1914998"/>
                <a:gd name="connsiteX18-1481" fmla="*/ 1485745 w 2542151"/>
                <a:gd name="connsiteY18-1482" fmla="*/ 563626 h 1914998"/>
                <a:gd name="connsiteX19-1483" fmla="*/ 1485745 w 2542151"/>
                <a:gd name="connsiteY19-1484" fmla="*/ 457726 h 1914998"/>
                <a:gd name="connsiteX20-1485" fmla="*/ 1465153 w 2542151"/>
                <a:gd name="connsiteY20-1486" fmla="*/ 325938 h 1914998"/>
                <a:gd name="connsiteX21-1487" fmla="*/ 1401024 w 2542151"/>
                <a:gd name="connsiteY21-1488" fmla="*/ 294168 h 1914998"/>
                <a:gd name="connsiteX22-1489" fmla="*/ 1333366 w 2542151"/>
                <a:gd name="connsiteY22-1490" fmla="*/ 327703 h 1914998"/>
                <a:gd name="connsiteX23-1491" fmla="*/ 1315127 w 2542151"/>
                <a:gd name="connsiteY23-1492" fmla="*/ 470669 h 1914998"/>
                <a:gd name="connsiteX24-1493" fmla="*/ 1315127 w 2542151"/>
                <a:gd name="connsiteY24-1494" fmla="*/ 627167 h 1914998"/>
                <a:gd name="connsiteX25-1495" fmla="*/ 839751 w 2542151"/>
                <a:gd name="connsiteY25-1496" fmla="*/ 627167 h 1914998"/>
                <a:gd name="connsiteX26-1497" fmla="*/ 839751 w 2542151"/>
                <a:gd name="connsiteY26-1498" fmla="*/ 464786 h 1914998"/>
                <a:gd name="connsiteX27-1499" fmla="*/ 964479 w 2542151"/>
                <a:gd name="connsiteY27-1500" fmla="*/ 95899 h 1914998"/>
                <a:gd name="connsiteX28-1501" fmla="*/ 1361017 w 2542151"/>
                <a:gd name="connsiteY28-1502" fmla="*/ 0 h 1914998"/>
                <a:gd name="connsiteX29-1503" fmla="*/ 1822273 w 2542151"/>
                <a:gd name="connsiteY29-1504" fmla="*/ 132872 h 1914998"/>
                <a:gd name="connsiteX30-1505" fmla="*/ 1943470 w 2542151"/>
                <a:gd name="connsiteY30-1506" fmla="*/ 502090 h 1914998"/>
                <a:gd name="connsiteX31-1507" fmla="*/ 1899933 w 2542151"/>
                <a:gd name="connsiteY31-1508" fmla="*/ 733150 h 1914998"/>
                <a:gd name="connsiteX32-1509" fmla="*/ 1746966 w 2542151"/>
                <a:gd name="connsiteY32-1510" fmla="*/ 863089 h 1914998"/>
                <a:gd name="connsiteX33-1511" fmla="*/ 1908170 w 2542151"/>
                <a:gd name="connsiteY33-1512" fmla="*/ 982586 h 1914998"/>
                <a:gd name="connsiteX34-1513" fmla="*/ 1961120 w 2542151"/>
                <a:gd name="connsiteY34-1514" fmla="*/ 1371687 h 1914998"/>
                <a:gd name="connsiteX35-1515" fmla="*/ 1909347 w 2542151"/>
                <a:gd name="connsiteY35-1516" fmla="*/ 1724276 h 1914998"/>
                <a:gd name="connsiteX36-1517" fmla="*/ 1730493 w 2542151"/>
                <a:gd name="connsiteY36-1518" fmla="*/ 1914998 h 1914998"/>
                <a:gd name="connsiteX37-1519" fmla="*/ 2542151 w 2542151"/>
                <a:gd name="connsiteY37-1520" fmla="*/ 1911674 h 1914998"/>
                <a:gd name="connsiteX0-1521" fmla="*/ 0 w 2542151"/>
                <a:gd name="connsiteY0-1522" fmla="*/ 1905063 h 1915032"/>
                <a:gd name="connsiteX1-1523" fmla="*/ 1049788 w 2542151"/>
                <a:gd name="connsiteY1-1524" fmla="*/ 1904444 h 1915032"/>
                <a:gd name="connsiteX2-1525" fmla="*/ 880346 w 2542151"/>
                <a:gd name="connsiteY2-1526" fmla="*/ 1718530 h 1915032"/>
                <a:gd name="connsiteX3-1527" fmla="*/ 839751 w 2542151"/>
                <a:gd name="connsiteY3-1528" fmla="*/ 1336700 h 1915032"/>
                <a:gd name="connsiteX4-1529" fmla="*/ 839751 w 2542151"/>
                <a:gd name="connsiteY4-1530" fmla="*/ 1186086 h 1915032"/>
                <a:gd name="connsiteX5-1531" fmla="*/ 1315127 w 2542151"/>
                <a:gd name="connsiteY5-1532" fmla="*/ 1186086 h 1915032"/>
                <a:gd name="connsiteX6-1533" fmla="*/ 1315127 w 2542151"/>
                <a:gd name="connsiteY6-1534" fmla="*/ 1495551 h 1915032"/>
                <a:gd name="connsiteX7-1535" fmla="*/ 1329836 w 2542151"/>
                <a:gd name="connsiteY7-1536" fmla="*/ 1652636 h 1915032"/>
                <a:gd name="connsiteX8-1537" fmla="*/ 1395141 w 2542151"/>
                <a:gd name="connsiteY8-1538" fmla="*/ 1686172 h 1915032"/>
                <a:gd name="connsiteX9-1539" fmla="*/ 1468095 w 2542151"/>
                <a:gd name="connsiteY9-1540" fmla="*/ 1643811 h 1915032"/>
                <a:gd name="connsiteX10-1541" fmla="*/ 1485745 w 2542151"/>
                <a:gd name="connsiteY10-1542" fmla="*/ 1422597 h 1915032"/>
                <a:gd name="connsiteX11-1543" fmla="*/ 1485745 w 2542151"/>
                <a:gd name="connsiteY11-1544" fmla="*/ 1290810 h 1915032"/>
                <a:gd name="connsiteX12-1545" fmla="*/ 1461035 w 2542151"/>
                <a:gd name="connsiteY12-1546" fmla="*/ 1130782 h 1915032"/>
                <a:gd name="connsiteX13-1547" fmla="*/ 1388081 w 2542151"/>
                <a:gd name="connsiteY13-1548" fmla="*/ 1064300 h 1915032"/>
                <a:gd name="connsiteX14-1549" fmla="*/ 1200990 w 2542151"/>
                <a:gd name="connsiteY14-1550" fmla="*/ 1046062 h 1915032"/>
                <a:gd name="connsiteX15-1551" fmla="*/ 1200990 w 2542151"/>
                <a:gd name="connsiteY15-1552" fmla="*/ 769544 h 1915032"/>
                <a:gd name="connsiteX16-1553" fmla="*/ 1410438 w 2542151"/>
                <a:gd name="connsiteY16-1554" fmla="*/ 756600 h 1915032"/>
                <a:gd name="connsiteX17-1555" fmla="*/ 1468095 w 2542151"/>
                <a:gd name="connsiteY17-1556" fmla="*/ 700120 h 1915032"/>
                <a:gd name="connsiteX18-1557" fmla="*/ 1485745 w 2542151"/>
                <a:gd name="connsiteY18-1558" fmla="*/ 563626 h 1915032"/>
                <a:gd name="connsiteX19-1559" fmla="*/ 1485745 w 2542151"/>
                <a:gd name="connsiteY19-1560" fmla="*/ 457726 h 1915032"/>
                <a:gd name="connsiteX20-1561" fmla="*/ 1465153 w 2542151"/>
                <a:gd name="connsiteY20-1562" fmla="*/ 325938 h 1915032"/>
                <a:gd name="connsiteX21-1563" fmla="*/ 1401024 w 2542151"/>
                <a:gd name="connsiteY21-1564" fmla="*/ 294168 h 1915032"/>
                <a:gd name="connsiteX22-1565" fmla="*/ 1333366 w 2542151"/>
                <a:gd name="connsiteY22-1566" fmla="*/ 327703 h 1915032"/>
                <a:gd name="connsiteX23-1567" fmla="*/ 1315127 w 2542151"/>
                <a:gd name="connsiteY23-1568" fmla="*/ 470669 h 1915032"/>
                <a:gd name="connsiteX24-1569" fmla="*/ 1315127 w 2542151"/>
                <a:gd name="connsiteY24-1570" fmla="*/ 627167 h 1915032"/>
                <a:gd name="connsiteX25-1571" fmla="*/ 839751 w 2542151"/>
                <a:gd name="connsiteY25-1572" fmla="*/ 627167 h 1915032"/>
                <a:gd name="connsiteX26-1573" fmla="*/ 839751 w 2542151"/>
                <a:gd name="connsiteY26-1574" fmla="*/ 464786 h 1915032"/>
                <a:gd name="connsiteX27-1575" fmla="*/ 964479 w 2542151"/>
                <a:gd name="connsiteY27-1576" fmla="*/ 95899 h 1915032"/>
                <a:gd name="connsiteX28-1577" fmla="*/ 1361017 w 2542151"/>
                <a:gd name="connsiteY28-1578" fmla="*/ 0 h 1915032"/>
                <a:gd name="connsiteX29-1579" fmla="*/ 1822273 w 2542151"/>
                <a:gd name="connsiteY29-1580" fmla="*/ 132872 h 1915032"/>
                <a:gd name="connsiteX30-1581" fmla="*/ 1943470 w 2542151"/>
                <a:gd name="connsiteY30-1582" fmla="*/ 502090 h 1915032"/>
                <a:gd name="connsiteX31-1583" fmla="*/ 1899933 w 2542151"/>
                <a:gd name="connsiteY31-1584" fmla="*/ 733150 h 1915032"/>
                <a:gd name="connsiteX32-1585" fmla="*/ 1746966 w 2542151"/>
                <a:gd name="connsiteY32-1586" fmla="*/ 863089 h 1915032"/>
                <a:gd name="connsiteX33-1587" fmla="*/ 1908170 w 2542151"/>
                <a:gd name="connsiteY33-1588" fmla="*/ 982586 h 1915032"/>
                <a:gd name="connsiteX34-1589" fmla="*/ 1961120 w 2542151"/>
                <a:gd name="connsiteY34-1590" fmla="*/ 1371687 h 1915032"/>
                <a:gd name="connsiteX35-1591" fmla="*/ 1909347 w 2542151"/>
                <a:gd name="connsiteY35-1592" fmla="*/ 1724276 h 1915032"/>
                <a:gd name="connsiteX36-1593" fmla="*/ 1730493 w 2542151"/>
                <a:gd name="connsiteY36-1594" fmla="*/ 1914998 h 1915032"/>
                <a:gd name="connsiteX37-1595" fmla="*/ 2542151 w 2542151"/>
                <a:gd name="connsiteY37-1596" fmla="*/ 1911674 h 1915032"/>
                <a:gd name="connsiteX0-1597" fmla="*/ 0 w 2549495"/>
                <a:gd name="connsiteY0-1598" fmla="*/ 1905063 h 1915347"/>
                <a:gd name="connsiteX1-1599" fmla="*/ 1049788 w 2549495"/>
                <a:gd name="connsiteY1-1600" fmla="*/ 1904444 h 1915347"/>
                <a:gd name="connsiteX2-1601" fmla="*/ 880346 w 2549495"/>
                <a:gd name="connsiteY2-1602" fmla="*/ 1718530 h 1915347"/>
                <a:gd name="connsiteX3-1603" fmla="*/ 839751 w 2549495"/>
                <a:gd name="connsiteY3-1604" fmla="*/ 1336700 h 1915347"/>
                <a:gd name="connsiteX4-1605" fmla="*/ 839751 w 2549495"/>
                <a:gd name="connsiteY4-1606" fmla="*/ 1186086 h 1915347"/>
                <a:gd name="connsiteX5-1607" fmla="*/ 1315127 w 2549495"/>
                <a:gd name="connsiteY5-1608" fmla="*/ 1186086 h 1915347"/>
                <a:gd name="connsiteX6-1609" fmla="*/ 1315127 w 2549495"/>
                <a:gd name="connsiteY6-1610" fmla="*/ 1495551 h 1915347"/>
                <a:gd name="connsiteX7-1611" fmla="*/ 1329836 w 2549495"/>
                <a:gd name="connsiteY7-1612" fmla="*/ 1652636 h 1915347"/>
                <a:gd name="connsiteX8-1613" fmla="*/ 1395141 w 2549495"/>
                <a:gd name="connsiteY8-1614" fmla="*/ 1686172 h 1915347"/>
                <a:gd name="connsiteX9-1615" fmla="*/ 1468095 w 2549495"/>
                <a:gd name="connsiteY9-1616" fmla="*/ 1643811 h 1915347"/>
                <a:gd name="connsiteX10-1617" fmla="*/ 1485745 w 2549495"/>
                <a:gd name="connsiteY10-1618" fmla="*/ 1422597 h 1915347"/>
                <a:gd name="connsiteX11-1619" fmla="*/ 1485745 w 2549495"/>
                <a:gd name="connsiteY11-1620" fmla="*/ 1290810 h 1915347"/>
                <a:gd name="connsiteX12-1621" fmla="*/ 1461035 w 2549495"/>
                <a:gd name="connsiteY12-1622" fmla="*/ 1130782 h 1915347"/>
                <a:gd name="connsiteX13-1623" fmla="*/ 1388081 w 2549495"/>
                <a:gd name="connsiteY13-1624" fmla="*/ 1064300 h 1915347"/>
                <a:gd name="connsiteX14-1625" fmla="*/ 1200990 w 2549495"/>
                <a:gd name="connsiteY14-1626" fmla="*/ 1046062 h 1915347"/>
                <a:gd name="connsiteX15-1627" fmla="*/ 1200990 w 2549495"/>
                <a:gd name="connsiteY15-1628" fmla="*/ 769544 h 1915347"/>
                <a:gd name="connsiteX16-1629" fmla="*/ 1410438 w 2549495"/>
                <a:gd name="connsiteY16-1630" fmla="*/ 756600 h 1915347"/>
                <a:gd name="connsiteX17-1631" fmla="*/ 1468095 w 2549495"/>
                <a:gd name="connsiteY17-1632" fmla="*/ 700120 h 1915347"/>
                <a:gd name="connsiteX18-1633" fmla="*/ 1485745 w 2549495"/>
                <a:gd name="connsiteY18-1634" fmla="*/ 563626 h 1915347"/>
                <a:gd name="connsiteX19-1635" fmla="*/ 1485745 w 2549495"/>
                <a:gd name="connsiteY19-1636" fmla="*/ 457726 h 1915347"/>
                <a:gd name="connsiteX20-1637" fmla="*/ 1465153 w 2549495"/>
                <a:gd name="connsiteY20-1638" fmla="*/ 325938 h 1915347"/>
                <a:gd name="connsiteX21-1639" fmla="*/ 1401024 w 2549495"/>
                <a:gd name="connsiteY21-1640" fmla="*/ 294168 h 1915347"/>
                <a:gd name="connsiteX22-1641" fmla="*/ 1333366 w 2549495"/>
                <a:gd name="connsiteY22-1642" fmla="*/ 327703 h 1915347"/>
                <a:gd name="connsiteX23-1643" fmla="*/ 1315127 w 2549495"/>
                <a:gd name="connsiteY23-1644" fmla="*/ 470669 h 1915347"/>
                <a:gd name="connsiteX24-1645" fmla="*/ 1315127 w 2549495"/>
                <a:gd name="connsiteY24-1646" fmla="*/ 627167 h 1915347"/>
                <a:gd name="connsiteX25-1647" fmla="*/ 839751 w 2549495"/>
                <a:gd name="connsiteY25-1648" fmla="*/ 627167 h 1915347"/>
                <a:gd name="connsiteX26-1649" fmla="*/ 839751 w 2549495"/>
                <a:gd name="connsiteY26-1650" fmla="*/ 464786 h 1915347"/>
                <a:gd name="connsiteX27-1651" fmla="*/ 964479 w 2549495"/>
                <a:gd name="connsiteY27-1652" fmla="*/ 95899 h 1915347"/>
                <a:gd name="connsiteX28-1653" fmla="*/ 1361017 w 2549495"/>
                <a:gd name="connsiteY28-1654" fmla="*/ 0 h 1915347"/>
                <a:gd name="connsiteX29-1655" fmla="*/ 1822273 w 2549495"/>
                <a:gd name="connsiteY29-1656" fmla="*/ 132872 h 1915347"/>
                <a:gd name="connsiteX30-1657" fmla="*/ 1943470 w 2549495"/>
                <a:gd name="connsiteY30-1658" fmla="*/ 502090 h 1915347"/>
                <a:gd name="connsiteX31-1659" fmla="*/ 1899933 w 2549495"/>
                <a:gd name="connsiteY31-1660" fmla="*/ 733150 h 1915347"/>
                <a:gd name="connsiteX32-1661" fmla="*/ 1746966 w 2549495"/>
                <a:gd name="connsiteY32-1662" fmla="*/ 863089 h 1915347"/>
                <a:gd name="connsiteX33-1663" fmla="*/ 1908170 w 2549495"/>
                <a:gd name="connsiteY33-1664" fmla="*/ 982586 h 1915347"/>
                <a:gd name="connsiteX34-1665" fmla="*/ 1961120 w 2549495"/>
                <a:gd name="connsiteY34-1666" fmla="*/ 1371687 h 1915347"/>
                <a:gd name="connsiteX35-1667" fmla="*/ 1909347 w 2549495"/>
                <a:gd name="connsiteY35-1668" fmla="*/ 1724276 h 1915347"/>
                <a:gd name="connsiteX36-1669" fmla="*/ 1730493 w 2549495"/>
                <a:gd name="connsiteY36-1670" fmla="*/ 1914998 h 1915347"/>
                <a:gd name="connsiteX37-1671" fmla="*/ 2549495 w 2549495"/>
                <a:gd name="connsiteY37-1672" fmla="*/ 1915347 h 1915347"/>
                <a:gd name="connsiteX0-1673" fmla="*/ 0 w 2549495"/>
                <a:gd name="connsiteY0-1674" fmla="*/ 1905063 h 1915347"/>
                <a:gd name="connsiteX1-1675" fmla="*/ 1049788 w 2549495"/>
                <a:gd name="connsiteY1-1676" fmla="*/ 1904444 h 1915347"/>
                <a:gd name="connsiteX2-1677" fmla="*/ 880346 w 2549495"/>
                <a:gd name="connsiteY2-1678" fmla="*/ 1718530 h 1915347"/>
                <a:gd name="connsiteX3-1679" fmla="*/ 839751 w 2549495"/>
                <a:gd name="connsiteY3-1680" fmla="*/ 1336700 h 1915347"/>
                <a:gd name="connsiteX4-1681" fmla="*/ 839751 w 2549495"/>
                <a:gd name="connsiteY4-1682" fmla="*/ 1186086 h 1915347"/>
                <a:gd name="connsiteX5-1683" fmla="*/ 1315127 w 2549495"/>
                <a:gd name="connsiteY5-1684" fmla="*/ 1186086 h 1915347"/>
                <a:gd name="connsiteX6-1685" fmla="*/ 1315127 w 2549495"/>
                <a:gd name="connsiteY6-1686" fmla="*/ 1495551 h 1915347"/>
                <a:gd name="connsiteX7-1687" fmla="*/ 1329836 w 2549495"/>
                <a:gd name="connsiteY7-1688" fmla="*/ 1652636 h 1915347"/>
                <a:gd name="connsiteX8-1689" fmla="*/ 1395141 w 2549495"/>
                <a:gd name="connsiteY8-1690" fmla="*/ 1686172 h 1915347"/>
                <a:gd name="connsiteX9-1691" fmla="*/ 1468095 w 2549495"/>
                <a:gd name="connsiteY9-1692" fmla="*/ 1643811 h 1915347"/>
                <a:gd name="connsiteX10-1693" fmla="*/ 1485745 w 2549495"/>
                <a:gd name="connsiteY10-1694" fmla="*/ 1422597 h 1915347"/>
                <a:gd name="connsiteX11-1695" fmla="*/ 1485745 w 2549495"/>
                <a:gd name="connsiteY11-1696" fmla="*/ 1290810 h 1915347"/>
                <a:gd name="connsiteX12-1697" fmla="*/ 1461035 w 2549495"/>
                <a:gd name="connsiteY12-1698" fmla="*/ 1130782 h 1915347"/>
                <a:gd name="connsiteX13-1699" fmla="*/ 1388081 w 2549495"/>
                <a:gd name="connsiteY13-1700" fmla="*/ 1064300 h 1915347"/>
                <a:gd name="connsiteX14-1701" fmla="*/ 1200990 w 2549495"/>
                <a:gd name="connsiteY14-1702" fmla="*/ 1046062 h 1915347"/>
                <a:gd name="connsiteX15-1703" fmla="*/ 1200990 w 2549495"/>
                <a:gd name="connsiteY15-1704" fmla="*/ 769544 h 1915347"/>
                <a:gd name="connsiteX16-1705" fmla="*/ 1410438 w 2549495"/>
                <a:gd name="connsiteY16-1706" fmla="*/ 756600 h 1915347"/>
                <a:gd name="connsiteX17-1707" fmla="*/ 1468095 w 2549495"/>
                <a:gd name="connsiteY17-1708" fmla="*/ 700120 h 1915347"/>
                <a:gd name="connsiteX18-1709" fmla="*/ 1485745 w 2549495"/>
                <a:gd name="connsiteY18-1710" fmla="*/ 563626 h 1915347"/>
                <a:gd name="connsiteX19-1711" fmla="*/ 1485745 w 2549495"/>
                <a:gd name="connsiteY19-1712" fmla="*/ 457726 h 1915347"/>
                <a:gd name="connsiteX20-1713" fmla="*/ 1465153 w 2549495"/>
                <a:gd name="connsiteY20-1714" fmla="*/ 325938 h 1915347"/>
                <a:gd name="connsiteX21-1715" fmla="*/ 1401024 w 2549495"/>
                <a:gd name="connsiteY21-1716" fmla="*/ 294168 h 1915347"/>
                <a:gd name="connsiteX22-1717" fmla="*/ 1333366 w 2549495"/>
                <a:gd name="connsiteY22-1718" fmla="*/ 327703 h 1915347"/>
                <a:gd name="connsiteX23-1719" fmla="*/ 1315127 w 2549495"/>
                <a:gd name="connsiteY23-1720" fmla="*/ 470669 h 1915347"/>
                <a:gd name="connsiteX24-1721" fmla="*/ 1315127 w 2549495"/>
                <a:gd name="connsiteY24-1722" fmla="*/ 627167 h 1915347"/>
                <a:gd name="connsiteX25-1723" fmla="*/ 839751 w 2549495"/>
                <a:gd name="connsiteY25-1724" fmla="*/ 627167 h 1915347"/>
                <a:gd name="connsiteX26-1725" fmla="*/ 839751 w 2549495"/>
                <a:gd name="connsiteY26-1726" fmla="*/ 464786 h 1915347"/>
                <a:gd name="connsiteX27-1727" fmla="*/ 964479 w 2549495"/>
                <a:gd name="connsiteY27-1728" fmla="*/ 95899 h 1915347"/>
                <a:gd name="connsiteX28-1729" fmla="*/ 1361017 w 2549495"/>
                <a:gd name="connsiteY28-1730" fmla="*/ 0 h 1915347"/>
                <a:gd name="connsiteX29-1731" fmla="*/ 1822273 w 2549495"/>
                <a:gd name="connsiteY29-1732" fmla="*/ 132872 h 1915347"/>
                <a:gd name="connsiteX30-1733" fmla="*/ 1943470 w 2549495"/>
                <a:gd name="connsiteY30-1734" fmla="*/ 502090 h 1915347"/>
                <a:gd name="connsiteX31-1735" fmla="*/ 1899933 w 2549495"/>
                <a:gd name="connsiteY31-1736" fmla="*/ 733150 h 1915347"/>
                <a:gd name="connsiteX32-1737" fmla="*/ 1746966 w 2549495"/>
                <a:gd name="connsiteY32-1738" fmla="*/ 863089 h 1915347"/>
                <a:gd name="connsiteX33-1739" fmla="*/ 1908170 w 2549495"/>
                <a:gd name="connsiteY33-1740" fmla="*/ 982586 h 1915347"/>
                <a:gd name="connsiteX34-1741" fmla="*/ 1961120 w 2549495"/>
                <a:gd name="connsiteY34-1742" fmla="*/ 1371687 h 1915347"/>
                <a:gd name="connsiteX35-1743" fmla="*/ 1909347 w 2549495"/>
                <a:gd name="connsiteY35-1744" fmla="*/ 1724276 h 1915347"/>
                <a:gd name="connsiteX36-1745" fmla="*/ 1730493 w 2549495"/>
                <a:gd name="connsiteY36-1746" fmla="*/ 1914998 h 1915347"/>
                <a:gd name="connsiteX37-1747" fmla="*/ 2549495 w 2549495"/>
                <a:gd name="connsiteY37-1748" fmla="*/ 1915347 h 1915347"/>
                <a:gd name="connsiteX0-1749" fmla="*/ 0 w 4146831"/>
                <a:gd name="connsiteY0-1750" fmla="*/ 1921587 h 1921587"/>
                <a:gd name="connsiteX1-1751" fmla="*/ 2647124 w 4146831"/>
                <a:gd name="connsiteY1-1752" fmla="*/ 1904444 h 1921587"/>
                <a:gd name="connsiteX2-1753" fmla="*/ 2477682 w 4146831"/>
                <a:gd name="connsiteY2-1754" fmla="*/ 1718530 h 1921587"/>
                <a:gd name="connsiteX3-1755" fmla="*/ 2437087 w 4146831"/>
                <a:gd name="connsiteY3-1756" fmla="*/ 1336700 h 1921587"/>
                <a:gd name="connsiteX4-1757" fmla="*/ 2437087 w 4146831"/>
                <a:gd name="connsiteY4-1758" fmla="*/ 1186086 h 1921587"/>
                <a:gd name="connsiteX5-1759" fmla="*/ 2912463 w 4146831"/>
                <a:gd name="connsiteY5-1760" fmla="*/ 1186086 h 1921587"/>
                <a:gd name="connsiteX6-1761" fmla="*/ 2912463 w 4146831"/>
                <a:gd name="connsiteY6-1762" fmla="*/ 1495551 h 1921587"/>
                <a:gd name="connsiteX7-1763" fmla="*/ 2927172 w 4146831"/>
                <a:gd name="connsiteY7-1764" fmla="*/ 1652636 h 1921587"/>
                <a:gd name="connsiteX8-1765" fmla="*/ 2992477 w 4146831"/>
                <a:gd name="connsiteY8-1766" fmla="*/ 1686172 h 1921587"/>
                <a:gd name="connsiteX9-1767" fmla="*/ 3065431 w 4146831"/>
                <a:gd name="connsiteY9-1768" fmla="*/ 1643811 h 1921587"/>
                <a:gd name="connsiteX10-1769" fmla="*/ 3083081 w 4146831"/>
                <a:gd name="connsiteY10-1770" fmla="*/ 1422597 h 1921587"/>
                <a:gd name="connsiteX11-1771" fmla="*/ 3083081 w 4146831"/>
                <a:gd name="connsiteY11-1772" fmla="*/ 1290810 h 1921587"/>
                <a:gd name="connsiteX12-1773" fmla="*/ 3058371 w 4146831"/>
                <a:gd name="connsiteY12-1774" fmla="*/ 1130782 h 1921587"/>
                <a:gd name="connsiteX13-1775" fmla="*/ 2985417 w 4146831"/>
                <a:gd name="connsiteY13-1776" fmla="*/ 1064300 h 1921587"/>
                <a:gd name="connsiteX14-1777" fmla="*/ 2798326 w 4146831"/>
                <a:gd name="connsiteY14-1778" fmla="*/ 1046062 h 1921587"/>
                <a:gd name="connsiteX15-1779" fmla="*/ 2798326 w 4146831"/>
                <a:gd name="connsiteY15-1780" fmla="*/ 769544 h 1921587"/>
                <a:gd name="connsiteX16-1781" fmla="*/ 3007774 w 4146831"/>
                <a:gd name="connsiteY16-1782" fmla="*/ 756600 h 1921587"/>
                <a:gd name="connsiteX17-1783" fmla="*/ 3065431 w 4146831"/>
                <a:gd name="connsiteY17-1784" fmla="*/ 700120 h 1921587"/>
                <a:gd name="connsiteX18-1785" fmla="*/ 3083081 w 4146831"/>
                <a:gd name="connsiteY18-1786" fmla="*/ 563626 h 1921587"/>
                <a:gd name="connsiteX19-1787" fmla="*/ 3083081 w 4146831"/>
                <a:gd name="connsiteY19-1788" fmla="*/ 457726 h 1921587"/>
                <a:gd name="connsiteX20-1789" fmla="*/ 3062489 w 4146831"/>
                <a:gd name="connsiteY20-1790" fmla="*/ 325938 h 1921587"/>
                <a:gd name="connsiteX21-1791" fmla="*/ 2998360 w 4146831"/>
                <a:gd name="connsiteY21-1792" fmla="*/ 294168 h 1921587"/>
                <a:gd name="connsiteX22-1793" fmla="*/ 2930702 w 4146831"/>
                <a:gd name="connsiteY22-1794" fmla="*/ 327703 h 1921587"/>
                <a:gd name="connsiteX23-1795" fmla="*/ 2912463 w 4146831"/>
                <a:gd name="connsiteY23-1796" fmla="*/ 470669 h 1921587"/>
                <a:gd name="connsiteX24-1797" fmla="*/ 2912463 w 4146831"/>
                <a:gd name="connsiteY24-1798" fmla="*/ 627167 h 1921587"/>
                <a:gd name="connsiteX25-1799" fmla="*/ 2437087 w 4146831"/>
                <a:gd name="connsiteY25-1800" fmla="*/ 627167 h 1921587"/>
                <a:gd name="connsiteX26-1801" fmla="*/ 2437087 w 4146831"/>
                <a:gd name="connsiteY26-1802" fmla="*/ 464786 h 1921587"/>
                <a:gd name="connsiteX27-1803" fmla="*/ 2561815 w 4146831"/>
                <a:gd name="connsiteY27-1804" fmla="*/ 95899 h 1921587"/>
                <a:gd name="connsiteX28-1805" fmla="*/ 2958353 w 4146831"/>
                <a:gd name="connsiteY28-1806" fmla="*/ 0 h 1921587"/>
                <a:gd name="connsiteX29-1807" fmla="*/ 3419609 w 4146831"/>
                <a:gd name="connsiteY29-1808" fmla="*/ 132872 h 1921587"/>
                <a:gd name="connsiteX30-1809" fmla="*/ 3540806 w 4146831"/>
                <a:gd name="connsiteY30-1810" fmla="*/ 502090 h 1921587"/>
                <a:gd name="connsiteX31-1811" fmla="*/ 3497269 w 4146831"/>
                <a:gd name="connsiteY31-1812" fmla="*/ 733150 h 1921587"/>
                <a:gd name="connsiteX32-1813" fmla="*/ 3344302 w 4146831"/>
                <a:gd name="connsiteY32-1814" fmla="*/ 863089 h 1921587"/>
                <a:gd name="connsiteX33-1815" fmla="*/ 3505506 w 4146831"/>
                <a:gd name="connsiteY33-1816" fmla="*/ 982586 h 1921587"/>
                <a:gd name="connsiteX34-1817" fmla="*/ 3558456 w 4146831"/>
                <a:gd name="connsiteY34-1818" fmla="*/ 1371687 h 1921587"/>
                <a:gd name="connsiteX35-1819" fmla="*/ 3506683 w 4146831"/>
                <a:gd name="connsiteY35-1820" fmla="*/ 1724276 h 1921587"/>
                <a:gd name="connsiteX36-1821" fmla="*/ 3327829 w 4146831"/>
                <a:gd name="connsiteY36-1822" fmla="*/ 1914998 h 1921587"/>
                <a:gd name="connsiteX37-1823" fmla="*/ 4146831 w 4146831"/>
                <a:gd name="connsiteY37-1824" fmla="*/ 1915347 h 1921587"/>
                <a:gd name="connsiteX0-1825" fmla="*/ 0 w 4389185"/>
                <a:gd name="connsiteY0-1826" fmla="*/ 1906899 h 1915347"/>
                <a:gd name="connsiteX1-1827" fmla="*/ 2889478 w 4389185"/>
                <a:gd name="connsiteY1-1828" fmla="*/ 1904444 h 1915347"/>
                <a:gd name="connsiteX2-1829" fmla="*/ 2720036 w 4389185"/>
                <a:gd name="connsiteY2-1830" fmla="*/ 1718530 h 1915347"/>
                <a:gd name="connsiteX3-1831" fmla="*/ 2679441 w 4389185"/>
                <a:gd name="connsiteY3-1832" fmla="*/ 1336700 h 1915347"/>
                <a:gd name="connsiteX4-1833" fmla="*/ 2679441 w 4389185"/>
                <a:gd name="connsiteY4-1834" fmla="*/ 1186086 h 1915347"/>
                <a:gd name="connsiteX5-1835" fmla="*/ 3154817 w 4389185"/>
                <a:gd name="connsiteY5-1836" fmla="*/ 1186086 h 1915347"/>
                <a:gd name="connsiteX6-1837" fmla="*/ 3154817 w 4389185"/>
                <a:gd name="connsiteY6-1838" fmla="*/ 1495551 h 1915347"/>
                <a:gd name="connsiteX7-1839" fmla="*/ 3169526 w 4389185"/>
                <a:gd name="connsiteY7-1840" fmla="*/ 1652636 h 1915347"/>
                <a:gd name="connsiteX8-1841" fmla="*/ 3234831 w 4389185"/>
                <a:gd name="connsiteY8-1842" fmla="*/ 1686172 h 1915347"/>
                <a:gd name="connsiteX9-1843" fmla="*/ 3307785 w 4389185"/>
                <a:gd name="connsiteY9-1844" fmla="*/ 1643811 h 1915347"/>
                <a:gd name="connsiteX10-1845" fmla="*/ 3325435 w 4389185"/>
                <a:gd name="connsiteY10-1846" fmla="*/ 1422597 h 1915347"/>
                <a:gd name="connsiteX11-1847" fmla="*/ 3325435 w 4389185"/>
                <a:gd name="connsiteY11-1848" fmla="*/ 1290810 h 1915347"/>
                <a:gd name="connsiteX12-1849" fmla="*/ 3300725 w 4389185"/>
                <a:gd name="connsiteY12-1850" fmla="*/ 1130782 h 1915347"/>
                <a:gd name="connsiteX13-1851" fmla="*/ 3227771 w 4389185"/>
                <a:gd name="connsiteY13-1852" fmla="*/ 1064300 h 1915347"/>
                <a:gd name="connsiteX14-1853" fmla="*/ 3040680 w 4389185"/>
                <a:gd name="connsiteY14-1854" fmla="*/ 1046062 h 1915347"/>
                <a:gd name="connsiteX15-1855" fmla="*/ 3040680 w 4389185"/>
                <a:gd name="connsiteY15-1856" fmla="*/ 769544 h 1915347"/>
                <a:gd name="connsiteX16-1857" fmla="*/ 3250128 w 4389185"/>
                <a:gd name="connsiteY16-1858" fmla="*/ 756600 h 1915347"/>
                <a:gd name="connsiteX17-1859" fmla="*/ 3307785 w 4389185"/>
                <a:gd name="connsiteY17-1860" fmla="*/ 700120 h 1915347"/>
                <a:gd name="connsiteX18-1861" fmla="*/ 3325435 w 4389185"/>
                <a:gd name="connsiteY18-1862" fmla="*/ 563626 h 1915347"/>
                <a:gd name="connsiteX19-1863" fmla="*/ 3325435 w 4389185"/>
                <a:gd name="connsiteY19-1864" fmla="*/ 457726 h 1915347"/>
                <a:gd name="connsiteX20-1865" fmla="*/ 3304843 w 4389185"/>
                <a:gd name="connsiteY20-1866" fmla="*/ 325938 h 1915347"/>
                <a:gd name="connsiteX21-1867" fmla="*/ 3240714 w 4389185"/>
                <a:gd name="connsiteY21-1868" fmla="*/ 294168 h 1915347"/>
                <a:gd name="connsiteX22-1869" fmla="*/ 3173056 w 4389185"/>
                <a:gd name="connsiteY22-1870" fmla="*/ 327703 h 1915347"/>
                <a:gd name="connsiteX23-1871" fmla="*/ 3154817 w 4389185"/>
                <a:gd name="connsiteY23-1872" fmla="*/ 470669 h 1915347"/>
                <a:gd name="connsiteX24-1873" fmla="*/ 3154817 w 4389185"/>
                <a:gd name="connsiteY24-1874" fmla="*/ 627167 h 1915347"/>
                <a:gd name="connsiteX25-1875" fmla="*/ 2679441 w 4389185"/>
                <a:gd name="connsiteY25-1876" fmla="*/ 627167 h 1915347"/>
                <a:gd name="connsiteX26-1877" fmla="*/ 2679441 w 4389185"/>
                <a:gd name="connsiteY26-1878" fmla="*/ 464786 h 1915347"/>
                <a:gd name="connsiteX27-1879" fmla="*/ 2804169 w 4389185"/>
                <a:gd name="connsiteY27-1880" fmla="*/ 95899 h 1915347"/>
                <a:gd name="connsiteX28-1881" fmla="*/ 3200707 w 4389185"/>
                <a:gd name="connsiteY28-1882" fmla="*/ 0 h 1915347"/>
                <a:gd name="connsiteX29-1883" fmla="*/ 3661963 w 4389185"/>
                <a:gd name="connsiteY29-1884" fmla="*/ 132872 h 1915347"/>
                <a:gd name="connsiteX30-1885" fmla="*/ 3783160 w 4389185"/>
                <a:gd name="connsiteY30-1886" fmla="*/ 502090 h 1915347"/>
                <a:gd name="connsiteX31-1887" fmla="*/ 3739623 w 4389185"/>
                <a:gd name="connsiteY31-1888" fmla="*/ 733150 h 1915347"/>
                <a:gd name="connsiteX32-1889" fmla="*/ 3586656 w 4389185"/>
                <a:gd name="connsiteY32-1890" fmla="*/ 863089 h 1915347"/>
                <a:gd name="connsiteX33-1891" fmla="*/ 3747860 w 4389185"/>
                <a:gd name="connsiteY33-1892" fmla="*/ 982586 h 1915347"/>
                <a:gd name="connsiteX34-1893" fmla="*/ 3800810 w 4389185"/>
                <a:gd name="connsiteY34-1894" fmla="*/ 1371687 h 1915347"/>
                <a:gd name="connsiteX35-1895" fmla="*/ 3749037 w 4389185"/>
                <a:gd name="connsiteY35-1896" fmla="*/ 1724276 h 1915347"/>
                <a:gd name="connsiteX36-1897" fmla="*/ 3570183 w 4389185"/>
                <a:gd name="connsiteY36-1898" fmla="*/ 1914998 h 1915347"/>
                <a:gd name="connsiteX37-1899" fmla="*/ 4389185 w 4389185"/>
                <a:gd name="connsiteY37-1900" fmla="*/ 1915347 h 1915347"/>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 ang="0">
                  <a:pos x="connsiteX9-19" y="connsiteY9-20"/>
                </a:cxn>
                <a:cxn ang="0">
                  <a:pos x="connsiteX10-21" y="connsiteY10-22"/>
                </a:cxn>
                <a:cxn ang="0">
                  <a:pos x="connsiteX11-23" y="connsiteY11-24"/>
                </a:cxn>
                <a:cxn ang="0">
                  <a:pos x="connsiteX12-25" y="connsiteY12-26"/>
                </a:cxn>
                <a:cxn ang="0">
                  <a:pos x="connsiteX13-27" y="connsiteY13-28"/>
                </a:cxn>
                <a:cxn ang="0">
                  <a:pos x="connsiteX14-29" y="connsiteY14-30"/>
                </a:cxn>
                <a:cxn ang="0">
                  <a:pos x="connsiteX15-31" y="connsiteY15-32"/>
                </a:cxn>
                <a:cxn ang="0">
                  <a:pos x="connsiteX16-33" y="connsiteY16-34"/>
                </a:cxn>
                <a:cxn ang="0">
                  <a:pos x="connsiteX17-35" y="connsiteY17-36"/>
                </a:cxn>
                <a:cxn ang="0">
                  <a:pos x="connsiteX18-37" y="connsiteY18-38"/>
                </a:cxn>
                <a:cxn ang="0">
                  <a:pos x="connsiteX19-39" y="connsiteY19-40"/>
                </a:cxn>
                <a:cxn ang="0">
                  <a:pos x="connsiteX20-41" y="connsiteY20-42"/>
                </a:cxn>
                <a:cxn ang="0">
                  <a:pos x="connsiteX21-43" y="connsiteY21-44"/>
                </a:cxn>
                <a:cxn ang="0">
                  <a:pos x="connsiteX22-45" y="connsiteY22-46"/>
                </a:cxn>
                <a:cxn ang="0">
                  <a:pos x="connsiteX23-47" y="connsiteY23-48"/>
                </a:cxn>
                <a:cxn ang="0">
                  <a:pos x="connsiteX24-49" y="connsiteY24-50"/>
                </a:cxn>
                <a:cxn ang="0">
                  <a:pos x="connsiteX25-51" y="connsiteY25-52"/>
                </a:cxn>
                <a:cxn ang="0">
                  <a:pos x="connsiteX26-53" y="connsiteY26-54"/>
                </a:cxn>
                <a:cxn ang="0">
                  <a:pos x="connsiteX27-55" y="connsiteY27-56"/>
                </a:cxn>
                <a:cxn ang="0">
                  <a:pos x="connsiteX28-57" y="connsiteY28-58"/>
                </a:cxn>
                <a:cxn ang="0">
                  <a:pos x="connsiteX29-59" y="connsiteY29-60"/>
                </a:cxn>
                <a:cxn ang="0">
                  <a:pos x="connsiteX30-61" y="connsiteY30-62"/>
                </a:cxn>
                <a:cxn ang="0">
                  <a:pos x="connsiteX31-63" y="connsiteY31-64"/>
                </a:cxn>
                <a:cxn ang="0">
                  <a:pos x="connsiteX32-65" y="connsiteY32-66"/>
                </a:cxn>
                <a:cxn ang="0">
                  <a:pos x="connsiteX33-67" y="connsiteY33-68"/>
                </a:cxn>
                <a:cxn ang="0">
                  <a:pos x="connsiteX34-69" y="connsiteY34-70"/>
                </a:cxn>
                <a:cxn ang="0">
                  <a:pos x="connsiteX35-71" y="connsiteY35-72"/>
                </a:cxn>
                <a:cxn ang="0">
                  <a:pos x="connsiteX36-73" y="connsiteY36-74"/>
                </a:cxn>
                <a:cxn ang="0">
                  <a:pos x="connsiteX37-75" y="connsiteY37-76"/>
                </a:cxn>
              </a:cxnLst>
              <a:rect l="l" t="t" r="r" b="b"/>
              <a:pathLst>
                <a:path w="4389185" h="1915347">
                  <a:moveTo>
                    <a:pt x="0" y="1906899"/>
                  </a:moveTo>
                  <a:lnTo>
                    <a:pt x="2889478" y="1904444"/>
                  </a:lnTo>
                  <a:cubicBezTo>
                    <a:pt x="2851376" y="1865399"/>
                    <a:pt x="2747100" y="1791876"/>
                    <a:pt x="2720036" y="1718530"/>
                  </a:cubicBezTo>
                  <a:cubicBezTo>
                    <a:pt x="2692973" y="1645184"/>
                    <a:pt x="2679441" y="1517907"/>
                    <a:pt x="2679441" y="1336700"/>
                  </a:cubicBezTo>
                  <a:lnTo>
                    <a:pt x="2679441" y="1186086"/>
                  </a:lnTo>
                  <a:lnTo>
                    <a:pt x="3154817" y="1186086"/>
                  </a:lnTo>
                  <a:lnTo>
                    <a:pt x="3154817" y="1495551"/>
                  </a:lnTo>
                  <a:cubicBezTo>
                    <a:pt x="3154817" y="1577918"/>
                    <a:pt x="3159720" y="1630280"/>
                    <a:pt x="3169526" y="1652636"/>
                  </a:cubicBezTo>
                  <a:cubicBezTo>
                    <a:pt x="3179331" y="1674993"/>
                    <a:pt x="3201100" y="1686172"/>
                    <a:pt x="3234831" y="1686172"/>
                  </a:cubicBezTo>
                  <a:cubicBezTo>
                    <a:pt x="3271700" y="1686172"/>
                    <a:pt x="3296018" y="1672052"/>
                    <a:pt x="3307785" y="1643811"/>
                  </a:cubicBezTo>
                  <a:cubicBezTo>
                    <a:pt x="3319551" y="1615571"/>
                    <a:pt x="3325435" y="1541833"/>
                    <a:pt x="3325435" y="1422597"/>
                  </a:cubicBezTo>
                  <a:lnTo>
                    <a:pt x="3325435" y="1290810"/>
                  </a:lnTo>
                  <a:cubicBezTo>
                    <a:pt x="3325435" y="1217856"/>
                    <a:pt x="3317198" y="1164514"/>
                    <a:pt x="3300725" y="1130782"/>
                  </a:cubicBezTo>
                  <a:cubicBezTo>
                    <a:pt x="3284251" y="1097051"/>
                    <a:pt x="3259933" y="1074890"/>
                    <a:pt x="3227771" y="1064300"/>
                  </a:cubicBezTo>
                  <a:cubicBezTo>
                    <a:pt x="3195609" y="1053710"/>
                    <a:pt x="3133245" y="1047631"/>
                    <a:pt x="3040680" y="1046062"/>
                  </a:cubicBezTo>
                  <a:lnTo>
                    <a:pt x="3040680" y="769544"/>
                  </a:lnTo>
                  <a:cubicBezTo>
                    <a:pt x="3153641" y="769544"/>
                    <a:pt x="3223456" y="765229"/>
                    <a:pt x="3250128" y="756600"/>
                  </a:cubicBezTo>
                  <a:cubicBezTo>
                    <a:pt x="3276799" y="747971"/>
                    <a:pt x="3296018" y="729145"/>
                    <a:pt x="3307785" y="700120"/>
                  </a:cubicBezTo>
                  <a:cubicBezTo>
                    <a:pt x="3319551" y="671096"/>
                    <a:pt x="3325435" y="625598"/>
                    <a:pt x="3325435" y="563626"/>
                  </a:cubicBezTo>
                  <a:lnTo>
                    <a:pt x="3325435" y="457726"/>
                  </a:lnTo>
                  <a:cubicBezTo>
                    <a:pt x="3325435" y="391048"/>
                    <a:pt x="3318571" y="347118"/>
                    <a:pt x="3304843" y="325938"/>
                  </a:cubicBezTo>
                  <a:cubicBezTo>
                    <a:pt x="3291115" y="304758"/>
                    <a:pt x="3269739" y="294168"/>
                    <a:pt x="3240714" y="294168"/>
                  </a:cubicBezTo>
                  <a:cubicBezTo>
                    <a:pt x="3207767" y="294168"/>
                    <a:pt x="3185215" y="305347"/>
                    <a:pt x="3173056" y="327703"/>
                  </a:cubicBezTo>
                  <a:cubicBezTo>
                    <a:pt x="3160897" y="350060"/>
                    <a:pt x="3154817" y="397715"/>
                    <a:pt x="3154817" y="470669"/>
                  </a:cubicBezTo>
                  <a:lnTo>
                    <a:pt x="3154817" y="627167"/>
                  </a:lnTo>
                  <a:lnTo>
                    <a:pt x="2679441" y="627167"/>
                  </a:lnTo>
                  <a:lnTo>
                    <a:pt x="2679441" y="464786"/>
                  </a:lnTo>
                  <a:cubicBezTo>
                    <a:pt x="2679441" y="282794"/>
                    <a:pt x="2721017" y="159831"/>
                    <a:pt x="2804169" y="95899"/>
                  </a:cubicBezTo>
                  <a:cubicBezTo>
                    <a:pt x="2887320" y="31966"/>
                    <a:pt x="3019500" y="0"/>
                    <a:pt x="3200707" y="0"/>
                  </a:cubicBezTo>
                  <a:cubicBezTo>
                    <a:pt x="3427413" y="0"/>
                    <a:pt x="3581165" y="44291"/>
                    <a:pt x="3661963" y="132872"/>
                  </a:cubicBezTo>
                  <a:cubicBezTo>
                    <a:pt x="3742761" y="221453"/>
                    <a:pt x="3783160" y="344526"/>
                    <a:pt x="3783160" y="502090"/>
                  </a:cubicBezTo>
                  <a:cubicBezTo>
                    <a:pt x="3783160" y="608701"/>
                    <a:pt x="3768648" y="685721"/>
                    <a:pt x="3739623" y="733150"/>
                  </a:cubicBezTo>
                  <a:cubicBezTo>
                    <a:pt x="3710599" y="780578"/>
                    <a:pt x="3659610" y="823891"/>
                    <a:pt x="3586656" y="863089"/>
                  </a:cubicBezTo>
                  <a:cubicBezTo>
                    <a:pt x="3658825" y="887419"/>
                    <a:pt x="3712560" y="927252"/>
                    <a:pt x="3747860" y="982586"/>
                  </a:cubicBezTo>
                  <a:cubicBezTo>
                    <a:pt x="3783160" y="1037920"/>
                    <a:pt x="3800810" y="1167621"/>
                    <a:pt x="3800810" y="1371687"/>
                  </a:cubicBezTo>
                  <a:cubicBezTo>
                    <a:pt x="3800810" y="1523160"/>
                    <a:pt x="3783552" y="1640689"/>
                    <a:pt x="3749037" y="1724276"/>
                  </a:cubicBezTo>
                  <a:cubicBezTo>
                    <a:pt x="3714521" y="1807862"/>
                    <a:pt x="3647705" y="1851940"/>
                    <a:pt x="3570183" y="1914998"/>
                  </a:cubicBezTo>
                  <a:lnTo>
                    <a:pt x="4389185" y="1915347"/>
                  </a:lnTo>
                </a:path>
              </a:pathLst>
            </a:custGeom>
            <a:noFill/>
            <a:ln w="38100">
              <a:solidFill>
                <a:schemeClr val="bg1"/>
              </a:solidFill>
            </a:ln>
            <a:effectLst>
              <a:outerShdw blurRad="152400" dist="38100" dir="2700000" algn="tl" rotWithShape="0">
                <a:prstClr val="black">
                  <a:alpha val="40000"/>
                </a:prstClr>
              </a:outerShdw>
            </a:effectLst>
          </p:spPr>
          <p:txBody>
            <a:bodyPr rot="0" spcFirstLastPara="0" vertOverflow="overflow" horzOverflow="overflow" vert="horz" wrap="square" lIns="68562" tIns="34281" rIns="68562" bIns="34281" numCol="1" spcCol="0" rtlCol="0" fromWordArt="0" anchor="t" anchorCtr="0" forceAA="0" compatLnSpc="1">
              <a:noAutofit/>
            </a:bodyPr>
            <a:lstStyle/>
            <a:p>
              <a:pPr algn="ctr"/>
              <a:endParaRPr lang="zh-CN" altLang="en-US" sz="11845" dirty="0">
                <a:latin typeface="Impact" panose="020B0806030902050204" charset="0"/>
              </a:endParaRPr>
            </a:p>
          </p:txBody>
        </p:sp>
        <p:grpSp>
          <p:nvGrpSpPr>
            <p:cNvPr id="93" name="组合 92"/>
            <p:cNvGrpSpPr/>
            <p:nvPr/>
          </p:nvGrpSpPr>
          <p:grpSpPr>
            <a:xfrm>
              <a:off x="1490077" y="5718137"/>
              <a:ext cx="216261" cy="216261"/>
              <a:chOff x="2218721" y="3717673"/>
              <a:chExt cx="248226" cy="248226"/>
            </a:xfrm>
          </p:grpSpPr>
          <p:sp>
            <p:nvSpPr>
              <p:cNvPr id="97" name="椭圆 96"/>
              <p:cNvSpPr/>
              <p:nvPr/>
            </p:nvSpPr>
            <p:spPr>
              <a:xfrm>
                <a:off x="2218721" y="3717673"/>
                <a:ext cx="248226" cy="248226"/>
              </a:xfrm>
              <a:prstGeom prst="ellipse">
                <a:avLst/>
              </a:prstGeom>
              <a:solidFill>
                <a:schemeClr val="bg1"/>
              </a:solidFill>
              <a:ln>
                <a:no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98" name="椭圆 97"/>
              <p:cNvSpPr/>
              <p:nvPr/>
            </p:nvSpPr>
            <p:spPr>
              <a:xfrm>
                <a:off x="2262420" y="3763753"/>
                <a:ext cx="156066" cy="156066"/>
              </a:xfrm>
              <a:prstGeom prst="ellipse">
                <a:avLst/>
              </a:prstGeom>
              <a:solidFill>
                <a:srgbClr val="0070C0"/>
              </a:solidFill>
              <a:ln>
                <a:noFill/>
              </a:ln>
              <a:effectLst>
                <a:innerShdw blurRad="76200" dist="25400" dir="13500000">
                  <a:prstClr val="black">
                    <a:alpha val="4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94" name="组合 93"/>
            <p:cNvGrpSpPr/>
            <p:nvPr/>
          </p:nvGrpSpPr>
          <p:grpSpPr>
            <a:xfrm>
              <a:off x="5394180" y="5718136"/>
              <a:ext cx="216261" cy="216261"/>
              <a:chOff x="2218721" y="3717673"/>
              <a:chExt cx="248226" cy="248226"/>
            </a:xfrm>
          </p:grpSpPr>
          <p:sp>
            <p:nvSpPr>
              <p:cNvPr id="95" name="椭圆 94"/>
              <p:cNvSpPr/>
              <p:nvPr/>
            </p:nvSpPr>
            <p:spPr>
              <a:xfrm>
                <a:off x="2218721" y="3717673"/>
                <a:ext cx="248226" cy="248226"/>
              </a:xfrm>
              <a:prstGeom prst="ellipse">
                <a:avLst/>
              </a:prstGeom>
              <a:solidFill>
                <a:schemeClr val="bg1"/>
              </a:solidFill>
              <a:ln>
                <a:no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96" name="椭圆 95"/>
              <p:cNvSpPr/>
              <p:nvPr/>
            </p:nvSpPr>
            <p:spPr>
              <a:xfrm>
                <a:off x="2262420" y="3763753"/>
                <a:ext cx="156066" cy="156066"/>
              </a:xfrm>
              <a:prstGeom prst="ellipse">
                <a:avLst/>
              </a:prstGeom>
              <a:solidFill>
                <a:srgbClr val="0070C0"/>
              </a:solidFill>
              <a:ln>
                <a:noFill/>
              </a:ln>
              <a:effectLst>
                <a:innerShdw blurRad="76200" dist="25400" dir="13500000">
                  <a:prstClr val="black">
                    <a:alpha val="4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sp>
        <p:nvSpPr>
          <p:cNvPr id="99" name="文本框 61"/>
          <p:cNvSpPr txBox="1"/>
          <p:nvPr/>
        </p:nvSpPr>
        <p:spPr>
          <a:xfrm>
            <a:off x="1293893" y="3706164"/>
            <a:ext cx="1487715" cy="742950"/>
          </a:xfrm>
          <a:prstGeom prst="rect">
            <a:avLst/>
          </a:prstGeom>
          <a:noFill/>
        </p:spPr>
        <p:txBody>
          <a:bodyPr wrap="square" rtlCol="0">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在此添加详细的文字信息介绍。在此添加详细的文字。</a:t>
            </a:r>
          </a:p>
          <a:p>
            <a:endPar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100" name="组合 99"/>
          <p:cNvGrpSpPr/>
          <p:nvPr/>
        </p:nvGrpSpPr>
        <p:grpSpPr>
          <a:xfrm>
            <a:off x="1356904" y="3190311"/>
            <a:ext cx="1213485" cy="491733"/>
            <a:chOff x="4806096" y="2627317"/>
            <a:chExt cx="1618401" cy="655815"/>
          </a:xfrm>
          <a:gradFill>
            <a:gsLst>
              <a:gs pos="0">
                <a:srgbClr val="0070C0"/>
              </a:gs>
              <a:gs pos="100000">
                <a:srgbClr val="00B0F0"/>
              </a:gs>
            </a:gsLst>
            <a:lin ang="5400000" scaled="1"/>
          </a:gradFill>
        </p:grpSpPr>
        <p:sp>
          <p:nvSpPr>
            <p:cNvPr id="101" name="矩形 100"/>
            <p:cNvSpPr/>
            <p:nvPr/>
          </p:nvSpPr>
          <p:spPr>
            <a:xfrm>
              <a:off x="4806316" y="2705100"/>
              <a:ext cx="1442084" cy="49530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b="1">
                <a:latin typeface="微软雅黑" panose="020B0503020204020204" pitchFamily="34" charset="-122"/>
                <a:ea typeface="微软雅黑" panose="020B0503020204020204" pitchFamily="34" charset="-122"/>
              </a:endParaRPr>
            </a:p>
          </p:txBody>
        </p:sp>
        <p:pic>
          <p:nvPicPr>
            <p:cNvPr id="102" name="图片 101"/>
            <p:cNvPicPr>
              <a:picLocks noChangeAspect="1"/>
            </p:cNvPicPr>
            <p:nvPr/>
          </p:nvPicPr>
          <p:blipFill rotWithShape="1">
            <a:blip r:embed="rId3" cstate="screen">
              <a:extLst>
                <a:ext uri="{BEBA8EAE-BF5A-486C-A8C5-ECC9F3942E4B}">
                  <a14:imgProps xmlns:a14="http://schemas.microsoft.com/office/drawing/2010/main">
                    <a14:imgLayer r:embed="rId4">
                      <a14:imgEffect>
                        <a14:saturation sat="66000"/>
                      </a14:imgEffect>
                    </a14:imgLayer>
                  </a14:imgProps>
                </a:ext>
                <a:ext uri="{28A0092B-C50C-407E-A947-70E740481C1C}">
                  <a14:useLocalDpi xmlns:a14="http://schemas.microsoft.com/office/drawing/2010/main"/>
                </a:ext>
              </a:extLst>
            </a:blip>
            <a:srcRect/>
            <a:stretch>
              <a:fillRect/>
            </a:stretch>
          </p:blipFill>
          <p:spPr>
            <a:xfrm rot="16200000" flipH="1">
              <a:off x="4505604" y="2927808"/>
              <a:ext cx="655815" cy="54832"/>
            </a:xfrm>
            <a:prstGeom prst="rect">
              <a:avLst/>
            </a:prstGeom>
            <a:grpFill/>
          </p:spPr>
        </p:pic>
        <p:sp>
          <p:nvSpPr>
            <p:cNvPr id="103" name="文本框 65"/>
            <p:cNvSpPr txBox="1"/>
            <p:nvPr/>
          </p:nvSpPr>
          <p:spPr>
            <a:xfrm>
              <a:off x="4901794" y="2767900"/>
              <a:ext cx="1522703" cy="448003"/>
            </a:xfrm>
            <a:prstGeom prst="rect">
              <a:avLst/>
            </a:prstGeom>
            <a:grpFill/>
          </p:spPr>
          <p:txBody>
            <a:bodyPr wrap="square" rtlCol="0">
              <a:spAutoFit/>
            </a:bodyPr>
            <a:lstStyle/>
            <a:p>
              <a:r>
                <a:rPr lang="zh-CN" altLang="en-US" sz="1500" b="1" dirty="0" smtClean="0">
                  <a:solidFill>
                    <a:schemeClr val="bg1"/>
                  </a:solidFill>
                  <a:latin typeface="微软雅黑" panose="020B0503020204020204" pitchFamily="34" charset="-122"/>
                  <a:ea typeface="微软雅黑" panose="020B0503020204020204" pitchFamily="34" charset="-122"/>
                </a:rPr>
                <a:t>添加标题</a:t>
              </a:r>
            </a:p>
          </p:txBody>
        </p:sp>
      </p:grpSp>
      <p:grpSp>
        <p:nvGrpSpPr>
          <p:cNvPr id="104" name="组合 103"/>
          <p:cNvGrpSpPr/>
          <p:nvPr/>
        </p:nvGrpSpPr>
        <p:grpSpPr>
          <a:xfrm>
            <a:off x="4665248" y="3095113"/>
            <a:ext cx="3327899" cy="1366938"/>
            <a:chOff x="6221950" y="4126221"/>
            <a:chExt cx="4438354" cy="1823059"/>
          </a:xfrm>
        </p:grpSpPr>
        <p:sp>
          <p:nvSpPr>
            <p:cNvPr id="105" name="直角三角形 104"/>
            <p:cNvSpPr/>
            <p:nvPr/>
          </p:nvSpPr>
          <p:spPr>
            <a:xfrm flipH="1">
              <a:off x="9167261" y="4523378"/>
              <a:ext cx="197666" cy="712822"/>
            </a:xfrm>
            <a:prstGeom prst="rtTriangle">
              <a:avLst/>
            </a:prstGeom>
            <a:noFill/>
            <a:ln w="38100">
              <a:solidFill>
                <a:schemeClr val="bg1"/>
              </a:solid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nvGrpSpPr>
            <p:cNvPr id="106" name="组合 105"/>
            <p:cNvGrpSpPr/>
            <p:nvPr/>
          </p:nvGrpSpPr>
          <p:grpSpPr>
            <a:xfrm>
              <a:off x="6221950" y="4126221"/>
              <a:ext cx="4438354" cy="1823059"/>
              <a:chOff x="6221950" y="4126221"/>
              <a:chExt cx="4438354" cy="1823059"/>
            </a:xfrm>
          </p:grpSpPr>
          <p:sp>
            <p:nvSpPr>
              <p:cNvPr id="107" name="文本框 69"/>
              <p:cNvSpPr txBox="1"/>
              <p:nvPr/>
            </p:nvSpPr>
            <p:spPr>
              <a:xfrm>
                <a:off x="6401266" y="4126221"/>
                <a:ext cx="4136390" cy="1709572"/>
              </a:xfrm>
              <a:custGeom>
                <a:avLst/>
                <a:gdLst>
                  <a:gd name="connsiteX0" fmla="*/ 368349 w 1054387"/>
                  <a:gd name="connsiteY0" fmla="*/ 0 h 1708761"/>
                  <a:gd name="connsiteX1" fmla="*/ 933011 w 1054387"/>
                  <a:gd name="connsiteY1" fmla="*/ 0 h 1708761"/>
                  <a:gd name="connsiteX2" fmla="*/ 933011 w 1054387"/>
                  <a:gd name="connsiteY2" fmla="*/ 1116658 h 1708761"/>
                  <a:gd name="connsiteX3" fmla="*/ 1054387 w 1054387"/>
                  <a:gd name="connsiteY3" fmla="*/ 1116658 h 1708761"/>
                  <a:gd name="connsiteX4" fmla="*/ 1054387 w 1054387"/>
                  <a:gd name="connsiteY4" fmla="*/ 1407960 h 1708761"/>
                  <a:gd name="connsiteX5" fmla="*/ 933011 w 1054387"/>
                  <a:gd name="connsiteY5" fmla="*/ 1407960 h 1708761"/>
                  <a:gd name="connsiteX6" fmla="*/ 933011 w 1054387"/>
                  <a:gd name="connsiteY6" fmla="*/ 1708761 h 1708761"/>
                  <a:gd name="connsiteX7" fmla="*/ 506613 w 1054387"/>
                  <a:gd name="connsiteY7" fmla="*/ 1708761 h 1708761"/>
                  <a:gd name="connsiteX8" fmla="*/ 506613 w 1054387"/>
                  <a:gd name="connsiteY8" fmla="*/ 1407960 h 1708761"/>
                  <a:gd name="connsiteX9" fmla="*/ 0 w 1054387"/>
                  <a:gd name="connsiteY9" fmla="*/ 1407960 h 1708761"/>
                  <a:gd name="connsiteX10" fmla="*/ 0 w 1054387"/>
                  <a:gd name="connsiteY10" fmla="*/ 1116658 h 1708761"/>
                  <a:gd name="connsiteX0-1" fmla="*/ 933011 w 1054387"/>
                  <a:gd name="connsiteY0-2" fmla="*/ 1708761 h 1800201"/>
                  <a:gd name="connsiteX1-3" fmla="*/ 506613 w 1054387"/>
                  <a:gd name="connsiteY1-4" fmla="*/ 1708761 h 1800201"/>
                  <a:gd name="connsiteX2-5" fmla="*/ 506613 w 1054387"/>
                  <a:gd name="connsiteY2-6" fmla="*/ 1407960 h 1800201"/>
                  <a:gd name="connsiteX3-7" fmla="*/ 0 w 1054387"/>
                  <a:gd name="connsiteY3-8" fmla="*/ 1407960 h 1800201"/>
                  <a:gd name="connsiteX4-9" fmla="*/ 0 w 1054387"/>
                  <a:gd name="connsiteY4-10" fmla="*/ 1116658 h 1800201"/>
                  <a:gd name="connsiteX5-11" fmla="*/ 368349 w 1054387"/>
                  <a:gd name="connsiteY5-12" fmla="*/ 0 h 1800201"/>
                  <a:gd name="connsiteX6-13" fmla="*/ 933011 w 1054387"/>
                  <a:gd name="connsiteY6-14" fmla="*/ 0 h 1800201"/>
                  <a:gd name="connsiteX7-15" fmla="*/ 933011 w 1054387"/>
                  <a:gd name="connsiteY7-16" fmla="*/ 1116658 h 1800201"/>
                  <a:gd name="connsiteX8-17" fmla="*/ 1054387 w 1054387"/>
                  <a:gd name="connsiteY8-18" fmla="*/ 1116658 h 1800201"/>
                  <a:gd name="connsiteX9-19" fmla="*/ 1054387 w 1054387"/>
                  <a:gd name="connsiteY9-20" fmla="*/ 1407960 h 1800201"/>
                  <a:gd name="connsiteX10-21" fmla="*/ 933011 w 1054387"/>
                  <a:gd name="connsiteY10-22" fmla="*/ 1407960 h 1800201"/>
                  <a:gd name="connsiteX11" fmla="*/ 1024451 w 1054387"/>
                  <a:gd name="connsiteY11" fmla="*/ 1800201 h 1800201"/>
                  <a:gd name="connsiteX0-23" fmla="*/ 933011 w 1054387"/>
                  <a:gd name="connsiteY0-24" fmla="*/ 1708761 h 1708761"/>
                  <a:gd name="connsiteX1-25" fmla="*/ 506613 w 1054387"/>
                  <a:gd name="connsiteY1-26" fmla="*/ 1708761 h 1708761"/>
                  <a:gd name="connsiteX2-27" fmla="*/ 506613 w 1054387"/>
                  <a:gd name="connsiteY2-28" fmla="*/ 1407960 h 1708761"/>
                  <a:gd name="connsiteX3-29" fmla="*/ 0 w 1054387"/>
                  <a:gd name="connsiteY3-30" fmla="*/ 1407960 h 1708761"/>
                  <a:gd name="connsiteX4-31" fmla="*/ 0 w 1054387"/>
                  <a:gd name="connsiteY4-32" fmla="*/ 1116658 h 1708761"/>
                  <a:gd name="connsiteX5-33" fmla="*/ 368349 w 1054387"/>
                  <a:gd name="connsiteY5-34" fmla="*/ 0 h 1708761"/>
                  <a:gd name="connsiteX6-35" fmla="*/ 933011 w 1054387"/>
                  <a:gd name="connsiteY6-36" fmla="*/ 0 h 1708761"/>
                  <a:gd name="connsiteX7-37" fmla="*/ 933011 w 1054387"/>
                  <a:gd name="connsiteY7-38" fmla="*/ 1116658 h 1708761"/>
                  <a:gd name="connsiteX8-39" fmla="*/ 1054387 w 1054387"/>
                  <a:gd name="connsiteY8-40" fmla="*/ 1116658 h 1708761"/>
                  <a:gd name="connsiteX9-41" fmla="*/ 1054387 w 1054387"/>
                  <a:gd name="connsiteY9-42" fmla="*/ 1407960 h 1708761"/>
                  <a:gd name="connsiteX10-43" fmla="*/ 933011 w 1054387"/>
                  <a:gd name="connsiteY10-44" fmla="*/ 1407960 h 1708761"/>
                  <a:gd name="connsiteX11-45" fmla="*/ 948251 w 1054387"/>
                  <a:gd name="connsiteY11-46" fmla="*/ 1690663 h 1708761"/>
                  <a:gd name="connsiteX0-47" fmla="*/ 0 w 1159601"/>
                  <a:gd name="connsiteY0-48" fmla="*/ 1708761 h 1708761"/>
                  <a:gd name="connsiteX1-49" fmla="*/ 611827 w 1159601"/>
                  <a:gd name="connsiteY1-50" fmla="*/ 1708761 h 1708761"/>
                  <a:gd name="connsiteX2-51" fmla="*/ 611827 w 1159601"/>
                  <a:gd name="connsiteY2-52" fmla="*/ 1407960 h 1708761"/>
                  <a:gd name="connsiteX3-53" fmla="*/ 105214 w 1159601"/>
                  <a:gd name="connsiteY3-54" fmla="*/ 1407960 h 1708761"/>
                  <a:gd name="connsiteX4-55" fmla="*/ 105214 w 1159601"/>
                  <a:gd name="connsiteY4-56" fmla="*/ 1116658 h 1708761"/>
                  <a:gd name="connsiteX5-57" fmla="*/ 473563 w 1159601"/>
                  <a:gd name="connsiteY5-58" fmla="*/ 0 h 1708761"/>
                  <a:gd name="connsiteX6-59" fmla="*/ 1038225 w 1159601"/>
                  <a:gd name="connsiteY6-60" fmla="*/ 0 h 1708761"/>
                  <a:gd name="connsiteX7-61" fmla="*/ 1038225 w 1159601"/>
                  <a:gd name="connsiteY7-62" fmla="*/ 1116658 h 1708761"/>
                  <a:gd name="connsiteX8-63" fmla="*/ 1159601 w 1159601"/>
                  <a:gd name="connsiteY8-64" fmla="*/ 1116658 h 1708761"/>
                  <a:gd name="connsiteX9-65" fmla="*/ 1159601 w 1159601"/>
                  <a:gd name="connsiteY9-66" fmla="*/ 1407960 h 1708761"/>
                  <a:gd name="connsiteX10-67" fmla="*/ 1038225 w 1159601"/>
                  <a:gd name="connsiteY10-68" fmla="*/ 1407960 h 1708761"/>
                  <a:gd name="connsiteX11-69" fmla="*/ 1053465 w 1159601"/>
                  <a:gd name="connsiteY11-70" fmla="*/ 1690663 h 1708761"/>
                  <a:gd name="connsiteX0-71" fmla="*/ 0 w 1159601"/>
                  <a:gd name="connsiteY0-72" fmla="*/ 1708761 h 1857351"/>
                  <a:gd name="connsiteX1-73" fmla="*/ 611827 w 1159601"/>
                  <a:gd name="connsiteY1-74" fmla="*/ 1708761 h 1857351"/>
                  <a:gd name="connsiteX2-75" fmla="*/ 611827 w 1159601"/>
                  <a:gd name="connsiteY2-76" fmla="*/ 1407960 h 1857351"/>
                  <a:gd name="connsiteX3-77" fmla="*/ 105214 w 1159601"/>
                  <a:gd name="connsiteY3-78" fmla="*/ 1407960 h 1857351"/>
                  <a:gd name="connsiteX4-79" fmla="*/ 105214 w 1159601"/>
                  <a:gd name="connsiteY4-80" fmla="*/ 1116658 h 1857351"/>
                  <a:gd name="connsiteX5-81" fmla="*/ 473563 w 1159601"/>
                  <a:gd name="connsiteY5-82" fmla="*/ 0 h 1857351"/>
                  <a:gd name="connsiteX6-83" fmla="*/ 1038225 w 1159601"/>
                  <a:gd name="connsiteY6-84" fmla="*/ 0 h 1857351"/>
                  <a:gd name="connsiteX7-85" fmla="*/ 1038225 w 1159601"/>
                  <a:gd name="connsiteY7-86" fmla="*/ 1116658 h 1857351"/>
                  <a:gd name="connsiteX8-87" fmla="*/ 1159601 w 1159601"/>
                  <a:gd name="connsiteY8-88" fmla="*/ 1116658 h 1857351"/>
                  <a:gd name="connsiteX9-89" fmla="*/ 1159601 w 1159601"/>
                  <a:gd name="connsiteY9-90" fmla="*/ 1407960 h 1857351"/>
                  <a:gd name="connsiteX10-91" fmla="*/ 1038225 w 1159601"/>
                  <a:gd name="connsiteY10-92" fmla="*/ 1407960 h 1857351"/>
                  <a:gd name="connsiteX11-93" fmla="*/ 1048703 w 1159601"/>
                  <a:gd name="connsiteY11-94" fmla="*/ 1857351 h 1857351"/>
                  <a:gd name="connsiteX0-95" fmla="*/ 0 w 1159601"/>
                  <a:gd name="connsiteY0-96" fmla="*/ 1708761 h 1857351"/>
                  <a:gd name="connsiteX1-97" fmla="*/ 611827 w 1159601"/>
                  <a:gd name="connsiteY1-98" fmla="*/ 1708761 h 1857351"/>
                  <a:gd name="connsiteX2-99" fmla="*/ 611827 w 1159601"/>
                  <a:gd name="connsiteY2-100" fmla="*/ 1407960 h 1857351"/>
                  <a:gd name="connsiteX3-101" fmla="*/ 105214 w 1159601"/>
                  <a:gd name="connsiteY3-102" fmla="*/ 1407960 h 1857351"/>
                  <a:gd name="connsiteX4-103" fmla="*/ 105214 w 1159601"/>
                  <a:gd name="connsiteY4-104" fmla="*/ 1116658 h 1857351"/>
                  <a:gd name="connsiteX5-105" fmla="*/ 473563 w 1159601"/>
                  <a:gd name="connsiteY5-106" fmla="*/ 0 h 1857351"/>
                  <a:gd name="connsiteX6-107" fmla="*/ 1038225 w 1159601"/>
                  <a:gd name="connsiteY6-108" fmla="*/ 0 h 1857351"/>
                  <a:gd name="connsiteX7-109" fmla="*/ 1038225 w 1159601"/>
                  <a:gd name="connsiteY7-110" fmla="*/ 1116658 h 1857351"/>
                  <a:gd name="connsiteX8-111" fmla="*/ 1159601 w 1159601"/>
                  <a:gd name="connsiteY8-112" fmla="*/ 1116658 h 1857351"/>
                  <a:gd name="connsiteX9-113" fmla="*/ 1159601 w 1159601"/>
                  <a:gd name="connsiteY9-114" fmla="*/ 1407960 h 1857351"/>
                  <a:gd name="connsiteX10-115" fmla="*/ 1038225 w 1159601"/>
                  <a:gd name="connsiteY10-116" fmla="*/ 1407960 h 1857351"/>
                  <a:gd name="connsiteX11-117" fmla="*/ 1039178 w 1159601"/>
                  <a:gd name="connsiteY11-118" fmla="*/ 1857351 h 1857351"/>
                  <a:gd name="connsiteX0-119" fmla="*/ 0 w 1159601"/>
                  <a:gd name="connsiteY0-120" fmla="*/ 1708761 h 1857351"/>
                  <a:gd name="connsiteX1-121" fmla="*/ 611827 w 1159601"/>
                  <a:gd name="connsiteY1-122" fmla="*/ 1708761 h 1857351"/>
                  <a:gd name="connsiteX2-123" fmla="*/ 611827 w 1159601"/>
                  <a:gd name="connsiteY2-124" fmla="*/ 1407960 h 1857351"/>
                  <a:gd name="connsiteX3-125" fmla="*/ 105214 w 1159601"/>
                  <a:gd name="connsiteY3-126" fmla="*/ 1407960 h 1857351"/>
                  <a:gd name="connsiteX4-127" fmla="*/ 105214 w 1159601"/>
                  <a:gd name="connsiteY4-128" fmla="*/ 1116658 h 1857351"/>
                  <a:gd name="connsiteX5-129" fmla="*/ 473563 w 1159601"/>
                  <a:gd name="connsiteY5-130" fmla="*/ 0 h 1857351"/>
                  <a:gd name="connsiteX6-131" fmla="*/ 1038225 w 1159601"/>
                  <a:gd name="connsiteY6-132" fmla="*/ 0 h 1857351"/>
                  <a:gd name="connsiteX7-133" fmla="*/ 1038225 w 1159601"/>
                  <a:gd name="connsiteY7-134" fmla="*/ 1116658 h 1857351"/>
                  <a:gd name="connsiteX8-135" fmla="*/ 1159601 w 1159601"/>
                  <a:gd name="connsiteY8-136" fmla="*/ 1116658 h 1857351"/>
                  <a:gd name="connsiteX9-137" fmla="*/ 1159601 w 1159601"/>
                  <a:gd name="connsiteY9-138" fmla="*/ 1407960 h 1857351"/>
                  <a:gd name="connsiteX10-139" fmla="*/ 1038225 w 1159601"/>
                  <a:gd name="connsiteY10-140" fmla="*/ 1407960 h 1857351"/>
                  <a:gd name="connsiteX11-141" fmla="*/ 1039348 w 1159601"/>
                  <a:gd name="connsiteY11-142" fmla="*/ 1706397 h 1857351"/>
                  <a:gd name="connsiteX12" fmla="*/ 1039178 w 1159601"/>
                  <a:gd name="connsiteY12" fmla="*/ 1857351 h 1857351"/>
                  <a:gd name="connsiteX0-143" fmla="*/ 0 w 1634490"/>
                  <a:gd name="connsiteY0-144" fmla="*/ 1708761 h 1737497"/>
                  <a:gd name="connsiteX1-145" fmla="*/ 611827 w 1634490"/>
                  <a:gd name="connsiteY1-146" fmla="*/ 1708761 h 1737497"/>
                  <a:gd name="connsiteX2-147" fmla="*/ 611827 w 1634490"/>
                  <a:gd name="connsiteY2-148" fmla="*/ 1407960 h 1737497"/>
                  <a:gd name="connsiteX3-149" fmla="*/ 105214 w 1634490"/>
                  <a:gd name="connsiteY3-150" fmla="*/ 1407960 h 1737497"/>
                  <a:gd name="connsiteX4-151" fmla="*/ 105214 w 1634490"/>
                  <a:gd name="connsiteY4-152" fmla="*/ 1116658 h 1737497"/>
                  <a:gd name="connsiteX5-153" fmla="*/ 473563 w 1634490"/>
                  <a:gd name="connsiteY5-154" fmla="*/ 0 h 1737497"/>
                  <a:gd name="connsiteX6-155" fmla="*/ 1038225 w 1634490"/>
                  <a:gd name="connsiteY6-156" fmla="*/ 0 h 1737497"/>
                  <a:gd name="connsiteX7-157" fmla="*/ 1038225 w 1634490"/>
                  <a:gd name="connsiteY7-158" fmla="*/ 1116658 h 1737497"/>
                  <a:gd name="connsiteX8-159" fmla="*/ 1159601 w 1634490"/>
                  <a:gd name="connsiteY8-160" fmla="*/ 1116658 h 1737497"/>
                  <a:gd name="connsiteX9-161" fmla="*/ 1159601 w 1634490"/>
                  <a:gd name="connsiteY9-162" fmla="*/ 1407960 h 1737497"/>
                  <a:gd name="connsiteX10-163" fmla="*/ 1038225 w 1634490"/>
                  <a:gd name="connsiteY10-164" fmla="*/ 1407960 h 1737497"/>
                  <a:gd name="connsiteX11-165" fmla="*/ 1039348 w 1634490"/>
                  <a:gd name="connsiteY11-166" fmla="*/ 1706397 h 1737497"/>
                  <a:gd name="connsiteX12-167" fmla="*/ 1634490 w 1634490"/>
                  <a:gd name="connsiteY12-168" fmla="*/ 1719238 h 1737497"/>
                  <a:gd name="connsiteX0-169" fmla="*/ 0 w 1634490"/>
                  <a:gd name="connsiteY0-170" fmla="*/ 1708761 h 1737497"/>
                  <a:gd name="connsiteX1-171" fmla="*/ 611827 w 1634490"/>
                  <a:gd name="connsiteY1-172" fmla="*/ 1708761 h 1737497"/>
                  <a:gd name="connsiteX2-173" fmla="*/ 611827 w 1634490"/>
                  <a:gd name="connsiteY2-174" fmla="*/ 1407960 h 1737497"/>
                  <a:gd name="connsiteX3-175" fmla="*/ 105214 w 1634490"/>
                  <a:gd name="connsiteY3-176" fmla="*/ 1407960 h 1737497"/>
                  <a:gd name="connsiteX4-177" fmla="*/ 105214 w 1634490"/>
                  <a:gd name="connsiteY4-178" fmla="*/ 1116658 h 1737497"/>
                  <a:gd name="connsiteX5-179" fmla="*/ 473563 w 1634490"/>
                  <a:gd name="connsiteY5-180" fmla="*/ 0 h 1737497"/>
                  <a:gd name="connsiteX6-181" fmla="*/ 1038225 w 1634490"/>
                  <a:gd name="connsiteY6-182" fmla="*/ 0 h 1737497"/>
                  <a:gd name="connsiteX7-183" fmla="*/ 1038225 w 1634490"/>
                  <a:gd name="connsiteY7-184" fmla="*/ 1116658 h 1737497"/>
                  <a:gd name="connsiteX8-185" fmla="*/ 1159601 w 1634490"/>
                  <a:gd name="connsiteY8-186" fmla="*/ 1116658 h 1737497"/>
                  <a:gd name="connsiteX9-187" fmla="*/ 1159601 w 1634490"/>
                  <a:gd name="connsiteY9-188" fmla="*/ 1407960 h 1737497"/>
                  <a:gd name="connsiteX10-189" fmla="*/ 1038225 w 1634490"/>
                  <a:gd name="connsiteY10-190" fmla="*/ 1407960 h 1737497"/>
                  <a:gd name="connsiteX11-191" fmla="*/ 1039348 w 1634490"/>
                  <a:gd name="connsiteY11-192" fmla="*/ 1706397 h 1737497"/>
                  <a:gd name="connsiteX12-193" fmla="*/ 1634490 w 1634490"/>
                  <a:gd name="connsiteY12-194" fmla="*/ 1719238 h 1737497"/>
                  <a:gd name="connsiteX0-195" fmla="*/ 0 w 1820227"/>
                  <a:gd name="connsiteY0-196" fmla="*/ 1708761 h 1736418"/>
                  <a:gd name="connsiteX1-197" fmla="*/ 611827 w 1820227"/>
                  <a:gd name="connsiteY1-198" fmla="*/ 1708761 h 1736418"/>
                  <a:gd name="connsiteX2-199" fmla="*/ 611827 w 1820227"/>
                  <a:gd name="connsiteY2-200" fmla="*/ 1407960 h 1736418"/>
                  <a:gd name="connsiteX3-201" fmla="*/ 105214 w 1820227"/>
                  <a:gd name="connsiteY3-202" fmla="*/ 1407960 h 1736418"/>
                  <a:gd name="connsiteX4-203" fmla="*/ 105214 w 1820227"/>
                  <a:gd name="connsiteY4-204" fmla="*/ 1116658 h 1736418"/>
                  <a:gd name="connsiteX5-205" fmla="*/ 473563 w 1820227"/>
                  <a:gd name="connsiteY5-206" fmla="*/ 0 h 1736418"/>
                  <a:gd name="connsiteX6-207" fmla="*/ 1038225 w 1820227"/>
                  <a:gd name="connsiteY6-208" fmla="*/ 0 h 1736418"/>
                  <a:gd name="connsiteX7-209" fmla="*/ 1038225 w 1820227"/>
                  <a:gd name="connsiteY7-210" fmla="*/ 1116658 h 1736418"/>
                  <a:gd name="connsiteX8-211" fmla="*/ 1159601 w 1820227"/>
                  <a:gd name="connsiteY8-212" fmla="*/ 1116658 h 1736418"/>
                  <a:gd name="connsiteX9-213" fmla="*/ 1159601 w 1820227"/>
                  <a:gd name="connsiteY9-214" fmla="*/ 1407960 h 1736418"/>
                  <a:gd name="connsiteX10-215" fmla="*/ 1038225 w 1820227"/>
                  <a:gd name="connsiteY10-216" fmla="*/ 1407960 h 1736418"/>
                  <a:gd name="connsiteX11-217" fmla="*/ 1039348 w 1820227"/>
                  <a:gd name="connsiteY11-218" fmla="*/ 1706397 h 1736418"/>
                  <a:gd name="connsiteX12-219" fmla="*/ 1820227 w 1820227"/>
                  <a:gd name="connsiteY12-220" fmla="*/ 1714476 h 1736418"/>
                  <a:gd name="connsiteX0-221" fmla="*/ 0 w 1910715"/>
                  <a:gd name="connsiteY0-222" fmla="*/ 1708761 h 1736418"/>
                  <a:gd name="connsiteX1-223" fmla="*/ 611827 w 1910715"/>
                  <a:gd name="connsiteY1-224" fmla="*/ 1708761 h 1736418"/>
                  <a:gd name="connsiteX2-225" fmla="*/ 611827 w 1910715"/>
                  <a:gd name="connsiteY2-226" fmla="*/ 1407960 h 1736418"/>
                  <a:gd name="connsiteX3-227" fmla="*/ 105214 w 1910715"/>
                  <a:gd name="connsiteY3-228" fmla="*/ 1407960 h 1736418"/>
                  <a:gd name="connsiteX4-229" fmla="*/ 105214 w 1910715"/>
                  <a:gd name="connsiteY4-230" fmla="*/ 1116658 h 1736418"/>
                  <a:gd name="connsiteX5-231" fmla="*/ 473563 w 1910715"/>
                  <a:gd name="connsiteY5-232" fmla="*/ 0 h 1736418"/>
                  <a:gd name="connsiteX6-233" fmla="*/ 1038225 w 1910715"/>
                  <a:gd name="connsiteY6-234" fmla="*/ 0 h 1736418"/>
                  <a:gd name="connsiteX7-235" fmla="*/ 1038225 w 1910715"/>
                  <a:gd name="connsiteY7-236" fmla="*/ 1116658 h 1736418"/>
                  <a:gd name="connsiteX8-237" fmla="*/ 1159601 w 1910715"/>
                  <a:gd name="connsiteY8-238" fmla="*/ 1116658 h 1736418"/>
                  <a:gd name="connsiteX9-239" fmla="*/ 1159601 w 1910715"/>
                  <a:gd name="connsiteY9-240" fmla="*/ 1407960 h 1736418"/>
                  <a:gd name="connsiteX10-241" fmla="*/ 1038225 w 1910715"/>
                  <a:gd name="connsiteY10-242" fmla="*/ 1407960 h 1736418"/>
                  <a:gd name="connsiteX11-243" fmla="*/ 1039348 w 1910715"/>
                  <a:gd name="connsiteY11-244" fmla="*/ 1706397 h 1736418"/>
                  <a:gd name="connsiteX12-245" fmla="*/ 1910715 w 1910715"/>
                  <a:gd name="connsiteY12-246" fmla="*/ 1714476 h 1736418"/>
                  <a:gd name="connsiteX0-247" fmla="*/ 0 w 1910715"/>
                  <a:gd name="connsiteY0-248" fmla="*/ 1708761 h 1736418"/>
                  <a:gd name="connsiteX1-249" fmla="*/ 611827 w 1910715"/>
                  <a:gd name="connsiteY1-250" fmla="*/ 1708761 h 1736418"/>
                  <a:gd name="connsiteX2-251" fmla="*/ 611827 w 1910715"/>
                  <a:gd name="connsiteY2-252" fmla="*/ 1407960 h 1736418"/>
                  <a:gd name="connsiteX3-253" fmla="*/ 105214 w 1910715"/>
                  <a:gd name="connsiteY3-254" fmla="*/ 1407960 h 1736418"/>
                  <a:gd name="connsiteX4-255" fmla="*/ 105214 w 1910715"/>
                  <a:gd name="connsiteY4-256" fmla="*/ 1116658 h 1736418"/>
                  <a:gd name="connsiteX5-257" fmla="*/ 473563 w 1910715"/>
                  <a:gd name="connsiteY5-258" fmla="*/ 0 h 1736418"/>
                  <a:gd name="connsiteX6-259" fmla="*/ 1038225 w 1910715"/>
                  <a:gd name="connsiteY6-260" fmla="*/ 0 h 1736418"/>
                  <a:gd name="connsiteX7-261" fmla="*/ 1038225 w 1910715"/>
                  <a:gd name="connsiteY7-262" fmla="*/ 1116658 h 1736418"/>
                  <a:gd name="connsiteX8-263" fmla="*/ 1159601 w 1910715"/>
                  <a:gd name="connsiteY8-264" fmla="*/ 1116658 h 1736418"/>
                  <a:gd name="connsiteX9-265" fmla="*/ 1159601 w 1910715"/>
                  <a:gd name="connsiteY9-266" fmla="*/ 1407960 h 1736418"/>
                  <a:gd name="connsiteX10-267" fmla="*/ 1038225 w 1910715"/>
                  <a:gd name="connsiteY10-268" fmla="*/ 1407960 h 1736418"/>
                  <a:gd name="connsiteX11-269" fmla="*/ 1039348 w 1910715"/>
                  <a:gd name="connsiteY11-270" fmla="*/ 1706397 h 1736418"/>
                  <a:gd name="connsiteX12-271" fmla="*/ 1910715 w 1910715"/>
                  <a:gd name="connsiteY12-272" fmla="*/ 1714476 h 1736418"/>
                  <a:gd name="connsiteX0-273" fmla="*/ 0 w 1910715"/>
                  <a:gd name="connsiteY0-274" fmla="*/ 1708761 h 1742778"/>
                  <a:gd name="connsiteX1-275" fmla="*/ 611827 w 1910715"/>
                  <a:gd name="connsiteY1-276" fmla="*/ 1708761 h 1742778"/>
                  <a:gd name="connsiteX2-277" fmla="*/ 611827 w 1910715"/>
                  <a:gd name="connsiteY2-278" fmla="*/ 1407960 h 1742778"/>
                  <a:gd name="connsiteX3-279" fmla="*/ 105214 w 1910715"/>
                  <a:gd name="connsiteY3-280" fmla="*/ 1407960 h 1742778"/>
                  <a:gd name="connsiteX4-281" fmla="*/ 105214 w 1910715"/>
                  <a:gd name="connsiteY4-282" fmla="*/ 1116658 h 1742778"/>
                  <a:gd name="connsiteX5-283" fmla="*/ 473563 w 1910715"/>
                  <a:gd name="connsiteY5-284" fmla="*/ 0 h 1742778"/>
                  <a:gd name="connsiteX6-285" fmla="*/ 1038225 w 1910715"/>
                  <a:gd name="connsiteY6-286" fmla="*/ 0 h 1742778"/>
                  <a:gd name="connsiteX7-287" fmla="*/ 1038225 w 1910715"/>
                  <a:gd name="connsiteY7-288" fmla="*/ 1116658 h 1742778"/>
                  <a:gd name="connsiteX8-289" fmla="*/ 1159601 w 1910715"/>
                  <a:gd name="connsiteY8-290" fmla="*/ 1116658 h 1742778"/>
                  <a:gd name="connsiteX9-291" fmla="*/ 1159601 w 1910715"/>
                  <a:gd name="connsiteY9-292" fmla="*/ 1407960 h 1742778"/>
                  <a:gd name="connsiteX10-293" fmla="*/ 1038225 w 1910715"/>
                  <a:gd name="connsiteY10-294" fmla="*/ 1407960 h 1742778"/>
                  <a:gd name="connsiteX11-295" fmla="*/ 1039348 w 1910715"/>
                  <a:gd name="connsiteY11-296" fmla="*/ 1706397 h 1742778"/>
                  <a:gd name="connsiteX12-297" fmla="*/ 1910715 w 1910715"/>
                  <a:gd name="connsiteY12-298" fmla="*/ 1714476 h 1742778"/>
                  <a:gd name="connsiteX0-299" fmla="*/ 0 w 1910715"/>
                  <a:gd name="connsiteY0-300" fmla="*/ 1708761 h 1714959"/>
                  <a:gd name="connsiteX1-301" fmla="*/ 611827 w 1910715"/>
                  <a:gd name="connsiteY1-302" fmla="*/ 1708761 h 1714959"/>
                  <a:gd name="connsiteX2-303" fmla="*/ 611827 w 1910715"/>
                  <a:gd name="connsiteY2-304" fmla="*/ 1407960 h 1714959"/>
                  <a:gd name="connsiteX3-305" fmla="*/ 105214 w 1910715"/>
                  <a:gd name="connsiteY3-306" fmla="*/ 1407960 h 1714959"/>
                  <a:gd name="connsiteX4-307" fmla="*/ 105214 w 1910715"/>
                  <a:gd name="connsiteY4-308" fmla="*/ 1116658 h 1714959"/>
                  <a:gd name="connsiteX5-309" fmla="*/ 473563 w 1910715"/>
                  <a:gd name="connsiteY5-310" fmla="*/ 0 h 1714959"/>
                  <a:gd name="connsiteX6-311" fmla="*/ 1038225 w 1910715"/>
                  <a:gd name="connsiteY6-312" fmla="*/ 0 h 1714959"/>
                  <a:gd name="connsiteX7-313" fmla="*/ 1038225 w 1910715"/>
                  <a:gd name="connsiteY7-314" fmla="*/ 1116658 h 1714959"/>
                  <a:gd name="connsiteX8-315" fmla="*/ 1159601 w 1910715"/>
                  <a:gd name="connsiteY8-316" fmla="*/ 1116658 h 1714959"/>
                  <a:gd name="connsiteX9-317" fmla="*/ 1159601 w 1910715"/>
                  <a:gd name="connsiteY9-318" fmla="*/ 1407960 h 1714959"/>
                  <a:gd name="connsiteX10-319" fmla="*/ 1038225 w 1910715"/>
                  <a:gd name="connsiteY10-320" fmla="*/ 1407960 h 1714959"/>
                  <a:gd name="connsiteX11-321" fmla="*/ 1039348 w 1910715"/>
                  <a:gd name="connsiteY11-322" fmla="*/ 1706397 h 1714959"/>
                  <a:gd name="connsiteX12-323" fmla="*/ 1910715 w 1910715"/>
                  <a:gd name="connsiteY12-324" fmla="*/ 1714476 h 1714959"/>
                  <a:gd name="connsiteX0-325" fmla="*/ 0 w 1917065"/>
                  <a:gd name="connsiteY0-326" fmla="*/ 1708761 h 1708761"/>
                  <a:gd name="connsiteX1-327" fmla="*/ 611827 w 1917065"/>
                  <a:gd name="connsiteY1-328" fmla="*/ 1708761 h 1708761"/>
                  <a:gd name="connsiteX2-329" fmla="*/ 611827 w 1917065"/>
                  <a:gd name="connsiteY2-330" fmla="*/ 1407960 h 1708761"/>
                  <a:gd name="connsiteX3-331" fmla="*/ 105214 w 1917065"/>
                  <a:gd name="connsiteY3-332" fmla="*/ 1407960 h 1708761"/>
                  <a:gd name="connsiteX4-333" fmla="*/ 105214 w 1917065"/>
                  <a:gd name="connsiteY4-334" fmla="*/ 1116658 h 1708761"/>
                  <a:gd name="connsiteX5-335" fmla="*/ 473563 w 1917065"/>
                  <a:gd name="connsiteY5-336" fmla="*/ 0 h 1708761"/>
                  <a:gd name="connsiteX6-337" fmla="*/ 1038225 w 1917065"/>
                  <a:gd name="connsiteY6-338" fmla="*/ 0 h 1708761"/>
                  <a:gd name="connsiteX7-339" fmla="*/ 1038225 w 1917065"/>
                  <a:gd name="connsiteY7-340" fmla="*/ 1116658 h 1708761"/>
                  <a:gd name="connsiteX8-341" fmla="*/ 1159601 w 1917065"/>
                  <a:gd name="connsiteY8-342" fmla="*/ 1116658 h 1708761"/>
                  <a:gd name="connsiteX9-343" fmla="*/ 1159601 w 1917065"/>
                  <a:gd name="connsiteY9-344" fmla="*/ 1407960 h 1708761"/>
                  <a:gd name="connsiteX10-345" fmla="*/ 1038225 w 1917065"/>
                  <a:gd name="connsiteY10-346" fmla="*/ 1407960 h 1708761"/>
                  <a:gd name="connsiteX11-347" fmla="*/ 1039348 w 1917065"/>
                  <a:gd name="connsiteY11-348" fmla="*/ 1706397 h 1708761"/>
                  <a:gd name="connsiteX12-349" fmla="*/ 1917065 w 1917065"/>
                  <a:gd name="connsiteY12-350" fmla="*/ 1701776 h 1708761"/>
                  <a:gd name="connsiteX0-351" fmla="*/ 0 w 1917065"/>
                  <a:gd name="connsiteY0-352" fmla="*/ 1708761 h 1708761"/>
                  <a:gd name="connsiteX1-353" fmla="*/ 611827 w 1917065"/>
                  <a:gd name="connsiteY1-354" fmla="*/ 1708761 h 1708761"/>
                  <a:gd name="connsiteX2-355" fmla="*/ 611827 w 1917065"/>
                  <a:gd name="connsiteY2-356" fmla="*/ 1407960 h 1708761"/>
                  <a:gd name="connsiteX3-357" fmla="*/ 105214 w 1917065"/>
                  <a:gd name="connsiteY3-358" fmla="*/ 1407960 h 1708761"/>
                  <a:gd name="connsiteX4-359" fmla="*/ 105214 w 1917065"/>
                  <a:gd name="connsiteY4-360" fmla="*/ 1116658 h 1708761"/>
                  <a:gd name="connsiteX5-361" fmla="*/ 473563 w 1917065"/>
                  <a:gd name="connsiteY5-362" fmla="*/ 0 h 1708761"/>
                  <a:gd name="connsiteX6-363" fmla="*/ 1038225 w 1917065"/>
                  <a:gd name="connsiteY6-364" fmla="*/ 0 h 1708761"/>
                  <a:gd name="connsiteX7-365" fmla="*/ 1038225 w 1917065"/>
                  <a:gd name="connsiteY7-366" fmla="*/ 1116658 h 1708761"/>
                  <a:gd name="connsiteX8-367" fmla="*/ 1159601 w 1917065"/>
                  <a:gd name="connsiteY8-368" fmla="*/ 1116658 h 1708761"/>
                  <a:gd name="connsiteX9-369" fmla="*/ 1159601 w 1917065"/>
                  <a:gd name="connsiteY9-370" fmla="*/ 1407960 h 1708761"/>
                  <a:gd name="connsiteX10-371" fmla="*/ 1038225 w 1917065"/>
                  <a:gd name="connsiteY10-372" fmla="*/ 1407960 h 1708761"/>
                  <a:gd name="connsiteX11-373" fmla="*/ 1039348 w 1917065"/>
                  <a:gd name="connsiteY11-374" fmla="*/ 1706397 h 1708761"/>
                  <a:gd name="connsiteX12-375" fmla="*/ 1917065 w 1917065"/>
                  <a:gd name="connsiteY12-376" fmla="*/ 1701776 h 1708761"/>
                  <a:gd name="connsiteX0-377" fmla="*/ 0 w 1917065"/>
                  <a:gd name="connsiteY0-378" fmla="*/ 1708761 h 1708761"/>
                  <a:gd name="connsiteX1-379" fmla="*/ 611827 w 1917065"/>
                  <a:gd name="connsiteY1-380" fmla="*/ 1708761 h 1708761"/>
                  <a:gd name="connsiteX2-381" fmla="*/ 611827 w 1917065"/>
                  <a:gd name="connsiteY2-382" fmla="*/ 1407960 h 1708761"/>
                  <a:gd name="connsiteX3-383" fmla="*/ 105214 w 1917065"/>
                  <a:gd name="connsiteY3-384" fmla="*/ 1407960 h 1708761"/>
                  <a:gd name="connsiteX4-385" fmla="*/ 105214 w 1917065"/>
                  <a:gd name="connsiteY4-386" fmla="*/ 1116658 h 1708761"/>
                  <a:gd name="connsiteX5-387" fmla="*/ 473563 w 1917065"/>
                  <a:gd name="connsiteY5-388" fmla="*/ 0 h 1708761"/>
                  <a:gd name="connsiteX6-389" fmla="*/ 1038225 w 1917065"/>
                  <a:gd name="connsiteY6-390" fmla="*/ 0 h 1708761"/>
                  <a:gd name="connsiteX7-391" fmla="*/ 1038225 w 1917065"/>
                  <a:gd name="connsiteY7-392" fmla="*/ 1116658 h 1708761"/>
                  <a:gd name="connsiteX8-393" fmla="*/ 1159601 w 1917065"/>
                  <a:gd name="connsiteY8-394" fmla="*/ 1116658 h 1708761"/>
                  <a:gd name="connsiteX9-395" fmla="*/ 1159601 w 1917065"/>
                  <a:gd name="connsiteY9-396" fmla="*/ 1407960 h 1708761"/>
                  <a:gd name="connsiteX10-397" fmla="*/ 1038225 w 1917065"/>
                  <a:gd name="connsiteY10-398" fmla="*/ 1407960 h 1708761"/>
                  <a:gd name="connsiteX11-399" fmla="*/ 1039348 w 1917065"/>
                  <a:gd name="connsiteY11-400" fmla="*/ 1706397 h 1708761"/>
                  <a:gd name="connsiteX12-401" fmla="*/ 1917065 w 1917065"/>
                  <a:gd name="connsiteY12-402" fmla="*/ 1701776 h 1708761"/>
                  <a:gd name="connsiteX0-403" fmla="*/ 0 w 1913890"/>
                  <a:gd name="connsiteY0-404" fmla="*/ 1708761 h 1708761"/>
                  <a:gd name="connsiteX1-405" fmla="*/ 611827 w 1913890"/>
                  <a:gd name="connsiteY1-406" fmla="*/ 1708761 h 1708761"/>
                  <a:gd name="connsiteX2-407" fmla="*/ 611827 w 1913890"/>
                  <a:gd name="connsiteY2-408" fmla="*/ 1407960 h 1708761"/>
                  <a:gd name="connsiteX3-409" fmla="*/ 105214 w 1913890"/>
                  <a:gd name="connsiteY3-410" fmla="*/ 1407960 h 1708761"/>
                  <a:gd name="connsiteX4-411" fmla="*/ 105214 w 1913890"/>
                  <a:gd name="connsiteY4-412" fmla="*/ 1116658 h 1708761"/>
                  <a:gd name="connsiteX5-413" fmla="*/ 473563 w 1913890"/>
                  <a:gd name="connsiteY5-414" fmla="*/ 0 h 1708761"/>
                  <a:gd name="connsiteX6-415" fmla="*/ 1038225 w 1913890"/>
                  <a:gd name="connsiteY6-416" fmla="*/ 0 h 1708761"/>
                  <a:gd name="connsiteX7-417" fmla="*/ 1038225 w 1913890"/>
                  <a:gd name="connsiteY7-418" fmla="*/ 1116658 h 1708761"/>
                  <a:gd name="connsiteX8-419" fmla="*/ 1159601 w 1913890"/>
                  <a:gd name="connsiteY8-420" fmla="*/ 1116658 h 1708761"/>
                  <a:gd name="connsiteX9-421" fmla="*/ 1159601 w 1913890"/>
                  <a:gd name="connsiteY9-422" fmla="*/ 1407960 h 1708761"/>
                  <a:gd name="connsiteX10-423" fmla="*/ 1038225 w 1913890"/>
                  <a:gd name="connsiteY10-424" fmla="*/ 1407960 h 1708761"/>
                  <a:gd name="connsiteX11-425" fmla="*/ 1039348 w 1913890"/>
                  <a:gd name="connsiteY11-426" fmla="*/ 1706397 h 1708761"/>
                  <a:gd name="connsiteX12-427" fmla="*/ 1913890 w 1913890"/>
                  <a:gd name="connsiteY12-428" fmla="*/ 1704951 h 1708761"/>
                  <a:gd name="connsiteX0-429" fmla="*/ 0 w 1913890"/>
                  <a:gd name="connsiteY0-430" fmla="*/ 1708761 h 1708761"/>
                  <a:gd name="connsiteX1-431" fmla="*/ 611827 w 1913890"/>
                  <a:gd name="connsiteY1-432" fmla="*/ 1708761 h 1708761"/>
                  <a:gd name="connsiteX2-433" fmla="*/ 611827 w 1913890"/>
                  <a:gd name="connsiteY2-434" fmla="*/ 1407960 h 1708761"/>
                  <a:gd name="connsiteX3-435" fmla="*/ 105214 w 1913890"/>
                  <a:gd name="connsiteY3-436" fmla="*/ 1407960 h 1708761"/>
                  <a:gd name="connsiteX4-437" fmla="*/ 105214 w 1913890"/>
                  <a:gd name="connsiteY4-438" fmla="*/ 1116658 h 1708761"/>
                  <a:gd name="connsiteX5-439" fmla="*/ 473563 w 1913890"/>
                  <a:gd name="connsiteY5-440" fmla="*/ 0 h 1708761"/>
                  <a:gd name="connsiteX6-441" fmla="*/ 1038225 w 1913890"/>
                  <a:gd name="connsiteY6-442" fmla="*/ 0 h 1708761"/>
                  <a:gd name="connsiteX7-443" fmla="*/ 1038225 w 1913890"/>
                  <a:gd name="connsiteY7-444" fmla="*/ 1116658 h 1708761"/>
                  <a:gd name="connsiteX8-445" fmla="*/ 1159601 w 1913890"/>
                  <a:gd name="connsiteY8-446" fmla="*/ 1116658 h 1708761"/>
                  <a:gd name="connsiteX9-447" fmla="*/ 1159601 w 1913890"/>
                  <a:gd name="connsiteY9-448" fmla="*/ 1407960 h 1708761"/>
                  <a:gd name="connsiteX10-449" fmla="*/ 1038225 w 1913890"/>
                  <a:gd name="connsiteY10-450" fmla="*/ 1407960 h 1708761"/>
                  <a:gd name="connsiteX11-451" fmla="*/ 1039348 w 1913890"/>
                  <a:gd name="connsiteY11-452" fmla="*/ 1706397 h 1708761"/>
                  <a:gd name="connsiteX12-453" fmla="*/ 1913890 w 1913890"/>
                  <a:gd name="connsiteY12-454" fmla="*/ 1704951 h 1708761"/>
                  <a:gd name="connsiteX0-455" fmla="*/ 0 w 1913890"/>
                  <a:gd name="connsiteY0-456" fmla="*/ 1708761 h 1708761"/>
                  <a:gd name="connsiteX1-457" fmla="*/ 611827 w 1913890"/>
                  <a:gd name="connsiteY1-458" fmla="*/ 1708761 h 1708761"/>
                  <a:gd name="connsiteX2-459" fmla="*/ 611827 w 1913890"/>
                  <a:gd name="connsiteY2-460" fmla="*/ 1407960 h 1708761"/>
                  <a:gd name="connsiteX3-461" fmla="*/ 105214 w 1913890"/>
                  <a:gd name="connsiteY3-462" fmla="*/ 1407960 h 1708761"/>
                  <a:gd name="connsiteX4-463" fmla="*/ 105214 w 1913890"/>
                  <a:gd name="connsiteY4-464" fmla="*/ 1116658 h 1708761"/>
                  <a:gd name="connsiteX5-465" fmla="*/ 473563 w 1913890"/>
                  <a:gd name="connsiteY5-466" fmla="*/ 0 h 1708761"/>
                  <a:gd name="connsiteX6-467" fmla="*/ 1038225 w 1913890"/>
                  <a:gd name="connsiteY6-468" fmla="*/ 0 h 1708761"/>
                  <a:gd name="connsiteX7-469" fmla="*/ 1038225 w 1913890"/>
                  <a:gd name="connsiteY7-470" fmla="*/ 1116658 h 1708761"/>
                  <a:gd name="connsiteX8-471" fmla="*/ 1159601 w 1913890"/>
                  <a:gd name="connsiteY8-472" fmla="*/ 1116658 h 1708761"/>
                  <a:gd name="connsiteX9-473" fmla="*/ 1159601 w 1913890"/>
                  <a:gd name="connsiteY9-474" fmla="*/ 1407960 h 1708761"/>
                  <a:gd name="connsiteX10-475" fmla="*/ 1038225 w 1913890"/>
                  <a:gd name="connsiteY10-476" fmla="*/ 1407960 h 1708761"/>
                  <a:gd name="connsiteX11-477" fmla="*/ 1039348 w 1913890"/>
                  <a:gd name="connsiteY11-478" fmla="*/ 1706397 h 1708761"/>
                  <a:gd name="connsiteX12-479" fmla="*/ 1913890 w 1913890"/>
                  <a:gd name="connsiteY12-480" fmla="*/ 1704951 h 1708761"/>
                  <a:gd name="connsiteX0-481" fmla="*/ 0 w 1913890"/>
                  <a:gd name="connsiteY0-482" fmla="*/ 1708761 h 1708761"/>
                  <a:gd name="connsiteX1-483" fmla="*/ 611827 w 1913890"/>
                  <a:gd name="connsiteY1-484" fmla="*/ 1708761 h 1708761"/>
                  <a:gd name="connsiteX2-485" fmla="*/ 611827 w 1913890"/>
                  <a:gd name="connsiteY2-486" fmla="*/ 1407960 h 1708761"/>
                  <a:gd name="connsiteX3-487" fmla="*/ 105214 w 1913890"/>
                  <a:gd name="connsiteY3-488" fmla="*/ 1407960 h 1708761"/>
                  <a:gd name="connsiteX4-489" fmla="*/ 105214 w 1913890"/>
                  <a:gd name="connsiteY4-490" fmla="*/ 1116658 h 1708761"/>
                  <a:gd name="connsiteX5-491" fmla="*/ 473563 w 1913890"/>
                  <a:gd name="connsiteY5-492" fmla="*/ 0 h 1708761"/>
                  <a:gd name="connsiteX6-493" fmla="*/ 1038225 w 1913890"/>
                  <a:gd name="connsiteY6-494" fmla="*/ 0 h 1708761"/>
                  <a:gd name="connsiteX7-495" fmla="*/ 1038225 w 1913890"/>
                  <a:gd name="connsiteY7-496" fmla="*/ 1116658 h 1708761"/>
                  <a:gd name="connsiteX8-497" fmla="*/ 1159601 w 1913890"/>
                  <a:gd name="connsiteY8-498" fmla="*/ 1116658 h 1708761"/>
                  <a:gd name="connsiteX9-499" fmla="*/ 1159601 w 1913890"/>
                  <a:gd name="connsiteY9-500" fmla="*/ 1407960 h 1708761"/>
                  <a:gd name="connsiteX10-501" fmla="*/ 1038225 w 1913890"/>
                  <a:gd name="connsiteY10-502" fmla="*/ 1407960 h 1708761"/>
                  <a:gd name="connsiteX11-503" fmla="*/ 1039348 w 1913890"/>
                  <a:gd name="connsiteY11-504" fmla="*/ 1706397 h 1708761"/>
                  <a:gd name="connsiteX12-505" fmla="*/ 1913890 w 1913890"/>
                  <a:gd name="connsiteY12-506" fmla="*/ 1704951 h 1708761"/>
                  <a:gd name="connsiteX0-507" fmla="*/ 0 w 1913890"/>
                  <a:gd name="connsiteY0-508" fmla="*/ 1708761 h 1709572"/>
                  <a:gd name="connsiteX1-509" fmla="*/ 611827 w 1913890"/>
                  <a:gd name="connsiteY1-510" fmla="*/ 1708761 h 1709572"/>
                  <a:gd name="connsiteX2-511" fmla="*/ 611827 w 1913890"/>
                  <a:gd name="connsiteY2-512" fmla="*/ 1407960 h 1709572"/>
                  <a:gd name="connsiteX3-513" fmla="*/ 105214 w 1913890"/>
                  <a:gd name="connsiteY3-514" fmla="*/ 1407960 h 1709572"/>
                  <a:gd name="connsiteX4-515" fmla="*/ 105214 w 1913890"/>
                  <a:gd name="connsiteY4-516" fmla="*/ 1116658 h 1709572"/>
                  <a:gd name="connsiteX5-517" fmla="*/ 473563 w 1913890"/>
                  <a:gd name="connsiteY5-518" fmla="*/ 0 h 1709572"/>
                  <a:gd name="connsiteX6-519" fmla="*/ 1038225 w 1913890"/>
                  <a:gd name="connsiteY6-520" fmla="*/ 0 h 1709572"/>
                  <a:gd name="connsiteX7-521" fmla="*/ 1038225 w 1913890"/>
                  <a:gd name="connsiteY7-522" fmla="*/ 1116658 h 1709572"/>
                  <a:gd name="connsiteX8-523" fmla="*/ 1159601 w 1913890"/>
                  <a:gd name="connsiteY8-524" fmla="*/ 1116658 h 1709572"/>
                  <a:gd name="connsiteX9-525" fmla="*/ 1159601 w 1913890"/>
                  <a:gd name="connsiteY9-526" fmla="*/ 1407960 h 1709572"/>
                  <a:gd name="connsiteX10-527" fmla="*/ 1038225 w 1913890"/>
                  <a:gd name="connsiteY10-528" fmla="*/ 1407960 h 1709572"/>
                  <a:gd name="connsiteX11-529" fmla="*/ 1036173 w 1913890"/>
                  <a:gd name="connsiteY11-530" fmla="*/ 1709572 h 1709572"/>
                  <a:gd name="connsiteX12-531" fmla="*/ 1913890 w 1913890"/>
                  <a:gd name="connsiteY12-532" fmla="*/ 1704951 h 1709572"/>
                  <a:gd name="connsiteX0-533" fmla="*/ 0 w 1913890"/>
                  <a:gd name="connsiteY0-534" fmla="*/ 1708761 h 1709572"/>
                  <a:gd name="connsiteX1-535" fmla="*/ 611827 w 1913890"/>
                  <a:gd name="connsiteY1-536" fmla="*/ 1708761 h 1709572"/>
                  <a:gd name="connsiteX2-537" fmla="*/ 611827 w 1913890"/>
                  <a:gd name="connsiteY2-538" fmla="*/ 1407960 h 1709572"/>
                  <a:gd name="connsiteX3-539" fmla="*/ 105214 w 1913890"/>
                  <a:gd name="connsiteY3-540" fmla="*/ 1407960 h 1709572"/>
                  <a:gd name="connsiteX4-541" fmla="*/ 105214 w 1913890"/>
                  <a:gd name="connsiteY4-542" fmla="*/ 1116658 h 1709572"/>
                  <a:gd name="connsiteX5-543" fmla="*/ 473563 w 1913890"/>
                  <a:gd name="connsiteY5-544" fmla="*/ 0 h 1709572"/>
                  <a:gd name="connsiteX6-545" fmla="*/ 1038225 w 1913890"/>
                  <a:gd name="connsiteY6-546" fmla="*/ 0 h 1709572"/>
                  <a:gd name="connsiteX7-547" fmla="*/ 1038225 w 1913890"/>
                  <a:gd name="connsiteY7-548" fmla="*/ 1116658 h 1709572"/>
                  <a:gd name="connsiteX8-549" fmla="*/ 1159601 w 1913890"/>
                  <a:gd name="connsiteY8-550" fmla="*/ 1116658 h 1709572"/>
                  <a:gd name="connsiteX9-551" fmla="*/ 1159601 w 1913890"/>
                  <a:gd name="connsiteY9-552" fmla="*/ 1407960 h 1709572"/>
                  <a:gd name="connsiteX10-553" fmla="*/ 1038225 w 1913890"/>
                  <a:gd name="connsiteY10-554" fmla="*/ 1407960 h 1709572"/>
                  <a:gd name="connsiteX11-555" fmla="*/ 1036173 w 1913890"/>
                  <a:gd name="connsiteY11-556" fmla="*/ 1709572 h 1709572"/>
                  <a:gd name="connsiteX12-557" fmla="*/ 1913890 w 1913890"/>
                  <a:gd name="connsiteY12-558" fmla="*/ 1704951 h 1709572"/>
                  <a:gd name="connsiteX0-559" fmla="*/ 0 w 4047490"/>
                  <a:gd name="connsiteY0-560" fmla="*/ 1708761 h 1709572"/>
                  <a:gd name="connsiteX1-561" fmla="*/ 2745427 w 4047490"/>
                  <a:gd name="connsiteY1-562" fmla="*/ 1708761 h 1709572"/>
                  <a:gd name="connsiteX2-563" fmla="*/ 2745427 w 4047490"/>
                  <a:gd name="connsiteY2-564" fmla="*/ 1407960 h 1709572"/>
                  <a:gd name="connsiteX3-565" fmla="*/ 2238814 w 4047490"/>
                  <a:gd name="connsiteY3-566" fmla="*/ 1407960 h 1709572"/>
                  <a:gd name="connsiteX4-567" fmla="*/ 2238814 w 4047490"/>
                  <a:gd name="connsiteY4-568" fmla="*/ 1116658 h 1709572"/>
                  <a:gd name="connsiteX5-569" fmla="*/ 2607163 w 4047490"/>
                  <a:gd name="connsiteY5-570" fmla="*/ 0 h 1709572"/>
                  <a:gd name="connsiteX6-571" fmla="*/ 3171825 w 4047490"/>
                  <a:gd name="connsiteY6-572" fmla="*/ 0 h 1709572"/>
                  <a:gd name="connsiteX7-573" fmla="*/ 3171825 w 4047490"/>
                  <a:gd name="connsiteY7-574" fmla="*/ 1116658 h 1709572"/>
                  <a:gd name="connsiteX8-575" fmla="*/ 3293201 w 4047490"/>
                  <a:gd name="connsiteY8-576" fmla="*/ 1116658 h 1709572"/>
                  <a:gd name="connsiteX9-577" fmla="*/ 3293201 w 4047490"/>
                  <a:gd name="connsiteY9-578" fmla="*/ 1407960 h 1709572"/>
                  <a:gd name="connsiteX10-579" fmla="*/ 3171825 w 4047490"/>
                  <a:gd name="connsiteY10-580" fmla="*/ 1407960 h 1709572"/>
                  <a:gd name="connsiteX11-581" fmla="*/ 3169773 w 4047490"/>
                  <a:gd name="connsiteY11-582" fmla="*/ 1709572 h 1709572"/>
                  <a:gd name="connsiteX12-583" fmla="*/ 4047490 w 4047490"/>
                  <a:gd name="connsiteY12-584" fmla="*/ 1704951 h 1709572"/>
                  <a:gd name="connsiteX0-585" fmla="*/ 0 w 4136390"/>
                  <a:gd name="connsiteY0-586" fmla="*/ 1708761 h 1709572"/>
                  <a:gd name="connsiteX1-587" fmla="*/ 2834327 w 4136390"/>
                  <a:gd name="connsiteY1-588" fmla="*/ 1708761 h 1709572"/>
                  <a:gd name="connsiteX2-589" fmla="*/ 2834327 w 4136390"/>
                  <a:gd name="connsiteY2-590" fmla="*/ 1407960 h 1709572"/>
                  <a:gd name="connsiteX3-591" fmla="*/ 2327714 w 4136390"/>
                  <a:gd name="connsiteY3-592" fmla="*/ 1407960 h 1709572"/>
                  <a:gd name="connsiteX4-593" fmla="*/ 2327714 w 4136390"/>
                  <a:gd name="connsiteY4-594" fmla="*/ 1116658 h 1709572"/>
                  <a:gd name="connsiteX5-595" fmla="*/ 2696063 w 4136390"/>
                  <a:gd name="connsiteY5-596" fmla="*/ 0 h 1709572"/>
                  <a:gd name="connsiteX6-597" fmla="*/ 3260725 w 4136390"/>
                  <a:gd name="connsiteY6-598" fmla="*/ 0 h 1709572"/>
                  <a:gd name="connsiteX7-599" fmla="*/ 3260725 w 4136390"/>
                  <a:gd name="connsiteY7-600" fmla="*/ 1116658 h 1709572"/>
                  <a:gd name="connsiteX8-601" fmla="*/ 3382101 w 4136390"/>
                  <a:gd name="connsiteY8-602" fmla="*/ 1116658 h 1709572"/>
                  <a:gd name="connsiteX9-603" fmla="*/ 3382101 w 4136390"/>
                  <a:gd name="connsiteY9-604" fmla="*/ 1407960 h 1709572"/>
                  <a:gd name="connsiteX10-605" fmla="*/ 3260725 w 4136390"/>
                  <a:gd name="connsiteY10-606" fmla="*/ 1407960 h 1709572"/>
                  <a:gd name="connsiteX11-607" fmla="*/ 3258673 w 4136390"/>
                  <a:gd name="connsiteY11-608" fmla="*/ 1709572 h 1709572"/>
                  <a:gd name="connsiteX12-609" fmla="*/ 4136390 w 4136390"/>
                  <a:gd name="connsiteY12-610" fmla="*/ 1704951 h 1709572"/>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 ang="0">
                    <a:pos x="connsiteX9-19" y="connsiteY9-20"/>
                  </a:cxn>
                  <a:cxn ang="0">
                    <a:pos x="connsiteX10-21" y="connsiteY10-22"/>
                  </a:cxn>
                  <a:cxn ang="0">
                    <a:pos x="connsiteX11-45" y="connsiteY11-46"/>
                  </a:cxn>
                  <a:cxn ang="0">
                    <a:pos x="connsiteX12-167" y="connsiteY12-168"/>
                  </a:cxn>
                </a:cxnLst>
                <a:rect l="l" t="t" r="r" b="b"/>
                <a:pathLst>
                  <a:path w="4136390" h="1709572">
                    <a:moveTo>
                      <a:pt x="0" y="1708761"/>
                    </a:moveTo>
                    <a:lnTo>
                      <a:pt x="2834327" y="1708761"/>
                    </a:lnTo>
                    <a:lnTo>
                      <a:pt x="2834327" y="1407960"/>
                    </a:lnTo>
                    <a:lnTo>
                      <a:pt x="2327714" y="1407960"/>
                    </a:lnTo>
                    <a:lnTo>
                      <a:pt x="2327714" y="1116658"/>
                    </a:lnTo>
                    <a:lnTo>
                      <a:pt x="2696063" y="0"/>
                    </a:lnTo>
                    <a:lnTo>
                      <a:pt x="3260725" y="0"/>
                    </a:lnTo>
                    <a:lnTo>
                      <a:pt x="3260725" y="1116658"/>
                    </a:lnTo>
                    <a:lnTo>
                      <a:pt x="3382101" y="1116658"/>
                    </a:lnTo>
                    <a:lnTo>
                      <a:pt x="3382101" y="1407960"/>
                    </a:lnTo>
                    <a:lnTo>
                      <a:pt x="3260725" y="1407960"/>
                    </a:lnTo>
                    <a:cubicBezTo>
                      <a:pt x="3256558" y="1571999"/>
                      <a:pt x="3261689" y="1618799"/>
                      <a:pt x="3258673" y="1709572"/>
                    </a:cubicBezTo>
                    <a:lnTo>
                      <a:pt x="4136390" y="1704951"/>
                    </a:lnTo>
                  </a:path>
                </a:pathLst>
              </a:custGeom>
              <a:noFill/>
              <a:ln w="38100">
                <a:solidFill>
                  <a:schemeClr val="bg1"/>
                </a:solidFill>
              </a:ln>
              <a:effectLst>
                <a:outerShdw blurRad="152400" dist="38100" dir="2700000" algn="tl" rotWithShape="0">
                  <a:prstClr val="black">
                    <a:alpha val="40000"/>
                  </a:prstClr>
                </a:outerShdw>
              </a:effectLst>
            </p:spPr>
            <p:txBody>
              <a:bodyPr rot="0" spcFirstLastPara="0" vertOverflow="overflow" horzOverflow="overflow" vert="horz" wrap="square" lIns="68562" tIns="34281" rIns="68562" bIns="34281" numCol="1" spcCol="0" rtlCol="0" fromWordArt="0" anchor="t" anchorCtr="0" forceAA="0" compatLnSpc="1">
                <a:noAutofit/>
              </a:bodyPr>
              <a:lstStyle/>
              <a:p>
                <a:endParaRPr lang="zh-CN" altLang="en-US" sz="17245" dirty="0">
                  <a:latin typeface="Impact" panose="020B0806030902050204" charset="0"/>
                </a:endParaRPr>
              </a:p>
            </p:txBody>
          </p:sp>
          <p:grpSp>
            <p:nvGrpSpPr>
              <p:cNvPr id="108" name="组合 107"/>
              <p:cNvGrpSpPr/>
              <p:nvPr/>
            </p:nvGrpSpPr>
            <p:grpSpPr>
              <a:xfrm>
                <a:off x="6221950" y="5733019"/>
                <a:ext cx="216261" cy="216261"/>
                <a:chOff x="2218721" y="3717673"/>
                <a:chExt cx="248226" cy="248226"/>
              </a:xfrm>
            </p:grpSpPr>
            <p:sp>
              <p:nvSpPr>
                <p:cNvPr id="112" name="椭圆 111"/>
                <p:cNvSpPr/>
                <p:nvPr/>
              </p:nvSpPr>
              <p:spPr>
                <a:xfrm>
                  <a:off x="2218721" y="3717673"/>
                  <a:ext cx="248226" cy="248226"/>
                </a:xfrm>
                <a:prstGeom prst="ellipse">
                  <a:avLst/>
                </a:prstGeom>
                <a:solidFill>
                  <a:schemeClr val="bg1"/>
                </a:solidFill>
                <a:ln>
                  <a:no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13" name="椭圆 112"/>
                <p:cNvSpPr/>
                <p:nvPr/>
              </p:nvSpPr>
              <p:spPr>
                <a:xfrm>
                  <a:off x="2262420" y="3763753"/>
                  <a:ext cx="156066" cy="156066"/>
                </a:xfrm>
                <a:prstGeom prst="ellipse">
                  <a:avLst/>
                </a:prstGeom>
                <a:solidFill>
                  <a:srgbClr val="0070C0"/>
                </a:solidFill>
                <a:ln>
                  <a:noFill/>
                </a:ln>
                <a:effectLst>
                  <a:innerShdw blurRad="76200" dist="25400" dir="13500000">
                    <a:prstClr val="black">
                      <a:alpha val="4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nvGrpSpPr>
              <p:cNvPr id="109" name="组合 108"/>
              <p:cNvGrpSpPr/>
              <p:nvPr/>
            </p:nvGrpSpPr>
            <p:grpSpPr>
              <a:xfrm>
                <a:off x="10444043" y="5733019"/>
                <a:ext cx="216261" cy="216261"/>
                <a:chOff x="2218721" y="3717673"/>
                <a:chExt cx="248226" cy="248226"/>
              </a:xfrm>
            </p:grpSpPr>
            <p:sp>
              <p:nvSpPr>
                <p:cNvPr id="110" name="椭圆 109"/>
                <p:cNvSpPr/>
                <p:nvPr/>
              </p:nvSpPr>
              <p:spPr>
                <a:xfrm>
                  <a:off x="2218721" y="3717673"/>
                  <a:ext cx="248226" cy="248226"/>
                </a:xfrm>
                <a:prstGeom prst="ellipse">
                  <a:avLst/>
                </a:prstGeom>
                <a:solidFill>
                  <a:schemeClr val="bg1"/>
                </a:solidFill>
                <a:ln>
                  <a:noFill/>
                </a:ln>
                <a:effectLst>
                  <a:outerShdw blurRad="1524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11" name="椭圆 110"/>
                <p:cNvSpPr/>
                <p:nvPr/>
              </p:nvSpPr>
              <p:spPr>
                <a:xfrm>
                  <a:off x="2262420" y="3763753"/>
                  <a:ext cx="156066" cy="156066"/>
                </a:xfrm>
                <a:prstGeom prst="ellipse">
                  <a:avLst/>
                </a:prstGeom>
                <a:solidFill>
                  <a:srgbClr val="0070C0"/>
                </a:solidFill>
                <a:ln>
                  <a:noFill/>
                </a:ln>
                <a:effectLst>
                  <a:innerShdw blurRad="76200" dist="25400" dir="13500000">
                    <a:prstClr val="black">
                      <a:alpha val="4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grpSp>
        </p:grpSp>
      </p:grpSp>
      <p:sp>
        <p:nvSpPr>
          <p:cNvPr id="114" name="文本框 78"/>
          <p:cNvSpPr txBox="1"/>
          <p:nvPr/>
        </p:nvSpPr>
        <p:spPr>
          <a:xfrm>
            <a:off x="4862726" y="3716874"/>
            <a:ext cx="1487715" cy="582930"/>
          </a:xfrm>
          <a:prstGeom prst="rect">
            <a:avLst/>
          </a:prstGeom>
          <a:noFill/>
        </p:spPr>
        <p:txBody>
          <a:bodyPr wrap="square" rtlCol="0">
            <a:spAutoFit/>
          </a:bodyPr>
          <a:lstStyle/>
          <a:p>
            <a:r>
              <a:rPr lang="zh-CN" altLang="en-US" sz="1050" dirty="0" smtClean="0">
                <a:solidFill>
                  <a:schemeClr val="tx1">
                    <a:lumMod val="50000"/>
                    <a:lumOff val="50000"/>
                  </a:schemeClr>
                </a:solidFill>
                <a:latin typeface="微软雅黑" panose="020B0503020204020204" pitchFamily="34" charset="-122"/>
                <a:ea typeface="微软雅黑" panose="020B0503020204020204" pitchFamily="34" charset="-122"/>
              </a:rPr>
              <a:t>在此添加详细的文字信息介绍。在此添加详细的文字。</a:t>
            </a:r>
          </a:p>
        </p:txBody>
      </p:sp>
      <p:grpSp>
        <p:nvGrpSpPr>
          <p:cNvPr id="115" name="组合 114"/>
          <p:cNvGrpSpPr/>
          <p:nvPr/>
        </p:nvGrpSpPr>
        <p:grpSpPr>
          <a:xfrm>
            <a:off x="4925737" y="3201021"/>
            <a:ext cx="1138555" cy="491733"/>
            <a:chOff x="4806096" y="2627317"/>
            <a:chExt cx="1518468" cy="655815"/>
          </a:xfrm>
          <a:gradFill>
            <a:gsLst>
              <a:gs pos="0">
                <a:srgbClr val="0070C0"/>
              </a:gs>
              <a:gs pos="100000">
                <a:srgbClr val="00B0F0"/>
              </a:gs>
            </a:gsLst>
            <a:lin ang="5400000" scaled="1"/>
          </a:gradFill>
        </p:grpSpPr>
        <p:sp>
          <p:nvSpPr>
            <p:cNvPr id="116" name="矩形 115"/>
            <p:cNvSpPr/>
            <p:nvPr/>
          </p:nvSpPr>
          <p:spPr>
            <a:xfrm>
              <a:off x="4806316" y="2705100"/>
              <a:ext cx="1442084" cy="49530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b="1">
                <a:latin typeface="微软雅黑" panose="020B0503020204020204" pitchFamily="34" charset="-122"/>
                <a:ea typeface="微软雅黑" panose="020B0503020204020204" pitchFamily="34" charset="-122"/>
              </a:endParaRPr>
            </a:p>
          </p:txBody>
        </p:sp>
        <p:pic>
          <p:nvPicPr>
            <p:cNvPr id="117" name="图片 116"/>
            <p:cNvPicPr>
              <a:picLocks noChangeAspect="1"/>
            </p:cNvPicPr>
            <p:nvPr/>
          </p:nvPicPr>
          <p:blipFill rotWithShape="1">
            <a:blip r:embed="rId3" cstate="screen">
              <a:extLst>
                <a:ext uri="{BEBA8EAE-BF5A-486C-A8C5-ECC9F3942E4B}">
                  <a14:imgProps xmlns:a14="http://schemas.microsoft.com/office/drawing/2010/main">
                    <a14:imgLayer r:embed="rId4">
                      <a14:imgEffect>
                        <a14:saturation sat="66000"/>
                      </a14:imgEffect>
                    </a14:imgLayer>
                  </a14:imgProps>
                </a:ext>
                <a:ext uri="{28A0092B-C50C-407E-A947-70E740481C1C}">
                  <a14:useLocalDpi xmlns:a14="http://schemas.microsoft.com/office/drawing/2010/main"/>
                </a:ext>
              </a:extLst>
            </a:blip>
            <a:srcRect/>
            <a:stretch>
              <a:fillRect/>
            </a:stretch>
          </p:blipFill>
          <p:spPr>
            <a:xfrm rot="16200000" flipH="1">
              <a:off x="4505604" y="2927808"/>
              <a:ext cx="655815" cy="54832"/>
            </a:xfrm>
            <a:prstGeom prst="rect">
              <a:avLst/>
            </a:prstGeom>
            <a:grpFill/>
          </p:spPr>
        </p:pic>
        <p:sp>
          <p:nvSpPr>
            <p:cNvPr id="118" name="文本框 82"/>
            <p:cNvSpPr txBox="1"/>
            <p:nvPr/>
          </p:nvSpPr>
          <p:spPr>
            <a:xfrm>
              <a:off x="4901794" y="2767900"/>
              <a:ext cx="1422770" cy="448003"/>
            </a:xfrm>
            <a:prstGeom prst="rect">
              <a:avLst/>
            </a:prstGeom>
            <a:grpFill/>
          </p:spPr>
          <p:txBody>
            <a:bodyPr wrap="square" rtlCol="0">
              <a:spAutoFit/>
            </a:bodyPr>
            <a:lstStyle/>
            <a:p>
              <a:r>
                <a:rPr lang="zh-CN" altLang="en-US" sz="1500" b="1" dirty="0" smtClean="0">
                  <a:solidFill>
                    <a:schemeClr val="bg1"/>
                  </a:solidFill>
                  <a:latin typeface="微软雅黑" panose="020B0503020204020204" pitchFamily="34" charset="-122"/>
                  <a:ea typeface="微软雅黑" panose="020B0503020204020204" pitchFamily="34" charset="-122"/>
                </a:rPr>
                <a:t>添加标题</a:t>
              </a:r>
            </a:p>
          </p:txBody>
        </p:sp>
      </p:grpSp>
    </p:spTree>
  </p:cSld>
  <p:clrMapOvr>
    <a:masterClrMapping/>
  </p:clrMapOvr>
  <p:transition advClick="0" advTm="3000"/>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65"/>
                                        </p:tgtEl>
                                        <p:attrNameLst>
                                          <p:attrName>style.visibility</p:attrName>
                                        </p:attrNameLst>
                                      </p:cBhvr>
                                      <p:to>
                                        <p:strVal val="visible"/>
                                      </p:to>
                                    </p:set>
                                    <p:animEffect transition="in" filter="wipe(down)">
                                      <p:cBhvr>
                                        <p:cTn id="7" dur="500"/>
                                        <p:tgtEl>
                                          <p:spTgt spid="65"/>
                                        </p:tgtEl>
                                      </p:cBhvr>
                                    </p:animEffect>
                                  </p:childTnLst>
                                </p:cTn>
                              </p:par>
                              <p:par>
                                <p:cTn id="8" presetID="2" presetClass="entr" presetSubtype="4" fill="hold" nodeType="withEffect">
                                  <p:stCondLst>
                                    <p:cond delay="500"/>
                                  </p:stCondLst>
                                  <p:childTnLst>
                                    <p:set>
                                      <p:cBhvr>
                                        <p:cTn id="9" dur="1" fill="hold">
                                          <p:stCondLst>
                                            <p:cond delay="0"/>
                                          </p:stCondLst>
                                        </p:cTn>
                                        <p:tgtEl>
                                          <p:spTgt spid="74"/>
                                        </p:tgtEl>
                                        <p:attrNameLst>
                                          <p:attrName>style.visibility</p:attrName>
                                        </p:attrNameLst>
                                      </p:cBhvr>
                                      <p:to>
                                        <p:strVal val="visible"/>
                                      </p:to>
                                    </p:set>
                                    <p:anim calcmode="lin" valueType="num">
                                      <p:cBhvr additive="base">
                                        <p:cTn id="10" dur="500" fill="hold"/>
                                        <p:tgtEl>
                                          <p:spTgt spid="74"/>
                                        </p:tgtEl>
                                        <p:attrNameLst>
                                          <p:attrName>ppt_x</p:attrName>
                                        </p:attrNameLst>
                                      </p:cBhvr>
                                      <p:tavLst>
                                        <p:tav tm="0">
                                          <p:val>
                                            <p:strVal val="#ppt_x"/>
                                          </p:val>
                                        </p:tav>
                                        <p:tav tm="100000">
                                          <p:val>
                                            <p:strVal val="#ppt_x"/>
                                          </p:val>
                                        </p:tav>
                                      </p:tavLst>
                                    </p:anim>
                                    <p:anim calcmode="lin" valueType="num">
                                      <p:cBhvr additive="base">
                                        <p:cTn id="11" dur="500" fill="hold"/>
                                        <p:tgtEl>
                                          <p:spTgt spid="74"/>
                                        </p:tgtEl>
                                        <p:attrNameLst>
                                          <p:attrName>ppt_y</p:attrName>
                                        </p:attrNameLst>
                                      </p:cBhvr>
                                      <p:tavLst>
                                        <p:tav tm="0">
                                          <p:val>
                                            <p:strVal val="1+#ppt_h/2"/>
                                          </p:val>
                                        </p:tav>
                                        <p:tav tm="100000">
                                          <p:val>
                                            <p:strVal val="#ppt_y"/>
                                          </p:val>
                                        </p:tav>
                                      </p:tavLst>
                                    </p:anim>
                                  </p:childTnLst>
                                </p:cTn>
                              </p:par>
                              <p:par>
                                <p:cTn id="12" presetID="2" presetClass="entr" presetSubtype="4" fill="hold" grpId="0" nodeType="withEffect">
                                  <p:stCondLst>
                                    <p:cond delay="500"/>
                                  </p:stCondLst>
                                  <p:childTnLst>
                                    <p:set>
                                      <p:cBhvr>
                                        <p:cTn id="13" dur="1" fill="hold">
                                          <p:stCondLst>
                                            <p:cond delay="0"/>
                                          </p:stCondLst>
                                        </p:cTn>
                                        <p:tgtEl>
                                          <p:spTgt spid="73"/>
                                        </p:tgtEl>
                                        <p:attrNameLst>
                                          <p:attrName>style.visibility</p:attrName>
                                        </p:attrNameLst>
                                      </p:cBhvr>
                                      <p:to>
                                        <p:strVal val="visible"/>
                                      </p:to>
                                    </p:set>
                                    <p:anim calcmode="lin" valueType="num">
                                      <p:cBhvr additive="base">
                                        <p:cTn id="14" dur="500" fill="hold"/>
                                        <p:tgtEl>
                                          <p:spTgt spid="73"/>
                                        </p:tgtEl>
                                        <p:attrNameLst>
                                          <p:attrName>ppt_x</p:attrName>
                                        </p:attrNameLst>
                                      </p:cBhvr>
                                      <p:tavLst>
                                        <p:tav tm="0">
                                          <p:val>
                                            <p:strVal val="#ppt_x"/>
                                          </p:val>
                                        </p:tav>
                                        <p:tav tm="100000">
                                          <p:val>
                                            <p:strVal val="#ppt_x"/>
                                          </p:val>
                                        </p:tav>
                                      </p:tavLst>
                                    </p:anim>
                                    <p:anim calcmode="lin" valueType="num">
                                      <p:cBhvr additive="base">
                                        <p:cTn id="15" dur="500" fill="hold"/>
                                        <p:tgtEl>
                                          <p:spTgt spid="73"/>
                                        </p:tgtEl>
                                        <p:attrNameLst>
                                          <p:attrName>ppt_y</p:attrName>
                                        </p:attrNameLst>
                                      </p:cBhvr>
                                      <p:tavLst>
                                        <p:tav tm="0">
                                          <p:val>
                                            <p:strVal val="1+#ppt_h/2"/>
                                          </p:val>
                                        </p:tav>
                                        <p:tav tm="100000">
                                          <p:val>
                                            <p:strVal val="#ppt_y"/>
                                          </p:val>
                                        </p:tav>
                                      </p:tavLst>
                                    </p:anim>
                                  </p:childTnLst>
                                </p:cTn>
                              </p:par>
                            </p:childTnLst>
                          </p:cTn>
                        </p:par>
                        <p:par>
                          <p:cTn id="16" fill="hold">
                            <p:stCondLst>
                              <p:cond delay="500"/>
                            </p:stCondLst>
                            <p:childTnLst>
                              <p:par>
                                <p:cTn id="17" presetID="22" presetClass="entr" presetSubtype="4" fill="hold" nodeType="afterEffect">
                                  <p:stCondLst>
                                    <p:cond delay="0"/>
                                  </p:stCondLst>
                                  <p:childTnLst>
                                    <p:set>
                                      <p:cBhvr>
                                        <p:cTn id="18" dur="1" fill="hold">
                                          <p:stCondLst>
                                            <p:cond delay="0"/>
                                          </p:stCondLst>
                                        </p:cTn>
                                        <p:tgtEl>
                                          <p:spTgt spid="78"/>
                                        </p:tgtEl>
                                        <p:attrNameLst>
                                          <p:attrName>style.visibility</p:attrName>
                                        </p:attrNameLst>
                                      </p:cBhvr>
                                      <p:to>
                                        <p:strVal val="visible"/>
                                      </p:to>
                                    </p:set>
                                    <p:animEffect transition="in" filter="wipe(down)">
                                      <p:cBhvr>
                                        <p:cTn id="19" dur="500"/>
                                        <p:tgtEl>
                                          <p:spTgt spid="78"/>
                                        </p:tgtEl>
                                      </p:cBhvr>
                                    </p:animEffect>
                                  </p:childTnLst>
                                </p:cTn>
                              </p:par>
                              <p:par>
                                <p:cTn id="20" presetID="2" presetClass="entr" presetSubtype="4" fill="hold" nodeType="withEffect">
                                  <p:stCondLst>
                                    <p:cond delay="500"/>
                                  </p:stCondLst>
                                  <p:childTnLst>
                                    <p:set>
                                      <p:cBhvr>
                                        <p:cTn id="21" dur="1" fill="hold">
                                          <p:stCondLst>
                                            <p:cond delay="0"/>
                                          </p:stCondLst>
                                        </p:cTn>
                                        <p:tgtEl>
                                          <p:spTgt spid="87"/>
                                        </p:tgtEl>
                                        <p:attrNameLst>
                                          <p:attrName>style.visibility</p:attrName>
                                        </p:attrNameLst>
                                      </p:cBhvr>
                                      <p:to>
                                        <p:strVal val="visible"/>
                                      </p:to>
                                    </p:set>
                                    <p:anim calcmode="lin" valueType="num">
                                      <p:cBhvr additive="base">
                                        <p:cTn id="22" dur="500" fill="hold"/>
                                        <p:tgtEl>
                                          <p:spTgt spid="87"/>
                                        </p:tgtEl>
                                        <p:attrNameLst>
                                          <p:attrName>ppt_x</p:attrName>
                                        </p:attrNameLst>
                                      </p:cBhvr>
                                      <p:tavLst>
                                        <p:tav tm="0">
                                          <p:val>
                                            <p:strVal val="#ppt_x"/>
                                          </p:val>
                                        </p:tav>
                                        <p:tav tm="100000">
                                          <p:val>
                                            <p:strVal val="#ppt_x"/>
                                          </p:val>
                                        </p:tav>
                                      </p:tavLst>
                                    </p:anim>
                                    <p:anim calcmode="lin" valueType="num">
                                      <p:cBhvr additive="base">
                                        <p:cTn id="23" dur="500" fill="hold"/>
                                        <p:tgtEl>
                                          <p:spTgt spid="87"/>
                                        </p:tgtEl>
                                        <p:attrNameLst>
                                          <p:attrName>ppt_y</p:attrName>
                                        </p:attrNameLst>
                                      </p:cBhvr>
                                      <p:tavLst>
                                        <p:tav tm="0">
                                          <p:val>
                                            <p:strVal val="1+#ppt_h/2"/>
                                          </p:val>
                                        </p:tav>
                                        <p:tav tm="100000">
                                          <p:val>
                                            <p:strVal val="#ppt_y"/>
                                          </p:val>
                                        </p:tav>
                                      </p:tavLst>
                                    </p:anim>
                                  </p:childTnLst>
                                </p:cTn>
                              </p:par>
                              <p:par>
                                <p:cTn id="24" presetID="2" presetClass="entr" presetSubtype="4" fill="hold" grpId="0" nodeType="withEffect">
                                  <p:stCondLst>
                                    <p:cond delay="500"/>
                                  </p:stCondLst>
                                  <p:childTnLst>
                                    <p:set>
                                      <p:cBhvr>
                                        <p:cTn id="25" dur="1" fill="hold">
                                          <p:stCondLst>
                                            <p:cond delay="0"/>
                                          </p:stCondLst>
                                        </p:cTn>
                                        <p:tgtEl>
                                          <p:spTgt spid="86"/>
                                        </p:tgtEl>
                                        <p:attrNameLst>
                                          <p:attrName>style.visibility</p:attrName>
                                        </p:attrNameLst>
                                      </p:cBhvr>
                                      <p:to>
                                        <p:strVal val="visible"/>
                                      </p:to>
                                    </p:set>
                                    <p:anim calcmode="lin" valueType="num">
                                      <p:cBhvr additive="base">
                                        <p:cTn id="26" dur="500" fill="hold"/>
                                        <p:tgtEl>
                                          <p:spTgt spid="86"/>
                                        </p:tgtEl>
                                        <p:attrNameLst>
                                          <p:attrName>ppt_x</p:attrName>
                                        </p:attrNameLst>
                                      </p:cBhvr>
                                      <p:tavLst>
                                        <p:tav tm="0">
                                          <p:val>
                                            <p:strVal val="#ppt_x"/>
                                          </p:val>
                                        </p:tav>
                                        <p:tav tm="100000">
                                          <p:val>
                                            <p:strVal val="#ppt_x"/>
                                          </p:val>
                                        </p:tav>
                                      </p:tavLst>
                                    </p:anim>
                                    <p:anim calcmode="lin" valueType="num">
                                      <p:cBhvr additive="base">
                                        <p:cTn id="27" dur="500" fill="hold"/>
                                        <p:tgtEl>
                                          <p:spTgt spid="86"/>
                                        </p:tgtEl>
                                        <p:attrNameLst>
                                          <p:attrName>ppt_y</p:attrName>
                                        </p:attrNameLst>
                                      </p:cBhvr>
                                      <p:tavLst>
                                        <p:tav tm="0">
                                          <p:val>
                                            <p:strVal val="1+#ppt_h/2"/>
                                          </p:val>
                                        </p:tav>
                                        <p:tav tm="100000">
                                          <p:val>
                                            <p:strVal val="#ppt_y"/>
                                          </p:val>
                                        </p:tav>
                                      </p:tavLst>
                                    </p:anim>
                                  </p:childTnLst>
                                </p:cTn>
                              </p:par>
                            </p:childTnLst>
                          </p:cTn>
                        </p:par>
                        <p:par>
                          <p:cTn id="28" fill="hold">
                            <p:stCondLst>
                              <p:cond delay="1000"/>
                            </p:stCondLst>
                            <p:childTnLst>
                              <p:par>
                                <p:cTn id="29" presetID="22" presetClass="entr" presetSubtype="4" fill="hold" nodeType="afterEffect">
                                  <p:stCondLst>
                                    <p:cond delay="0"/>
                                  </p:stCondLst>
                                  <p:childTnLst>
                                    <p:set>
                                      <p:cBhvr>
                                        <p:cTn id="30" dur="1" fill="hold">
                                          <p:stCondLst>
                                            <p:cond delay="0"/>
                                          </p:stCondLst>
                                        </p:cTn>
                                        <p:tgtEl>
                                          <p:spTgt spid="91"/>
                                        </p:tgtEl>
                                        <p:attrNameLst>
                                          <p:attrName>style.visibility</p:attrName>
                                        </p:attrNameLst>
                                      </p:cBhvr>
                                      <p:to>
                                        <p:strVal val="visible"/>
                                      </p:to>
                                    </p:set>
                                    <p:animEffect transition="in" filter="wipe(down)">
                                      <p:cBhvr>
                                        <p:cTn id="31" dur="500"/>
                                        <p:tgtEl>
                                          <p:spTgt spid="91"/>
                                        </p:tgtEl>
                                      </p:cBhvr>
                                    </p:animEffect>
                                  </p:childTnLst>
                                </p:cTn>
                              </p:par>
                              <p:par>
                                <p:cTn id="32" presetID="2" presetClass="entr" presetSubtype="4" fill="hold" grpId="0" nodeType="withEffect">
                                  <p:stCondLst>
                                    <p:cond delay="500"/>
                                  </p:stCondLst>
                                  <p:childTnLst>
                                    <p:set>
                                      <p:cBhvr>
                                        <p:cTn id="33" dur="1" fill="hold">
                                          <p:stCondLst>
                                            <p:cond delay="0"/>
                                          </p:stCondLst>
                                        </p:cTn>
                                        <p:tgtEl>
                                          <p:spTgt spid="99"/>
                                        </p:tgtEl>
                                        <p:attrNameLst>
                                          <p:attrName>style.visibility</p:attrName>
                                        </p:attrNameLst>
                                      </p:cBhvr>
                                      <p:to>
                                        <p:strVal val="visible"/>
                                      </p:to>
                                    </p:set>
                                    <p:anim calcmode="lin" valueType="num">
                                      <p:cBhvr additive="base">
                                        <p:cTn id="34" dur="500" fill="hold"/>
                                        <p:tgtEl>
                                          <p:spTgt spid="99"/>
                                        </p:tgtEl>
                                        <p:attrNameLst>
                                          <p:attrName>ppt_x</p:attrName>
                                        </p:attrNameLst>
                                      </p:cBhvr>
                                      <p:tavLst>
                                        <p:tav tm="0">
                                          <p:val>
                                            <p:strVal val="#ppt_x"/>
                                          </p:val>
                                        </p:tav>
                                        <p:tav tm="100000">
                                          <p:val>
                                            <p:strVal val="#ppt_x"/>
                                          </p:val>
                                        </p:tav>
                                      </p:tavLst>
                                    </p:anim>
                                    <p:anim calcmode="lin" valueType="num">
                                      <p:cBhvr additive="base">
                                        <p:cTn id="35" dur="500" fill="hold"/>
                                        <p:tgtEl>
                                          <p:spTgt spid="99"/>
                                        </p:tgtEl>
                                        <p:attrNameLst>
                                          <p:attrName>ppt_y</p:attrName>
                                        </p:attrNameLst>
                                      </p:cBhvr>
                                      <p:tavLst>
                                        <p:tav tm="0">
                                          <p:val>
                                            <p:strVal val="1+#ppt_h/2"/>
                                          </p:val>
                                        </p:tav>
                                        <p:tav tm="100000">
                                          <p:val>
                                            <p:strVal val="#ppt_y"/>
                                          </p:val>
                                        </p:tav>
                                      </p:tavLst>
                                    </p:anim>
                                  </p:childTnLst>
                                </p:cTn>
                              </p:par>
                              <p:par>
                                <p:cTn id="36" presetID="2" presetClass="entr" presetSubtype="4" fill="hold" nodeType="withEffect">
                                  <p:stCondLst>
                                    <p:cond delay="500"/>
                                  </p:stCondLst>
                                  <p:childTnLst>
                                    <p:set>
                                      <p:cBhvr>
                                        <p:cTn id="37" dur="1" fill="hold">
                                          <p:stCondLst>
                                            <p:cond delay="0"/>
                                          </p:stCondLst>
                                        </p:cTn>
                                        <p:tgtEl>
                                          <p:spTgt spid="100"/>
                                        </p:tgtEl>
                                        <p:attrNameLst>
                                          <p:attrName>style.visibility</p:attrName>
                                        </p:attrNameLst>
                                      </p:cBhvr>
                                      <p:to>
                                        <p:strVal val="visible"/>
                                      </p:to>
                                    </p:set>
                                    <p:anim calcmode="lin" valueType="num">
                                      <p:cBhvr additive="base">
                                        <p:cTn id="38" dur="500" fill="hold"/>
                                        <p:tgtEl>
                                          <p:spTgt spid="100"/>
                                        </p:tgtEl>
                                        <p:attrNameLst>
                                          <p:attrName>ppt_x</p:attrName>
                                        </p:attrNameLst>
                                      </p:cBhvr>
                                      <p:tavLst>
                                        <p:tav tm="0">
                                          <p:val>
                                            <p:strVal val="#ppt_x"/>
                                          </p:val>
                                        </p:tav>
                                        <p:tav tm="100000">
                                          <p:val>
                                            <p:strVal val="#ppt_x"/>
                                          </p:val>
                                        </p:tav>
                                      </p:tavLst>
                                    </p:anim>
                                    <p:anim calcmode="lin" valueType="num">
                                      <p:cBhvr additive="base">
                                        <p:cTn id="39" dur="500" fill="hold"/>
                                        <p:tgtEl>
                                          <p:spTgt spid="100"/>
                                        </p:tgtEl>
                                        <p:attrNameLst>
                                          <p:attrName>ppt_y</p:attrName>
                                        </p:attrNameLst>
                                      </p:cBhvr>
                                      <p:tavLst>
                                        <p:tav tm="0">
                                          <p:val>
                                            <p:strVal val="1+#ppt_h/2"/>
                                          </p:val>
                                        </p:tav>
                                        <p:tav tm="100000">
                                          <p:val>
                                            <p:strVal val="#ppt_y"/>
                                          </p:val>
                                        </p:tav>
                                      </p:tavLst>
                                    </p:anim>
                                  </p:childTnLst>
                                </p:cTn>
                              </p:par>
                            </p:childTnLst>
                          </p:cTn>
                        </p:par>
                        <p:par>
                          <p:cTn id="40" fill="hold">
                            <p:stCondLst>
                              <p:cond delay="1500"/>
                            </p:stCondLst>
                            <p:childTnLst>
                              <p:par>
                                <p:cTn id="41" presetID="22" presetClass="entr" presetSubtype="4" fill="hold" nodeType="afterEffect">
                                  <p:stCondLst>
                                    <p:cond delay="0"/>
                                  </p:stCondLst>
                                  <p:childTnLst>
                                    <p:set>
                                      <p:cBhvr>
                                        <p:cTn id="42" dur="1" fill="hold">
                                          <p:stCondLst>
                                            <p:cond delay="0"/>
                                          </p:stCondLst>
                                        </p:cTn>
                                        <p:tgtEl>
                                          <p:spTgt spid="104"/>
                                        </p:tgtEl>
                                        <p:attrNameLst>
                                          <p:attrName>style.visibility</p:attrName>
                                        </p:attrNameLst>
                                      </p:cBhvr>
                                      <p:to>
                                        <p:strVal val="visible"/>
                                      </p:to>
                                    </p:set>
                                    <p:animEffect transition="in" filter="wipe(down)">
                                      <p:cBhvr>
                                        <p:cTn id="43" dur="500"/>
                                        <p:tgtEl>
                                          <p:spTgt spid="104"/>
                                        </p:tgtEl>
                                      </p:cBhvr>
                                    </p:animEffect>
                                  </p:childTnLst>
                                </p:cTn>
                              </p:par>
                              <p:par>
                                <p:cTn id="44" presetID="2" presetClass="entr" presetSubtype="4" fill="hold" grpId="0" nodeType="withEffect">
                                  <p:stCondLst>
                                    <p:cond delay="500"/>
                                  </p:stCondLst>
                                  <p:childTnLst>
                                    <p:set>
                                      <p:cBhvr>
                                        <p:cTn id="45" dur="1" fill="hold">
                                          <p:stCondLst>
                                            <p:cond delay="0"/>
                                          </p:stCondLst>
                                        </p:cTn>
                                        <p:tgtEl>
                                          <p:spTgt spid="114"/>
                                        </p:tgtEl>
                                        <p:attrNameLst>
                                          <p:attrName>style.visibility</p:attrName>
                                        </p:attrNameLst>
                                      </p:cBhvr>
                                      <p:to>
                                        <p:strVal val="visible"/>
                                      </p:to>
                                    </p:set>
                                    <p:anim calcmode="lin" valueType="num">
                                      <p:cBhvr additive="base">
                                        <p:cTn id="46" dur="500" fill="hold"/>
                                        <p:tgtEl>
                                          <p:spTgt spid="114"/>
                                        </p:tgtEl>
                                        <p:attrNameLst>
                                          <p:attrName>ppt_x</p:attrName>
                                        </p:attrNameLst>
                                      </p:cBhvr>
                                      <p:tavLst>
                                        <p:tav tm="0">
                                          <p:val>
                                            <p:strVal val="#ppt_x"/>
                                          </p:val>
                                        </p:tav>
                                        <p:tav tm="100000">
                                          <p:val>
                                            <p:strVal val="#ppt_x"/>
                                          </p:val>
                                        </p:tav>
                                      </p:tavLst>
                                    </p:anim>
                                    <p:anim calcmode="lin" valueType="num">
                                      <p:cBhvr additive="base">
                                        <p:cTn id="47" dur="500" fill="hold"/>
                                        <p:tgtEl>
                                          <p:spTgt spid="114"/>
                                        </p:tgtEl>
                                        <p:attrNameLst>
                                          <p:attrName>ppt_y</p:attrName>
                                        </p:attrNameLst>
                                      </p:cBhvr>
                                      <p:tavLst>
                                        <p:tav tm="0">
                                          <p:val>
                                            <p:strVal val="1+#ppt_h/2"/>
                                          </p:val>
                                        </p:tav>
                                        <p:tav tm="100000">
                                          <p:val>
                                            <p:strVal val="#ppt_y"/>
                                          </p:val>
                                        </p:tav>
                                      </p:tavLst>
                                    </p:anim>
                                  </p:childTnLst>
                                </p:cTn>
                              </p:par>
                              <p:par>
                                <p:cTn id="48" presetID="2" presetClass="entr" presetSubtype="4" fill="hold" nodeType="withEffect">
                                  <p:stCondLst>
                                    <p:cond delay="500"/>
                                  </p:stCondLst>
                                  <p:childTnLst>
                                    <p:set>
                                      <p:cBhvr>
                                        <p:cTn id="49" dur="1" fill="hold">
                                          <p:stCondLst>
                                            <p:cond delay="0"/>
                                          </p:stCondLst>
                                        </p:cTn>
                                        <p:tgtEl>
                                          <p:spTgt spid="115"/>
                                        </p:tgtEl>
                                        <p:attrNameLst>
                                          <p:attrName>style.visibility</p:attrName>
                                        </p:attrNameLst>
                                      </p:cBhvr>
                                      <p:to>
                                        <p:strVal val="visible"/>
                                      </p:to>
                                    </p:set>
                                    <p:anim calcmode="lin" valueType="num">
                                      <p:cBhvr additive="base">
                                        <p:cTn id="50" dur="500" fill="hold"/>
                                        <p:tgtEl>
                                          <p:spTgt spid="115"/>
                                        </p:tgtEl>
                                        <p:attrNameLst>
                                          <p:attrName>ppt_x</p:attrName>
                                        </p:attrNameLst>
                                      </p:cBhvr>
                                      <p:tavLst>
                                        <p:tav tm="0">
                                          <p:val>
                                            <p:strVal val="#ppt_x"/>
                                          </p:val>
                                        </p:tav>
                                        <p:tav tm="100000">
                                          <p:val>
                                            <p:strVal val="#ppt_x"/>
                                          </p:val>
                                        </p:tav>
                                      </p:tavLst>
                                    </p:anim>
                                    <p:anim calcmode="lin" valueType="num">
                                      <p:cBhvr additive="base">
                                        <p:cTn id="51" dur="500" fill="hold"/>
                                        <p:tgtEl>
                                          <p:spTgt spid="115"/>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3" grpId="0"/>
      <p:bldP spid="86" grpId="0"/>
      <p:bldP spid="99" grpId="0"/>
      <p:bldP spid="114"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505"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21506"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1507"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1508"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21509"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17</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21510"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21511"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cxnSp>
        <p:nvCxnSpPr>
          <p:cNvPr id="21512" name="直接连接符 8"/>
          <p:cNvCxnSpPr/>
          <p:nvPr/>
        </p:nvCxnSpPr>
        <p:spPr>
          <a:xfrm>
            <a:off x="892969" y="657675"/>
            <a:ext cx="5599510" cy="0"/>
          </a:xfrm>
          <a:prstGeom prst="line">
            <a:avLst/>
          </a:prstGeom>
          <a:ln w="6350" cap="flat" cmpd="sng">
            <a:solidFill>
              <a:srgbClr val="002060"/>
            </a:solidFill>
            <a:prstDash val="solid"/>
            <a:round/>
            <a:headEnd type="none" w="med" len="med"/>
            <a:tailEnd type="none" w="med" len="med"/>
          </a:ln>
        </p:spPr>
      </p:cxnSp>
      <p:sp>
        <p:nvSpPr>
          <p:cNvPr id="21513" name="矩形 8"/>
          <p:cNvSpPr/>
          <p:nvPr/>
        </p:nvSpPr>
        <p:spPr>
          <a:xfrm>
            <a:off x="567928" y="4034288"/>
            <a:ext cx="5924550" cy="786765"/>
          </a:xfrm>
          <a:prstGeom prst="rect">
            <a:avLst/>
          </a:prstGeom>
          <a:noFill/>
          <a:ln w="9525">
            <a:noFill/>
          </a:ln>
        </p:spPr>
        <p:txBody>
          <a:bodyPr anchor="t">
            <a:spAutoFit/>
          </a:bodyPr>
          <a:lstStyle/>
          <a:p>
            <a:pPr lvl="0" algn="just" eaLnBrk="1" hangingPunct="1"/>
            <a:r>
              <a:rPr lang="zh-CN" altLang="en-US" sz="900" dirty="0" smtClean="0">
                <a:solidFill>
                  <a:srgbClr val="000000"/>
                </a:solidFill>
                <a:latin typeface="微软雅黑" panose="020B0503020204020204" pitchFamily="34" charset="-122"/>
                <a:ea typeface="微软雅黑" panose="020B0503020204020204" pitchFamily="34" charset="-122"/>
              </a:rPr>
              <a:t>第一</a:t>
            </a:r>
            <a:r>
              <a:rPr lang="en-US" altLang="zh-CN" sz="900" dirty="0" smtClean="0">
                <a:solidFill>
                  <a:srgbClr val="000000"/>
                </a:solidFill>
                <a:latin typeface="微软雅黑" panose="020B0503020204020204" pitchFamily="34" charset="-122"/>
                <a:ea typeface="微软雅黑" panose="020B0503020204020204" pitchFamily="34" charset="-122"/>
              </a:rPr>
              <a:t>PPT</a:t>
            </a:r>
            <a:r>
              <a:rPr lang="zh-CN" altLang="zh-CN" sz="900" dirty="0" smtClean="0">
                <a:solidFill>
                  <a:srgbClr val="000000"/>
                </a:solidFill>
                <a:latin typeface="微软雅黑" panose="020B0503020204020204" pitchFamily="34" charset="-122"/>
                <a:ea typeface="微软雅黑" panose="020B0503020204020204" pitchFamily="34" charset="-122"/>
              </a:rPr>
              <a:t>是</a:t>
            </a:r>
            <a:r>
              <a:rPr lang="zh-CN" altLang="zh-CN" sz="900" dirty="0">
                <a:solidFill>
                  <a:srgbClr val="000000"/>
                </a:solidFill>
                <a:latin typeface="微软雅黑" panose="020B0503020204020204" pitchFamily="34" charset="-122"/>
                <a:ea typeface="微软雅黑" panose="020B0503020204020204" pitchFamily="34" charset="-122"/>
              </a:rPr>
              <a:t>集PPT模板开发、PPT设计定制、PPT培训于一体的专业PPT服务提供商。最专业的PPT设计团队，最用心的PPT作品、最实用的PPT培训，最有趣的PPT体验；200家培训机构战略合作，长期服务300多家企业机构，客户满意率100%，回头率85%。因为专业、愈逐极致，我们力求为客户提供兼顾商业价值体现与视觉艺术并重的作品。更多关</a:t>
            </a:r>
            <a:r>
              <a:rPr lang="zh-CN" altLang="zh-CN" sz="900" dirty="0" smtClean="0">
                <a:solidFill>
                  <a:srgbClr val="000000"/>
                </a:solidFill>
                <a:latin typeface="微软雅黑" panose="020B0503020204020204" pitchFamily="34" charset="-122"/>
                <a:ea typeface="微软雅黑" panose="020B0503020204020204" pitchFamily="34" charset="-122"/>
              </a:rPr>
              <a:t>于</a:t>
            </a:r>
            <a:r>
              <a:rPr lang="zh-CN" altLang="en-US" sz="900" dirty="0" smtClean="0">
                <a:solidFill>
                  <a:srgbClr val="000000"/>
                </a:solidFill>
                <a:latin typeface="微软雅黑" panose="020B0503020204020204" pitchFamily="34" charset="-122"/>
                <a:ea typeface="微软雅黑" panose="020B0503020204020204" pitchFamily="34" charset="-122"/>
              </a:rPr>
              <a:t>第一</a:t>
            </a:r>
            <a:r>
              <a:rPr lang="en-US" altLang="zh-CN" sz="900" dirty="0" smtClean="0">
                <a:solidFill>
                  <a:srgbClr val="000000"/>
                </a:solidFill>
                <a:latin typeface="微软雅黑" panose="020B0503020204020204" pitchFamily="34" charset="-122"/>
                <a:ea typeface="微软雅黑" panose="020B0503020204020204" pitchFamily="34" charset="-122"/>
              </a:rPr>
              <a:t>PPT</a:t>
            </a:r>
            <a:r>
              <a:rPr lang="zh-CN" altLang="zh-CN" sz="900" dirty="0" smtClean="0">
                <a:solidFill>
                  <a:srgbClr val="000000"/>
                </a:solidFill>
                <a:latin typeface="微软雅黑" panose="020B0503020204020204" pitchFamily="34" charset="-122"/>
                <a:ea typeface="微软雅黑" panose="020B0503020204020204" pitchFamily="34" charset="-122"/>
              </a:rPr>
              <a:t>，</a:t>
            </a:r>
            <a:r>
              <a:rPr lang="zh-CN" altLang="zh-CN" sz="900" dirty="0">
                <a:solidFill>
                  <a:srgbClr val="000000"/>
                </a:solidFill>
                <a:latin typeface="微软雅黑" panose="020B0503020204020204" pitchFamily="34" charset="-122"/>
                <a:ea typeface="微软雅黑" panose="020B0503020204020204" pitchFamily="34" charset="-122"/>
              </a:rPr>
              <a:t>请在百度搜索</a:t>
            </a:r>
            <a:r>
              <a:rPr lang="zh-CN" altLang="zh-CN" sz="900" dirty="0" smtClean="0">
                <a:solidFill>
                  <a:srgbClr val="000000"/>
                </a:solidFill>
                <a:latin typeface="微软雅黑" panose="020B0503020204020204" pitchFamily="34" charset="-122"/>
                <a:ea typeface="微软雅黑" panose="020B0503020204020204" pitchFamily="34" charset="-122"/>
              </a:rPr>
              <a:t>：</a:t>
            </a:r>
            <a:r>
              <a:rPr lang="zh-CN" altLang="en-US" sz="900" dirty="0" smtClean="0">
                <a:solidFill>
                  <a:srgbClr val="000000"/>
                </a:solidFill>
                <a:latin typeface="微软雅黑" panose="020B0503020204020204" pitchFamily="34" charset="-122"/>
                <a:ea typeface="微软雅黑" panose="020B0503020204020204" pitchFamily="34" charset="-122"/>
              </a:rPr>
              <a:t>第一</a:t>
            </a:r>
            <a:r>
              <a:rPr lang="en-US" altLang="zh-CN" sz="900" dirty="0" smtClean="0">
                <a:solidFill>
                  <a:srgbClr val="000000"/>
                </a:solidFill>
                <a:latin typeface="微软雅黑" panose="020B0503020204020204" pitchFamily="34" charset="-122"/>
                <a:ea typeface="微软雅黑" panose="020B0503020204020204" pitchFamily="34" charset="-122"/>
              </a:rPr>
              <a:t>PPT</a:t>
            </a:r>
            <a:r>
              <a:rPr lang="zh-CN" altLang="zh-CN" sz="900" dirty="0" smtClean="0">
                <a:solidFill>
                  <a:srgbClr val="000000"/>
                </a:solidFill>
                <a:latin typeface="微软雅黑" panose="020B0503020204020204" pitchFamily="34" charset="-122"/>
                <a:ea typeface="微软雅黑" panose="020B0503020204020204" pitchFamily="34" charset="-122"/>
              </a:rPr>
              <a:t>PPT</a:t>
            </a:r>
            <a:endParaRPr lang="zh-CN" altLang="zh-CN" sz="900" dirty="0">
              <a:solidFill>
                <a:srgbClr val="000000"/>
              </a:solidFill>
              <a:latin typeface="微软雅黑" panose="020B0503020204020204" pitchFamily="34" charset="-122"/>
              <a:ea typeface="微软雅黑" panose="020B0503020204020204" pitchFamily="34" charset="-122"/>
            </a:endParaRPr>
          </a:p>
          <a:p>
            <a:pPr lvl="0" algn="just" eaLnBrk="1" hangingPunct="1"/>
            <a:endParaRPr lang="zh-CN" altLang="zh-CN" sz="900" dirty="0">
              <a:solidFill>
                <a:srgbClr val="000000"/>
              </a:solidFill>
              <a:latin typeface="微软雅黑" panose="020B0503020204020204" pitchFamily="34" charset="-122"/>
              <a:ea typeface="微软雅黑" panose="020B0503020204020204" pitchFamily="34" charset="-122"/>
            </a:endParaRPr>
          </a:p>
        </p:txBody>
      </p:sp>
      <p:grpSp>
        <p:nvGrpSpPr>
          <p:cNvPr id="21514" name="组合 9"/>
          <p:cNvGrpSpPr/>
          <p:nvPr/>
        </p:nvGrpSpPr>
        <p:grpSpPr>
          <a:xfrm>
            <a:off x="579835" y="3494935"/>
            <a:ext cx="3102769" cy="353262"/>
            <a:chOff x="0" y="0"/>
            <a:chExt cx="2889627" cy="524042"/>
          </a:xfrm>
        </p:grpSpPr>
        <p:grpSp>
          <p:nvGrpSpPr>
            <p:cNvPr id="21515" name="组合 10"/>
            <p:cNvGrpSpPr/>
            <p:nvPr/>
          </p:nvGrpSpPr>
          <p:grpSpPr>
            <a:xfrm>
              <a:off x="0" y="0"/>
              <a:ext cx="2693194" cy="521033"/>
              <a:chOff x="0" y="0"/>
              <a:chExt cx="2693194" cy="521033"/>
            </a:xfrm>
          </p:grpSpPr>
          <p:sp>
            <p:nvSpPr>
              <p:cNvPr id="21516" name="圆角矩形 13"/>
              <p:cNvSpPr/>
              <p:nvPr/>
            </p:nvSpPr>
            <p:spPr>
              <a:xfrm>
                <a:off x="0" y="0"/>
                <a:ext cx="2693362" cy="513968"/>
              </a:xfrm>
              <a:prstGeom prst="roundRect">
                <a:avLst>
                  <a:gd name="adj" fmla="val 16667"/>
                </a:avLst>
              </a:prstGeom>
              <a:solidFill>
                <a:srgbClr val="0A4383"/>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1517" name="任意多边形 14"/>
              <p:cNvSpPr/>
              <p:nvPr/>
            </p:nvSpPr>
            <p:spPr>
              <a:xfrm>
                <a:off x="0" y="98908"/>
                <a:ext cx="2693362" cy="422125"/>
              </a:xfrm>
              <a:custGeom>
                <a:avLst/>
                <a:gdLst/>
                <a:ahLst/>
                <a:cxnLst>
                  <a:cxn ang="0">
                    <a:pos x="2693866" y="0"/>
                  </a:cxn>
                  <a:cxn ang="0">
                    <a:pos x="2693866" y="337508"/>
                  </a:cxn>
                  <a:cxn ang="0">
                    <a:pos x="2608119" y="423647"/>
                  </a:cxn>
                  <a:cxn ang="0">
                    <a:pos x="85747" y="423647"/>
                  </a:cxn>
                  <a:cxn ang="0">
                    <a:pos x="0" y="337508"/>
                  </a:cxn>
                  <a:cxn ang="0">
                    <a:pos x="0" y="272399"/>
                  </a:cxn>
                  <a:cxn ang="0">
                    <a:pos x="69035" y="286025"/>
                  </a:cxn>
                  <a:cxn ang="0">
                    <a:pos x="1927516" y="167450"/>
                  </a:cxn>
                  <a:cxn ang="0">
                    <a:pos x="2368866" y="79657"/>
                  </a:cxn>
                  <a:cxn ang="0">
                    <a:pos x="2693866" y="0"/>
                  </a:cxn>
                </a:cxnLst>
                <a:rect l="0" t="0" r="0" b="0"/>
                <a:pathLst>
                  <a:path w="2693194" h="421619">
                    <a:moveTo>
                      <a:pt x="2693194" y="0"/>
                    </a:moveTo>
                    <a:lnTo>
                      <a:pt x="2693194" y="335892"/>
                    </a:lnTo>
                    <a:cubicBezTo>
                      <a:pt x="2693194" y="383238"/>
                      <a:pt x="2654813" y="421619"/>
                      <a:pt x="2607467" y="421619"/>
                    </a:cubicBezTo>
                    <a:lnTo>
                      <a:pt x="85727" y="421619"/>
                    </a:lnTo>
                    <a:cubicBezTo>
                      <a:pt x="38381" y="421619"/>
                      <a:pt x="0" y="383238"/>
                      <a:pt x="0" y="335892"/>
                    </a:cubicBezTo>
                    <a:lnTo>
                      <a:pt x="0" y="271095"/>
                    </a:lnTo>
                    <a:lnTo>
                      <a:pt x="69019" y="284656"/>
                    </a:lnTo>
                    <a:cubicBezTo>
                      <a:pt x="485512" y="337561"/>
                      <a:pt x="1168484" y="300273"/>
                      <a:pt x="1927036" y="166649"/>
                    </a:cubicBezTo>
                    <a:cubicBezTo>
                      <a:pt x="2078746" y="139924"/>
                      <a:pt x="2226298" y="110611"/>
                      <a:pt x="2368274" y="79277"/>
                    </a:cubicBezTo>
                    <a:lnTo>
                      <a:pt x="2693194" y="0"/>
                    </a:lnTo>
                    <a:close/>
                  </a:path>
                </a:pathLst>
              </a:custGeom>
              <a:solidFill>
                <a:schemeClr val="bg1">
                  <a:alpha val="25098"/>
                </a:schemeClr>
              </a:solidFill>
              <a:ln w="9525">
                <a:noFill/>
              </a:ln>
            </p:spPr>
            <p:txBody>
              <a:bodyPr/>
              <a:lstStyle/>
              <a:p>
                <a:endParaRPr lang="zh-CN" altLang="en-US" sz="1350"/>
              </a:p>
            </p:txBody>
          </p:sp>
        </p:grpSp>
        <p:sp>
          <p:nvSpPr>
            <p:cNvPr id="21518" name="文本框 11"/>
            <p:cNvSpPr txBox="1"/>
            <p:nvPr/>
          </p:nvSpPr>
          <p:spPr>
            <a:xfrm>
              <a:off x="591884" y="61529"/>
              <a:ext cx="2297743" cy="462513"/>
            </a:xfrm>
            <a:prstGeom prst="rect">
              <a:avLst/>
            </a:prstGeom>
            <a:noFill/>
            <a:ln w="9525">
              <a:noFill/>
            </a:ln>
          </p:spPr>
          <p:txBody>
            <a:bodyPr anchor="t">
              <a:spAutoFit/>
            </a:bodyPr>
            <a:lstStyle/>
            <a:p>
              <a:pPr lvl="0" eaLnBrk="1" hangingPunct="1"/>
              <a:r>
                <a:rPr lang="zh-CN" altLang="en-US" sz="1350" b="1" dirty="0" smtClean="0">
                  <a:solidFill>
                    <a:srgbClr val="FFFFFF"/>
                  </a:solidFill>
                  <a:latin typeface="微软雅黑" panose="020B0503020204020204" pitchFamily="34" charset="-122"/>
                  <a:ea typeface="微软雅黑" panose="020B0503020204020204" pitchFamily="34" charset="-122"/>
                </a:rPr>
                <a:t>第一</a:t>
              </a:r>
              <a:r>
                <a:rPr lang="en-US" altLang="zh-CN" sz="1350" b="1" dirty="0" smtClean="0">
                  <a:solidFill>
                    <a:srgbClr val="FFFFFF"/>
                  </a:solidFill>
                  <a:latin typeface="微软雅黑" panose="020B0503020204020204" pitchFamily="34" charset="-122"/>
                  <a:ea typeface="微软雅黑" panose="020B0503020204020204" pitchFamily="34" charset="-122"/>
                </a:rPr>
                <a:t>PPT</a:t>
              </a:r>
              <a:r>
                <a:rPr lang="zh-CN" altLang="en-US" sz="1350" b="1" dirty="0" smtClean="0">
                  <a:solidFill>
                    <a:srgbClr val="FFFFFF"/>
                  </a:solidFill>
                  <a:latin typeface="微软雅黑" panose="020B0503020204020204" pitchFamily="34" charset="-122"/>
                  <a:ea typeface="微软雅黑" panose="020B0503020204020204" pitchFamily="34" charset="-122"/>
                </a:rPr>
                <a:t>专</a:t>
              </a:r>
              <a:r>
                <a:rPr lang="zh-CN" altLang="en-US" sz="1350" b="1" dirty="0">
                  <a:solidFill>
                    <a:srgbClr val="FFFFFF"/>
                  </a:solidFill>
                  <a:latin typeface="微软雅黑" panose="020B0503020204020204" pitchFamily="34" charset="-122"/>
                  <a:ea typeface="微软雅黑" panose="020B0503020204020204" pitchFamily="34" charset="-122"/>
                </a:rPr>
                <a:t>业</a:t>
              </a:r>
              <a:r>
                <a:rPr lang="en-US" altLang="zh-CN" sz="1350" b="1" dirty="0">
                  <a:solidFill>
                    <a:srgbClr val="FFFFFF"/>
                  </a:solidFill>
                  <a:latin typeface="微软雅黑" panose="020B0503020204020204" pitchFamily="34" charset="-122"/>
                  <a:ea typeface="微软雅黑" panose="020B0503020204020204" pitchFamily="34" charset="-122"/>
                </a:rPr>
                <a:t>PPT</a:t>
              </a:r>
              <a:endParaRPr lang="zh-CN" altLang="en-US" sz="1350" b="1" dirty="0">
                <a:solidFill>
                  <a:srgbClr val="FFFFFF"/>
                </a:solidFill>
                <a:latin typeface="微软雅黑" panose="020B0503020204020204" pitchFamily="34" charset="-122"/>
                <a:ea typeface="微软雅黑" panose="020B0503020204020204" pitchFamily="34" charset="-122"/>
              </a:endParaRPr>
            </a:p>
          </p:txBody>
        </p:sp>
      </p:grpSp>
      <p:sp>
        <p:nvSpPr>
          <p:cNvPr id="21519" name="Freeform 79"/>
          <p:cNvSpPr>
            <a:spLocks noEditPoints="1"/>
          </p:cNvSpPr>
          <p:nvPr/>
        </p:nvSpPr>
        <p:spPr>
          <a:xfrm>
            <a:off x="3439716" y="301679"/>
            <a:ext cx="5629275" cy="3636169"/>
          </a:xfrm>
          <a:custGeom>
            <a:avLst/>
            <a:gdLst/>
            <a:ahLst/>
            <a:cxnLst>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 ang="0">
                <a:pos x="2147483647" y="2147483647"/>
              </a:cxn>
            </a:cxnLst>
            <a:rect l="0" t="0" r="0" b="0"/>
            <a:pathLst>
              <a:path w="697" h="625">
                <a:moveTo>
                  <a:pt x="404" y="53"/>
                </a:moveTo>
                <a:cubicBezTo>
                  <a:pt x="405" y="51"/>
                  <a:pt x="406" y="55"/>
                  <a:pt x="407" y="54"/>
                </a:cubicBezTo>
                <a:cubicBezTo>
                  <a:pt x="407" y="51"/>
                  <a:pt x="414" y="49"/>
                  <a:pt x="418" y="48"/>
                </a:cubicBezTo>
                <a:cubicBezTo>
                  <a:pt x="420" y="49"/>
                  <a:pt x="420" y="52"/>
                  <a:pt x="420" y="54"/>
                </a:cubicBezTo>
                <a:cubicBezTo>
                  <a:pt x="371" y="68"/>
                  <a:pt x="325" y="86"/>
                  <a:pt x="284" y="110"/>
                </a:cubicBezTo>
                <a:cubicBezTo>
                  <a:pt x="279" y="108"/>
                  <a:pt x="274" y="110"/>
                  <a:pt x="270" y="111"/>
                </a:cubicBezTo>
                <a:cubicBezTo>
                  <a:pt x="268" y="114"/>
                  <a:pt x="265" y="117"/>
                  <a:pt x="260" y="117"/>
                </a:cubicBezTo>
                <a:cubicBezTo>
                  <a:pt x="258" y="118"/>
                  <a:pt x="257" y="118"/>
                  <a:pt x="257" y="122"/>
                </a:cubicBezTo>
                <a:cubicBezTo>
                  <a:pt x="250" y="121"/>
                  <a:pt x="249" y="126"/>
                  <a:pt x="245" y="129"/>
                </a:cubicBezTo>
                <a:cubicBezTo>
                  <a:pt x="240" y="127"/>
                  <a:pt x="235" y="130"/>
                  <a:pt x="234" y="134"/>
                </a:cubicBezTo>
                <a:cubicBezTo>
                  <a:pt x="225" y="131"/>
                  <a:pt x="223" y="140"/>
                  <a:pt x="218" y="144"/>
                </a:cubicBezTo>
                <a:cubicBezTo>
                  <a:pt x="240" y="134"/>
                  <a:pt x="266" y="123"/>
                  <a:pt x="290" y="113"/>
                </a:cubicBezTo>
                <a:cubicBezTo>
                  <a:pt x="303" y="107"/>
                  <a:pt x="316" y="102"/>
                  <a:pt x="327" y="95"/>
                </a:cubicBezTo>
                <a:cubicBezTo>
                  <a:pt x="371" y="81"/>
                  <a:pt x="409" y="58"/>
                  <a:pt x="451" y="45"/>
                </a:cubicBezTo>
                <a:cubicBezTo>
                  <a:pt x="451" y="41"/>
                  <a:pt x="446" y="42"/>
                  <a:pt x="444" y="39"/>
                </a:cubicBezTo>
                <a:cubicBezTo>
                  <a:pt x="454" y="33"/>
                  <a:pt x="465" y="41"/>
                  <a:pt x="474" y="35"/>
                </a:cubicBezTo>
                <a:cubicBezTo>
                  <a:pt x="475" y="36"/>
                  <a:pt x="475" y="37"/>
                  <a:pt x="475" y="39"/>
                </a:cubicBezTo>
                <a:cubicBezTo>
                  <a:pt x="504" y="32"/>
                  <a:pt x="531" y="24"/>
                  <a:pt x="553" y="10"/>
                </a:cubicBezTo>
                <a:cubicBezTo>
                  <a:pt x="566" y="9"/>
                  <a:pt x="573" y="1"/>
                  <a:pt x="585" y="0"/>
                </a:cubicBezTo>
                <a:cubicBezTo>
                  <a:pt x="587" y="0"/>
                  <a:pt x="587" y="1"/>
                  <a:pt x="587" y="2"/>
                </a:cubicBezTo>
                <a:cubicBezTo>
                  <a:pt x="593" y="2"/>
                  <a:pt x="602" y="0"/>
                  <a:pt x="608" y="2"/>
                </a:cubicBezTo>
                <a:cubicBezTo>
                  <a:pt x="606" y="4"/>
                  <a:pt x="601" y="1"/>
                  <a:pt x="601" y="4"/>
                </a:cubicBezTo>
                <a:cubicBezTo>
                  <a:pt x="573" y="8"/>
                  <a:pt x="557" y="23"/>
                  <a:pt x="531" y="28"/>
                </a:cubicBezTo>
                <a:cubicBezTo>
                  <a:pt x="491" y="44"/>
                  <a:pt x="449" y="57"/>
                  <a:pt x="415" y="78"/>
                </a:cubicBezTo>
                <a:cubicBezTo>
                  <a:pt x="419" y="85"/>
                  <a:pt x="426" y="79"/>
                  <a:pt x="434" y="77"/>
                </a:cubicBezTo>
                <a:cubicBezTo>
                  <a:pt x="434" y="75"/>
                  <a:pt x="432" y="75"/>
                  <a:pt x="430" y="74"/>
                </a:cubicBezTo>
                <a:cubicBezTo>
                  <a:pt x="431" y="73"/>
                  <a:pt x="434" y="72"/>
                  <a:pt x="436" y="74"/>
                </a:cubicBezTo>
                <a:cubicBezTo>
                  <a:pt x="436" y="76"/>
                  <a:pt x="434" y="76"/>
                  <a:pt x="434" y="78"/>
                </a:cubicBezTo>
                <a:cubicBezTo>
                  <a:pt x="440" y="85"/>
                  <a:pt x="445" y="77"/>
                  <a:pt x="453" y="75"/>
                </a:cubicBezTo>
                <a:cubicBezTo>
                  <a:pt x="453" y="77"/>
                  <a:pt x="449" y="78"/>
                  <a:pt x="452" y="78"/>
                </a:cubicBezTo>
                <a:cubicBezTo>
                  <a:pt x="452" y="81"/>
                  <a:pt x="448" y="81"/>
                  <a:pt x="447" y="79"/>
                </a:cubicBezTo>
                <a:cubicBezTo>
                  <a:pt x="448" y="80"/>
                  <a:pt x="448" y="81"/>
                  <a:pt x="447" y="81"/>
                </a:cubicBezTo>
                <a:cubicBezTo>
                  <a:pt x="451" y="83"/>
                  <a:pt x="457" y="79"/>
                  <a:pt x="463" y="79"/>
                </a:cubicBezTo>
                <a:cubicBezTo>
                  <a:pt x="460" y="84"/>
                  <a:pt x="452" y="83"/>
                  <a:pt x="447" y="86"/>
                </a:cubicBezTo>
                <a:cubicBezTo>
                  <a:pt x="447" y="89"/>
                  <a:pt x="449" y="88"/>
                  <a:pt x="447" y="90"/>
                </a:cubicBezTo>
                <a:cubicBezTo>
                  <a:pt x="465" y="88"/>
                  <a:pt x="490" y="78"/>
                  <a:pt x="510" y="72"/>
                </a:cubicBezTo>
                <a:cubicBezTo>
                  <a:pt x="510" y="79"/>
                  <a:pt x="500" y="77"/>
                  <a:pt x="497" y="81"/>
                </a:cubicBezTo>
                <a:cubicBezTo>
                  <a:pt x="500" y="83"/>
                  <a:pt x="504" y="81"/>
                  <a:pt x="503" y="85"/>
                </a:cubicBezTo>
                <a:cubicBezTo>
                  <a:pt x="531" y="76"/>
                  <a:pt x="563" y="66"/>
                  <a:pt x="590" y="54"/>
                </a:cubicBezTo>
                <a:cubicBezTo>
                  <a:pt x="597" y="51"/>
                  <a:pt x="603" y="47"/>
                  <a:pt x="613" y="48"/>
                </a:cubicBezTo>
                <a:cubicBezTo>
                  <a:pt x="618" y="48"/>
                  <a:pt x="622" y="52"/>
                  <a:pt x="627" y="51"/>
                </a:cubicBezTo>
                <a:cubicBezTo>
                  <a:pt x="629" y="56"/>
                  <a:pt x="635" y="56"/>
                  <a:pt x="639" y="58"/>
                </a:cubicBezTo>
                <a:cubicBezTo>
                  <a:pt x="639" y="62"/>
                  <a:pt x="634" y="61"/>
                  <a:pt x="633" y="64"/>
                </a:cubicBezTo>
                <a:cubicBezTo>
                  <a:pt x="630" y="63"/>
                  <a:pt x="629" y="60"/>
                  <a:pt x="628" y="56"/>
                </a:cubicBezTo>
                <a:cubicBezTo>
                  <a:pt x="624" y="56"/>
                  <a:pt x="620" y="56"/>
                  <a:pt x="620" y="59"/>
                </a:cubicBezTo>
                <a:cubicBezTo>
                  <a:pt x="615" y="54"/>
                  <a:pt x="603" y="58"/>
                  <a:pt x="597" y="61"/>
                </a:cubicBezTo>
                <a:cubicBezTo>
                  <a:pt x="602" y="63"/>
                  <a:pt x="606" y="62"/>
                  <a:pt x="611" y="62"/>
                </a:cubicBezTo>
                <a:cubicBezTo>
                  <a:pt x="605" y="66"/>
                  <a:pt x="595" y="65"/>
                  <a:pt x="587" y="68"/>
                </a:cubicBezTo>
                <a:cubicBezTo>
                  <a:pt x="586" y="68"/>
                  <a:pt x="585" y="70"/>
                  <a:pt x="584" y="71"/>
                </a:cubicBezTo>
                <a:cubicBezTo>
                  <a:pt x="551" y="83"/>
                  <a:pt x="521" y="96"/>
                  <a:pt x="486" y="107"/>
                </a:cubicBezTo>
                <a:cubicBezTo>
                  <a:pt x="493" y="111"/>
                  <a:pt x="481" y="109"/>
                  <a:pt x="475" y="110"/>
                </a:cubicBezTo>
                <a:cubicBezTo>
                  <a:pt x="458" y="113"/>
                  <a:pt x="438" y="125"/>
                  <a:pt x="422" y="128"/>
                </a:cubicBezTo>
                <a:cubicBezTo>
                  <a:pt x="423" y="130"/>
                  <a:pt x="423" y="131"/>
                  <a:pt x="422" y="132"/>
                </a:cubicBezTo>
                <a:cubicBezTo>
                  <a:pt x="432" y="126"/>
                  <a:pt x="449" y="127"/>
                  <a:pt x="463" y="122"/>
                </a:cubicBezTo>
                <a:cubicBezTo>
                  <a:pt x="462" y="124"/>
                  <a:pt x="461" y="125"/>
                  <a:pt x="461" y="126"/>
                </a:cubicBezTo>
                <a:cubicBezTo>
                  <a:pt x="467" y="129"/>
                  <a:pt x="473" y="124"/>
                  <a:pt x="479" y="123"/>
                </a:cubicBezTo>
                <a:cubicBezTo>
                  <a:pt x="479" y="122"/>
                  <a:pt x="475" y="121"/>
                  <a:pt x="478" y="121"/>
                </a:cubicBezTo>
                <a:cubicBezTo>
                  <a:pt x="497" y="124"/>
                  <a:pt x="526" y="114"/>
                  <a:pt x="543" y="109"/>
                </a:cubicBezTo>
                <a:cubicBezTo>
                  <a:pt x="567" y="102"/>
                  <a:pt x="585" y="86"/>
                  <a:pt x="609" y="82"/>
                </a:cubicBezTo>
                <a:cubicBezTo>
                  <a:pt x="580" y="97"/>
                  <a:pt x="547" y="108"/>
                  <a:pt x="516" y="122"/>
                </a:cubicBezTo>
                <a:cubicBezTo>
                  <a:pt x="527" y="127"/>
                  <a:pt x="538" y="119"/>
                  <a:pt x="547" y="115"/>
                </a:cubicBezTo>
                <a:cubicBezTo>
                  <a:pt x="570" y="111"/>
                  <a:pt x="586" y="99"/>
                  <a:pt x="605" y="92"/>
                </a:cubicBezTo>
                <a:cubicBezTo>
                  <a:pt x="603" y="93"/>
                  <a:pt x="603" y="95"/>
                  <a:pt x="602" y="98"/>
                </a:cubicBezTo>
                <a:cubicBezTo>
                  <a:pt x="592" y="104"/>
                  <a:pt x="577" y="105"/>
                  <a:pt x="570" y="115"/>
                </a:cubicBezTo>
                <a:cubicBezTo>
                  <a:pt x="561" y="115"/>
                  <a:pt x="555" y="119"/>
                  <a:pt x="550" y="122"/>
                </a:cubicBezTo>
                <a:cubicBezTo>
                  <a:pt x="555" y="124"/>
                  <a:pt x="565" y="119"/>
                  <a:pt x="570" y="123"/>
                </a:cubicBezTo>
                <a:cubicBezTo>
                  <a:pt x="551" y="135"/>
                  <a:pt x="526" y="139"/>
                  <a:pt x="507" y="148"/>
                </a:cubicBezTo>
                <a:cubicBezTo>
                  <a:pt x="515" y="150"/>
                  <a:pt x="523" y="150"/>
                  <a:pt x="532" y="149"/>
                </a:cubicBezTo>
                <a:cubicBezTo>
                  <a:pt x="531" y="151"/>
                  <a:pt x="532" y="152"/>
                  <a:pt x="533" y="153"/>
                </a:cubicBezTo>
                <a:cubicBezTo>
                  <a:pt x="568" y="146"/>
                  <a:pt x="598" y="134"/>
                  <a:pt x="626" y="120"/>
                </a:cubicBezTo>
                <a:cubicBezTo>
                  <a:pt x="629" y="127"/>
                  <a:pt x="645" y="116"/>
                  <a:pt x="647" y="125"/>
                </a:cubicBezTo>
                <a:cubicBezTo>
                  <a:pt x="629" y="132"/>
                  <a:pt x="612" y="140"/>
                  <a:pt x="595" y="147"/>
                </a:cubicBezTo>
                <a:cubicBezTo>
                  <a:pt x="595" y="149"/>
                  <a:pt x="595" y="151"/>
                  <a:pt x="595" y="152"/>
                </a:cubicBezTo>
                <a:cubicBezTo>
                  <a:pt x="577" y="159"/>
                  <a:pt x="559" y="165"/>
                  <a:pt x="540" y="171"/>
                </a:cubicBezTo>
                <a:cubicBezTo>
                  <a:pt x="540" y="174"/>
                  <a:pt x="544" y="172"/>
                  <a:pt x="546" y="172"/>
                </a:cubicBezTo>
                <a:cubicBezTo>
                  <a:pt x="543" y="177"/>
                  <a:pt x="535" y="177"/>
                  <a:pt x="530" y="179"/>
                </a:cubicBezTo>
                <a:cubicBezTo>
                  <a:pt x="530" y="181"/>
                  <a:pt x="531" y="181"/>
                  <a:pt x="531" y="183"/>
                </a:cubicBezTo>
                <a:cubicBezTo>
                  <a:pt x="524" y="185"/>
                  <a:pt x="515" y="183"/>
                  <a:pt x="513" y="190"/>
                </a:cubicBezTo>
                <a:cubicBezTo>
                  <a:pt x="513" y="191"/>
                  <a:pt x="519" y="190"/>
                  <a:pt x="519" y="188"/>
                </a:cubicBezTo>
                <a:cubicBezTo>
                  <a:pt x="523" y="193"/>
                  <a:pt x="509" y="191"/>
                  <a:pt x="509" y="196"/>
                </a:cubicBezTo>
                <a:cubicBezTo>
                  <a:pt x="519" y="194"/>
                  <a:pt x="534" y="192"/>
                  <a:pt x="542" y="186"/>
                </a:cubicBezTo>
                <a:cubicBezTo>
                  <a:pt x="540" y="185"/>
                  <a:pt x="537" y="186"/>
                  <a:pt x="537" y="181"/>
                </a:cubicBezTo>
                <a:cubicBezTo>
                  <a:pt x="540" y="181"/>
                  <a:pt x="541" y="184"/>
                  <a:pt x="543" y="185"/>
                </a:cubicBezTo>
                <a:cubicBezTo>
                  <a:pt x="557" y="178"/>
                  <a:pt x="571" y="170"/>
                  <a:pt x="584" y="161"/>
                </a:cubicBezTo>
                <a:cubicBezTo>
                  <a:pt x="583" y="159"/>
                  <a:pt x="582" y="162"/>
                  <a:pt x="582" y="160"/>
                </a:cubicBezTo>
                <a:cubicBezTo>
                  <a:pt x="591" y="157"/>
                  <a:pt x="603" y="146"/>
                  <a:pt x="611" y="148"/>
                </a:cubicBezTo>
                <a:cubicBezTo>
                  <a:pt x="598" y="155"/>
                  <a:pt x="586" y="163"/>
                  <a:pt x="574" y="171"/>
                </a:cubicBezTo>
                <a:cubicBezTo>
                  <a:pt x="574" y="174"/>
                  <a:pt x="576" y="173"/>
                  <a:pt x="574" y="175"/>
                </a:cubicBezTo>
                <a:cubicBezTo>
                  <a:pt x="558" y="187"/>
                  <a:pt x="543" y="203"/>
                  <a:pt x="519" y="210"/>
                </a:cubicBezTo>
                <a:cubicBezTo>
                  <a:pt x="526" y="213"/>
                  <a:pt x="534" y="207"/>
                  <a:pt x="541" y="209"/>
                </a:cubicBezTo>
                <a:cubicBezTo>
                  <a:pt x="530" y="215"/>
                  <a:pt x="504" y="213"/>
                  <a:pt x="491" y="224"/>
                </a:cubicBezTo>
                <a:cubicBezTo>
                  <a:pt x="496" y="222"/>
                  <a:pt x="498" y="224"/>
                  <a:pt x="500" y="227"/>
                </a:cubicBezTo>
                <a:cubicBezTo>
                  <a:pt x="506" y="226"/>
                  <a:pt x="510" y="224"/>
                  <a:pt x="515" y="223"/>
                </a:cubicBezTo>
                <a:cubicBezTo>
                  <a:pt x="515" y="221"/>
                  <a:pt x="518" y="219"/>
                  <a:pt x="521" y="218"/>
                </a:cubicBezTo>
                <a:cubicBezTo>
                  <a:pt x="521" y="219"/>
                  <a:pt x="517" y="224"/>
                  <a:pt x="516" y="228"/>
                </a:cubicBezTo>
                <a:cubicBezTo>
                  <a:pt x="517" y="229"/>
                  <a:pt x="517" y="229"/>
                  <a:pt x="517" y="230"/>
                </a:cubicBezTo>
                <a:cubicBezTo>
                  <a:pt x="522" y="228"/>
                  <a:pt x="529" y="227"/>
                  <a:pt x="533" y="223"/>
                </a:cubicBezTo>
                <a:cubicBezTo>
                  <a:pt x="527" y="231"/>
                  <a:pt x="512" y="236"/>
                  <a:pt x="501" y="238"/>
                </a:cubicBezTo>
                <a:cubicBezTo>
                  <a:pt x="499" y="238"/>
                  <a:pt x="500" y="243"/>
                  <a:pt x="498" y="244"/>
                </a:cubicBezTo>
                <a:cubicBezTo>
                  <a:pt x="496" y="243"/>
                  <a:pt x="495" y="242"/>
                  <a:pt x="492" y="243"/>
                </a:cubicBezTo>
                <a:cubicBezTo>
                  <a:pt x="482" y="251"/>
                  <a:pt x="469" y="256"/>
                  <a:pt x="459" y="264"/>
                </a:cubicBezTo>
                <a:cubicBezTo>
                  <a:pt x="468" y="268"/>
                  <a:pt x="478" y="252"/>
                  <a:pt x="486" y="255"/>
                </a:cubicBezTo>
                <a:cubicBezTo>
                  <a:pt x="490" y="250"/>
                  <a:pt x="495" y="246"/>
                  <a:pt x="503" y="245"/>
                </a:cubicBezTo>
                <a:cubicBezTo>
                  <a:pt x="504" y="245"/>
                  <a:pt x="503" y="244"/>
                  <a:pt x="503" y="242"/>
                </a:cubicBezTo>
                <a:cubicBezTo>
                  <a:pt x="513" y="244"/>
                  <a:pt x="514" y="235"/>
                  <a:pt x="524" y="233"/>
                </a:cubicBezTo>
                <a:cubicBezTo>
                  <a:pt x="522" y="237"/>
                  <a:pt x="521" y="237"/>
                  <a:pt x="522" y="242"/>
                </a:cubicBezTo>
                <a:cubicBezTo>
                  <a:pt x="523" y="238"/>
                  <a:pt x="526" y="245"/>
                  <a:pt x="528" y="241"/>
                </a:cubicBezTo>
                <a:cubicBezTo>
                  <a:pt x="529" y="242"/>
                  <a:pt x="526" y="247"/>
                  <a:pt x="521" y="246"/>
                </a:cubicBezTo>
                <a:cubicBezTo>
                  <a:pt x="521" y="245"/>
                  <a:pt x="521" y="243"/>
                  <a:pt x="521" y="242"/>
                </a:cubicBezTo>
                <a:cubicBezTo>
                  <a:pt x="514" y="241"/>
                  <a:pt x="517" y="245"/>
                  <a:pt x="515" y="248"/>
                </a:cubicBezTo>
                <a:cubicBezTo>
                  <a:pt x="512" y="249"/>
                  <a:pt x="514" y="246"/>
                  <a:pt x="514" y="245"/>
                </a:cubicBezTo>
                <a:cubicBezTo>
                  <a:pt x="508" y="244"/>
                  <a:pt x="508" y="249"/>
                  <a:pt x="505" y="251"/>
                </a:cubicBezTo>
                <a:cubicBezTo>
                  <a:pt x="505" y="253"/>
                  <a:pt x="507" y="253"/>
                  <a:pt x="510" y="253"/>
                </a:cubicBezTo>
                <a:cubicBezTo>
                  <a:pt x="510" y="256"/>
                  <a:pt x="508" y="255"/>
                  <a:pt x="508" y="257"/>
                </a:cubicBezTo>
                <a:cubicBezTo>
                  <a:pt x="517" y="262"/>
                  <a:pt x="528" y="251"/>
                  <a:pt x="536" y="247"/>
                </a:cubicBezTo>
                <a:cubicBezTo>
                  <a:pt x="537" y="250"/>
                  <a:pt x="530" y="252"/>
                  <a:pt x="528" y="255"/>
                </a:cubicBezTo>
                <a:cubicBezTo>
                  <a:pt x="551" y="254"/>
                  <a:pt x="567" y="233"/>
                  <a:pt x="587" y="230"/>
                </a:cubicBezTo>
                <a:cubicBezTo>
                  <a:pt x="581" y="241"/>
                  <a:pt x="567" y="245"/>
                  <a:pt x="557" y="252"/>
                </a:cubicBezTo>
                <a:cubicBezTo>
                  <a:pt x="560" y="254"/>
                  <a:pt x="568" y="252"/>
                  <a:pt x="573" y="253"/>
                </a:cubicBezTo>
                <a:cubicBezTo>
                  <a:pt x="563" y="257"/>
                  <a:pt x="551" y="253"/>
                  <a:pt x="543" y="260"/>
                </a:cubicBezTo>
                <a:cubicBezTo>
                  <a:pt x="545" y="261"/>
                  <a:pt x="552" y="259"/>
                  <a:pt x="557" y="259"/>
                </a:cubicBezTo>
                <a:cubicBezTo>
                  <a:pt x="555" y="267"/>
                  <a:pt x="543" y="264"/>
                  <a:pt x="538" y="267"/>
                </a:cubicBezTo>
                <a:cubicBezTo>
                  <a:pt x="539" y="269"/>
                  <a:pt x="542" y="268"/>
                  <a:pt x="541" y="271"/>
                </a:cubicBezTo>
                <a:cubicBezTo>
                  <a:pt x="536" y="272"/>
                  <a:pt x="533" y="276"/>
                  <a:pt x="528" y="274"/>
                </a:cubicBezTo>
                <a:cubicBezTo>
                  <a:pt x="525" y="275"/>
                  <a:pt x="528" y="277"/>
                  <a:pt x="526" y="280"/>
                </a:cubicBezTo>
                <a:cubicBezTo>
                  <a:pt x="523" y="281"/>
                  <a:pt x="524" y="278"/>
                  <a:pt x="522" y="278"/>
                </a:cubicBezTo>
                <a:cubicBezTo>
                  <a:pt x="521" y="283"/>
                  <a:pt x="513" y="280"/>
                  <a:pt x="513" y="287"/>
                </a:cubicBezTo>
                <a:cubicBezTo>
                  <a:pt x="507" y="284"/>
                  <a:pt x="502" y="290"/>
                  <a:pt x="500" y="296"/>
                </a:cubicBezTo>
                <a:cubicBezTo>
                  <a:pt x="505" y="298"/>
                  <a:pt x="503" y="292"/>
                  <a:pt x="507" y="292"/>
                </a:cubicBezTo>
                <a:cubicBezTo>
                  <a:pt x="507" y="293"/>
                  <a:pt x="507" y="294"/>
                  <a:pt x="507" y="295"/>
                </a:cubicBezTo>
                <a:cubicBezTo>
                  <a:pt x="510" y="294"/>
                  <a:pt x="514" y="294"/>
                  <a:pt x="512" y="290"/>
                </a:cubicBezTo>
                <a:cubicBezTo>
                  <a:pt x="516" y="292"/>
                  <a:pt x="524" y="292"/>
                  <a:pt x="530" y="290"/>
                </a:cubicBezTo>
                <a:cubicBezTo>
                  <a:pt x="529" y="289"/>
                  <a:pt x="527" y="289"/>
                  <a:pt x="528" y="286"/>
                </a:cubicBezTo>
                <a:cubicBezTo>
                  <a:pt x="544" y="292"/>
                  <a:pt x="558" y="272"/>
                  <a:pt x="573" y="273"/>
                </a:cubicBezTo>
                <a:cubicBezTo>
                  <a:pt x="566" y="284"/>
                  <a:pt x="547" y="283"/>
                  <a:pt x="540" y="294"/>
                </a:cubicBezTo>
                <a:cubicBezTo>
                  <a:pt x="553" y="294"/>
                  <a:pt x="564" y="284"/>
                  <a:pt x="576" y="280"/>
                </a:cubicBezTo>
                <a:cubicBezTo>
                  <a:pt x="576" y="281"/>
                  <a:pt x="572" y="282"/>
                  <a:pt x="575" y="283"/>
                </a:cubicBezTo>
                <a:cubicBezTo>
                  <a:pt x="562" y="287"/>
                  <a:pt x="555" y="296"/>
                  <a:pt x="542" y="297"/>
                </a:cubicBezTo>
                <a:cubicBezTo>
                  <a:pt x="541" y="299"/>
                  <a:pt x="545" y="300"/>
                  <a:pt x="542" y="301"/>
                </a:cubicBezTo>
                <a:cubicBezTo>
                  <a:pt x="539" y="299"/>
                  <a:pt x="537" y="304"/>
                  <a:pt x="534" y="303"/>
                </a:cubicBezTo>
                <a:cubicBezTo>
                  <a:pt x="533" y="306"/>
                  <a:pt x="535" y="306"/>
                  <a:pt x="535" y="309"/>
                </a:cubicBezTo>
                <a:cubicBezTo>
                  <a:pt x="531" y="308"/>
                  <a:pt x="530" y="310"/>
                  <a:pt x="527" y="310"/>
                </a:cubicBezTo>
                <a:cubicBezTo>
                  <a:pt x="528" y="325"/>
                  <a:pt x="549" y="310"/>
                  <a:pt x="556" y="307"/>
                </a:cubicBezTo>
                <a:cubicBezTo>
                  <a:pt x="555" y="308"/>
                  <a:pt x="555" y="309"/>
                  <a:pt x="557" y="309"/>
                </a:cubicBezTo>
                <a:cubicBezTo>
                  <a:pt x="555" y="311"/>
                  <a:pt x="552" y="310"/>
                  <a:pt x="548" y="312"/>
                </a:cubicBezTo>
                <a:cubicBezTo>
                  <a:pt x="548" y="315"/>
                  <a:pt x="549" y="316"/>
                  <a:pt x="551" y="316"/>
                </a:cubicBezTo>
                <a:cubicBezTo>
                  <a:pt x="558" y="314"/>
                  <a:pt x="565" y="309"/>
                  <a:pt x="569" y="308"/>
                </a:cubicBezTo>
                <a:cubicBezTo>
                  <a:pt x="572" y="310"/>
                  <a:pt x="563" y="313"/>
                  <a:pt x="565" y="314"/>
                </a:cubicBezTo>
                <a:cubicBezTo>
                  <a:pt x="557" y="319"/>
                  <a:pt x="549" y="321"/>
                  <a:pt x="544" y="327"/>
                </a:cubicBezTo>
                <a:cubicBezTo>
                  <a:pt x="551" y="326"/>
                  <a:pt x="569" y="322"/>
                  <a:pt x="568" y="314"/>
                </a:cubicBezTo>
                <a:cubicBezTo>
                  <a:pt x="581" y="313"/>
                  <a:pt x="591" y="307"/>
                  <a:pt x="602" y="303"/>
                </a:cubicBezTo>
                <a:cubicBezTo>
                  <a:pt x="598" y="303"/>
                  <a:pt x="600" y="301"/>
                  <a:pt x="603" y="299"/>
                </a:cubicBezTo>
                <a:cubicBezTo>
                  <a:pt x="606" y="299"/>
                  <a:pt x="607" y="302"/>
                  <a:pt x="609" y="299"/>
                </a:cubicBezTo>
                <a:cubicBezTo>
                  <a:pt x="612" y="299"/>
                  <a:pt x="612" y="302"/>
                  <a:pt x="610" y="303"/>
                </a:cubicBezTo>
                <a:cubicBezTo>
                  <a:pt x="619" y="299"/>
                  <a:pt x="626" y="295"/>
                  <a:pt x="633" y="293"/>
                </a:cubicBezTo>
                <a:cubicBezTo>
                  <a:pt x="634" y="294"/>
                  <a:pt x="632" y="295"/>
                  <a:pt x="633" y="296"/>
                </a:cubicBezTo>
                <a:cubicBezTo>
                  <a:pt x="636" y="297"/>
                  <a:pt x="635" y="294"/>
                  <a:pt x="637" y="296"/>
                </a:cubicBezTo>
                <a:cubicBezTo>
                  <a:pt x="639" y="295"/>
                  <a:pt x="640" y="293"/>
                  <a:pt x="641" y="290"/>
                </a:cubicBezTo>
                <a:cubicBezTo>
                  <a:pt x="656" y="289"/>
                  <a:pt x="660" y="277"/>
                  <a:pt x="672" y="273"/>
                </a:cubicBezTo>
                <a:cubicBezTo>
                  <a:pt x="668" y="286"/>
                  <a:pt x="652" y="290"/>
                  <a:pt x="640" y="297"/>
                </a:cubicBezTo>
                <a:cubicBezTo>
                  <a:pt x="631" y="303"/>
                  <a:pt x="624" y="311"/>
                  <a:pt x="615" y="315"/>
                </a:cubicBezTo>
                <a:cubicBezTo>
                  <a:pt x="603" y="330"/>
                  <a:pt x="581" y="335"/>
                  <a:pt x="569" y="350"/>
                </a:cubicBezTo>
                <a:cubicBezTo>
                  <a:pt x="562" y="349"/>
                  <a:pt x="563" y="356"/>
                  <a:pt x="558" y="357"/>
                </a:cubicBezTo>
                <a:cubicBezTo>
                  <a:pt x="557" y="359"/>
                  <a:pt x="559" y="359"/>
                  <a:pt x="559" y="362"/>
                </a:cubicBezTo>
                <a:cubicBezTo>
                  <a:pt x="555" y="359"/>
                  <a:pt x="552" y="363"/>
                  <a:pt x="547" y="362"/>
                </a:cubicBezTo>
                <a:cubicBezTo>
                  <a:pt x="553" y="368"/>
                  <a:pt x="572" y="356"/>
                  <a:pt x="577" y="365"/>
                </a:cubicBezTo>
                <a:cubicBezTo>
                  <a:pt x="587" y="368"/>
                  <a:pt x="591" y="359"/>
                  <a:pt x="600" y="362"/>
                </a:cubicBezTo>
                <a:cubicBezTo>
                  <a:pt x="601" y="366"/>
                  <a:pt x="597" y="364"/>
                  <a:pt x="596" y="365"/>
                </a:cubicBezTo>
                <a:cubicBezTo>
                  <a:pt x="605" y="370"/>
                  <a:pt x="608" y="360"/>
                  <a:pt x="617" y="362"/>
                </a:cubicBezTo>
                <a:cubicBezTo>
                  <a:pt x="608" y="370"/>
                  <a:pt x="594" y="375"/>
                  <a:pt x="584" y="383"/>
                </a:cubicBezTo>
                <a:cubicBezTo>
                  <a:pt x="597" y="382"/>
                  <a:pt x="610" y="373"/>
                  <a:pt x="620" y="365"/>
                </a:cubicBezTo>
                <a:cubicBezTo>
                  <a:pt x="639" y="360"/>
                  <a:pt x="652" y="349"/>
                  <a:pt x="673" y="345"/>
                </a:cubicBezTo>
                <a:cubicBezTo>
                  <a:pt x="660" y="353"/>
                  <a:pt x="640" y="364"/>
                  <a:pt x="622" y="372"/>
                </a:cubicBezTo>
                <a:cubicBezTo>
                  <a:pt x="632" y="374"/>
                  <a:pt x="641" y="367"/>
                  <a:pt x="650" y="364"/>
                </a:cubicBezTo>
                <a:cubicBezTo>
                  <a:pt x="650" y="366"/>
                  <a:pt x="650" y="368"/>
                  <a:pt x="650" y="370"/>
                </a:cubicBezTo>
                <a:cubicBezTo>
                  <a:pt x="631" y="377"/>
                  <a:pt x="618" y="390"/>
                  <a:pt x="600" y="398"/>
                </a:cubicBezTo>
                <a:cubicBezTo>
                  <a:pt x="601" y="399"/>
                  <a:pt x="601" y="400"/>
                  <a:pt x="601" y="402"/>
                </a:cubicBezTo>
                <a:cubicBezTo>
                  <a:pt x="591" y="399"/>
                  <a:pt x="581" y="411"/>
                  <a:pt x="569" y="413"/>
                </a:cubicBezTo>
                <a:cubicBezTo>
                  <a:pt x="571" y="417"/>
                  <a:pt x="573" y="412"/>
                  <a:pt x="575" y="412"/>
                </a:cubicBezTo>
                <a:cubicBezTo>
                  <a:pt x="574" y="414"/>
                  <a:pt x="573" y="417"/>
                  <a:pt x="572" y="418"/>
                </a:cubicBezTo>
                <a:cubicBezTo>
                  <a:pt x="575" y="420"/>
                  <a:pt x="578" y="420"/>
                  <a:pt x="583" y="420"/>
                </a:cubicBezTo>
                <a:cubicBezTo>
                  <a:pt x="577" y="426"/>
                  <a:pt x="566" y="420"/>
                  <a:pt x="562" y="427"/>
                </a:cubicBezTo>
                <a:cubicBezTo>
                  <a:pt x="562" y="426"/>
                  <a:pt x="561" y="425"/>
                  <a:pt x="561" y="424"/>
                </a:cubicBezTo>
                <a:cubicBezTo>
                  <a:pt x="550" y="429"/>
                  <a:pt x="538" y="433"/>
                  <a:pt x="530" y="440"/>
                </a:cubicBezTo>
                <a:cubicBezTo>
                  <a:pt x="541" y="438"/>
                  <a:pt x="551" y="440"/>
                  <a:pt x="560" y="437"/>
                </a:cubicBezTo>
                <a:cubicBezTo>
                  <a:pt x="569" y="435"/>
                  <a:pt x="573" y="425"/>
                  <a:pt x="583" y="424"/>
                </a:cubicBezTo>
                <a:cubicBezTo>
                  <a:pt x="581" y="427"/>
                  <a:pt x="577" y="427"/>
                  <a:pt x="576" y="431"/>
                </a:cubicBezTo>
                <a:cubicBezTo>
                  <a:pt x="579" y="430"/>
                  <a:pt x="581" y="429"/>
                  <a:pt x="585" y="429"/>
                </a:cubicBezTo>
                <a:cubicBezTo>
                  <a:pt x="584" y="430"/>
                  <a:pt x="583" y="430"/>
                  <a:pt x="583" y="432"/>
                </a:cubicBezTo>
                <a:cubicBezTo>
                  <a:pt x="587" y="432"/>
                  <a:pt x="587" y="428"/>
                  <a:pt x="591" y="428"/>
                </a:cubicBezTo>
                <a:cubicBezTo>
                  <a:pt x="591" y="427"/>
                  <a:pt x="589" y="427"/>
                  <a:pt x="589" y="425"/>
                </a:cubicBezTo>
                <a:cubicBezTo>
                  <a:pt x="594" y="425"/>
                  <a:pt x="594" y="422"/>
                  <a:pt x="598" y="422"/>
                </a:cubicBezTo>
                <a:cubicBezTo>
                  <a:pt x="598" y="424"/>
                  <a:pt x="596" y="423"/>
                  <a:pt x="596" y="425"/>
                </a:cubicBezTo>
                <a:cubicBezTo>
                  <a:pt x="609" y="422"/>
                  <a:pt x="616" y="414"/>
                  <a:pt x="628" y="410"/>
                </a:cubicBezTo>
                <a:cubicBezTo>
                  <a:pt x="627" y="418"/>
                  <a:pt x="621" y="421"/>
                  <a:pt x="617" y="425"/>
                </a:cubicBezTo>
                <a:cubicBezTo>
                  <a:pt x="629" y="423"/>
                  <a:pt x="634" y="414"/>
                  <a:pt x="645" y="410"/>
                </a:cubicBezTo>
                <a:cubicBezTo>
                  <a:pt x="631" y="427"/>
                  <a:pt x="604" y="432"/>
                  <a:pt x="583" y="442"/>
                </a:cubicBezTo>
                <a:cubicBezTo>
                  <a:pt x="581" y="445"/>
                  <a:pt x="577" y="446"/>
                  <a:pt x="577" y="450"/>
                </a:cubicBezTo>
                <a:cubicBezTo>
                  <a:pt x="568" y="450"/>
                  <a:pt x="555" y="451"/>
                  <a:pt x="547" y="460"/>
                </a:cubicBezTo>
                <a:cubicBezTo>
                  <a:pt x="554" y="459"/>
                  <a:pt x="559" y="457"/>
                  <a:pt x="566" y="457"/>
                </a:cubicBezTo>
                <a:cubicBezTo>
                  <a:pt x="554" y="461"/>
                  <a:pt x="541" y="469"/>
                  <a:pt x="527" y="468"/>
                </a:cubicBezTo>
                <a:cubicBezTo>
                  <a:pt x="531" y="470"/>
                  <a:pt x="524" y="472"/>
                  <a:pt x="520" y="473"/>
                </a:cubicBezTo>
                <a:cubicBezTo>
                  <a:pt x="520" y="477"/>
                  <a:pt x="522" y="479"/>
                  <a:pt x="521" y="483"/>
                </a:cubicBezTo>
                <a:cubicBezTo>
                  <a:pt x="526" y="482"/>
                  <a:pt x="529" y="479"/>
                  <a:pt x="535" y="479"/>
                </a:cubicBezTo>
                <a:cubicBezTo>
                  <a:pt x="532" y="474"/>
                  <a:pt x="537" y="478"/>
                  <a:pt x="537" y="473"/>
                </a:cubicBezTo>
                <a:cubicBezTo>
                  <a:pt x="544" y="475"/>
                  <a:pt x="548" y="466"/>
                  <a:pt x="556" y="465"/>
                </a:cubicBezTo>
                <a:cubicBezTo>
                  <a:pt x="553" y="471"/>
                  <a:pt x="545" y="471"/>
                  <a:pt x="542" y="477"/>
                </a:cubicBezTo>
                <a:cubicBezTo>
                  <a:pt x="549" y="477"/>
                  <a:pt x="550" y="471"/>
                  <a:pt x="557" y="471"/>
                </a:cubicBezTo>
                <a:cubicBezTo>
                  <a:pt x="561" y="471"/>
                  <a:pt x="555" y="473"/>
                  <a:pt x="557" y="476"/>
                </a:cubicBezTo>
                <a:cubicBezTo>
                  <a:pt x="560" y="470"/>
                  <a:pt x="573" y="474"/>
                  <a:pt x="576" y="467"/>
                </a:cubicBezTo>
                <a:cubicBezTo>
                  <a:pt x="576" y="465"/>
                  <a:pt x="576" y="464"/>
                  <a:pt x="574" y="464"/>
                </a:cubicBezTo>
                <a:cubicBezTo>
                  <a:pt x="579" y="461"/>
                  <a:pt x="585" y="459"/>
                  <a:pt x="590" y="457"/>
                </a:cubicBezTo>
                <a:cubicBezTo>
                  <a:pt x="590" y="454"/>
                  <a:pt x="585" y="456"/>
                  <a:pt x="583" y="456"/>
                </a:cubicBezTo>
                <a:cubicBezTo>
                  <a:pt x="584" y="453"/>
                  <a:pt x="588" y="453"/>
                  <a:pt x="590" y="452"/>
                </a:cubicBezTo>
                <a:cubicBezTo>
                  <a:pt x="590" y="457"/>
                  <a:pt x="594" y="453"/>
                  <a:pt x="598" y="454"/>
                </a:cubicBezTo>
                <a:cubicBezTo>
                  <a:pt x="597" y="455"/>
                  <a:pt x="595" y="455"/>
                  <a:pt x="594" y="457"/>
                </a:cubicBezTo>
                <a:cubicBezTo>
                  <a:pt x="597" y="460"/>
                  <a:pt x="597" y="460"/>
                  <a:pt x="595" y="465"/>
                </a:cubicBezTo>
                <a:cubicBezTo>
                  <a:pt x="620" y="455"/>
                  <a:pt x="638" y="440"/>
                  <a:pt x="663" y="438"/>
                </a:cubicBezTo>
                <a:cubicBezTo>
                  <a:pt x="663" y="441"/>
                  <a:pt x="663" y="442"/>
                  <a:pt x="665" y="442"/>
                </a:cubicBezTo>
                <a:cubicBezTo>
                  <a:pt x="674" y="435"/>
                  <a:pt x="684" y="433"/>
                  <a:pt x="697" y="433"/>
                </a:cubicBezTo>
                <a:cubicBezTo>
                  <a:pt x="682" y="445"/>
                  <a:pt x="661" y="452"/>
                  <a:pt x="646" y="464"/>
                </a:cubicBezTo>
                <a:cubicBezTo>
                  <a:pt x="632" y="471"/>
                  <a:pt x="615" y="474"/>
                  <a:pt x="603" y="482"/>
                </a:cubicBezTo>
                <a:cubicBezTo>
                  <a:pt x="565" y="492"/>
                  <a:pt x="536" y="510"/>
                  <a:pt x="499" y="520"/>
                </a:cubicBezTo>
                <a:cubicBezTo>
                  <a:pt x="509" y="522"/>
                  <a:pt x="521" y="519"/>
                  <a:pt x="530" y="513"/>
                </a:cubicBezTo>
                <a:cubicBezTo>
                  <a:pt x="543" y="516"/>
                  <a:pt x="549" y="503"/>
                  <a:pt x="562" y="502"/>
                </a:cubicBezTo>
                <a:cubicBezTo>
                  <a:pt x="576" y="494"/>
                  <a:pt x="592" y="489"/>
                  <a:pt x="608" y="484"/>
                </a:cubicBezTo>
                <a:cubicBezTo>
                  <a:pt x="615" y="479"/>
                  <a:pt x="626" y="478"/>
                  <a:pt x="633" y="476"/>
                </a:cubicBezTo>
                <a:cubicBezTo>
                  <a:pt x="590" y="493"/>
                  <a:pt x="548" y="512"/>
                  <a:pt x="503" y="529"/>
                </a:cubicBezTo>
                <a:cubicBezTo>
                  <a:pt x="503" y="524"/>
                  <a:pt x="508" y="526"/>
                  <a:pt x="511" y="524"/>
                </a:cubicBezTo>
                <a:cubicBezTo>
                  <a:pt x="508" y="522"/>
                  <a:pt x="501" y="525"/>
                  <a:pt x="498" y="526"/>
                </a:cubicBezTo>
                <a:cubicBezTo>
                  <a:pt x="498" y="530"/>
                  <a:pt x="501" y="527"/>
                  <a:pt x="501" y="529"/>
                </a:cubicBezTo>
                <a:cubicBezTo>
                  <a:pt x="486" y="539"/>
                  <a:pt x="466" y="543"/>
                  <a:pt x="448" y="551"/>
                </a:cubicBezTo>
                <a:cubicBezTo>
                  <a:pt x="431" y="560"/>
                  <a:pt x="410" y="566"/>
                  <a:pt x="392" y="575"/>
                </a:cubicBezTo>
                <a:cubicBezTo>
                  <a:pt x="385" y="572"/>
                  <a:pt x="380" y="573"/>
                  <a:pt x="377" y="580"/>
                </a:cubicBezTo>
                <a:cubicBezTo>
                  <a:pt x="357" y="591"/>
                  <a:pt x="337" y="598"/>
                  <a:pt x="319" y="611"/>
                </a:cubicBezTo>
                <a:cubicBezTo>
                  <a:pt x="317" y="604"/>
                  <a:pt x="331" y="604"/>
                  <a:pt x="334" y="598"/>
                </a:cubicBezTo>
                <a:cubicBezTo>
                  <a:pt x="336" y="598"/>
                  <a:pt x="337" y="598"/>
                  <a:pt x="339" y="598"/>
                </a:cubicBezTo>
                <a:cubicBezTo>
                  <a:pt x="344" y="591"/>
                  <a:pt x="354" y="588"/>
                  <a:pt x="360" y="581"/>
                </a:cubicBezTo>
                <a:cubicBezTo>
                  <a:pt x="345" y="581"/>
                  <a:pt x="335" y="599"/>
                  <a:pt x="322" y="601"/>
                </a:cubicBezTo>
                <a:cubicBezTo>
                  <a:pt x="321" y="601"/>
                  <a:pt x="322" y="602"/>
                  <a:pt x="321" y="603"/>
                </a:cubicBezTo>
                <a:cubicBezTo>
                  <a:pt x="307" y="606"/>
                  <a:pt x="299" y="615"/>
                  <a:pt x="288" y="621"/>
                </a:cubicBezTo>
                <a:cubicBezTo>
                  <a:pt x="291" y="616"/>
                  <a:pt x="297" y="612"/>
                  <a:pt x="297" y="605"/>
                </a:cubicBezTo>
                <a:cubicBezTo>
                  <a:pt x="293" y="605"/>
                  <a:pt x="293" y="607"/>
                  <a:pt x="290" y="606"/>
                </a:cubicBezTo>
                <a:cubicBezTo>
                  <a:pt x="289" y="604"/>
                  <a:pt x="290" y="603"/>
                  <a:pt x="291" y="602"/>
                </a:cubicBezTo>
                <a:cubicBezTo>
                  <a:pt x="283" y="601"/>
                  <a:pt x="283" y="606"/>
                  <a:pt x="282" y="610"/>
                </a:cubicBezTo>
                <a:cubicBezTo>
                  <a:pt x="280" y="613"/>
                  <a:pt x="280" y="608"/>
                  <a:pt x="276" y="609"/>
                </a:cubicBezTo>
                <a:cubicBezTo>
                  <a:pt x="275" y="605"/>
                  <a:pt x="278" y="605"/>
                  <a:pt x="278" y="602"/>
                </a:cubicBezTo>
                <a:cubicBezTo>
                  <a:pt x="271" y="602"/>
                  <a:pt x="261" y="607"/>
                  <a:pt x="257" y="612"/>
                </a:cubicBezTo>
                <a:cubicBezTo>
                  <a:pt x="248" y="612"/>
                  <a:pt x="243" y="625"/>
                  <a:pt x="236" y="621"/>
                </a:cubicBezTo>
                <a:cubicBezTo>
                  <a:pt x="241" y="611"/>
                  <a:pt x="252" y="608"/>
                  <a:pt x="258" y="600"/>
                </a:cubicBezTo>
                <a:cubicBezTo>
                  <a:pt x="255" y="601"/>
                  <a:pt x="242" y="602"/>
                  <a:pt x="242" y="609"/>
                </a:cubicBezTo>
                <a:cubicBezTo>
                  <a:pt x="235" y="608"/>
                  <a:pt x="231" y="615"/>
                  <a:pt x="225" y="618"/>
                </a:cubicBezTo>
                <a:cubicBezTo>
                  <a:pt x="226" y="612"/>
                  <a:pt x="238" y="608"/>
                  <a:pt x="241" y="601"/>
                </a:cubicBezTo>
                <a:cubicBezTo>
                  <a:pt x="232" y="601"/>
                  <a:pt x="227" y="605"/>
                  <a:pt x="219" y="605"/>
                </a:cubicBezTo>
                <a:cubicBezTo>
                  <a:pt x="218" y="604"/>
                  <a:pt x="216" y="603"/>
                  <a:pt x="218" y="601"/>
                </a:cubicBezTo>
                <a:cubicBezTo>
                  <a:pt x="213" y="600"/>
                  <a:pt x="213" y="603"/>
                  <a:pt x="209" y="602"/>
                </a:cubicBezTo>
                <a:cubicBezTo>
                  <a:pt x="216" y="598"/>
                  <a:pt x="224" y="595"/>
                  <a:pt x="230" y="589"/>
                </a:cubicBezTo>
                <a:cubicBezTo>
                  <a:pt x="227" y="587"/>
                  <a:pt x="225" y="580"/>
                  <a:pt x="230" y="579"/>
                </a:cubicBezTo>
                <a:cubicBezTo>
                  <a:pt x="232" y="581"/>
                  <a:pt x="229" y="583"/>
                  <a:pt x="231" y="584"/>
                </a:cubicBezTo>
                <a:cubicBezTo>
                  <a:pt x="240" y="579"/>
                  <a:pt x="249" y="572"/>
                  <a:pt x="251" y="563"/>
                </a:cubicBezTo>
                <a:cubicBezTo>
                  <a:pt x="238" y="566"/>
                  <a:pt x="226" y="578"/>
                  <a:pt x="212" y="583"/>
                </a:cubicBezTo>
                <a:cubicBezTo>
                  <a:pt x="215" y="580"/>
                  <a:pt x="217" y="577"/>
                  <a:pt x="220" y="574"/>
                </a:cubicBezTo>
                <a:cubicBezTo>
                  <a:pt x="193" y="587"/>
                  <a:pt x="173" y="607"/>
                  <a:pt x="145" y="620"/>
                </a:cubicBezTo>
                <a:cubicBezTo>
                  <a:pt x="162" y="606"/>
                  <a:pt x="182" y="595"/>
                  <a:pt x="198" y="578"/>
                </a:cubicBezTo>
                <a:cubicBezTo>
                  <a:pt x="199" y="578"/>
                  <a:pt x="200" y="580"/>
                  <a:pt x="201" y="579"/>
                </a:cubicBezTo>
                <a:cubicBezTo>
                  <a:pt x="206" y="573"/>
                  <a:pt x="217" y="572"/>
                  <a:pt x="220" y="563"/>
                </a:cubicBezTo>
                <a:cubicBezTo>
                  <a:pt x="220" y="562"/>
                  <a:pt x="219" y="562"/>
                  <a:pt x="219" y="561"/>
                </a:cubicBezTo>
                <a:cubicBezTo>
                  <a:pt x="211" y="564"/>
                  <a:pt x="205" y="569"/>
                  <a:pt x="199" y="573"/>
                </a:cubicBezTo>
                <a:cubicBezTo>
                  <a:pt x="196" y="572"/>
                  <a:pt x="201" y="570"/>
                  <a:pt x="201" y="568"/>
                </a:cubicBezTo>
                <a:cubicBezTo>
                  <a:pt x="198" y="568"/>
                  <a:pt x="196" y="570"/>
                  <a:pt x="194" y="571"/>
                </a:cubicBezTo>
                <a:cubicBezTo>
                  <a:pt x="195" y="574"/>
                  <a:pt x="196" y="573"/>
                  <a:pt x="194" y="576"/>
                </a:cubicBezTo>
                <a:cubicBezTo>
                  <a:pt x="192" y="574"/>
                  <a:pt x="191" y="570"/>
                  <a:pt x="186" y="569"/>
                </a:cubicBezTo>
                <a:cubicBezTo>
                  <a:pt x="182" y="570"/>
                  <a:pt x="186" y="574"/>
                  <a:pt x="184" y="576"/>
                </a:cubicBezTo>
                <a:cubicBezTo>
                  <a:pt x="180" y="574"/>
                  <a:pt x="176" y="575"/>
                  <a:pt x="177" y="573"/>
                </a:cubicBezTo>
                <a:cubicBezTo>
                  <a:pt x="157" y="577"/>
                  <a:pt x="144" y="590"/>
                  <a:pt x="127" y="598"/>
                </a:cubicBezTo>
                <a:cubicBezTo>
                  <a:pt x="129" y="593"/>
                  <a:pt x="132" y="595"/>
                  <a:pt x="135" y="592"/>
                </a:cubicBezTo>
                <a:cubicBezTo>
                  <a:pt x="135" y="591"/>
                  <a:pt x="134" y="590"/>
                  <a:pt x="134" y="589"/>
                </a:cubicBezTo>
                <a:cubicBezTo>
                  <a:pt x="121" y="596"/>
                  <a:pt x="111" y="605"/>
                  <a:pt x="97" y="610"/>
                </a:cubicBezTo>
                <a:cubicBezTo>
                  <a:pt x="116" y="594"/>
                  <a:pt x="135" y="588"/>
                  <a:pt x="150" y="569"/>
                </a:cubicBezTo>
                <a:cubicBezTo>
                  <a:pt x="151" y="573"/>
                  <a:pt x="154" y="570"/>
                  <a:pt x="156" y="568"/>
                </a:cubicBezTo>
                <a:cubicBezTo>
                  <a:pt x="157" y="565"/>
                  <a:pt x="154" y="570"/>
                  <a:pt x="153" y="567"/>
                </a:cubicBezTo>
                <a:cubicBezTo>
                  <a:pt x="157" y="561"/>
                  <a:pt x="172" y="561"/>
                  <a:pt x="170" y="554"/>
                </a:cubicBezTo>
                <a:cubicBezTo>
                  <a:pt x="175" y="555"/>
                  <a:pt x="185" y="548"/>
                  <a:pt x="189" y="542"/>
                </a:cubicBezTo>
                <a:cubicBezTo>
                  <a:pt x="188" y="539"/>
                  <a:pt x="184" y="543"/>
                  <a:pt x="183" y="541"/>
                </a:cubicBezTo>
                <a:cubicBezTo>
                  <a:pt x="182" y="544"/>
                  <a:pt x="179" y="545"/>
                  <a:pt x="179" y="550"/>
                </a:cubicBezTo>
                <a:cubicBezTo>
                  <a:pt x="177" y="549"/>
                  <a:pt x="174" y="547"/>
                  <a:pt x="175" y="552"/>
                </a:cubicBezTo>
                <a:cubicBezTo>
                  <a:pt x="173" y="552"/>
                  <a:pt x="174" y="546"/>
                  <a:pt x="173" y="550"/>
                </a:cubicBezTo>
                <a:cubicBezTo>
                  <a:pt x="168" y="550"/>
                  <a:pt x="174" y="547"/>
                  <a:pt x="174" y="546"/>
                </a:cubicBezTo>
                <a:cubicBezTo>
                  <a:pt x="169" y="545"/>
                  <a:pt x="168" y="547"/>
                  <a:pt x="165" y="548"/>
                </a:cubicBezTo>
                <a:cubicBezTo>
                  <a:pt x="165" y="551"/>
                  <a:pt x="163" y="552"/>
                  <a:pt x="167" y="553"/>
                </a:cubicBezTo>
                <a:cubicBezTo>
                  <a:pt x="165" y="555"/>
                  <a:pt x="163" y="556"/>
                  <a:pt x="162" y="559"/>
                </a:cubicBezTo>
                <a:cubicBezTo>
                  <a:pt x="161" y="559"/>
                  <a:pt x="161" y="556"/>
                  <a:pt x="158" y="557"/>
                </a:cubicBezTo>
                <a:cubicBezTo>
                  <a:pt x="159" y="555"/>
                  <a:pt x="161" y="554"/>
                  <a:pt x="162" y="552"/>
                </a:cubicBezTo>
                <a:cubicBezTo>
                  <a:pt x="145" y="551"/>
                  <a:pt x="130" y="560"/>
                  <a:pt x="117" y="566"/>
                </a:cubicBezTo>
                <a:cubicBezTo>
                  <a:pt x="113" y="567"/>
                  <a:pt x="113" y="564"/>
                  <a:pt x="110" y="564"/>
                </a:cubicBezTo>
                <a:cubicBezTo>
                  <a:pt x="139" y="554"/>
                  <a:pt x="158" y="537"/>
                  <a:pt x="185" y="528"/>
                </a:cubicBezTo>
                <a:cubicBezTo>
                  <a:pt x="184" y="523"/>
                  <a:pt x="185" y="522"/>
                  <a:pt x="185" y="517"/>
                </a:cubicBezTo>
                <a:cubicBezTo>
                  <a:pt x="181" y="519"/>
                  <a:pt x="172" y="520"/>
                  <a:pt x="173" y="523"/>
                </a:cubicBezTo>
                <a:cubicBezTo>
                  <a:pt x="167" y="521"/>
                  <a:pt x="156" y="527"/>
                  <a:pt x="151" y="531"/>
                </a:cubicBezTo>
                <a:cubicBezTo>
                  <a:pt x="141" y="527"/>
                  <a:pt x="130" y="540"/>
                  <a:pt x="120" y="538"/>
                </a:cubicBezTo>
                <a:cubicBezTo>
                  <a:pt x="127" y="529"/>
                  <a:pt x="143" y="529"/>
                  <a:pt x="149" y="515"/>
                </a:cubicBezTo>
                <a:cubicBezTo>
                  <a:pt x="142" y="518"/>
                  <a:pt x="132" y="524"/>
                  <a:pt x="121" y="528"/>
                </a:cubicBezTo>
                <a:cubicBezTo>
                  <a:pt x="126" y="518"/>
                  <a:pt x="137" y="513"/>
                  <a:pt x="146" y="507"/>
                </a:cubicBezTo>
                <a:cubicBezTo>
                  <a:pt x="147" y="504"/>
                  <a:pt x="143" y="506"/>
                  <a:pt x="141" y="506"/>
                </a:cubicBezTo>
                <a:cubicBezTo>
                  <a:pt x="150" y="501"/>
                  <a:pt x="166" y="496"/>
                  <a:pt x="169" y="485"/>
                </a:cubicBezTo>
                <a:cubicBezTo>
                  <a:pt x="167" y="484"/>
                  <a:pt x="164" y="484"/>
                  <a:pt x="166" y="481"/>
                </a:cubicBezTo>
                <a:cubicBezTo>
                  <a:pt x="162" y="480"/>
                  <a:pt x="161" y="488"/>
                  <a:pt x="163" y="490"/>
                </a:cubicBezTo>
                <a:cubicBezTo>
                  <a:pt x="158" y="488"/>
                  <a:pt x="150" y="493"/>
                  <a:pt x="146" y="497"/>
                </a:cubicBezTo>
                <a:cubicBezTo>
                  <a:pt x="146" y="491"/>
                  <a:pt x="159" y="491"/>
                  <a:pt x="161" y="484"/>
                </a:cubicBezTo>
                <a:cubicBezTo>
                  <a:pt x="161" y="482"/>
                  <a:pt x="159" y="482"/>
                  <a:pt x="160" y="479"/>
                </a:cubicBezTo>
                <a:cubicBezTo>
                  <a:pt x="155" y="480"/>
                  <a:pt x="149" y="481"/>
                  <a:pt x="147" y="485"/>
                </a:cubicBezTo>
                <a:cubicBezTo>
                  <a:pt x="145" y="485"/>
                  <a:pt x="148" y="484"/>
                  <a:pt x="146" y="482"/>
                </a:cubicBezTo>
                <a:cubicBezTo>
                  <a:pt x="140" y="483"/>
                  <a:pt x="138" y="487"/>
                  <a:pt x="131" y="486"/>
                </a:cubicBezTo>
                <a:cubicBezTo>
                  <a:pt x="135" y="482"/>
                  <a:pt x="130" y="478"/>
                  <a:pt x="129" y="473"/>
                </a:cubicBezTo>
                <a:cubicBezTo>
                  <a:pt x="132" y="470"/>
                  <a:pt x="140" y="473"/>
                  <a:pt x="139" y="468"/>
                </a:cubicBezTo>
                <a:cubicBezTo>
                  <a:pt x="155" y="465"/>
                  <a:pt x="159" y="449"/>
                  <a:pt x="176" y="446"/>
                </a:cubicBezTo>
                <a:cubicBezTo>
                  <a:pt x="176" y="444"/>
                  <a:pt x="176" y="443"/>
                  <a:pt x="176" y="441"/>
                </a:cubicBezTo>
                <a:cubicBezTo>
                  <a:pt x="172" y="440"/>
                  <a:pt x="174" y="444"/>
                  <a:pt x="171" y="443"/>
                </a:cubicBezTo>
                <a:cubicBezTo>
                  <a:pt x="172" y="435"/>
                  <a:pt x="177" y="437"/>
                  <a:pt x="182" y="434"/>
                </a:cubicBezTo>
                <a:cubicBezTo>
                  <a:pt x="182" y="436"/>
                  <a:pt x="180" y="437"/>
                  <a:pt x="184" y="436"/>
                </a:cubicBezTo>
                <a:cubicBezTo>
                  <a:pt x="185" y="428"/>
                  <a:pt x="192" y="419"/>
                  <a:pt x="198" y="412"/>
                </a:cubicBezTo>
                <a:cubicBezTo>
                  <a:pt x="175" y="418"/>
                  <a:pt x="151" y="429"/>
                  <a:pt x="131" y="440"/>
                </a:cubicBezTo>
                <a:cubicBezTo>
                  <a:pt x="132" y="437"/>
                  <a:pt x="126" y="439"/>
                  <a:pt x="127" y="441"/>
                </a:cubicBezTo>
                <a:cubicBezTo>
                  <a:pt x="124" y="434"/>
                  <a:pt x="137" y="430"/>
                  <a:pt x="141" y="430"/>
                </a:cubicBezTo>
                <a:cubicBezTo>
                  <a:pt x="143" y="429"/>
                  <a:pt x="140" y="427"/>
                  <a:pt x="143" y="427"/>
                </a:cubicBezTo>
                <a:cubicBezTo>
                  <a:pt x="142" y="425"/>
                  <a:pt x="137" y="427"/>
                  <a:pt x="136" y="425"/>
                </a:cubicBezTo>
                <a:cubicBezTo>
                  <a:pt x="131" y="430"/>
                  <a:pt x="125" y="435"/>
                  <a:pt x="119" y="439"/>
                </a:cubicBezTo>
                <a:cubicBezTo>
                  <a:pt x="117" y="435"/>
                  <a:pt x="121" y="433"/>
                  <a:pt x="118" y="428"/>
                </a:cubicBezTo>
                <a:cubicBezTo>
                  <a:pt x="113" y="427"/>
                  <a:pt x="118" y="432"/>
                  <a:pt x="113" y="432"/>
                </a:cubicBezTo>
                <a:cubicBezTo>
                  <a:pt x="108" y="432"/>
                  <a:pt x="113" y="429"/>
                  <a:pt x="110" y="428"/>
                </a:cubicBezTo>
                <a:cubicBezTo>
                  <a:pt x="108" y="430"/>
                  <a:pt x="110" y="432"/>
                  <a:pt x="108" y="434"/>
                </a:cubicBezTo>
                <a:cubicBezTo>
                  <a:pt x="105" y="433"/>
                  <a:pt x="105" y="434"/>
                  <a:pt x="103" y="432"/>
                </a:cubicBezTo>
                <a:cubicBezTo>
                  <a:pt x="103" y="427"/>
                  <a:pt x="107" y="425"/>
                  <a:pt x="110" y="423"/>
                </a:cubicBezTo>
                <a:cubicBezTo>
                  <a:pt x="110" y="421"/>
                  <a:pt x="107" y="423"/>
                  <a:pt x="105" y="422"/>
                </a:cubicBezTo>
                <a:cubicBezTo>
                  <a:pt x="108" y="420"/>
                  <a:pt x="110" y="417"/>
                  <a:pt x="114" y="415"/>
                </a:cubicBezTo>
                <a:cubicBezTo>
                  <a:pt x="114" y="413"/>
                  <a:pt x="112" y="413"/>
                  <a:pt x="113" y="410"/>
                </a:cubicBezTo>
                <a:cubicBezTo>
                  <a:pt x="119" y="406"/>
                  <a:pt x="138" y="406"/>
                  <a:pt x="134" y="391"/>
                </a:cubicBezTo>
                <a:cubicBezTo>
                  <a:pt x="141" y="391"/>
                  <a:pt x="139" y="383"/>
                  <a:pt x="145" y="383"/>
                </a:cubicBezTo>
                <a:cubicBezTo>
                  <a:pt x="144" y="383"/>
                  <a:pt x="144" y="384"/>
                  <a:pt x="144" y="386"/>
                </a:cubicBezTo>
                <a:cubicBezTo>
                  <a:pt x="146" y="386"/>
                  <a:pt x="146" y="384"/>
                  <a:pt x="148" y="385"/>
                </a:cubicBezTo>
                <a:cubicBezTo>
                  <a:pt x="148" y="382"/>
                  <a:pt x="147" y="380"/>
                  <a:pt x="146" y="378"/>
                </a:cubicBezTo>
                <a:cubicBezTo>
                  <a:pt x="140" y="378"/>
                  <a:pt x="138" y="382"/>
                  <a:pt x="134" y="384"/>
                </a:cubicBezTo>
                <a:cubicBezTo>
                  <a:pt x="132" y="384"/>
                  <a:pt x="133" y="381"/>
                  <a:pt x="131" y="381"/>
                </a:cubicBezTo>
                <a:cubicBezTo>
                  <a:pt x="106" y="389"/>
                  <a:pt x="87" y="400"/>
                  <a:pt x="67" y="414"/>
                </a:cubicBezTo>
                <a:cubicBezTo>
                  <a:pt x="67" y="410"/>
                  <a:pt x="67" y="404"/>
                  <a:pt x="71" y="401"/>
                </a:cubicBezTo>
                <a:cubicBezTo>
                  <a:pt x="69" y="398"/>
                  <a:pt x="64" y="400"/>
                  <a:pt x="62" y="401"/>
                </a:cubicBezTo>
                <a:cubicBezTo>
                  <a:pt x="68" y="393"/>
                  <a:pt x="74" y="392"/>
                  <a:pt x="81" y="389"/>
                </a:cubicBezTo>
                <a:cubicBezTo>
                  <a:pt x="87" y="371"/>
                  <a:pt x="105" y="358"/>
                  <a:pt x="125" y="349"/>
                </a:cubicBezTo>
                <a:cubicBezTo>
                  <a:pt x="124" y="345"/>
                  <a:pt x="127" y="342"/>
                  <a:pt x="126" y="339"/>
                </a:cubicBezTo>
                <a:cubicBezTo>
                  <a:pt x="120" y="342"/>
                  <a:pt x="118" y="348"/>
                  <a:pt x="113" y="351"/>
                </a:cubicBezTo>
                <a:cubicBezTo>
                  <a:pt x="111" y="350"/>
                  <a:pt x="115" y="348"/>
                  <a:pt x="115" y="346"/>
                </a:cubicBezTo>
                <a:cubicBezTo>
                  <a:pt x="99" y="347"/>
                  <a:pt x="82" y="359"/>
                  <a:pt x="62" y="367"/>
                </a:cubicBezTo>
                <a:cubicBezTo>
                  <a:pt x="57" y="370"/>
                  <a:pt x="48" y="378"/>
                  <a:pt x="42" y="381"/>
                </a:cubicBezTo>
                <a:cubicBezTo>
                  <a:pt x="41" y="381"/>
                  <a:pt x="39" y="380"/>
                  <a:pt x="38" y="381"/>
                </a:cubicBezTo>
                <a:cubicBezTo>
                  <a:pt x="28" y="386"/>
                  <a:pt x="20" y="393"/>
                  <a:pt x="13" y="400"/>
                </a:cubicBezTo>
                <a:cubicBezTo>
                  <a:pt x="13" y="394"/>
                  <a:pt x="23" y="389"/>
                  <a:pt x="28" y="384"/>
                </a:cubicBezTo>
                <a:cubicBezTo>
                  <a:pt x="22" y="385"/>
                  <a:pt x="18" y="388"/>
                  <a:pt x="13" y="390"/>
                </a:cubicBezTo>
                <a:cubicBezTo>
                  <a:pt x="21" y="379"/>
                  <a:pt x="35" y="374"/>
                  <a:pt x="45" y="365"/>
                </a:cubicBezTo>
                <a:cubicBezTo>
                  <a:pt x="45" y="362"/>
                  <a:pt x="46" y="359"/>
                  <a:pt x="50" y="359"/>
                </a:cubicBezTo>
                <a:cubicBezTo>
                  <a:pt x="51" y="362"/>
                  <a:pt x="47" y="360"/>
                  <a:pt x="48" y="363"/>
                </a:cubicBezTo>
                <a:cubicBezTo>
                  <a:pt x="60" y="358"/>
                  <a:pt x="73" y="352"/>
                  <a:pt x="83" y="341"/>
                </a:cubicBezTo>
                <a:cubicBezTo>
                  <a:pt x="86" y="342"/>
                  <a:pt x="82" y="343"/>
                  <a:pt x="82" y="344"/>
                </a:cubicBezTo>
                <a:cubicBezTo>
                  <a:pt x="83" y="346"/>
                  <a:pt x="86" y="343"/>
                  <a:pt x="88" y="343"/>
                </a:cubicBezTo>
                <a:cubicBezTo>
                  <a:pt x="87" y="339"/>
                  <a:pt x="85" y="338"/>
                  <a:pt x="88" y="334"/>
                </a:cubicBezTo>
                <a:cubicBezTo>
                  <a:pt x="83" y="334"/>
                  <a:pt x="80" y="338"/>
                  <a:pt x="76" y="339"/>
                </a:cubicBezTo>
                <a:cubicBezTo>
                  <a:pt x="80" y="339"/>
                  <a:pt x="78" y="342"/>
                  <a:pt x="76" y="345"/>
                </a:cubicBezTo>
                <a:cubicBezTo>
                  <a:pt x="75" y="339"/>
                  <a:pt x="72" y="347"/>
                  <a:pt x="71" y="342"/>
                </a:cubicBezTo>
                <a:cubicBezTo>
                  <a:pt x="65" y="345"/>
                  <a:pt x="60" y="350"/>
                  <a:pt x="54" y="353"/>
                </a:cubicBezTo>
                <a:cubicBezTo>
                  <a:pt x="61" y="345"/>
                  <a:pt x="71" y="335"/>
                  <a:pt x="81" y="334"/>
                </a:cubicBezTo>
                <a:cubicBezTo>
                  <a:pt x="86" y="330"/>
                  <a:pt x="91" y="326"/>
                  <a:pt x="93" y="319"/>
                </a:cubicBezTo>
                <a:cubicBezTo>
                  <a:pt x="92" y="318"/>
                  <a:pt x="86" y="319"/>
                  <a:pt x="88" y="319"/>
                </a:cubicBezTo>
                <a:cubicBezTo>
                  <a:pt x="55" y="329"/>
                  <a:pt x="30" y="346"/>
                  <a:pt x="0" y="359"/>
                </a:cubicBezTo>
                <a:cubicBezTo>
                  <a:pt x="18" y="344"/>
                  <a:pt x="42" y="336"/>
                  <a:pt x="60" y="321"/>
                </a:cubicBezTo>
                <a:cubicBezTo>
                  <a:pt x="80" y="317"/>
                  <a:pt x="91" y="310"/>
                  <a:pt x="105" y="300"/>
                </a:cubicBezTo>
                <a:cubicBezTo>
                  <a:pt x="106" y="301"/>
                  <a:pt x="106" y="303"/>
                  <a:pt x="108" y="301"/>
                </a:cubicBezTo>
                <a:cubicBezTo>
                  <a:pt x="113" y="299"/>
                  <a:pt x="109" y="294"/>
                  <a:pt x="112" y="290"/>
                </a:cubicBezTo>
                <a:cubicBezTo>
                  <a:pt x="114" y="291"/>
                  <a:pt x="122" y="292"/>
                  <a:pt x="121" y="287"/>
                </a:cubicBezTo>
                <a:cubicBezTo>
                  <a:pt x="120" y="285"/>
                  <a:pt x="120" y="287"/>
                  <a:pt x="118" y="287"/>
                </a:cubicBezTo>
                <a:cubicBezTo>
                  <a:pt x="120" y="285"/>
                  <a:pt x="116" y="282"/>
                  <a:pt x="121" y="282"/>
                </a:cubicBezTo>
                <a:cubicBezTo>
                  <a:pt x="119" y="279"/>
                  <a:pt x="116" y="283"/>
                  <a:pt x="114" y="283"/>
                </a:cubicBezTo>
                <a:cubicBezTo>
                  <a:pt x="116" y="281"/>
                  <a:pt x="114" y="281"/>
                  <a:pt x="113" y="279"/>
                </a:cubicBezTo>
                <a:cubicBezTo>
                  <a:pt x="107" y="283"/>
                  <a:pt x="100" y="284"/>
                  <a:pt x="93" y="285"/>
                </a:cubicBezTo>
                <a:cubicBezTo>
                  <a:pt x="94" y="281"/>
                  <a:pt x="100" y="282"/>
                  <a:pt x="104" y="280"/>
                </a:cubicBezTo>
                <a:cubicBezTo>
                  <a:pt x="102" y="275"/>
                  <a:pt x="106" y="276"/>
                  <a:pt x="106" y="272"/>
                </a:cubicBezTo>
                <a:cubicBezTo>
                  <a:pt x="106" y="270"/>
                  <a:pt x="105" y="274"/>
                  <a:pt x="103" y="272"/>
                </a:cubicBezTo>
                <a:cubicBezTo>
                  <a:pt x="105" y="271"/>
                  <a:pt x="105" y="268"/>
                  <a:pt x="107" y="267"/>
                </a:cubicBezTo>
                <a:cubicBezTo>
                  <a:pt x="112" y="269"/>
                  <a:pt x="110" y="268"/>
                  <a:pt x="116" y="267"/>
                </a:cubicBezTo>
                <a:cubicBezTo>
                  <a:pt x="115" y="263"/>
                  <a:pt x="109" y="265"/>
                  <a:pt x="107" y="261"/>
                </a:cubicBezTo>
                <a:cubicBezTo>
                  <a:pt x="101" y="262"/>
                  <a:pt x="100" y="264"/>
                  <a:pt x="95" y="264"/>
                </a:cubicBezTo>
                <a:cubicBezTo>
                  <a:pt x="97" y="258"/>
                  <a:pt x="105" y="261"/>
                  <a:pt x="103" y="255"/>
                </a:cubicBezTo>
                <a:cubicBezTo>
                  <a:pt x="107" y="256"/>
                  <a:pt x="114" y="253"/>
                  <a:pt x="115" y="248"/>
                </a:cubicBezTo>
                <a:cubicBezTo>
                  <a:pt x="119" y="248"/>
                  <a:pt x="123" y="247"/>
                  <a:pt x="124" y="242"/>
                </a:cubicBezTo>
                <a:cubicBezTo>
                  <a:pt x="125" y="245"/>
                  <a:pt x="130" y="242"/>
                  <a:pt x="129" y="239"/>
                </a:cubicBezTo>
                <a:cubicBezTo>
                  <a:pt x="129" y="237"/>
                  <a:pt x="124" y="240"/>
                  <a:pt x="123" y="242"/>
                </a:cubicBezTo>
                <a:cubicBezTo>
                  <a:pt x="123" y="238"/>
                  <a:pt x="129" y="233"/>
                  <a:pt x="132" y="233"/>
                </a:cubicBezTo>
                <a:cubicBezTo>
                  <a:pt x="130" y="229"/>
                  <a:pt x="121" y="233"/>
                  <a:pt x="118" y="235"/>
                </a:cubicBezTo>
                <a:cubicBezTo>
                  <a:pt x="117" y="239"/>
                  <a:pt x="119" y="241"/>
                  <a:pt x="121" y="243"/>
                </a:cubicBezTo>
                <a:cubicBezTo>
                  <a:pt x="120" y="244"/>
                  <a:pt x="117" y="245"/>
                  <a:pt x="118" y="242"/>
                </a:cubicBezTo>
                <a:cubicBezTo>
                  <a:pt x="116" y="242"/>
                  <a:pt x="113" y="242"/>
                  <a:pt x="112" y="244"/>
                </a:cubicBezTo>
                <a:cubicBezTo>
                  <a:pt x="111" y="244"/>
                  <a:pt x="112" y="242"/>
                  <a:pt x="110" y="242"/>
                </a:cubicBezTo>
                <a:cubicBezTo>
                  <a:pt x="105" y="243"/>
                  <a:pt x="100" y="245"/>
                  <a:pt x="98" y="250"/>
                </a:cubicBezTo>
                <a:cubicBezTo>
                  <a:pt x="86" y="248"/>
                  <a:pt x="80" y="259"/>
                  <a:pt x="69" y="260"/>
                </a:cubicBezTo>
                <a:cubicBezTo>
                  <a:pt x="70" y="257"/>
                  <a:pt x="73" y="256"/>
                  <a:pt x="75" y="253"/>
                </a:cubicBezTo>
                <a:cubicBezTo>
                  <a:pt x="72" y="250"/>
                  <a:pt x="59" y="253"/>
                  <a:pt x="57" y="259"/>
                </a:cubicBezTo>
                <a:cubicBezTo>
                  <a:pt x="55" y="259"/>
                  <a:pt x="52" y="259"/>
                  <a:pt x="50" y="259"/>
                </a:cubicBezTo>
                <a:cubicBezTo>
                  <a:pt x="55" y="254"/>
                  <a:pt x="61" y="251"/>
                  <a:pt x="67" y="248"/>
                </a:cubicBezTo>
                <a:cubicBezTo>
                  <a:pt x="67" y="246"/>
                  <a:pt x="63" y="251"/>
                  <a:pt x="64" y="246"/>
                </a:cubicBezTo>
                <a:cubicBezTo>
                  <a:pt x="77" y="243"/>
                  <a:pt x="86" y="236"/>
                  <a:pt x="100" y="231"/>
                </a:cubicBezTo>
                <a:cubicBezTo>
                  <a:pt x="104" y="226"/>
                  <a:pt x="110" y="218"/>
                  <a:pt x="116" y="218"/>
                </a:cubicBezTo>
                <a:cubicBezTo>
                  <a:pt x="119" y="218"/>
                  <a:pt x="115" y="213"/>
                  <a:pt x="118" y="214"/>
                </a:cubicBezTo>
                <a:cubicBezTo>
                  <a:pt x="122" y="214"/>
                  <a:pt x="115" y="218"/>
                  <a:pt x="116" y="222"/>
                </a:cubicBezTo>
                <a:cubicBezTo>
                  <a:pt x="112" y="220"/>
                  <a:pt x="111" y="228"/>
                  <a:pt x="105" y="226"/>
                </a:cubicBezTo>
                <a:cubicBezTo>
                  <a:pt x="105" y="227"/>
                  <a:pt x="105" y="229"/>
                  <a:pt x="105" y="230"/>
                </a:cubicBezTo>
                <a:cubicBezTo>
                  <a:pt x="110" y="230"/>
                  <a:pt x="112" y="226"/>
                  <a:pt x="114" y="224"/>
                </a:cubicBezTo>
                <a:cubicBezTo>
                  <a:pt x="117" y="226"/>
                  <a:pt x="124" y="225"/>
                  <a:pt x="125" y="221"/>
                </a:cubicBezTo>
                <a:cubicBezTo>
                  <a:pt x="149" y="213"/>
                  <a:pt x="174" y="206"/>
                  <a:pt x="197" y="194"/>
                </a:cubicBezTo>
                <a:cubicBezTo>
                  <a:pt x="198" y="195"/>
                  <a:pt x="202" y="194"/>
                  <a:pt x="201" y="191"/>
                </a:cubicBezTo>
                <a:cubicBezTo>
                  <a:pt x="206" y="193"/>
                  <a:pt x="208" y="189"/>
                  <a:pt x="208" y="184"/>
                </a:cubicBezTo>
                <a:cubicBezTo>
                  <a:pt x="212" y="183"/>
                  <a:pt x="216" y="182"/>
                  <a:pt x="215" y="176"/>
                </a:cubicBezTo>
                <a:cubicBezTo>
                  <a:pt x="218" y="178"/>
                  <a:pt x="217" y="177"/>
                  <a:pt x="217" y="173"/>
                </a:cubicBezTo>
                <a:cubicBezTo>
                  <a:pt x="218" y="172"/>
                  <a:pt x="220" y="172"/>
                  <a:pt x="222" y="173"/>
                </a:cubicBezTo>
                <a:cubicBezTo>
                  <a:pt x="224" y="172"/>
                  <a:pt x="223" y="167"/>
                  <a:pt x="225" y="166"/>
                </a:cubicBezTo>
                <a:cubicBezTo>
                  <a:pt x="229" y="167"/>
                  <a:pt x="224" y="168"/>
                  <a:pt x="225" y="169"/>
                </a:cubicBezTo>
                <a:cubicBezTo>
                  <a:pt x="225" y="171"/>
                  <a:pt x="227" y="167"/>
                  <a:pt x="229" y="169"/>
                </a:cubicBezTo>
                <a:cubicBezTo>
                  <a:pt x="231" y="165"/>
                  <a:pt x="229" y="163"/>
                  <a:pt x="233" y="161"/>
                </a:cubicBezTo>
                <a:cubicBezTo>
                  <a:pt x="229" y="163"/>
                  <a:pt x="221" y="163"/>
                  <a:pt x="220" y="170"/>
                </a:cubicBezTo>
                <a:cubicBezTo>
                  <a:pt x="217" y="171"/>
                  <a:pt x="217" y="165"/>
                  <a:pt x="215" y="169"/>
                </a:cubicBezTo>
                <a:cubicBezTo>
                  <a:pt x="218" y="161"/>
                  <a:pt x="234" y="159"/>
                  <a:pt x="239" y="152"/>
                </a:cubicBezTo>
                <a:cubicBezTo>
                  <a:pt x="246" y="152"/>
                  <a:pt x="251" y="150"/>
                  <a:pt x="255" y="146"/>
                </a:cubicBezTo>
                <a:cubicBezTo>
                  <a:pt x="243" y="147"/>
                  <a:pt x="233" y="155"/>
                  <a:pt x="221" y="161"/>
                </a:cubicBezTo>
                <a:cubicBezTo>
                  <a:pt x="194" y="174"/>
                  <a:pt x="163" y="183"/>
                  <a:pt x="139" y="198"/>
                </a:cubicBezTo>
                <a:cubicBezTo>
                  <a:pt x="139" y="201"/>
                  <a:pt x="138" y="203"/>
                  <a:pt x="136" y="205"/>
                </a:cubicBezTo>
                <a:cubicBezTo>
                  <a:pt x="129" y="204"/>
                  <a:pt x="129" y="210"/>
                  <a:pt x="123" y="211"/>
                </a:cubicBezTo>
                <a:cubicBezTo>
                  <a:pt x="124" y="205"/>
                  <a:pt x="131" y="205"/>
                  <a:pt x="131" y="198"/>
                </a:cubicBezTo>
                <a:cubicBezTo>
                  <a:pt x="122" y="200"/>
                  <a:pt x="115" y="207"/>
                  <a:pt x="105" y="206"/>
                </a:cubicBezTo>
                <a:cubicBezTo>
                  <a:pt x="108" y="203"/>
                  <a:pt x="111" y="200"/>
                  <a:pt x="112" y="195"/>
                </a:cubicBezTo>
                <a:cubicBezTo>
                  <a:pt x="115" y="197"/>
                  <a:pt x="118" y="191"/>
                  <a:pt x="122" y="188"/>
                </a:cubicBezTo>
                <a:cubicBezTo>
                  <a:pt x="123" y="188"/>
                  <a:pt x="124" y="189"/>
                  <a:pt x="124" y="192"/>
                </a:cubicBezTo>
                <a:cubicBezTo>
                  <a:pt x="126" y="191"/>
                  <a:pt x="132" y="189"/>
                  <a:pt x="130" y="188"/>
                </a:cubicBezTo>
                <a:cubicBezTo>
                  <a:pt x="132" y="186"/>
                  <a:pt x="132" y="190"/>
                  <a:pt x="135" y="188"/>
                </a:cubicBezTo>
                <a:cubicBezTo>
                  <a:pt x="141" y="177"/>
                  <a:pt x="160" y="176"/>
                  <a:pt x="165" y="168"/>
                </a:cubicBezTo>
                <a:cubicBezTo>
                  <a:pt x="168" y="168"/>
                  <a:pt x="173" y="169"/>
                  <a:pt x="175" y="164"/>
                </a:cubicBezTo>
                <a:cubicBezTo>
                  <a:pt x="174" y="163"/>
                  <a:pt x="172" y="163"/>
                  <a:pt x="173" y="161"/>
                </a:cubicBezTo>
                <a:cubicBezTo>
                  <a:pt x="176" y="158"/>
                  <a:pt x="176" y="165"/>
                  <a:pt x="177" y="159"/>
                </a:cubicBezTo>
                <a:cubicBezTo>
                  <a:pt x="180" y="159"/>
                  <a:pt x="177" y="161"/>
                  <a:pt x="177" y="163"/>
                </a:cubicBezTo>
                <a:cubicBezTo>
                  <a:pt x="181" y="162"/>
                  <a:pt x="182" y="159"/>
                  <a:pt x="185" y="158"/>
                </a:cubicBezTo>
                <a:cubicBezTo>
                  <a:pt x="186" y="155"/>
                  <a:pt x="182" y="157"/>
                  <a:pt x="183" y="154"/>
                </a:cubicBezTo>
                <a:cubicBezTo>
                  <a:pt x="189" y="151"/>
                  <a:pt x="192" y="146"/>
                  <a:pt x="199" y="144"/>
                </a:cubicBezTo>
                <a:cubicBezTo>
                  <a:pt x="199" y="147"/>
                  <a:pt x="196" y="146"/>
                  <a:pt x="196" y="148"/>
                </a:cubicBezTo>
                <a:cubicBezTo>
                  <a:pt x="196" y="150"/>
                  <a:pt x="199" y="145"/>
                  <a:pt x="201" y="149"/>
                </a:cubicBezTo>
                <a:cubicBezTo>
                  <a:pt x="202" y="146"/>
                  <a:pt x="207" y="147"/>
                  <a:pt x="206" y="142"/>
                </a:cubicBezTo>
                <a:cubicBezTo>
                  <a:pt x="223" y="138"/>
                  <a:pt x="231" y="125"/>
                  <a:pt x="246" y="119"/>
                </a:cubicBezTo>
                <a:cubicBezTo>
                  <a:pt x="245" y="116"/>
                  <a:pt x="245" y="114"/>
                  <a:pt x="243" y="114"/>
                </a:cubicBezTo>
                <a:cubicBezTo>
                  <a:pt x="240" y="120"/>
                  <a:pt x="230" y="119"/>
                  <a:pt x="227" y="126"/>
                </a:cubicBezTo>
                <a:cubicBezTo>
                  <a:pt x="223" y="126"/>
                  <a:pt x="223" y="126"/>
                  <a:pt x="218" y="126"/>
                </a:cubicBezTo>
                <a:cubicBezTo>
                  <a:pt x="218" y="124"/>
                  <a:pt x="221" y="125"/>
                  <a:pt x="221" y="122"/>
                </a:cubicBezTo>
                <a:cubicBezTo>
                  <a:pt x="222" y="121"/>
                  <a:pt x="222" y="122"/>
                  <a:pt x="224" y="122"/>
                </a:cubicBezTo>
                <a:cubicBezTo>
                  <a:pt x="231" y="114"/>
                  <a:pt x="246" y="113"/>
                  <a:pt x="252" y="103"/>
                </a:cubicBezTo>
                <a:cubicBezTo>
                  <a:pt x="264" y="103"/>
                  <a:pt x="269" y="95"/>
                  <a:pt x="278" y="89"/>
                </a:cubicBezTo>
                <a:cubicBezTo>
                  <a:pt x="291" y="81"/>
                  <a:pt x="309" y="76"/>
                  <a:pt x="321" y="70"/>
                </a:cubicBezTo>
                <a:cubicBezTo>
                  <a:pt x="322" y="69"/>
                  <a:pt x="326" y="71"/>
                  <a:pt x="324" y="67"/>
                </a:cubicBezTo>
                <a:cubicBezTo>
                  <a:pt x="344" y="61"/>
                  <a:pt x="361" y="45"/>
                  <a:pt x="381" y="36"/>
                </a:cubicBezTo>
                <a:cubicBezTo>
                  <a:pt x="382" y="39"/>
                  <a:pt x="380" y="39"/>
                  <a:pt x="380" y="41"/>
                </a:cubicBezTo>
                <a:cubicBezTo>
                  <a:pt x="372" y="38"/>
                  <a:pt x="374" y="48"/>
                  <a:pt x="366" y="48"/>
                </a:cubicBezTo>
                <a:cubicBezTo>
                  <a:pt x="363" y="57"/>
                  <a:pt x="354" y="60"/>
                  <a:pt x="346" y="64"/>
                </a:cubicBezTo>
                <a:cubicBezTo>
                  <a:pt x="346" y="65"/>
                  <a:pt x="346" y="65"/>
                  <a:pt x="346" y="66"/>
                </a:cubicBezTo>
                <a:cubicBezTo>
                  <a:pt x="347" y="67"/>
                  <a:pt x="349" y="67"/>
                  <a:pt x="350" y="67"/>
                </a:cubicBezTo>
                <a:cubicBezTo>
                  <a:pt x="349" y="62"/>
                  <a:pt x="357" y="63"/>
                  <a:pt x="360" y="59"/>
                </a:cubicBezTo>
                <a:cubicBezTo>
                  <a:pt x="363" y="61"/>
                  <a:pt x="358" y="62"/>
                  <a:pt x="358" y="64"/>
                </a:cubicBezTo>
                <a:cubicBezTo>
                  <a:pt x="368" y="64"/>
                  <a:pt x="373" y="56"/>
                  <a:pt x="384" y="54"/>
                </a:cubicBezTo>
                <a:cubicBezTo>
                  <a:pt x="384" y="57"/>
                  <a:pt x="387" y="57"/>
                  <a:pt x="388" y="58"/>
                </a:cubicBezTo>
                <a:cubicBezTo>
                  <a:pt x="387" y="60"/>
                  <a:pt x="383" y="58"/>
                  <a:pt x="383" y="60"/>
                </a:cubicBezTo>
                <a:cubicBezTo>
                  <a:pt x="383" y="62"/>
                  <a:pt x="388" y="60"/>
                  <a:pt x="390" y="61"/>
                </a:cubicBezTo>
                <a:cubicBezTo>
                  <a:pt x="391" y="60"/>
                  <a:pt x="393" y="59"/>
                  <a:pt x="393" y="56"/>
                </a:cubicBezTo>
                <a:cubicBezTo>
                  <a:pt x="397" y="56"/>
                  <a:pt x="400" y="57"/>
                  <a:pt x="402" y="58"/>
                </a:cubicBezTo>
                <a:cubicBezTo>
                  <a:pt x="403" y="57"/>
                  <a:pt x="407" y="54"/>
                  <a:pt x="404" y="53"/>
                </a:cubicBezTo>
                <a:close/>
                <a:moveTo>
                  <a:pt x="508" y="233"/>
                </a:moveTo>
                <a:cubicBezTo>
                  <a:pt x="507" y="233"/>
                  <a:pt x="506" y="233"/>
                  <a:pt x="505" y="233"/>
                </a:cubicBezTo>
                <a:cubicBezTo>
                  <a:pt x="505" y="234"/>
                  <a:pt x="505" y="234"/>
                  <a:pt x="505" y="235"/>
                </a:cubicBezTo>
                <a:cubicBezTo>
                  <a:pt x="506" y="235"/>
                  <a:pt x="508" y="235"/>
                  <a:pt x="508" y="233"/>
                </a:cubicBezTo>
                <a:close/>
                <a:moveTo>
                  <a:pt x="496" y="242"/>
                </a:moveTo>
                <a:cubicBezTo>
                  <a:pt x="496" y="241"/>
                  <a:pt x="498" y="241"/>
                  <a:pt x="497" y="239"/>
                </a:cubicBezTo>
                <a:cubicBezTo>
                  <a:pt x="496" y="239"/>
                  <a:pt x="495" y="239"/>
                  <a:pt x="494" y="239"/>
                </a:cubicBezTo>
                <a:cubicBezTo>
                  <a:pt x="496" y="241"/>
                  <a:pt x="492" y="242"/>
                  <a:pt x="494" y="242"/>
                </a:cubicBezTo>
                <a:cubicBezTo>
                  <a:pt x="494" y="241"/>
                  <a:pt x="495" y="242"/>
                  <a:pt x="496" y="242"/>
                </a:cubicBezTo>
                <a:close/>
                <a:moveTo>
                  <a:pt x="113" y="295"/>
                </a:moveTo>
                <a:cubicBezTo>
                  <a:pt x="113" y="292"/>
                  <a:pt x="118" y="295"/>
                  <a:pt x="117" y="291"/>
                </a:cubicBezTo>
                <a:cubicBezTo>
                  <a:pt x="114" y="293"/>
                  <a:pt x="111" y="292"/>
                  <a:pt x="113" y="295"/>
                </a:cubicBezTo>
                <a:close/>
                <a:moveTo>
                  <a:pt x="107" y="258"/>
                </a:moveTo>
                <a:cubicBezTo>
                  <a:pt x="110" y="258"/>
                  <a:pt x="110" y="255"/>
                  <a:pt x="114" y="256"/>
                </a:cubicBezTo>
                <a:cubicBezTo>
                  <a:pt x="114" y="255"/>
                  <a:pt x="115" y="254"/>
                  <a:pt x="115" y="253"/>
                </a:cubicBezTo>
                <a:cubicBezTo>
                  <a:pt x="112" y="254"/>
                  <a:pt x="109" y="255"/>
                  <a:pt x="107" y="258"/>
                </a:cubicBezTo>
                <a:close/>
                <a:moveTo>
                  <a:pt x="398" y="83"/>
                </a:moveTo>
                <a:cubicBezTo>
                  <a:pt x="400" y="83"/>
                  <a:pt x="399" y="85"/>
                  <a:pt x="400" y="86"/>
                </a:cubicBezTo>
                <a:cubicBezTo>
                  <a:pt x="405" y="86"/>
                  <a:pt x="407" y="83"/>
                  <a:pt x="408" y="79"/>
                </a:cubicBezTo>
                <a:cubicBezTo>
                  <a:pt x="403" y="79"/>
                  <a:pt x="401" y="81"/>
                  <a:pt x="398" y="83"/>
                </a:cubicBezTo>
                <a:close/>
                <a:moveTo>
                  <a:pt x="439" y="86"/>
                </a:moveTo>
                <a:cubicBezTo>
                  <a:pt x="440" y="86"/>
                  <a:pt x="442" y="86"/>
                  <a:pt x="442" y="87"/>
                </a:cubicBezTo>
                <a:cubicBezTo>
                  <a:pt x="443" y="85"/>
                  <a:pt x="445" y="84"/>
                  <a:pt x="446" y="82"/>
                </a:cubicBezTo>
                <a:cubicBezTo>
                  <a:pt x="443" y="83"/>
                  <a:pt x="438" y="82"/>
                  <a:pt x="439" y="86"/>
                </a:cubicBezTo>
                <a:close/>
                <a:moveTo>
                  <a:pt x="469" y="92"/>
                </a:moveTo>
                <a:cubicBezTo>
                  <a:pt x="478" y="93"/>
                  <a:pt x="487" y="90"/>
                  <a:pt x="495" y="88"/>
                </a:cubicBezTo>
                <a:cubicBezTo>
                  <a:pt x="494" y="85"/>
                  <a:pt x="495" y="85"/>
                  <a:pt x="496" y="82"/>
                </a:cubicBezTo>
                <a:cubicBezTo>
                  <a:pt x="489" y="86"/>
                  <a:pt x="476" y="85"/>
                  <a:pt x="469" y="92"/>
                </a:cubicBezTo>
                <a:close/>
                <a:moveTo>
                  <a:pt x="349" y="104"/>
                </a:moveTo>
                <a:cubicBezTo>
                  <a:pt x="349" y="107"/>
                  <a:pt x="344" y="109"/>
                  <a:pt x="348" y="110"/>
                </a:cubicBezTo>
                <a:cubicBezTo>
                  <a:pt x="348" y="106"/>
                  <a:pt x="355" y="109"/>
                  <a:pt x="355" y="105"/>
                </a:cubicBezTo>
                <a:cubicBezTo>
                  <a:pt x="354" y="104"/>
                  <a:pt x="352" y="104"/>
                  <a:pt x="349" y="104"/>
                </a:cubicBezTo>
                <a:close/>
                <a:moveTo>
                  <a:pt x="374" y="96"/>
                </a:moveTo>
                <a:cubicBezTo>
                  <a:pt x="374" y="97"/>
                  <a:pt x="375" y="98"/>
                  <a:pt x="376" y="98"/>
                </a:cubicBezTo>
                <a:cubicBezTo>
                  <a:pt x="378" y="97"/>
                  <a:pt x="379" y="94"/>
                  <a:pt x="380" y="93"/>
                </a:cubicBezTo>
                <a:cubicBezTo>
                  <a:pt x="385" y="94"/>
                  <a:pt x="392" y="90"/>
                  <a:pt x="394" y="86"/>
                </a:cubicBezTo>
                <a:cubicBezTo>
                  <a:pt x="380" y="89"/>
                  <a:pt x="370" y="98"/>
                  <a:pt x="356" y="101"/>
                </a:cubicBezTo>
                <a:cubicBezTo>
                  <a:pt x="357" y="104"/>
                  <a:pt x="353" y="103"/>
                  <a:pt x="355" y="105"/>
                </a:cubicBezTo>
                <a:cubicBezTo>
                  <a:pt x="363" y="103"/>
                  <a:pt x="369" y="100"/>
                  <a:pt x="374" y="96"/>
                </a:cubicBezTo>
                <a:close/>
                <a:moveTo>
                  <a:pt x="435" y="105"/>
                </a:moveTo>
                <a:cubicBezTo>
                  <a:pt x="439" y="105"/>
                  <a:pt x="443" y="104"/>
                  <a:pt x="445" y="101"/>
                </a:cubicBezTo>
                <a:cubicBezTo>
                  <a:pt x="445" y="101"/>
                  <a:pt x="444" y="101"/>
                  <a:pt x="444" y="100"/>
                </a:cubicBezTo>
                <a:cubicBezTo>
                  <a:pt x="444" y="100"/>
                  <a:pt x="443" y="100"/>
                  <a:pt x="442" y="100"/>
                </a:cubicBezTo>
                <a:cubicBezTo>
                  <a:pt x="443" y="105"/>
                  <a:pt x="435" y="102"/>
                  <a:pt x="435" y="105"/>
                </a:cubicBezTo>
                <a:close/>
                <a:moveTo>
                  <a:pt x="258" y="110"/>
                </a:moveTo>
                <a:cubicBezTo>
                  <a:pt x="261" y="110"/>
                  <a:pt x="263" y="110"/>
                  <a:pt x="263" y="107"/>
                </a:cubicBezTo>
                <a:cubicBezTo>
                  <a:pt x="261" y="108"/>
                  <a:pt x="258" y="107"/>
                  <a:pt x="258" y="110"/>
                </a:cubicBezTo>
                <a:close/>
                <a:moveTo>
                  <a:pt x="320" y="120"/>
                </a:moveTo>
                <a:cubicBezTo>
                  <a:pt x="327" y="118"/>
                  <a:pt x="337" y="115"/>
                  <a:pt x="343" y="110"/>
                </a:cubicBezTo>
                <a:cubicBezTo>
                  <a:pt x="334" y="112"/>
                  <a:pt x="325" y="114"/>
                  <a:pt x="320" y="120"/>
                </a:cubicBezTo>
                <a:close/>
                <a:moveTo>
                  <a:pt x="404" y="119"/>
                </a:moveTo>
                <a:cubicBezTo>
                  <a:pt x="408" y="118"/>
                  <a:pt x="411" y="117"/>
                  <a:pt x="413" y="114"/>
                </a:cubicBezTo>
                <a:cubicBezTo>
                  <a:pt x="410" y="112"/>
                  <a:pt x="405" y="115"/>
                  <a:pt x="404" y="119"/>
                </a:cubicBezTo>
                <a:close/>
                <a:moveTo>
                  <a:pt x="302" y="126"/>
                </a:moveTo>
                <a:cubicBezTo>
                  <a:pt x="306" y="125"/>
                  <a:pt x="313" y="124"/>
                  <a:pt x="317" y="121"/>
                </a:cubicBezTo>
                <a:cubicBezTo>
                  <a:pt x="312" y="120"/>
                  <a:pt x="302" y="123"/>
                  <a:pt x="302" y="126"/>
                </a:cubicBezTo>
                <a:close/>
                <a:moveTo>
                  <a:pt x="380" y="128"/>
                </a:moveTo>
                <a:cubicBezTo>
                  <a:pt x="386" y="129"/>
                  <a:pt x="393" y="126"/>
                  <a:pt x="397" y="122"/>
                </a:cubicBezTo>
                <a:cubicBezTo>
                  <a:pt x="391" y="122"/>
                  <a:pt x="382" y="123"/>
                  <a:pt x="380" y="128"/>
                </a:cubicBezTo>
                <a:close/>
                <a:moveTo>
                  <a:pt x="295" y="129"/>
                </a:moveTo>
                <a:cubicBezTo>
                  <a:pt x="297" y="129"/>
                  <a:pt x="297" y="128"/>
                  <a:pt x="300" y="128"/>
                </a:cubicBezTo>
                <a:cubicBezTo>
                  <a:pt x="300" y="127"/>
                  <a:pt x="301" y="126"/>
                  <a:pt x="299" y="125"/>
                </a:cubicBezTo>
                <a:cubicBezTo>
                  <a:pt x="298" y="127"/>
                  <a:pt x="295" y="127"/>
                  <a:pt x="295" y="129"/>
                </a:cubicBezTo>
                <a:close/>
                <a:moveTo>
                  <a:pt x="504" y="131"/>
                </a:moveTo>
                <a:cubicBezTo>
                  <a:pt x="507" y="129"/>
                  <a:pt x="513" y="128"/>
                  <a:pt x="516" y="125"/>
                </a:cubicBezTo>
                <a:cubicBezTo>
                  <a:pt x="509" y="126"/>
                  <a:pt x="502" y="125"/>
                  <a:pt x="504" y="131"/>
                </a:cubicBezTo>
                <a:close/>
                <a:moveTo>
                  <a:pt x="275" y="139"/>
                </a:moveTo>
                <a:cubicBezTo>
                  <a:pt x="280" y="134"/>
                  <a:pt x="291" y="135"/>
                  <a:pt x="294" y="129"/>
                </a:cubicBezTo>
                <a:cubicBezTo>
                  <a:pt x="288" y="132"/>
                  <a:pt x="276" y="134"/>
                  <a:pt x="275" y="139"/>
                </a:cubicBezTo>
                <a:close/>
                <a:moveTo>
                  <a:pt x="328" y="150"/>
                </a:moveTo>
                <a:cubicBezTo>
                  <a:pt x="342" y="148"/>
                  <a:pt x="363" y="138"/>
                  <a:pt x="377" y="130"/>
                </a:cubicBezTo>
                <a:cubicBezTo>
                  <a:pt x="360" y="134"/>
                  <a:pt x="341" y="140"/>
                  <a:pt x="328" y="150"/>
                </a:cubicBezTo>
                <a:close/>
                <a:moveTo>
                  <a:pt x="260" y="146"/>
                </a:moveTo>
                <a:cubicBezTo>
                  <a:pt x="263" y="143"/>
                  <a:pt x="270" y="144"/>
                  <a:pt x="273" y="139"/>
                </a:cubicBezTo>
                <a:cubicBezTo>
                  <a:pt x="268" y="141"/>
                  <a:pt x="261" y="140"/>
                  <a:pt x="260" y="146"/>
                </a:cubicBezTo>
                <a:close/>
                <a:moveTo>
                  <a:pt x="312" y="159"/>
                </a:moveTo>
                <a:cubicBezTo>
                  <a:pt x="318" y="157"/>
                  <a:pt x="325" y="156"/>
                  <a:pt x="328" y="151"/>
                </a:cubicBezTo>
                <a:cubicBezTo>
                  <a:pt x="324" y="148"/>
                  <a:pt x="314" y="154"/>
                  <a:pt x="312" y="159"/>
                </a:cubicBezTo>
                <a:close/>
                <a:moveTo>
                  <a:pt x="187" y="156"/>
                </a:moveTo>
                <a:cubicBezTo>
                  <a:pt x="190" y="156"/>
                  <a:pt x="192" y="156"/>
                  <a:pt x="192" y="152"/>
                </a:cubicBezTo>
                <a:cubicBezTo>
                  <a:pt x="189" y="152"/>
                  <a:pt x="187" y="153"/>
                  <a:pt x="187" y="156"/>
                </a:cubicBezTo>
                <a:close/>
                <a:moveTo>
                  <a:pt x="297" y="167"/>
                </a:moveTo>
                <a:cubicBezTo>
                  <a:pt x="302" y="164"/>
                  <a:pt x="308" y="163"/>
                  <a:pt x="311" y="158"/>
                </a:cubicBezTo>
                <a:cubicBezTo>
                  <a:pt x="306" y="161"/>
                  <a:pt x="299" y="161"/>
                  <a:pt x="297" y="167"/>
                </a:cubicBezTo>
                <a:close/>
                <a:moveTo>
                  <a:pt x="499" y="160"/>
                </a:moveTo>
                <a:cubicBezTo>
                  <a:pt x="500" y="160"/>
                  <a:pt x="500" y="161"/>
                  <a:pt x="499" y="162"/>
                </a:cubicBezTo>
                <a:cubicBezTo>
                  <a:pt x="503" y="162"/>
                  <a:pt x="507" y="161"/>
                  <a:pt x="508" y="158"/>
                </a:cubicBezTo>
                <a:cubicBezTo>
                  <a:pt x="504" y="158"/>
                  <a:pt x="501" y="158"/>
                  <a:pt x="499" y="160"/>
                </a:cubicBezTo>
                <a:close/>
                <a:moveTo>
                  <a:pt x="477" y="163"/>
                </a:moveTo>
                <a:cubicBezTo>
                  <a:pt x="480" y="163"/>
                  <a:pt x="483" y="163"/>
                  <a:pt x="483" y="161"/>
                </a:cubicBezTo>
                <a:cubicBezTo>
                  <a:pt x="480" y="161"/>
                  <a:pt x="478" y="161"/>
                  <a:pt x="477" y="163"/>
                </a:cubicBezTo>
                <a:close/>
                <a:moveTo>
                  <a:pt x="252" y="203"/>
                </a:moveTo>
                <a:cubicBezTo>
                  <a:pt x="255" y="200"/>
                  <a:pt x="262" y="200"/>
                  <a:pt x="264" y="196"/>
                </a:cubicBezTo>
                <a:cubicBezTo>
                  <a:pt x="260" y="198"/>
                  <a:pt x="250" y="199"/>
                  <a:pt x="252" y="203"/>
                </a:cubicBezTo>
                <a:close/>
                <a:moveTo>
                  <a:pt x="212" y="222"/>
                </a:moveTo>
                <a:cubicBezTo>
                  <a:pt x="225" y="216"/>
                  <a:pt x="238" y="210"/>
                  <a:pt x="249" y="203"/>
                </a:cubicBezTo>
                <a:cubicBezTo>
                  <a:pt x="235" y="207"/>
                  <a:pt x="218" y="213"/>
                  <a:pt x="212" y="222"/>
                </a:cubicBezTo>
                <a:close/>
                <a:moveTo>
                  <a:pt x="147" y="223"/>
                </a:moveTo>
                <a:cubicBezTo>
                  <a:pt x="150" y="222"/>
                  <a:pt x="155" y="223"/>
                  <a:pt x="155" y="218"/>
                </a:cubicBezTo>
                <a:cubicBezTo>
                  <a:pt x="152" y="220"/>
                  <a:pt x="149" y="221"/>
                  <a:pt x="147" y="223"/>
                </a:cubicBezTo>
                <a:close/>
                <a:moveTo>
                  <a:pt x="202" y="227"/>
                </a:moveTo>
                <a:cubicBezTo>
                  <a:pt x="205" y="227"/>
                  <a:pt x="206" y="225"/>
                  <a:pt x="207" y="223"/>
                </a:cubicBezTo>
                <a:cubicBezTo>
                  <a:pt x="204" y="223"/>
                  <a:pt x="204" y="225"/>
                  <a:pt x="202" y="227"/>
                </a:cubicBezTo>
                <a:close/>
                <a:moveTo>
                  <a:pt x="486" y="230"/>
                </a:moveTo>
                <a:cubicBezTo>
                  <a:pt x="488" y="231"/>
                  <a:pt x="484" y="231"/>
                  <a:pt x="487" y="233"/>
                </a:cubicBezTo>
                <a:cubicBezTo>
                  <a:pt x="492" y="234"/>
                  <a:pt x="492" y="228"/>
                  <a:pt x="496" y="231"/>
                </a:cubicBezTo>
                <a:cubicBezTo>
                  <a:pt x="495" y="228"/>
                  <a:pt x="499" y="229"/>
                  <a:pt x="499" y="227"/>
                </a:cubicBezTo>
                <a:cubicBezTo>
                  <a:pt x="495" y="225"/>
                  <a:pt x="489" y="228"/>
                  <a:pt x="486" y="230"/>
                </a:cubicBezTo>
                <a:close/>
                <a:moveTo>
                  <a:pt x="136" y="242"/>
                </a:moveTo>
                <a:cubicBezTo>
                  <a:pt x="139" y="242"/>
                  <a:pt x="140" y="241"/>
                  <a:pt x="140" y="239"/>
                </a:cubicBezTo>
                <a:cubicBezTo>
                  <a:pt x="138" y="239"/>
                  <a:pt x="136" y="239"/>
                  <a:pt x="136" y="242"/>
                </a:cubicBezTo>
                <a:close/>
                <a:moveTo>
                  <a:pt x="147" y="267"/>
                </a:moveTo>
                <a:cubicBezTo>
                  <a:pt x="148" y="268"/>
                  <a:pt x="152" y="266"/>
                  <a:pt x="154" y="266"/>
                </a:cubicBezTo>
                <a:cubicBezTo>
                  <a:pt x="155" y="262"/>
                  <a:pt x="160" y="258"/>
                  <a:pt x="165" y="260"/>
                </a:cubicBezTo>
                <a:cubicBezTo>
                  <a:pt x="168" y="250"/>
                  <a:pt x="181" y="250"/>
                  <a:pt x="184" y="242"/>
                </a:cubicBezTo>
                <a:cubicBezTo>
                  <a:pt x="169" y="244"/>
                  <a:pt x="156" y="258"/>
                  <a:pt x="147" y="267"/>
                </a:cubicBezTo>
                <a:close/>
                <a:moveTo>
                  <a:pt x="121" y="251"/>
                </a:moveTo>
                <a:cubicBezTo>
                  <a:pt x="125" y="250"/>
                  <a:pt x="130" y="246"/>
                  <a:pt x="129" y="243"/>
                </a:cubicBezTo>
                <a:cubicBezTo>
                  <a:pt x="127" y="246"/>
                  <a:pt x="122" y="247"/>
                  <a:pt x="121" y="251"/>
                </a:cubicBezTo>
                <a:close/>
                <a:moveTo>
                  <a:pt x="497" y="261"/>
                </a:moveTo>
                <a:cubicBezTo>
                  <a:pt x="501" y="261"/>
                  <a:pt x="505" y="261"/>
                  <a:pt x="507" y="258"/>
                </a:cubicBezTo>
                <a:cubicBezTo>
                  <a:pt x="503" y="258"/>
                  <a:pt x="505" y="256"/>
                  <a:pt x="504" y="254"/>
                </a:cubicBezTo>
                <a:cubicBezTo>
                  <a:pt x="501" y="256"/>
                  <a:pt x="498" y="257"/>
                  <a:pt x="497" y="261"/>
                </a:cubicBezTo>
                <a:close/>
                <a:moveTo>
                  <a:pt x="129" y="260"/>
                </a:moveTo>
                <a:cubicBezTo>
                  <a:pt x="133" y="260"/>
                  <a:pt x="135" y="258"/>
                  <a:pt x="136" y="256"/>
                </a:cubicBezTo>
                <a:cubicBezTo>
                  <a:pt x="133" y="257"/>
                  <a:pt x="130" y="257"/>
                  <a:pt x="129" y="260"/>
                </a:cubicBezTo>
                <a:close/>
                <a:moveTo>
                  <a:pt x="126" y="264"/>
                </a:moveTo>
                <a:cubicBezTo>
                  <a:pt x="126" y="262"/>
                  <a:pt x="131" y="261"/>
                  <a:pt x="128" y="259"/>
                </a:cubicBezTo>
                <a:cubicBezTo>
                  <a:pt x="128" y="261"/>
                  <a:pt x="123" y="262"/>
                  <a:pt x="126" y="264"/>
                </a:cubicBezTo>
                <a:close/>
                <a:moveTo>
                  <a:pt x="118" y="263"/>
                </a:moveTo>
                <a:cubicBezTo>
                  <a:pt x="118" y="264"/>
                  <a:pt x="118" y="266"/>
                  <a:pt x="117" y="266"/>
                </a:cubicBezTo>
                <a:cubicBezTo>
                  <a:pt x="120" y="267"/>
                  <a:pt x="120" y="264"/>
                  <a:pt x="124" y="265"/>
                </a:cubicBezTo>
                <a:cubicBezTo>
                  <a:pt x="123" y="261"/>
                  <a:pt x="121" y="263"/>
                  <a:pt x="118" y="263"/>
                </a:cubicBezTo>
                <a:close/>
                <a:moveTo>
                  <a:pt x="493" y="265"/>
                </a:moveTo>
                <a:cubicBezTo>
                  <a:pt x="493" y="266"/>
                  <a:pt x="493" y="267"/>
                  <a:pt x="493" y="268"/>
                </a:cubicBezTo>
                <a:cubicBezTo>
                  <a:pt x="498" y="268"/>
                  <a:pt x="502" y="267"/>
                  <a:pt x="503" y="263"/>
                </a:cubicBezTo>
                <a:cubicBezTo>
                  <a:pt x="498" y="261"/>
                  <a:pt x="497" y="268"/>
                  <a:pt x="493" y="265"/>
                </a:cubicBezTo>
                <a:close/>
                <a:moveTo>
                  <a:pt x="154" y="270"/>
                </a:moveTo>
                <a:cubicBezTo>
                  <a:pt x="155" y="268"/>
                  <a:pt x="159" y="270"/>
                  <a:pt x="158" y="267"/>
                </a:cubicBezTo>
                <a:cubicBezTo>
                  <a:pt x="156" y="267"/>
                  <a:pt x="152" y="269"/>
                  <a:pt x="154" y="270"/>
                </a:cubicBezTo>
                <a:close/>
                <a:moveTo>
                  <a:pt x="128" y="276"/>
                </a:moveTo>
                <a:cubicBezTo>
                  <a:pt x="129" y="276"/>
                  <a:pt x="129" y="276"/>
                  <a:pt x="130" y="276"/>
                </a:cubicBezTo>
                <a:cubicBezTo>
                  <a:pt x="130" y="274"/>
                  <a:pt x="130" y="273"/>
                  <a:pt x="129" y="272"/>
                </a:cubicBezTo>
                <a:cubicBezTo>
                  <a:pt x="128" y="274"/>
                  <a:pt x="127" y="274"/>
                  <a:pt x="128" y="276"/>
                </a:cubicBezTo>
                <a:close/>
                <a:moveTo>
                  <a:pt x="497" y="298"/>
                </a:moveTo>
                <a:cubicBezTo>
                  <a:pt x="497" y="296"/>
                  <a:pt x="495" y="292"/>
                  <a:pt x="494" y="295"/>
                </a:cubicBezTo>
                <a:cubicBezTo>
                  <a:pt x="497" y="295"/>
                  <a:pt x="494" y="300"/>
                  <a:pt x="497" y="298"/>
                </a:cubicBezTo>
                <a:close/>
                <a:moveTo>
                  <a:pt x="524" y="303"/>
                </a:moveTo>
                <a:cubicBezTo>
                  <a:pt x="530" y="301"/>
                  <a:pt x="536" y="299"/>
                  <a:pt x="539" y="295"/>
                </a:cubicBezTo>
                <a:cubicBezTo>
                  <a:pt x="533" y="297"/>
                  <a:pt x="528" y="299"/>
                  <a:pt x="524" y="303"/>
                </a:cubicBezTo>
                <a:close/>
                <a:moveTo>
                  <a:pt x="490" y="299"/>
                </a:moveTo>
                <a:cubicBezTo>
                  <a:pt x="491" y="299"/>
                  <a:pt x="492" y="299"/>
                  <a:pt x="493" y="299"/>
                </a:cubicBezTo>
                <a:cubicBezTo>
                  <a:pt x="493" y="297"/>
                  <a:pt x="493" y="297"/>
                  <a:pt x="491" y="296"/>
                </a:cubicBezTo>
                <a:cubicBezTo>
                  <a:pt x="491" y="298"/>
                  <a:pt x="491" y="298"/>
                  <a:pt x="490" y="299"/>
                </a:cubicBezTo>
                <a:close/>
                <a:moveTo>
                  <a:pt x="124" y="313"/>
                </a:moveTo>
                <a:cubicBezTo>
                  <a:pt x="124" y="309"/>
                  <a:pt x="127" y="308"/>
                  <a:pt x="128" y="305"/>
                </a:cubicBezTo>
                <a:cubicBezTo>
                  <a:pt x="123" y="305"/>
                  <a:pt x="122" y="309"/>
                  <a:pt x="118" y="311"/>
                </a:cubicBezTo>
                <a:cubicBezTo>
                  <a:pt x="118" y="309"/>
                  <a:pt x="119" y="308"/>
                  <a:pt x="120" y="307"/>
                </a:cubicBezTo>
                <a:cubicBezTo>
                  <a:pt x="112" y="306"/>
                  <a:pt x="109" y="310"/>
                  <a:pt x="104" y="313"/>
                </a:cubicBezTo>
                <a:cubicBezTo>
                  <a:pt x="105" y="316"/>
                  <a:pt x="97" y="318"/>
                  <a:pt x="102" y="323"/>
                </a:cubicBezTo>
                <a:cubicBezTo>
                  <a:pt x="105" y="323"/>
                  <a:pt x="108" y="322"/>
                  <a:pt x="108" y="319"/>
                </a:cubicBezTo>
                <a:cubicBezTo>
                  <a:pt x="106" y="318"/>
                  <a:pt x="104" y="321"/>
                  <a:pt x="104" y="319"/>
                </a:cubicBezTo>
                <a:cubicBezTo>
                  <a:pt x="106" y="318"/>
                  <a:pt x="107" y="315"/>
                  <a:pt x="110" y="314"/>
                </a:cubicBezTo>
                <a:cubicBezTo>
                  <a:pt x="113" y="319"/>
                  <a:pt x="119" y="312"/>
                  <a:pt x="124" y="313"/>
                </a:cubicBezTo>
                <a:close/>
                <a:moveTo>
                  <a:pt x="114" y="318"/>
                </a:moveTo>
                <a:cubicBezTo>
                  <a:pt x="113" y="316"/>
                  <a:pt x="119" y="319"/>
                  <a:pt x="118" y="316"/>
                </a:cubicBezTo>
                <a:cubicBezTo>
                  <a:pt x="116" y="316"/>
                  <a:pt x="111" y="317"/>
                  <a:pt x="114" y="318"/>
                </a:cubicBezTo>
                <a:close/>
                <a:moveTo>
                  <a:pt x="516" y="315"/>
                </a:moveTo>
                <a:cubicBezTo>
                  <a:pt x="517" y="319"/>
                  <a:pt x="514" y="318"/>
                  <a:pt x="514" y="321"/>
                </a:cubicBezTo>
                <a:cubicBezTo>
                  <a:pt x="519" y="323"/>
                  <a:pt x="520" y="317"/>
                  <a:pt x="525" y="316"/>
                </a:cubicBezTo>
                <a:cubicBezTo>
                  <a:pt x="525" y="316"/>
                  <a:pt x="525" y="315"/>
                  <a:pt x="525" y="314"/>
                </a:cubicBezTo>
                <a:cubicBezTo>
                  <a:pt x="524" y="314"/>
                  <a:pt x="524" y="314"/>
                  <a:pt x="523" y="314"/>
                </a:cubicBezTo>
                <a:cubicBezTo>
                  <a:pt x="522" y="317"/>
                  <a:pt x="521" y="315"/>
                  <a:pt x="516" y="315"/>
                </a:cubicBezTo>
                <a:close/>
                <a:moveTo>
                  <a:pt x="537" y="327"/>
                </a:moveTo>
                <a:cubicBezTo>
                  <a:pt x="537" y="324"/>
                  <a:pt x="540" y="326"/>
                  <a:pt x="542" y="326"/>
                </a:cubicBezTo>
                <a:cubicBezTo>
                  <a:pt x="543" y="321"/>
                  <a:pt x="550" y="322"/>
                  <a:pt x="552" y="317"/>
                </a:cubicBezTo>
                <a:cubicBezTo>
                  <a:pt x="548" y="316"/>
                  <a:pt x="546" y="320"/>
                  <a:pt x="543" y="317"/>
                </a:cubicBezTo>
                <a:cubicBezTo>
                  <a:pt x="542" y="321"/>
                  <a:pt x="535" y="324"/>
                  <a:pt x="537" y="327"/>
                </a:cubicBezTo>
                <a:close/>
                <a:moveTo>
                  <a:pt x="496" y="324"/>
                </a:moveTo>
                <a:cubicBezTo>
                  <a:pt x="500" y="324"/>
                  <a:pt x="504" y="324"/>
                  <a:pt x="504" y="320"/>
                </a:cubicBezTo>
                <a:cubicBezTo>
                  <a:pt x="500" y="321"/>
                  <a:pt x="498" y="322"/>
                  <a:pt x="496" y="324"/>
                </a:cubicBezTo>
                <a:close/>
                <a:moveTo>
                  <a:pt x="513" y="330"/>
                </a:moveTo>
                <a:cubicBezTo>
                  <a:pt x="510" y="327"/>
                  <a:pt x="513" y="327"/>
                  <a:pt x="513" y="321"/>
                </a:cubicBezTo>
                <a:cubicBezTo>
                  <a:pt x="506" y="324"/>
                  <a:pt x="500" y="326"/>
                  <a:pt x="496" y="331"/>
                </a:cubicBezTo>
                <a:cubicBezTo>
                  <a:pt x="503" y="335"/>
                  <a:pt x="508" y="325"/>
                  <a:pt x="513" y="330"/>
                </a:cubicBezTo>
                <a:close/>
                <a:moveTo>
                  <a:pt x="94" y="334"/>
                </a:moveTo>
                <a:cubicBezTo>
                  <a:pt x="99" y="331"/>
                  <a:pt x="105" y="331"/>
                  <a:pt x="106" y="327"/>
                </a:cubicBezTo>
                <a:cubicBezTo>
                  <a:pt x="101" y="328"/>
                  <a:pt x="98" y="331"/>
                  <a:pt x="92" y="331"/>
                </a:cubicBezTo>
                <a:cubicBezTo>
                  <a:pt x="90" y="334"/>
                  <a:pt x="87" y="337"/>
                  <a:pt x="89" y="341"/>
                </a:cubicBezTo>
                <a:cubicBezTo>
                  <a:pt x="102" y="337"/>
                  <a:pt x="113" y="332"/>
                  <a:pt x="124" y="326"/>
                </a:cubicBezTo>
                <a:cubicBezTo>
                  <a:pt x="113" y="327"/>
                  <a:pt x="104" y="335"/>
                  <a:pt x="94" y="334"/>
                </a:cubicBezTo>
                <a:close/>
                <a:moveTo>
                  <a:pt x="483" y="336"/>
                </a:moveTo>
                <a:cubicBezTo>
                  <a:pt x="483" y="334"/>
                  <a:pt x="487" y="331"/>
                  <a:pt x="485" y="329"/>
                </a:cubicBezTo>
                <a:cubicBezTo>
                  <a:pt x="484" y="330"/>
                  <a:pt x="480" y="333"/>
                  <a:pt x="483" y="336"/>
                </a:cubicBezTo>
                <a:close/>
                <a:moveTo>
                  <a:pt x="135" y="355"/>
                </a:moveTo>
                <a:cubicBezTo>
                  <a:pt x="135" y="352"/>
                  <a:pt x="140" y="354"/>
                  <a:pt x="139" y="350"/>
                </a:cubicBezTo>
                <a:cubicBezTo>
                  <a:pt x="137" y="349"/>
                  <a:pt x="136" y="353"/>
                  <a:pt x="136" y="349"/>
                </a:cubicBezTo>
                <a:cubicBezTo>
                  <a:pt x="130" y="351"/>
                  <a:pt x="131" y="356"/>
                  <a:pt x="124" y="356"/>
                </a:cubicBezTo>
                <a:cubicBezTo>
                  <a:pt x="123" y="359"/>
                  <a:pt x="126" y="359"/>
                  <a:pt x="129" y="359"/>
                </a:cubicBezTo>
                <a:cubicBezTo>
                  <a:pt x="130" y="355"/>
                  <a:pt x="136" y="349"/>
                  <a:pt x="135" y="355"/>
                </a:cubicBezTo>
                <a:close/>
                <a:moveTo>
                  <a:pt x="115" y="363"/>
                </a:moveTo>
                <a:cubicBezTo>
                  <a:pt x="118" y="363"/>
                  <a:pt x="125" y="360"/>
                  <a:pt x="122" y="357"/>
                </a:cubicBezTo>
                <a:cubicBezTo>
                  <a:pt x="121" y="360"/>
                  <a:pt x="116" y="359"/>
                  <a:pt x="115" y="363"/>
                </a:cubicBezTo>
                <a:close/>
                <a:moveTo>
                  <a:pt x="105" y="372"/>
                </a:moveTo>
                <a:cubicBezTo>
                  <a:pt x="108" y="373"/>
                  <a:pt x="111" y="370"/>
                  <a:pt x="114" y="368"/>
                </a:cubicBezTo>
                <a:cubicBezTo>
                  <a:pt x="114" y="366"/>
                  <a:pt x="112" y="364"/>
                  <a:pt x="114" y="362"/>
                </a:cubicBezTo>
                <a:cubicBezTo>
                  <a:pt x="109" y="363"/>
                  <a:pt x="104" y="369"/>
                  <a:pt x="105" y="372"/>
                </a:cubicBezTo>
                <a:close/>
                <a:moveTo>
                  <a:pt x="184" y="367"/>
                </a:moveTo>
                <a:cubicBezTo>
                  <a:pt x="180" y="367"/>
                  <a:pt x="182" y="365"/>
                  <a:pt x="184" y="363"/>
                </a:cubicBezTo>
                <a:cubicBezTo>
                  <a:pt x="183" y="362"/>
                  <a:pt x="180" y="362"/>
                  <a:pt x="178" y="363"/>
                </a:cubicBezTo>
                <a:cubicBezTo>
                  <a:pt x="181" y="367"/>
                  <a:pt x="178" y="368"/>
                  <a:pt x="175" y="368"/>
                </a:cubicBezTo>
                <a:cubicBezTo>
                  <a:pt x="175" y="370"/>
                  <a:pt x="175" y="371"/>
                  <a:pt x="175" y="372"/>
                </a:cubicBezTo>
                <a:cubicBezTo>
                  <a:pt x="182" y="371"/>
                  <a:pt x="179" y="369"/>
                  <a:pt x="184" y="367"/>
                </a:cubicBezTo>
                <a:close/>
                <a:moveTo>
                  <a:pt x="158" y="389"/>
                </a:moveTo>
                <a:cubicBezTo>
                  <a:pt x="160" y="390"/>
                  <a:pt x="160" y="392"/>
                  <a:pt x="163" y="391"/>
                </a:cubicBezTo>
                <a:cubicBezTo>
                  <a:pt x="169" y="383"/>
                  <a:pt x="184" y="379"/>
                  <a:pt x="192" y="370"/>
                </a:cubicBezTo>
                <a:cubicBezTo>
                  <a:pt x="180" y="375"/>
                  <a:pt x="162" y="375"/>
                  <a:pt x="158" y="389"/>
                </a:cubicBezTo>
                <a:close/>
                <a:moveTo>
                  <a:pt x="558" y="379"/>
                </a:moveTo>
                <a:cubicBezTo>
                  <a:pt x="557" y="382"/>
                  <a:pt x="554" y="383"/>
                  <a:pt x="553" y="386"/>
                </a:cubicBezTo>
                <a:cubicBezTo>
                  <a:pt x="555" y="393"/>
                  <a:pt x="560" y="386"/>
                  <a:pt x="564" y="386"/>
                </a:cubicBezTo>
                <a:cubicBezTo>
                  <a:pt x="566" y="384"/>
                  <a:pt x="564" y="384"/>
                  <a:pt x="565" y="381"/>
                </a:cubicBezTo>
                <a:cubicBezTo>
                  <a:pt x="571" y="381"/>
                  <a:pt x="571" y="374"/>
                  <a:pt x="575" y="372"/>
                </a:cubicBezTo>
                <a:cubicBezTo>
                  <a:pt x="574" y="371"/>
                  <a:pt x="570" y="371"/>
                  <a:pt x="567" y="371"/>
                </a:cubicBezTo>
                <a:cubicBezTo>
                  <a:pt x="570" y="378"/>
                  <a:pt x="564" y="379"/>
                  <a:pt x="558" y="379"/>
                </a:cubicBezTo>
                <a:close/>
                <a:moveTo>
                  <a:pt x="554" y="373"/>
                </a:moveTo>
                <a:cubicBezTo>
                  <a:pt x="552" y="374"/>
                  <a:pt x="565" y="375"/>
                  <a:pt x="564" y="372"/>
                </a:cubicBezTo>
                <a:cubicBezTo>
                  <a:pt x="561" y="372"/>
                  <a:pt x="556" y="371"/>
                  <a:pt x="554" y="373"/>
                </a:cubicBezTo>
                <a:close/>
                <a:moveTo>
                  <a:pt x="527" y="380"/>
                </a:moveTo>
                <a:cubicBezTo>
                  <a:pt x="524" y="383"/>
                  <a:pt x="529" y="380"/>
                  <a:pt x="530" y="383"/>
                </a:cubicBezTo>
                <a:cubicBezTo>
                  <a:pt x="530" y="384"/>
                  <a:pt x="530" y="385"/>
                  <a:pt x="530" y="386"/>
                </a:cubicBezTo>
                <a:cubicBezTo>
                  <a:pt x="520" y="387"/>
                  <a:pt x="517" y="395"/>
                  <a:pt x="510" y="395"/>
                </a:cubicBezTo>
                <a:cubicBezTo>
                  <a:pt x="512" y="396"/>
                  <a:pt x="520" y="401"/>
                  <a:pt x="517" y="401"/>
                </a:cubicBezTo>
                <a:cubicBezTo>
                  <a:pt x="518" y="401"/>
                  <a:pt x="521" y="397"/>
                  <a:pt x="521" y="397"/>
                </a:cubicBezTo>
                <a:cubicBezTo>
                  <a:pt x="522" y="396"/>
                  <a:pt x="526" y="398"/>
                  <a:pt x="527" y="397"/>
                </a:cubicBezTo>
                <a:cubicBezTo>
                  <a:pt x="530" y="395"/>
                  <a:pt x="532" y="390"/>
                  <a:pt x="538" y="391"/>
                </a:cubicBezTo>
                <a:cubicBezTo>
                  <a:pt x="538" y="393"/>
                  <a:pt x="537" y="393"/>
                  <a:pt x="537" y="394"/>
                </a:cubicBezTo>
                <a:cubicBezTo>
                  <a:pt x="540" y="395"/>
                  <a:pt x="540" y="393"/>
                  <a:pt x="542" y="393"/>
                </a:cubicBezTo>
                <a:cubicBezTo>
                  <a:pt x="541" y="387"/>
                  <a:pt x="547" y="386"/>
                  <a:pt x="550" y="382"/>
                </a:cubicBezTo>
                <a:cubicBezTo>
                  <a:pt x="543" y="383"/>
                  <a:pt x="535" y="386"/>
                  <a:pt x="532" y="380"/>
                </a:cubicBezTo>
                <a:cubicBezTo>
                  <a:pt x="534" y="378"/>
                  <a:pt x="537" y="375"/>
                  <a:pt x="536" y="373"/>
                </a:cubicBezTo>
                <a:cubicBezTo>
                  <a:pt x="519" y="378"/>
                  <a:pt x="504" y="381"/>
                  <a:pt x="490" y="390"/>
                </a:cubicBezTo>
                <a:cubicBezTo>
                  <a:pt x="501" y="388"/>
                  <a:pt x="517" y="378"/>
                  <a:pt x="527" y="380"/>
                </a:cubicBezTo>
                <a:close/>
                <a:moveTo>
                  <a:pt x="543" y="377"/>
                </a:moveTo>
                <a:cubicBezTo>
                  <a:pt x="546" y="377"/>
                  <a:pt x="548" y="377"/>
                  <a:pt x="549" y="375"/>
                </a:cubicBezTo>
                <a:cubicBezTo>
                  <a:pt x="547" y="375"/>
                  <a:pt x="544" y="375"/>
                  <a:pt x="543" y="377"/>
                </a:cubicBezTo>
                <a:close/>
                <a:moveTo>
                  <a:pt x="87" y="385"/>
                </a:moveTo>
                <a:cubicBezTo>
                  <a:pt x="89" y="384"/>
                  <a:pt x="94" y="381"/>
                  <a:pt x="91" y="378"/>
                </a:cubicBezTo>
                <a:cubicBezTo>
                  <a:pt x="91" y="380"/>
                  <a:pt x="85" y="382"/>
                  <a:pt x="87" y="385"/>
                </a:cubicBezTo>
                <a:close/>
                <a:moveTo>
                  <a:pt x="574" y="388"/>
                </a:moveTo>
                <a:cubicBezTo>
                  <a:pt x="576" y="388"/>
                  <a:pt x="577" y="388"/>
                  <a:pt x="579" y="388"/>
                </a:cubicBezTo>
                <a:cubicBezTo>
                  <a:pt x="579" y="387"/>
                  <a:pt x="579" y="386"/>
                  <a:pt x="578" y="386"/>
                </a:cubicBezTo>
                <a:cubicBezTo>
                  <a:pt x="578" y="387"/>
                  <a:pt x="574" y="386"/>
                  <a:pt x="574" y="388"/>
                </a:cubicBezTo>
                <a:close/>
                <a:moveTo>
                  <a:pt x="555" y="398"/>
                </a:moveTo>
                <a:cubicBezTo>
                  <a:pt x="555" y="396"/>
                  <a:pt x="558" y="397"/>
                  <a:pt x="559" y="394"/>
                </a:cubicBezTo>
                <a:cubicBezTo>
                  <a:pt x="555" y="394"/>
                  <a:pt x="553" y="396"/>
                  <a:pt x="551" y="397"/>
                </a:cubicBezTo>
                <a:cubicBezTo>
                  <a:pt x="555" y="397"/>
                  <a:pt x="551" y="398"/>
                  <a:pt x="552" y="401"/>
                </a:cubicBezTo>
                <a:cubicBezTo>
                  <a:pt x="564" y="400"/>
                  <a:pt x="576" y="397"/>
                  <a:pt x="583" y="390"/>
                </a:cubicBezTo>
                <a:cubicBezTo>
                  <a:pt x="574" y="389"/>
                  <a:pt x="562" y="398"/>
                  <a:pt x="555" y="398"/>
                </a:cubicBezTo>
                <a:close/>
                <a:moveTo>
                  <a:pt x="498" y="402"/>
                </a:moveTo>
                <a:cubicBezTo>
                  <a:pt x="502" y="403"/>
                  <a:pt x="502" y="400"/>
                  <a:pt x="504" y="398"/>
                </a:cubicBezTo>
                <a:cubicBezTo>
                  <a:pt x="501" y="398"/>
                  <a:pt x="499" y="400"/>
                  <a:pt x="498" y="402"/>
                </a:cubicBezTo>
                <a:close/>
                <a:moveTo>
                  <a:pt x="479" y="408"/>
                </a:moveTo>
                <a:cubicBezTo>
                  <a:pt x="481" y="408"/>
                  <a:pt x="482" y="406"/>
                  <a:pt x="483" y="405"/>
                </a:cubicBezTo>
                <a:cubicBezTo>
                  <a:pt x="481" y="405"/>
                  <a:pt x="480" y="405"/>
                  <a:pt x="479" y="405"/>
                </a:cubicBezTo>
                <a:cubicBezTo>
                  <a:pt x="479" y="406"/>
                  <a:pt x="479" y="407"/>
                  <a:pt x="479" y="408"/>
                </a:cubicBezTo>
                <a:close/>
                <a:moveTo>
                  <a:pt x="115" y="414"/>
                </a:moveTo>
                <a:cubicBezTo>
                  <a:pt x="116" y="414"/>
                  <a:pt x="116" y="414"/>
                  <a:pt x="117" y="414"/>
                </a:cubicBezTo>
                <a:cubicBezTo>
                  <a:pt x="117" y="413"/>
                  <a:pt x="118" y="413"/>
                  <a:pt x="118" y="411"/>
                </a:cubicBezTo>
                <a:cubicBezTo>
                  <a:pt x="117" y="411"/>
                  <a:pt x="117" y="411"/>
                  <a:pt x="116" y="411"/>
                </a:cubicBezTo>
                <a:cubicBezTo>
                  <a:pt x="116" y="413"/>
                  <a:pt x="115" y="413"/>
                  <a:pt x="115" y="414"/>
                </a:cubicBezTo>
                <a:close/>
                <a:moveTo>
                  <a:pt x="150" y="423"/>
                </a:moveTo>
                <a:cubicBezTo>
                  <a:pt x="156" y="422"/>
                  <a:pt x="161" y="420"/>
                  <a:pt x="164" y="416"/>
                </a:cubicBezTo>
                <a:cubicBezTo>
                  <a:pt x="160" y="419"/>
                  <a:pt x="151" y="418"/>
                  <a:pt x="150" y="423"/>
                </a:cubicBezTo>
                <a:close/>
                <a:moveTo>
                  <a:pt x="213" y="424"/>
                </a:moveTo>
                <a:cubicBezTo>
                  <a:pt x="217" y="421"/>
                  <a:pt x="227" y="420"/>
                  <a:pt x="226" y="416"/>
                </a:cubicBezTo>
                <a:cubicBezTo>
                  <a:pt x="224" y="417"/>
                  <a:pt x="210" y="418"/>
                  <a:pt x="213" y="424"/>
                </a:cubicBezTo>
                <a:close/>
                <a:moveTo>
                  <a:pt x="528" y="431"/>
                </a:moveTo>
                <a:cubicBezTo>
                  <a:pt x="524" y="426"/>
                  <a:pt x="516" y="434"/>
                  <a:pt x="510" y="436"/>
                </a:cubicBezTo>
                <a:cubicBezTo>
                  <a:pt x="501" y="440"/>
                  <a:pt x="490" y="440"/>
                  <a:pt x="488" y="447"/>
                </a:cubicBezTo>
                <a:cubicBezTo>
                  <a:pt x="505" y="444"/>
                  <a:pt x="513" y="433"/>
                  <a:pt x="531" y="434"/>
                </a:cubicBezTo>
                <a:cubicBezTo>
                  <a:pt x="533" y="433"/>
                  <a:pt x="529" y="431"/>
                  <a:pt x="532" y="430"/>
                </a:cubicBezTo>
                <a:cubicBezTo>
                  <a:pt x="536" y="428"/>
                  <a:pt x="546" y="430"/>
                  <a:pt x="550" y="424"/>
                </a:cubicBezTo>
                <a:cubicBezTo>
                  <a:pt x="542" y="424"/>
                  <a:pt x="534" y="425"/>
                  <a:pt x="528" y="431"/>
                </a:cubicBezTo>
                <a:close/>
                <a:moveTo>
                  <a:pt x="176" y="440"/>
                </a:moveTo>
                <a:cubicBezTo>
                  <a:pt x="178" y="440"/>
                  <a:pt x="180" y="439"/>
                  <a:pt x="180" y="437"/>
                </a:cubicBezTo>
                <a:cubicBezTo>
                  <a:pt x="177" y="437"/>
                  <a:pt x="176" y="439"/>
                  <a:pt x="176" y="440"/>
                </a:cubicBezTo>
                <a:close/>
                <a:moveTo>
                  <a:pt x="169" y="474"/>
                </a:moveTo>
                <a:cubicBezTo>
                  <a:pt x="170" y="478"/>
                  <a:pt x="166" y="478"/>
                  <a:pt x="168" y="481"/>
                </a:cubicBezTo>
                <a:cubicBezTo>
                  <a:pt x="174" y="479"/>
                  <a:pt x="177" y="475"/>
                  <a:pt x="181" y="472"/>
                </a:cubicBezTo>
                <a:cubicBezTo>
                  <a:pt x="177" y="469"/>
                  <a:pt x="176" y="476"/>
                  <a:pt x="169" y="474"/>
                </a:cubicBezTo>
                <a:close/>
                <a:moveTo>
                  <a:pt x="162" y="482"/>
                </a:moveTo>
                <a:cubicBezTo>
                  <a:pt x="163" y="480"/>
                  <a:pt x="165" y="480"/>
                  <a:pt x="164" y="477"/>
                </a:cubicBezTo>
                <a:cubicBezTo>
                  <a:pt x="161" y="476"/>
                  <a:pt x="160" y="481"/>
                  <a:pt x="162" y="482"/>
                </a:cubicBezTo>
                <a:close/>
                <a:moveTo>
                  <a:pt x="499" y="489"/>
                </a:moveTo>
                <a:cubicBezTo>
                  <a:pt x="500" y="490"/>
                  <a:pt x="502" y="490"/>
                  <a:pt x="505" y="490"/>
                </a:cubicBezTo>
                <a:cubicBezTo>
                  <a:pt x="505" y="488"/>
                  <a:pt x="503" y="487"/>
                  <a:pt x="506" y="486"/>
                </a:cubicBezTo>
                <a:cubicBezTo>
                  <a:pt x="507" y="486"/>
                  <a:pt x="508" y="486"/>
                  <a:pt x="509" y="486"/>
                </a:cubicBezTo>
                <a:cubicBezTo>
                  <a:pt x="508" y="488"/>
                  <a:pt x="507" y="488"/>
                  <a:pt x="510" y="488"/>
                </a:cubicBezTo>
                <a:cubicBezTo>
                  <a:pt x="510" y="488"/>
                  <a:pt x="511" y="488"/>
                  <a:pt x="512" y="488"/>
                </a:cubicBezTo>
                <a:cubicBezTo>
                  <a:pt x="511" y="484"/>
                  <a:pt x="516" y="483"/>
                  <a:pt x="517" y="479"/>
                </a:cubicBezTo>
                <a:cubicBezTo>
                  <a:pt x="512" y="476"/>
                  <a:pt x="501" y="482"/>
                  <a:pt x="499" y="489"/>
                </a:cubicBezTo>
                <a:close/>
                <a:moveTo>
                  <a:pt x="493" y="494"/>
                </a:moveTo>
                <a:cubicBezTo>
                  <a:pt x="496" y="495"/>
                  <a:pt x="497" y="491"/>
                  <a:pt x="497" y="495"/>
                </a:cubicBezTo>
                <a:cubicBezTo>
                  <a:pt x="500" y="495"/>
                  <a:pt x="500" y="493"/>
                  <a:pt x="501" y="492"/>
                </a:cubicBezTo>
                <a:cubicBezTo>
                  <a:pt x="499" y="489"/>
                  <a:pt x="493" y="488"/>
                  <a:pt x="493" y="494"/>
                </a:cubicBezTo>
                <a:close/>
                <a:moveTo>
                  <a:pt x="151" y="514"/>
                </a:moveTo>
                <a:cubicBezTo>
                  <a:pt x="154" y="512"/>
                  <a:pt x="158" y="515"/>
                  <a:pt x="158" y="508"/>
                </a:cubicBezTo>
                <a:cubicBezTo>
                  <a:pt x="155" y="510"/>
                  <a:pt x="150" y="510"/>
                  <a:pt x="151" y="514"/>
                </a:cubicBezTo>
                <a:close/>
                <a:moveTo>
                  <a:pt x="188" y="524"/>
                </a:moveTo>
                <a:cubicBezTo>
                  <a:pt x="192" y="524"/>
                  <a:pt x="192" y="520"/>
                  <a:pt x="193" y="518"/>
                </a:cubicBezTo>
                <a:cubicBezTo>
                  <a:pt x="196" y="519"/>
                  <a:pt x="199" y="514"/>
                  <a:pt x="201" y="512"/>
                </a:cubicBezTo>
                <a:cubicBezTo>
                  <a:pt x="193" y="512"/>
                  <a:pt x="191" y="518"/>
                  <a:pt x="188" y="524"/>
                </a:cubicBezTo>
                <a:close/>
                <a:moveTo>
                  <a:pt x="453" y="538"/>
                </a:moveTo>
                <a:cubicBezTo>
                  <a:pt x="449" y="541"/>
                  <a:pt x="443" y="542"/>
                  <a:pt x="441" y="547"/>
                </a:cubicBezTo>
                <a:cubicBezTo>
                  <a:pt x="437" y="545"/>
                  <a:pt x="435" y="548"/>
                  <a:pt x="435" y="552"/>
                </a:cubicBezTo>
                <a:cubicBezTo>
                  <a:pt x="453" y="553"/>
                  <a:pt x="465" y="535"/>
                  <a:pt x="487" y="533"/>
                </a:cubicBezTo>
                <a:cubicBezTo>
                  <a:pt x="486" y="530"/>
                  <a:pt x="490" y="531"/>
                  <a:pt x="491" y="530"/>
                </a:cubicBezTo>
                <a:cubicBezTo>
                  <a:pt x="491" y="526"/>
                  <a:pt x="492" y="524"/>
                  <a:pt x="493" y="523"/>
                </a:cubicBezTo>
                <a:cubicBezTo>
                  <a:pt x="490" y="522"/>
                  <a:pt x="487" y="525"/>
                  <a:pt x="490" y="527"/>
                </a:cubicBezTo>
                <a:cubicBezTo>
                  <a:pt x="485" y="527"/>
                  <a:pt x="486" y="526"/>
                  <a:pt x="480" y="528"/>
                </a:cubicBezTo>
                <a:cubicBezTo>
                  <a:pt x="478" y="529"/>
                  <a:pt x="481" y="531"/>
                  <a:pt x="479" y="531"/>
                </a:cubicBezTo>
                <a:cubicBezTo>
                  <a:pt x="469" y="528"/>
                  <a:pt x="463" y="545"/>
                  <a:pt x="453" y="538"/>
                </a:cubicBezTo>
                <a:close/>
                <a:moveTo>
                  <a:pt x="421" y="557"/>
                </a:moveTo>
                <a:cubicBezTo>
                  <a:pt x="426" y="558"/>
                  <a:pt x="432" y="554"/>
                  <a:pt x="434" y="549"/>
                </a:cubicBezTo>
                <a:cubicBezTo>
                  <a:pt x="428" y="550"/>
                  <a:pt x="423" y="552"/>
                  <a:pt x="421" y="557"/>
                </a:cubicBezTo>
                <a:close/>
                <a:moveTo>
                  <a:pt x="181" y="565"/>
                </a:moveTo>
                <a:cubicBezTo>
                  <a:pt x="186" y="566"/>
                  <a:pt x="185" y="561"/>
                  <a:pt x="190" y="562"/>
                </a:cubicBezTo>
                <a:cubicBezTo>
                  <a:pt x="190" y="560"/>
                  <a:pt x="190" y="559"/>
                  <a:pt x="188" y="558"/>
                </a:cubicBezTo>
                <a:cubicBezTo>
                  <a:pt x="187" y="561"/>
                  <a:pt x="182" y="561"/>
                  <a:pt x="181" y="565"/>
                </a:cubicBezTo>
                <a:close/>
                <a:moveTo>
                  <a:pt x="403" y="565"/>
                </a:moveTo>
                <a:cubicBezTo>
                  <a:pt x="405" y="562"/>
                  <a:pt x="412" y="564"/>
                  <a:pt x="413" y="560"/>
                </a:cubicBezTo>
                <a:cubicBezTo>
                  <a:pt x="409" y="561"/>
                  <a:pt x="403" y="563"/>
                  <a:pt x="403" y="565"/>
                </a:cubicBezTo>
                <a:close/>
                <a:moveTo>
                  <a:pt x="163" y="575"/>
                </a:moveTo>
                <a:cubicBezTo>
                  <a:pt x="167" y="573"/>
                  <a:pt x="176" y="571"/>
                  <a:pt x="175" y="567"/>
                </a:cubicBezTo>
                <a:cubicBezTo>
                  <a:pt x="173" y="572"/>
                  <a:pt x="164" y="569"/>
                  <a:pt x="163" y="575"/>
                </a:cubicBezTo>
                <a:close/>
                <a:moveTo>
                  <a:pt x="140" y="587"/>
                </a:moveTo>
                <a:cubicBezTo>
                  <a:pt x="141" y="584"/>
                  <a:pt x="147" y="585"/>
                  <a:pt x="148" y="581"/>
                </a:cubicBezTo>
                <a:cubicBezTo>
                  <a:pt x="142" y="580"/>
                  <a:pt x="139" y="585"/>
                  <a:pt x="140" y="587"/>
                </a:cubicBezTo>
                <a:close/>
              </a:path>
            </a:pathLst>
          </a:custGeom>
          <a:blipFill rotWithShape="1">
            <a:blip r:embed="rId3" cstate="screen">
              <a:extLst>
                <a:ext uri="{28A0092B-C50C-407E-A947-70E740481C1C}">
                  <a14:useLocalDpi xmlns:a14="http://schemas.microsoft.com/office/drawing/2010/main"/>
                </a:ext>
              </a:extLst>
            </a:blip>
            <a:stretch>
              <a:fillRect/>
            </a:stretch>
          </a:blipFill>
          <a:ln w="9525">
            <a:noFill/>
          </a:ln>
        </p:spPr>
        <p:txBody>
          <a:bodyPr/>
          <a:lstStyle/>
          <a:p>
            <a:endParaRPr lang="zh-CN" altLang="en-US" sz="1350"/>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Tree>
  </p:cSld>
  <p:clrMapOvr>
    <a:masterClrMapping/>
  </p:clrMapOvr>
  <p:transition advClick="0" advTm="3000"/>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529"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22530"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2531"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2532"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22533"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18</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22534"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22535"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pic>
        <p:nvPicPr>
          <p:cNvPr id="12" name="图片 11"/>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1175049" y="1209623"/>
            <a:ext cx="2854074" cy="3933791"/>
          </a:xfrm>
          <a:prstGeom prst="rect">
            <a:avLst/>
          </a:prstGeom>
        </p:spPr>
      </p:pic>
      <p:sp>
        <p:nvSpPr>
          <p:cNvPr id="2" name="Freeform 9"/>
          <p:cNvSpPr>
            <a:spLocks noEditPoints="1"/>
          </p:cNvSpPr>
          <p:nvPr/>
        </p:nvSpPr>
        <p:spPr bwMode="auto">
          <a:xfrm rot="19469485">
            <a:off x="2018107" y="1702890"/>
            <a:ext cx="1167957" cy="1244529"/>
          </a:xfrm>
          <a:custGeom>
            <a:avLst/>
            <a:gdLst>
              <a:gd name="T0" fmla="*/ 147 w 243"/>
              <a:gd name="T1" fmla="*/ 240 h 269"/>
              <a:gd name="T2" fmla="*/ 90 w 243"/>
              <a:gd name="T3" fmla="*/ 234 h 269"/>
              <a:gd name="T4" fmla="*/ 147 w 243"/>
              <a:gd name="T5" fmla="*/ 227 h 269"/>
              <a:gd name="T6" fmla="*/ 147 w 243"/>
              <a:gd name="T7" fmla="*/ 243 h 269"/>
              <a:gd name="T8" fmla="*/ 90 w 243"/>
              <a:gd name="T9" fmla="*/ 252 h 269"/>
              <a:gd name="T10" fmla="*/ 96 w 243"/>
              <a:gd name="T11" fmla="*/ 256 h 269"/>
              <a:gd name="T12" fmla="*/ 105 w 243"/>
              <a:gd name="T13" fmla="*/ 262 h 269"/>
              <a:gd name="T14" fmla="*/ 126 w 243"/>
              <a:gd name="T15" fmla="*/ 269 h 269"/>
              <a:gd name="T16" fmla="*/ 138 w 243"/>
              <a:gd name="T17" fmla="*/ 261 h 269"/>
              <a:gd name="T18" fmla="*/ 147 w 243"/>
              <a:gd name="T19" fmla="*/ 256 h 269"/>
              <a:gd name="T20" fmla="*/ 147 w 243"/>
              <a:gd name="T21" fmla="*/ 243 h 269"/>
              <a:gd name="T22" fmla="*/ 128 w 243"/>
              <a:gd name="T23" fmla="*/ 32 h 269"/>
              <a:gd name="T24" fmla="*/ 122 w 243"/>
              <a:gd name="T25" fmla="*/ 0 h 269"/>
              <a:gd name="T26" fmla="*/ 115 w 243"/>
              <a:gd name="T27" fmla="*/ 32 h 269"/>
              <a:gd name="T28" fmla="*/ 54 w 243"/>
              <a:gd name="T29" fmla="*/ 63 h 269"/>
              <a:gd name="T30" fmla="*/ 63 w 243"/>
              <a:gd name="T31" fmla="*/ 63 h 269"/>
              <a:gd name="T32" fmla="*/ 45 w 243"/>
              <a:gd name="T33" fmla="*/ 36 h 269"/>
              <a:gd name="T34" fmla="*/ 36 w 243"/>
              <a:gd name="T35" fmla="*/ 45 h 269"/>
              <a:gd name="T36" fmla="*/ 38 w 243"/>
              <a:gd name="T37" fmla="*/ 122 h 269"/>
              <a:gd name="T38" fmla="*/ 6 w 243"/>
              <a:gd name="T39" fmla="*/ 115 h 269"/>
              <a:gd name="T40" fmla="*/ 6 w 243"/>
              <a:gd name="T41" fmla="*/ 128 h 269"/>
              <a:gd name="T42" fmla="*/ 38 w 243"/>
              <a:gd name="T43" fmla="*/ 122 h 269"/>
              <a:gd name="T44" fmla="*/ 36 w 243"/>
              <a:gd name="T45" fmla="*/ 199 h 269"/>
              <a:gd name="T46" fmla="*/ 40 w 243"/>
              <a:gd name="T47" fmla="*/ 209 h 269"/>
              <a:gd name="T48" fmla="*/ 63 w 243"/>
              <a:gd name="T49" fmla="*/ 189 h 269"/>
              <a:gd name="T50" fmla="*/ 54 w 243"/>
              <a:gd name="T51" fmla="*/ 180 h 269"/>
              <a:gd name="T52" fmla="*/ 180 w 243"/>
              <a:gd name="T53" fmla="*/ 180 h 269"/>
              <a:gd name="T54" fmla="*/ 199 w 243"/>
              <a:gd name="T55" fmla="*/ 208 h 269"/>
              <a:gd name="T56" fmla="*/ 208 w 243"/>
              <a:gd name="T57" fmla="*/ 208 h 269"/>
              <a:gd name="T58" fmla="*/ 189 w 243"/>
              <a:gd name="T59" fmla="*/ 180 h 269"/>
              <a:gd name="T60" fmla="*/ 211 w 243"/>
              <a:gd name="T61" fmla="*/ 115 h 269"/>
              <a:gd name="T62" fmla="*/ 211 w 243"/>
              <a:gd name="T63" fmla="*/ 128 h 269"/>
              <a:gd name="T64" fmla="*/ 243 w 243"/>
              <a:gd name="T65" fmla="*/ 122 h 269"/>
              <a:gd name="T66" fmla="*/ 185 w 243"/>
              <a:gd name="T67" fmla="*/ 65 h 269"/>
              <a:gd name="T68" fmla="*/ 208 w 243"/>
              <a:gd name="T69" fmla="*/ 45 h 269"/>
              <a:gd name="T70" fmla="*/ 199 w 243"/>
              <a:gd name="T71" fmla="*/ 36 h 269"/>
              <a:gd name="T72" fmla="*/ 180 w 243"/>
              <a:gd name="T73" fmla="*/ 63 h 269"/>
              <a:gd name="T74" fmla="*/ 154 w 243"/>
              <a:gd name="T75" fmla="*/ 218 h 269"/>
              <a:gd name="T76" fmla="*/ 96 w 243"/>
              <a:gd name="T77" fmla="*/ 224 h 269"/>
              <a:gd name="T78" fmla="*/ 96 w 243"/>
              <a:gd name="T79" fmla="*/ 211 h 269"/>
              <a:gd name="T80" fmla="*/ 122 w 243"/>
              <a:gd name="T81" fmla="*/ 58 h 269"/>
              <a:gd name="T82" fmla="*/ 148 w 243"/>
              <a:gd name="T83" fmla="*/ 211 h 269"/>
              <a:gd name="T84" fmla="*/ 107 w 243"/>
              <a:gd name="T85" fmla="*/ 76 h 269"/>
              <a:gd name="T86" fmla="*/ 67 w 243"/>
              <a:gd name="T87" fmla="*/ 111 h 269"/>
              <a:gd name="T88" fmla="*/ 72 w 243"/>
              <a:gd name="T89" fmla="*/ 117 h 269"/>
              <a:gd name="T90" fmla="*/ 104 w 243"/>
              <a:gd name="T91" fmla="*/ 82 h 2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243" h="269">
                <a:moveTo>
                  <a:pt x="154" y="234"/>
                </a:moveTo>
                <a:cubicBezTo>
                  <a:pt x="154" y="237"/>
                  <a:pt x="151" y="240"/>
                  <a:pt x="147" y="240"/>
                </a:cubicBezTo>
                <a:cubicBezTo>
                  <a:pt x="96" y="240"/>
                  <a:pt x="96" y="240"/>
                  <a:pt x="96" y="240"/>
                </a:cubicBezTo>
                <a:cubicBezTo>
                  <a:pt x="92" y="240"/>
                  <a:pt x="90" y="237"/>
                  <a:pt x="90" y="234"/>
                </a:cubicBezTo>
                <a:cubicBezTo>
                  <a:pt x="90" y="230"/>
                  <a:pt x="92" y="227"/>
                  <a:pt x="96" y="227"/>
                </a:cubicBezTo>
                <a:cubicBezTo>
                  <a:pt x="147" y="227"/>
                  <a:pt x="147" y="227"/>
                  <a:pt x="147" y="227"/>
                </a:cubicBezTo>
                <a:cubicBezTo>
                  <a:pt x="151" y="227"/>
                  <a:pt x="154" y="230"/>
                  <a:pt x="154" y="234"/>
                </a:cubicBezTo>
                <a:close/>
                <a:moveTo>
                  <a:pt x="147" y="243"/>
                </a:moveTo>
                <a:cubicBezTo>
                  <a:pt x="96" y="243"/>
                  <a:pt x="96" y="243"/>
                  <a:pt x="96" y="243"/>
                </a:cubicBezTo>
                <a:cubicBezTo>
                  <a:pt x="92" y="243"/>
                  <a:pt x="89" y="247"/>
                  <a:pt x="90" y="252"/>
                </a:cubicBezTo>
                <a:cubicBezTo>
                  <a:pt x="91" y="254"/>
                  <a:pt x="93" y="256"/>
                  <a:pt x="96" y="256"/>
                </a:cubicBezTo>
                <a:cubicBezTo>
                  <a:pt x="96" y="256"/>
                  <a:pt x="96" y="256"/>
                  <a:pt x="96" y="256"/>
                </a:cubicBezTo>
                <a:cubicBezTo>
                  <a:pt x="100" y="256"/>
                  <a:pt x="103" y="258"/>
                  <a:pt x="105" y="261"/>
                </a:cubicBezTo>
                <a:cubicBezTo>
                  <a:pt x="105" y="262"/>
                  <a:pt x="105" y="262"/>
                  <a:pt x="105" y="262"/>
                </a:cubicBezTo>
                <a:cubicBezTo>
                  <a:pt x="107" y="266"/>
                  <a:pt x="112" y="269"/>
                  <a:pt x="117" y="269"/>
                </a:cubicBezTo>
                <a:cubicBezTo>
                  <a:pt x="126" y="269"/>
                  <a:pt x="126" y="269"/>
                  <a:pt x="126" y="269"/>
                </a:cubicBezTo>
                <a:cubicBezTo>
                  <a:pt x="131" y="269"/>
                  <a:pt x="136" y="266"/>
                  <a:pt x="138" y="262"/>
                </a:cubicBezTo>
                <a:cubicBezTo>
                  <a:pt x="138" y="261"/>
                  <a:pt x="138" y="261"/>
                  <a:pt x="138" y="261"/>
                </a:cubicBezTo>
                <a:cubicBezTo>
                  <a:pt x="140" y="258"/>
                  <a:pt x="143" y="256"/>
                  <a:pt x="147" y="256"/>
                </a:cubicBezTo>
                <a:cubicBezTo>
                  <a:pt x="147" y="256"/>
                  <a:pt x="147" y="256"/>
                  <a:pt x="147" y="256"/>
                </a:cubicBezTo>
                <a:cubicBezTo>
                  <a:pt x="150" y="256"/>
                  <a:pt x="152" y="254"/>
                  <a:pt x="153" y="252"/>
                </a:cubicBezTo>
                <a:cubicBezTo>
                  <a:pt x="155" y="247"/>
                  <a:pt x="151" y="243"/>
                  <a:pt x="147" y="243"/>
                </a:cubicBezTo>
                <a:close/>
                <a:moveTo>
                  <a:pt x="122" y="38"/>
                </a:moveTo>
                <a:cubicBezTo>
                  <a:pt x="125" y="38"/>
                  <a:pt x="128" y="36"/>
                  <a:pt x="128" y="32"/>
                </a:cubicBezTo>
                <a:cubicBezTo>
                  <a:pt x="128" y="6"/>
                  <a:pt x="128" y="6"/>
                  <a:pt x="128" y="6"/>
                </a:cubicBezTo>
                <a:cubicBezTo>
                  <a:pt x="128" y="3"/>
                  <a:pt x="125" y="0"/>
                  <a:pt x="122" y="0"/>
                </a:cubicBezTo>
                <a:cubicBezTo>
                  <a:pt x="118" y="0"/>
                  <a:pt x="115" y="3"/>
                  <a:pt x="115" y="6"/>
                </a:cubicBezTo>
                <a:cubicBezTo>
                  <a:pt x="115" y="32"/>
                  <a:pt x="115" y="32"/>
                  <a:pt x="115" y="32"/>
                </a:cubicBezTo>
                <a:cubicBezTo>
                  <a:pt x="115" y="36"/>
                  <a:pt x="118" y="38"/>
                  <a:pt x="122" y="38"/>
                </a:cubicBezTo>
                <a:close/>
                <a:moveTo>
                  <a:pt x="54" y="63"/>
                </a:moveTo>
                <a:cubicBezTo>
                  <a:pt x="55" y="64"/>
                  <a:pt x="57" y="65"/>
                  <a:pt x="58" y="65"/>
                </a:cubicBezTo>
                <a:cubicBezTo>
                  <a:pt x="60" y="65"/>
                  <a:pt x="62" y="64"/>
                  <a:pt x="63" y="63"/>
                </a:cubicBezTo>
                <a:cubicBezTo>
                  <a:pt x="65" y="60"/>
                  <a:pt x="65" y="56"/>
                  <a:pt x="63" y="54"/>
                </a:cubicBezTo>
                <a:cubicBezTo>
                  <a:pt x="45" y="36"/>
                  <a:pt x="45" y="36"/>
                  <a:pt x="45" y="36"/>
                </a:cubicBezTo>
                <a:cubicBezTo>
                  <a:pt x="42" y="33"/>
                  <a:pt x="38" y="33"/>
                  <a:pt x="36" y="36"/>
                </a:cubicBezTo>
                <a:cubicBezTo>
                  <a:pt x="33" y="38"/>
                  <a:pt x="33" y="42"/>
                  <a:pt x="36" y="45"/>
                </a:cubicBezTo>
                <a:lnTo>
                  <a:pt x="54" y="63"/>
                </a:lnTo>
                <a:close/>
                <a:moveTo>
                  <a:pt x="38" y="122"/>
                </a:moveTo>
                <a:cubicBezTo>
                  <a:pt x="38" y="118"/>
                  <a:pt x="36" y="115"/>
                  <a:pt x="32" y="115"/>
                </a:cubicBezTo>
                <a:cubicBezTo>
                  <a:pt x="6" y="115"/>
                  <a:pt x="6" y="115"/>
                  <a:pt x="6" y="115"/>
                </a:cubicBezTo>
                <a:cubicBezTo>
                  <a:pt x="3" y="115"/>
                  <a:pt x="0" y="118"/>
                  <a:pt x="0" y="122"/>
                </a:cubicBezTo>
                <a:cubicBezTo>
                  <a:pt x="0" y="125"/>
                  <a:pt x="3" y="128"/>
                  <a:pt x="6" y="128"/>
                </a:cubicBezTo>
                <a:cubicBezTo>
                  <a:pt x="32" y="128"/>
                  <a:pt x="32" y="128"/>
                  <a:pt x="32" y="128"/>
                </a:cubicBezTo>
                <a:cubicBezTo>
                  <a:pt x="36" y="128"/>
                  <a:pt x="38" y="125"/>
                  <a:pt x="38" y="122"/>
                </a:cubicBezTo>
                <a:close/>
                <a:moveTo>
                  <a:pt x="54" y="180"/>
                </a:moveTo>
                <a:cubicBezTo>
                  <a:pt x="36" y="199"/>
                  <a:pt x="36" y="199"/>
                  <a:pt x="36" y="199"/>
                </a:cubicBezTo>
                <a:cubicBezTo>
                  <a:pt x="33" y="201"/>
                  <a:pt x="33" y="205"/>
                  <a:pt x="36" y="208"/>
                </a:cubicBezTo>
                <a:cubicBezTo>
                  <a:pt x="37" y="209"/>
                  <a:pt x="39" y="209"/>
                  <a:pt x="40" y="209"/>
                </a:cubicBezTo>
                <a:cubicBezTo>
                  <a:pt x="42" y="209"/>
                  <a:pt x="43" y="209"/>
                  <a:pt x="45" y="208"/>
                </a:cubicBezTo>
                <a:cubicBezTo>
                  <a:pt x="63" y="189"/>
                  <a:pt x="63" y="189"/>
                  <a:pt x="63" y="189"/>
                </a:cubicBezTo>
                <a:cubicBezTo>
                  <a:pt x="65" y="187"/>
                  <a:pt x="65" y="183"/>
                  <a:pt x="63" y="180"/>
                </a:cubicBezTo>
                <a:cubicBezTo>
                  <a:pt x="60" y="178"/>
                  <a:pt x="56" y="178"/>
                  <a:pt x="54" y="180"/>
                </a:cubicBezTo>
                <a:close/>
                <a:moveTo>
                  <a:pt x="189" y="180"/>
                </a:moveTo>
                <a:cubicBezTo>
                  <a:pt x="187" y="178"/>
                  <a:pt x="183" y="178"/>
                  <a:pt x="180" y="180"/>
                </a:cubicBezTo>
                <a:cubicBezTo>
                  <a:pt x="178" y="183"/>
                  <a:pt x="178" y="187"/>
                  <a:pt x="180" y="189"/>
                </a:cubicBezTo>
                <a:cubicBezTo>
                  <a:pt x="199" y="208"/>
                  <a:pt x="199" y="208"/>
                  <a:pt x="199" y="208"/>
                </a:cubicBezTo>
                <a:cubicBezTo>
                  <a:pt x="200" y="209"/>
                  <a:pt x="201" y="209"/>
                  <a:pt x="203" y="209"/>
                </a:cubicBezTo>
                <a:cubicBezTo>
                  <a:pt x="205" y="209"/>
                  <a:pt x="206" y="209"/>
                  <a:pt x="208" y="208"/>
                </a:cubicBezTo>
                <a:cubicBezTo>
                  <a:pt x="210" y="205"/>
                  <a:pt x="210" y="201"/>
                  <a:pt x="208" y="199"/>
                </a:cubicBezTo>
                <a:lnTo>
                  <a:pt x="189" y="180"/>
                </a:lnTo>
                <a:close/>
                <a:moveTo>
                  <a:pt x="237" y="115"/>
                </a:moveTo>
                <a:cubicBezTo>
                  <a:pt x="211" y="115"/>
                  <a:pt x="211" y="115"/>
                  <a:pt x="211" y="115"/>
                </a:cubicBezTo>
                <a:cubicBezTo>
                  <a:pt x="208" y="115"/>
                  <a:pt x="205" y="118"/>
                  <a:pt x="205" y="122"/>
                </a:cubicBezTo>
                <a:cubicBezTo>
                  <a:pt x="205" y="125"/>
                  <a:pt x="208" y="128"/>
                  <a:pt x="211" y="128"/>
                </a:cubicBezTo>
                <a:cubicBezTo>
                  <a:pt x="237" y="128"/>
                  <a:pt x="237" y="128"/>
                  <a:pt x="237" y="128"/>
                </a:cubicBezTo>
                <a:cubicBezTo>
                  <a:pt x="240" y="128"/>
                  <a:pt x="243" y="125"/>
                  <a:pt x="243" y="122"/>
                </a:cubicBezTo>
                <a:cubicBezTo>
                  <a:pt x="243" y="118"/>
                  <a:pt x="240" y="115"/>
                  <a:pt x="237" y="115"/>
                </a:cubicBezTo>
                <a:close/>
                <a:moveTo>
                  <a:pt x="185" y="65"/>
                </a:moveTo>
                <a:cubicBezTo>
                  <a:pt x="187" y="65"/>
                  <a:pt x="188" y="64"/>
                  <a:pt x="189" y="63"/>
                </a:cubicBezTo>
                <a:cubicBezTo>
                  <a:pt x="208" y="45"/>
                  <a:pt x="208" y="45"/>
                  <a:pt x="208" y="45"/>
                </a:cubicBezTo>
                <a:cubicBezTo>
                  <a:pt x="210" y="42"/>
                  <a:pt x="210" y="38"/>
                  <a:pt x="208" y="36"/>
                </a:cubicBezTo>
                <a:cubicBezTo>
                  <a:pt x="205" y="33"/>
                  <a:pt x="201" y="33"/>
                  <a:pt x="199" y="36"/>
                </a:cubicBezTo>
                <a:cubicBezTo>
                  <a:pt x="180" y="54"/>
                  <a:pt x="180" y="54"/>
                  <a:pt x="180" y="54"/>
                </a:cubicBezTo>
                <a:cubicBezTo>
                  <a:pt x="178" y="56"/>
                  <a:pt x="178" y="60"/>
                  <a:pt x="180" y="63"/>
                </a:cubicBezTo>
                <a:cubicBezTo>
                  <a:pt x="182" y="64"/>
                  <a:pt x="183" y="65"/>
                  <a:pt x="185" y="65"/>
                </a:cubicBezTo>
                <a:close/>
                <a:moveTo>
                  <a:pt x="154" y="218"/>
                </a:moveTo>
                <a:cubicBezTo>
                  <a:pt x="154" y="221"/>
                  <a:pt x="151" y="224"/>
                  <a:pt x="147" y="224"/>
                </a:cubicBezTo>
                <a:cubicBezTo>
                  <a:pt x="96" y="224"/>
                  <a:pt x="96" y="224"/>
                  <a:pt x="96" y="224"/>
                </a:cubicBezTo>
                <a:cubicBezTo>
                  <a:pt x="92" y="224"/>
                  <a:pt x="90" y="221"/>
                  <a:pt x="90" y="218"/>
                </a:cubicBezTo>
                <a:cubicBezTo>
                  <a:pt x="90" y="214"/>
                  <a:pt x="92" y="211"/>
                  <a:pt x="96" y="211"/>
                </a:cubicBezTo>
                <a:cubicBezTo>
                  <a:pt x="92" y="175"/>
                  <a:pt x="54" y="167"/>
                  <a:pt x="54" y="125"/>
                </a:cubicBezTo>
                <a:cubicBezTo>
                  <a:pt x="54" y="88"/>
                  <a:pt x="84" y="58"/>
                  <a:pt x="122" y="58"/>
                </a:cubicBezTo>
                <a:cubicBezTo>
                  <a:pt x="159" y="58"/>
                  <a:pt x="189" y="88"/>
                  <a:pt x="189" y="125"/>
                </a:cubicBezTo>
                <a:cubicBezTo>
                  <a:pt x="189" y="167"/>
                  <a:pt x="152" y="175"/>
                  <a:pt x="148" y="211"/>
                </a:cubicBezTo>
                <a:cubicBezTo>
                  <a:pt x="151" y="211"/>
                  <a:pt x="154" y="214"/>
                  <a:pt x="154" y="218"/>
                </a:cubicBezTo>
                <a:close/>
                <a:moveTo>
                  <a:pt x="107" y="76"/>
                </a:moveTo>
                <a:cubicBezTo>
                  <a:pt x="106" y="73"/>
                  <a:pt x="103" y="72"/>
                  <a:pt x="101" y="73"/>
                </a:cubicBezTo>
                <a:cubicBezTo>
                  <a:pt x="84" y="80"/>
                  <a:pt x="72" y="94"/>
                  <a:pt x="67" y="111"/>
                </a:cubicBezTo>
                <a:cubicBezTo>
                  <a:pt x="67" y="113"/>
                  <a:pt x="68" y="116"/>
                  <a:pt x="71" y="117"/>
                </a:cubicBezTo>
                <a:cubicBezTo>
                  <a:pt x="71" y="117"/>
                  <a:pt x="72" y="117"/>
                  <a:pt x="72" y="117"/>
                </a:cubicBezTo>
                <a:cubicBezTo>
                  <a:pt x="74" y="117"/>
                  <a:pt x="76" y="115"/>
                  <a:pt x="77" y="113"/>
                </a:cubicBezTo>
                <a:cubicBezTo>
                  <a:pt x="80" y="99"/>
                  <a:pt x="91" y="87"/>
                  <a:pt x="104" y="82"/>
                </a:cubicBezTo>
                <a:cubicBezTo>
                  <a:pt x="107" y="81"/>
                  <a:pt x="108" y="78"/>
                  <a:pt x="107" y="76"/>
                </a:cubicBezTo>
                <a:close/>
              </a:path>
            </a:pathLst>
          </a:custGeom>
          <a:gradFill>
            <a:gsLst>
              <a:gs pos="0">
                <a:srgbClr val="0070C0"/>
              </a:gs>
              <a:gs pos="100000">
                <a:srgbClr val="00B0F0"/>
              </a:gs>
            </a:gsLst>
            <a:lin ang="5400000" scaled="1"/>
          </a:gradFill>
          <a:ln>
            <a:noFill/>
          </a:ln>
        </p:spPr>
        <p:txBody>
          <a:bodyPr vert="horz" wrap="square" lIns="68562" tIns="34281" rIns="68562" bIns="34281" numCol="1" anchor="t" anchorCtr="0" compatLnSpc="1"/>
          <a:lstStyle/>
          <a:p>
            <a:endParaRPr lang="zh-CN" altLang="en-US" sz="1350"/>
          </a:p>
        </p:txBody>
      </p:sp>
      <p:sp>
        <p:nvSpPr>
          <p:cNvPr id="3" name="圆角矩形 2"/>
          <p:cNvSpPr/>
          <p:nvPr/>
        </p:nvSpPr>
        <p:spPr>
          <a:xfrm>
            <a:off x="4248048" y="1446939"/>
            <a:ext cx="2969557" cy="107984"/>
          </a:xfrm>
          <a:prstGeom prst="roundRect">
            <a:avLst>
              <a:gd name="adj" fmla="val 50000"/>
            </a:avLst>
          </a:prstGeom>
          <a:solidFill>
            <a:schemeClr val="bg1">
              <a:lumMod val="85000"/>
            </a:schemeClr>
          </a:solidFill>
          <a:ln>
            <a:noFill/>
          </a:ln>
          <a:effectLst>
            <a:innerShdw blurRad="63500" dist="508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4" name="圆角矩形 3"/>
          <p:cNvSpPr/>
          <p:nvPr/>
        </p:nvSpPr>
        <p:spPr>
          <a:xfrm>
            <a:off x="4248047" y="1446939"/>
            <a:ext cx="1831870" cy="107984"/>
          </a:xfrm>
          <a:prstGeom prst="roundRect">
            <a:avLst>
              <a:gd name="adj" fmla="val 50000"/>
            </a:avLst>
          </a:prstGeom>
          <a:gradFill>
            <a:gsLst>
              <a:gs pos="0">
                <a:srgbClr val="0070C0"/>
              </a:gs>
              <a:gs pos="100000">
                <a:srgbClr val="00B0F0"/>
              </a:gs>
            </a:gsLst>
            <a:lin ang="5400000" scaled="1"/>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chemeClr val="tx1">
                  <a:lumMod val="50000"/>
                  <a:lumOff val="50000"/>
                </a:schemeClr>
              </a:solidFill>
            </a:endParaRPr>
          </a:p>
        </p:txBody>
      </p:sp>
      <p:sp>
        <p:nvSpPr>
          <p:cNvPr id="16" name="文本框 9"/>
          <p:cNvSpPr txBox="1"/>
          <p:nvPr/>
        </p:nvSpPr>
        <p:spPr>
          <a:xfrm>
            <a:off x="4248047" y="1606085"/>
            <a:ext cx="1025847" cy="222250"/>
          </a:xfrm>
          <a:prstGeom prst="rect">
            <a:avLst/>
          </a:prstGeom>
          <a:noFill/>
        </p:spPr>
        <p:txBody>
          <a:bodyPr wrap="square" lIns="51421" tIns="25710" rIns="51421" bIns="25710" rtlCol="0">
            <a:spAutoFit/>
          </a:bodyPr>
          <a:lstStyle/>
          <a:p>
            <a:pPr marL="0" lvl="1"/>
            <a:r>
              <a:rPr lang="zh-CN" altLang="en-US" sz="1050" b="1" dirty="0" smtClean="0">
                <a:solidFill>
                  <a:srgbClr val="0070C0"/>
                </a:solidFill>
                <a:latin typeface="微软雅黑" panose="020B0503020204020204" pitchFamily="34" charset="-122"/>
                <a:ea typeface="微软雅黑" panose="020B0503020204020204" pitchFamily="34" charset="-122"/>
              </a:rPr>
              <a:t>添加标题</a:t>
            </a:r>
          </a:p>
        </p:txBody>
      </p:sp>
      <p:grpSp>
        <p:nvGrpSpPr>
          <p:cNvPr id="17" name="组合 16"/>
          <p:cNvGrpSpPr/>
          <p:nvPr/>
        </p:nvGrpSpPr>
        <p:grpSpPr>
          <a:xfrm>
            <a:off x="5969471" y="1222535"/>
            <a:ext cx="269960" cy="186055"/>
            <a:chOff x="4909455" y="1320661"/>
            <a:chExt cx="360040" cy="248138"/>
          </a:xfrm>
          <a:effectLst>
            <a:outerShdw blurRad="50800" dist="38100" dir="2700000" algn="tl" rotWithShape="0">
              <a:prstClr val="black">
                <a:alpha val="40000"/>
              </a:prstClr>
            </a:outerShdw>
          </a:effectLst>
        </p:grpSpPr>
        <p:sp>
          <p:nvSpPr>
            <p:cNvPr id="18" name="矩形标注 17"/>
            <p:cNvSpPr/>
            <p:nvPr/>
          </p:nvSpPr>
          <p:spPr>
            <a:xfrm>
              <a:off x="4945459" y="1331913"/>
              <a:ext cx="288032" cy="216024"/>
            </a:xfrm>
            <a:prstGeom prst="wedgeRectCallout">
              <a:avLst/>
            </a:prstGeom>
            <a:gradFill>
              <a:gsLst>
                <a:gs pos="0">
                  <a:srgbClr val="0070C0"/>
                </a:gs>
                <a:gs pos="100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19" name="文本框 9"/>
            <p:cNvSpPr txBox="1"/>
            <p:nvPr/>
          </p:nvSpPr>
          <p:spPr>
            <a:xfrm>
              <a:off x="4909455" y="1320661"/>
              <a:ext cx="360040" cy="248138"/>
            </a:xfrm>
            <a:prstGeom prst="rect">
              <a:avLst/>
            </a:prstGeom>
            <a:noFill/>
          </p:spPr>
          <p:txBody>
            <a:bodyPr wrap="square" lIns="51421" tIns="25710" rIns="51421" bIns="25710" rtlCol="0">
              <a:spAutoFit/>
            </a:bodyPr>
            <a:lstStyle/>
            <a:p>
              <a:pPr marL="0" lvl="1" algn="ctr"/>
              <a:r>
                <a:rPr lang="en-US" altLang="zh-CN" sz="825" dirty="0" smtClean="0">
                  <a:solidFill>
                    <a:schemeClr val="bg1"/>
                  </a:solidFill>
                  <a:latin typeface="微软雅黑" panose="020B0503020204020204" pitchFamily="34" charset="-122"/>
                  <a:ea typeface="微软雅黑" panose="020B0503020204020204" pitchFamily="34" charset="-122"/>
                </a:rPr>
                <a:t>65</a:t>
              </a:r>
              <a:endParaRPr lang="zh-CN" altLang="en-US" sz="825" dirty="0">
                <a:solidFill>
                  <a:schemeClr val="bg1"/>
                </a:solidFill>
                <a:latin typeface="微软雅黑" panose="020B0503020204020204" pitchFamily="34" charset="-122"/>
                <a:ea typeface="微软雅黑" panose="020B0503020204020204" pitchFamily="34" charset="-122"/>
              </a:endParaRPr>
            </a:p>
          </p:txBody>
        </p:sp>
      </p:grpSp>
      <p:sp>
        <p:nvSpPr>
          <p:cNvPr id="20" name="圆角矩形 19"/>
          <p:cNvSpPr/>
          <p:nvPr/>
        </p:nvSpPr>
        <p:spPr>
          <a:xfrm>
            <a:off x="4248048" y="1867335"/>
            <a:ext cx="2969557" cy="107984"/>
          </a:xfrm>
          <a:prstGeom prst="roundRect">
            <a:avLst>
              <a:gd name="adj" fmla="val 50000"/>
            </a:avLst>
          </a:prstGeom>
          <a:solidFill>
            <a:schemeClr val="bg1">
              <a:lumMod val="85000"/>
            </a:schemeClr>
          </a:solidFill>
          <a:ln>
            <a:noFill/>
          </a:ln>
          <a:effectLst>
            <a:innerShdw blurRad="63500" dist="508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1" name="圆角矩形 20"/>
          <p:cNvSpPr/>
          <p:nvPr/>
        </p:nvSpPr>
        <p:spPr>
          <a:xfrm>
            <a:off x="4248047" y="1867335"/>
            <a:ext cx="2410355" cy="107984"/>
          </a:xfrm>
          <a:prstGeom prst="roundRect">
            <a:avLst>
              <a:gd name="adj" fmla="val 50000"/>
            </a:avLst>
          </a:prstGeom>
          <a:gradFill>
            <a:gsLst>
              <a:gs pos="0">
                <a:srgbClr val="0070C0"/>
              </a:gs>
              <a:gs pos="100000">
                <a:srgbClr val="00B0F0"/>
              </a:gs>
            </a:gsLst>
            <a:lin ang="5400000" scaled="1"/>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chemeClr val="tx1">
                  <a:lumMod val="50000"/>
                  <a:lumOff val="50000"/>
                </a:schemeClr>
              </a:solidFill>
            </a:endParaRPr>
          </a:p>
        </p:txBody>
      </p:sp>
      <p:sp>
        <p:nvSpPr>
          <p:cNvPr id="22" name="文本框 9"/>
          <p:cNvSpPr txBox="1"/>
          <p:nvPr/>
        </p:nvSpPr>
        <p:spPr>
          <a:xfrm>
            <a:off x="4248047" y="2026481"/>
            <a:ext cx="1025847" cy="222250"/>
          </a:xfrm>
          <a:prstGeom prst="rect">
            <a:avLst/>
          </a:prstGeom>
          <a:noFill/>
        </p:spPr>
        <p:txBody>
          <a:bodyPr wrap="square" lIns="51421" tIns="25710" rIns="51421" bIns="25710" rtlCol="0">
            <a:spAutoFit/>
          </a:bodyPr>
          <a:lstStyle/>
          <a:p>
            <a:pPr marL="0" lvl="1"/>
            <a:r>
              <a:rPr lang="zh-CN" altLang="en-US" sz="1050" b="1" dirty="0" smtClean="0">
                <a:solidFill>
                  <a:srgbClr val="0070C0"/>
                </a:solidFill>
                <a:latin typeface="微软雅黑" panose="020B0503020204020204" pitchFamily="34" charset="-122"/>
                <a:ea typeface="微软雅黑" panose="020B0503020204020204" pitchFamily="34" charset="-122"/>
              </a:rPr>
              <a:t>添加标题</a:t>
            </a:r>
          </a:p>
        </p:txBody>
      </p:sp>
      <p:grpSp>
        <p:nvGrpSpPr>
          <p:cNvPr id="23" name="组合 22"/>
          <p:cNvGrpSpPr/>
          <p:nvPr/>
        </p:nvGrpSpPr>
        <p:grpSpPr>
          <a:xfrm>
            <a:off x="6569701" y="1637597"/>
            <a:ext cx="269960" cy="186055"/>
            <a:chOff x="4909455" y="1309410"/>
            <a:chExt cx="360040" cy="248138"/>
          </a:xfrm>
          <a:effectLst>
            <a:outerShdw blurRad="50800" dist="38100" dir="2700000" algn="tl" rotWithShape="0">
              <a:prstClr val="black">
                <a:alpha val="40000"/>
              </a:prstClr>
            </a:outerShdw>
          </a:effectLst>
        </p:grpSpPr>
        <p:sp>
          <p:nvSpPr>
            <p:cNvPr id="24" name="矩形标注 23"/>
            <p:cNvSpPr/>
            <p:nvPr/>
          </p:nvSpPr>
          <p:spPr>
            <a:xfrm>
              <a:off x="4945459" y="1331913"/>
              <a:ext cx="288032" cy="216024"/>
            </a:xfrm>
            <a:prstGeom prst="wedgeRectCallout">
              <a:avLst/>
            </a:prstGeom>
            <a:gradFill>
              <a:gsLst>
                <a:gs pos="0">
                  <a:srgbClr val="0070C0"/>
                </a:gs>
                <a:gs pos="100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5" name="文本框 9"/>
            <p:cNvSpPr txBox="1"/>
            <p:nvPr/>
          </p:nvSpPr>
          <p:spPr>
            <a:xfrm>
              <a:off x="4909455" y="1309410"/>
              <a:ext cx="360040" cy="248138"/>
            </a:xfrm>
            <a:prstGeom prst="rect">
              <a:avLst/>
            </a:prstGeom>
            <a:noFill/>
          </p:spPr>
          <p:txBody>
            <a:bodyPr wrap="square" lIns="51421" tIns="25710" rIns="51421" bIns="25710" rtlCol="0">
              <a:spAutoFit/>
            </a:bodyPr>
            <a:lstStyle/>
            <a:p>
              <a:pPr marL="0" lvl="1" algn="ctr"/>
              <a:r>
                <a:rPr lang="en-US" altLang="zh-CN" sz="825" dirty="0" smtClean="0">
                  <a:solidFill>
                    <a:schemeClr val="bg1"/>
                  </a:solidFill>
                  <a:latin typeface="微软雅黑" panose="020B0503020204020204" pitchFamily="34" charset="-122"/>
                  <a:ea typeface="微软雅黑" panose="020B0503020204020204" pitchFamily="34" charset="-122"/>
                </a:rPr>
                <a:t>85</a:t>
              </a:r>
              <a:endParaRPr lang="zh-CN" altLang="en-US" sz="825" dirty="0">
                <a:solidFill>
                  <a:schemeClr val="bg1"/>
                </a:solidFill>
                <a:latin typeface="微软雅黑" panose="020B0503020204020204" pitchFamily="34" charset="-122"/>
                <a:ea typeface="微软雅黑" panose="020B0503020204020204" pitchFamily="34" charset="-122"/>
              </a:endParaRPr>
            </a:p>
          </p:txBody>
        </p:sp>
      </p:grpSp>
      <p:sp>
        <p:nvSpPr>
          <p:cNvPr id="26" name="圆角矩形 25"/>
          <p:cNvSpPr/>
          <p:nvPr/>
        </p:nvSpPr>
        <p:spPr>
          <a:xfrm>
            <a:off x="4248048" y="2282398"/>
            <a:ext cx="2969557" cy="107984"/>
          </a:xfrm>
          <a:prstGeom prst="roundRect">
            <a:avLst>
              <a:gd name="adj" fmla="val 50000"/>
            </a:avLst>
          </a:prstGeom>
          <a:solidFill>
            <a:schemeClr val="bg1">
              <a:lumMod val="85000"/>
            </a:schemeClr>
          </a:solidFill>
          <a:ln>
            <a:noFill/>
          </a:ln>
          <a:effectLst>
            <a:innerShdw blurRad="63500" dist="508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7" name="圆角矩形 26"/>
          <p:cNvSpPr/>
          <p:nvPr/>
        </p:nvSpPr>
        <p:spPr>
          <a:xfrm>
            <a:off x="4248048" y="2282398"/>
            <a:ext cx="2699597" cy="107984"/>
          </a:xfrm>
          <a:prstGeom prst="roundRect">
            <a:avLst>
              <a:gd name="adj" fmla="val 50000"/>
            </a:avLst>
          </a:prstGeom>
          <a:gradFill>
            <a:gsLst>
              <a:gs pos="0">
                <a:srgbClr val="0070C0"/>
              </a:gs>
              <a:gs pos="100000">
                <a:srgbClr val="00B0F0"/>
              </a:gs>
            </a:gsLst>
            <a:lin ang="5400000" scaled="1"/>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28" name="文本框 9"/>
          <p:cNvSpPr txBox="1"/>
          <p:nvPr/>
        </p:nvSpPr>
        <p:spPr>
          <a:xfrm>
            <a:off x="4248048" y="2441544"/>
            <a:ext cx="1025847" cy="222250"/>
          </a:xfrm>
          <a:prstGeom prst="rect">
            <a:avLst/>
          </a:prstGeom>
          <a:noFill/>
        </p:spPr>
        <p:txBody>
          <a:bodyPr wrap="square" lIns="51421" tIns="25710" rIns="51421" bIns="25710" rtlCol="0">
            <a:spAutoFit/>
          </a:bodyPr>
          <a:lstStyle/>
          <a:p>
            <a:pPr marL="0" lvl="1"/>
            <a:r>
              <a:rPr lang="zh-CN" altLang="en-US" sz="1050" b="1" dirty="0" smtClean="0">
                <a:solidFill>
                  <a:srgbClr val="0070C0"/>
                </a:solidFill>
                <a:latin typeface="微软雅黑" panose="020B0503020204020204" pitchFamily="34" charset="-122"/>
                <a:ea typeface="微软雅黑" panose="020B0503020204020204" pitchFamily="34" charset="-122"/>
              </a:rPr>
              <a:t>添加标题</a:t>
            </a:r>
          </a:p>
        </p:txBody>
      </p:sp>
      <p:grpSp>
        <p:nvGrpSpPr>
          <p:cNvPr id="29" name="组合 28"/>
          <p:cNvGrpSpPr/>
          <p:nvPr/>
        </p:nvGrpSpPr>
        <p:grpSpPr>
          <a:xfrm>
            <a:off x="6832344" y="2069533"/>
            <a:ext cx="269960" cy="186055"/>
            <a:chOff x="4909455" y="1331912"/>
            <a:chExt cx="360040" cy="248138"/>
          </a:xfrm>
          <a:effectLst>
            <a:outerShdw blurRad="50800" dist="38100" dir="2700000" algn="tl" rotWithShape="0">
              <a:prstClr val="black">
                <a:alpha val="40000"/>
              </a:prstClr>
            </a:outerShdw>
          </a:effectLst>
        </p:grpSpPr>
        <p:sp>
          <p:nvSpPr>
            <p:cNvPr id="30" name="矩形标注 29"/>
            <p:cNvSpPr/>
            <p:nvPr/>
          </p:nvSpPr>
          <p:spPr>
            <a:xfrm>
              <a:off x="4945459" y="1331913"/>
              <a:ext cx="288032" cy="216024"/>
            </a:xfrm>
            <a:prstGeom prst="wedgeRectCallout">
              <a:avLst/>
            </a:prstGeom>
            <a:gradFill>
              <a:gsLst>
                <a:gs pos="0">
                  <a:srgbClr val="0070C0"/>
                </a:gs>
                <a:gs pos="100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31" name="文本框 9"/>
            <p:cNvSpPr txBox="1"/>
            <p:nvPr/>
          </p:nvSpPr>
          <p:spPr>
            <a:xfrm>
              <a:off x="4909455" y="1331912"/>
              <a:ext cx="360040" cy="248138"/>
            </a:xfrm>
            <a:prstGeom prst="rect">
              <a:avLst/>
            </a:prstGeom>
            <a:noFill/>
          </p:spPr>
          <p:txBody>
            <a:bodyPr wrap="square" lIns="51421" tIns="25710" rIns="51421" bIns="25710" rtlCol="0">
              <a:spAutoFit/>
            </a:bodyPr>
            <a:lstStyle/>
            <a:p>
              <a:pPr marL="0" lvl="1" algn="ctr"/>
              <a:r>
                <a:rPr lang="en-US" altLang="zh-CN" sz="825" dirty="0">
                  <a:solidFill>
                    <a:schemeClr val="bg1"/>
                  </a:solidFill>
                  <a:latin typeface="微软雅黑" panose="020B0503020204020204" pitchFamily="34" charset="-122"/>
                  <a:ea typeface="微软雅黑" panose="020B0503020204020204" pitchFamily="34" charset="-122"/>
                </a:rPr>
                <a:t>9</a:t>
              </a:r>
              <a:r>
                <a:rPr lang="en-US" altLang="zh-CN" sz="825" dirty="0" smtClean="0">
                  <a:solidFill>
                    <a:schemeClr val="bg1"/>
                  </a:solidFill>
                  <a:latin typeface="微软雅黑" panose="020B0503020204020204" pitchFamily="34" charset="-122"/>
                  <a:ea typeface="微软雅黑" panose="020B0503020204020204" pitchFamily="34" charset="-122"/>
                </a:rPr>
                <a:t>5</a:t>
              </a:r>
              <a:endParaRPr lang="zh-CN" altLang="en-US" sz="825" dirty="0">
                <a:solidFill>
                  <a:schemeClr val="bg1"/>
                </a:solidFill>
                <a:latin typeface="微软雅黑" panose="020B0503020204020204" pitchFamily="34" charset="-122"/>
                <a:ea typeface="微软雅黑" panose="020B0503020204020204" pitchFamily="34" charset="-122"/>
              </a:endParaRPr>
            </a:p>
          </p:txBody>
        </p:sp>
      </p:grpSp>
      <p:sp>
        <p:nvSpPr>
          <p:cNvPr id="32" name="TextBox 7"/>
          <p:cNvSpPr>
            <a:spLocks noChangeArrowheads="1"/>
          </p:cNvSpPr>
          <p:nvPr/>
        </p:nvSpPr>
        <p:spPr bwMode="auto">
          <a:xfrm>
            <a:off x="4248048" y="3220236"/>
            <a:ext cx="3293508" cy="491490"/>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fontAlgn="auto">
              <a:spcBef>
                <a:spcPts val="0"/>
              </a:spcBef>
              <a:spcAft>
                <a:spcPts val="0"/>
              </a:spcAft>
              <a:defRPr/>
            </a:pPr>
            <a:r>
              <a:rPr lang="zh-CN" altLang="en-US" sz="1050" dirty="0">
                <a:solidFill>
                  <a:schemeClr val="tx1">
                    <a:lumMod val="50000"/>
                    <a:lumOff val="50000"/>
                  </a:schemeClr>
                </a:solidFill>
                <a:latin typeface="微软雅黑" panose="020B0503020204020204" pitchFamily="34" charset="-122"/>
                <a:ea typeface="微软雅黑" panose="020B0503020204020204" pitchFamily="34" charset="-122"/>
                <a:sym typeface="微软雅黑" panose="020B0503020204020204" pitchFamily="34" charset="-122"/>
              </a:rPr>
              <a:t>您的内容打在这里，或者通过复制您的文本后，在此框中选择粘贴，并选择只保留文字。您的内容打在这里，或者通过复制您的文本后，在此框中</a:t>
            </a:r>
          </a:p>
        </p:txBody>
      </p:sp>
      <p:sp>
        <p:nvSpPr>
          <p:cNvPr id="33" name="圆角矩形 32"/>
          <p:cNvSpPr/>
          <p:nvPr/>
        </p:nvSpPr>
        <p:spPr>
          <a:xfrm>
            <a:off x="4248048" y="2685650"/>
            <a:ext cx="2969557" cy="107984"/>
          </a:xfrm>
          <a:prstGeom prst="roundRect">
            <a:avLst>
              <a:gd name="adj" fmla="val 50000"/>
            </a:avLst>
          </a:prstGeom>
          <a:solidFill>
            <a:schemeClr val="bg1">
              <a:lumMod val="85000"/>
            </a:schemeClr>
          </a:solidFill>
          <a:ln>
            <a:noFill/>
          </a:ln>
          <a:effectLst>
            <a:innerShdw blurRad="63500" dist="508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34" name="圆角矩形 33"/>
          <p:cNvSpPr/>
          <p:nvPr/>
        </p:nvSpPr>
        <p:spPr>
          <a:xfrm>
            <a:off x="4248048" y="2685650"/>
            <a:ext cx="2699597" cy="107984"/>
          </a:xfrm>
          <a:prstGeom prst="roundRect">
            <a:avLst>
              <a:gd name="adj" fmla="val 50000"/>
            </a:avLst>
          </a:prstGeom>
          <a:gradFill>
            <a:gsLst>
              <a:gs pos="0">
                <a:srgbClr val="0070C0"/>
              </a:gs>
              <a:gs pos="100000">
                <a:srgbClr val="00B0F0"/>
              </a:gs>
            </a:gsLst>
            <a:lin ang="5400000" scaled="1"/>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35" name="文本框 9"/>
          <p:cNvSpPr txBox="1"/>
          <p:nvPr/>
        </p:nvSpPr>
        <p:spPr>
          <a:xfrm>
            <a:off x="4248048" y="2844797"/>
            <a:ext cx="1025847" cy="222250"/>
          </a:xfrm>
          <a:prstGeom prst="rect">
            <a:avLst/>
          </a:prstGeom>
          <a:noFill/>
        </p:spPr>
        <p:txBody>
          <a:bodyPr wrap="square" lIns="51421" tIns="25710" rIns="51421" bIns="25710" rtlCol="0">
            <a:spAutoFit/>
          </a:bodyPr>
          <a:lstStyle/>
          <a:p>
            <a:pPr marL="0" lvl="1"/>
            <a:r>
              <a:rPr lang="zh-CN" altLang="en-US" sz="1050" b="1" dirty="0">
                <a:solidFill>
                  <a:srgbClr val="0070C0"/>
                </a:solidFill>
                <a:latin typeface="微软雅黑" panose="020B0503020204020204" pitchFamily="34" charset="-122"/>
                <a:ea typeface="微软雅黑" panose="020B0503020204020204" pitchFamily="34" charset="-122"/>
              </a:rPr>
              <a:t>添加标题</a:t>
            </a:r>
          </a:p>
        </p:txBody>
      </p:sp>
      <p:grpSp>
        <p:nvGrpSpPr>
          <p:cNvPr id="36" name="组合 35"/>
          <p:cNvGrpSpPr/>
          <p:nvPr/>
        </p:nvGrpSpPr>
        <p:grpSpPr>
          <a:xfrm>
            <a:off x="6832344" y="2464349"/>
            <a:ext cx="269960" cy="186055"/>
            <a:chOff x="4909455" y="1320661"/>
            <a:chExt cx="360040" cy="248138"/>
          </a:xfrm>
          <a:effectLst>
            <a:outerShdw blurRad="50800" dist="38100" dir="2700000" algn="tl" rotWithShape="0">
              <a:prstClr val="black">
                <a:alpha val="40000"/>
              </a:prstClr>
            </a:outerShdw>
          </a:effectLst>
        </p:grpSpPr>
        <p:sp>
          <p:nvSpPr>
            <p:cNvPr id="37" name="矩形标注 36"/>
            <p:cNvSpPr/>
            <p:nvPr/>
          </p:nvSpPr>
          <p:spPr>
            <a:xfrm>
              <a:off x="4945459" y="1331913"/>
              <a:ext cx="288032" cy="216024"/>
            </a:xfrm>
            <a:prstGeom prst="wedgeRectCallout">
              <a:avLst/>
            </a:prstGeom>
            <a:gradFill>
              <a:gsLst>
                <a:gs pos="0">
                  <a:srgbClr val="0070C0"/>
                </a:gs>
                <a:gs pos="100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p>
          </p:txBody>
        </p:sp>
        <p:sp>
          <p:nvSpPr>
            <p:cNvPr id="38" name="文本框 9"/>
            <p:cNvSpPr txBox="1"/>
            <p:nvPr/>
          </p:nvSpPr>
          <p:spPr>
            <a:xfrm>
              <a:off x="4909455" y="1320661"/>
              <a:ext cx="360040" cy="248138"/>
            </a:xfrm>
            <a:prstGeom prst="rect">
              <a:avLst/>
            </a:prstGeom>
            <a:noFill/>
          </p:spPr>
          <p:txBody>
            <a:bodyPr wrap="square" lIns="51421" tIns="25710" rIns="51421" bIns="25710" rtlCol="0">
              <a:spAutoFit/>
            </a:bodyPr>
            <a:lstStyle/>
            <a:p>
              <a:pPr marL="0" lvl="1" algn="ctr"/>
              <a:r>
                <a:rPr lang="en-US" altLang="zh-CN" sz="825" dirty="0">
                  <a:solidFill>
                    <a:schemeClr val="bg1"/>
                  </a:solidFill>
                  <a:latin typeface="微软雅黑" panose="020B0503020204020204" pitchFamily="34" charset="-122"/>
                  <a:ea typeface="微软雅黑" panose="020B0503020204020204" pitchFamily="34" charset="-122"/>
                </a:rPr>
                <a:t>9</a:t>
              </a:r>
              <a:r>
                <a:rPr lang="en-US" altLang="zh-CN" sz="825" dirty="0" smtClean="0">
                  <a:solidFill>
                    <a:schemeClr val="bg1"/>
                  </a:solidFill>
                  <a:latin typeface="微软雅黑" panose="020B0503020204020204" pitchFamily="34" charset="-122"/>
                  <a:ea typeface="微软雅黑" panose="020B0503020204020204" pitchFamily="34" charset="-122"/>
                </a:rPr>
                <a:t>5</a:t>
              </a:r>
              <a:endParaRPr lang="zh-CN" altLang="en-US" sz="825" dirty="0">
                <a:solidFill>
                  <a:schemeClr val="bg1"/>
                </a:solidFill>
                <a:latin typeface="微软雅黑" panose="020B0503020204020204" pitchFamily="34" charset="-122"/>
                <a:ea typeface="微软雅黑" panose="020B0503020204020204" pitchFamily="34" charset="-122"/>
              </a:endParaRPr>
            </a:p>
          </p:txBody>
        </p:sp>
      </p:grpSp>
      <p:sp>
        <p:nvSpPr>
          <p:cNvPr id="39" name="圆角矩形 38"/>
          <p:cNvSpPr/>
          <p:nvPr/>
        </p:nvSpPr>
        <p:spPr>
          <a:xfrm>
            <a:off x="2205200" y="3106068"/>
            <a:ext cx="809880" cy="276144"/>
          </a:xfrm>
          <a:prstGeom prst="roundRect">
            <a:avLst>
              <a:gd name="adj" fmla="val 50000"/>
            </a:avLst>
          </a:prstGeom>
          <a:gradFill>
            <a:gsLst>
              <a:gs pos="0">
                <a:srgbClr val="D6D6D6"/>
              </a:gs>
              <a:gs pos="100000">
                <a:srgbClr val="F7F7F7"/>
              </a:gs>
            </a:gsLst>
            <a:path path="circle">
              <a:fillToRect t="100000" r="100000"/>
            </a:path>
          </a:gradFill>
          <a:ln>
            <a:noFill/>
          </a:ln>
          <a:effectLst>
            <a:outerShdw blurRad="149987" dist="127000" dir="8460000" algn="ctr">
              <a:srgbClr val="000000">
                <a:alpha val="28000"/>
              </a:srgbClr>
            </a:outerShdw>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chemeClr val="bg1">
                  <a:lumMod val="50000"/>
                </a:schemeClr>
              </a:solidFill>
            </a:endParaRPr>
          </a:p>
        </p:txBody>
      </p:sp>
      <p:sp>
        <p:nvSpPr>
          <p:cNvPr id="40" name="文本框 9"/>
          <p:cNvSpPr txBox="1"/>
          <p:nvPr/>
        </p:nvSpPr>
        <p:spPr>
          <a:xfrm>
            <a:off x="2233496" y="3141286"/>
            <a:ext cx="781584" cy="246380"/>
          </a:xfrm>
          <a:prstGeom prst="rect">
            <a:avLst/>
          </a:prstGeom>
          <a:noFill/>
        </p:spPr>
        <p:txBody>
          <a:bodyPr wrap="square" lIns="51421" tIns="25710" rIns="51421" bIns="25710" rtlCol="0">
            <a:spAutoFit/>
          </a:bodyPr>
          <a:lstStyle/>
          <a:p>
            <a:pPr marL="0" lvl="1" algn="ctr"/>
            <a:r>
              <a:rPr lang="zh-CN" altLang="en-US" sz="1200" b="1" dirty="0">
                <a:solidFill>
                  <a:srgbClr val="0070C0"/>
                </a:solidFill>
                <a:latin typeface="微软雅黑" panose="020B0503020204020204" pitchFamily="34" charset="-122"/>
                <a:ea typeface="微软雅黑" panose="020B0503020204020204" pitchFamily="34" charset="-122"/>
              </a:rPr>
              <a:t>添加标题</a:t>
            </a:r>
          </a:p>
        </p:txBody>
      </p:sp>
    </p:spTree>
  </p:cSld>
  <p:clrMapOvr>
    <a:masterClrMapping/>
  </p:clrMapOvr>
  <p:transition advClick="0" advTm="3000"/>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12"/>
                                        </p:tgtEl>
                                        <p:attrNameLst>
                                          <p:attrName>style.visibility</p:attrName>
                                        </p:attrNameLst>
                                      </p:cBhvr>
                                      <p:to>
                                        <p:strVal val="visible"/>
                                      </p:to>
                                    </p:set>
                                    <p:animEffect transition="in" filter="fade">
                                      <p:cBhvr>
                                        <p:cTn id="7" dur="1000"/>
                                        <p:tgtEl>
                                          <p:spTgt spid="12"/>
                                        </p:tgtEl>
                                      </p:cBhvr>
                                    </p:animEffect>
                                    <p:anim calcmode="lin" valueType="num">
                                      <p:cBhvr>
                                        <p:cTn id="8" dur="1000" fill="hold"/>
                                        <p:tgtEl>
                                          <p:spTgt spid="12"/>
                                        </p:tgtEl>
                                        <p:attrNameLst>
                                          <p:attrName>ppt_x</p:attrName>
                                        </p:attrNameLst>
                                      </p:cBhvr>
                                      <p:tavLst>
                                        <p:tav tm="0">
                                          <p:val>
                                            <p:strVal val="#ppt_x"/>
                                          </p:val>
                                        </p:tav>
                                        <p:tav tm="100000">
                                          <p:val>
                                            <p:strVal val="#ppt_x"/>
                                          </p:val>
                                        </p:tav>
                                      </p:tavLst>
                                    </p:anim>
                                    <p:anim calcmode="lin" valueType="num">
                                      <p:cBhvr>
                                        <p:cTn id="9" dur="1000" fill="hold"/>
                                        <p:tgtEl>
                                          <p:spTgt spid="12"/>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grpId="0" nodeType="afterEffect">
                                  <p:stCondLst>
                                    <p:cond delay="0"/>
                                  </p:stCondLst>
                                  <p:childTnLst>
                                    <p:set>
                                      <p:cBhvr>
                                        <p:cTn id="12" dur="1" fill="hold">
                                          <p:stCondLst>
                                            <p:cond delay="0"/>
                                          </p:stCondLst>
                                        </p:cTn>
                                        <p:tgtEl>
                                          <p:spTgt spid="2"/>
                                        </p:tgtEl>
                                        <p:attrNameLst>
                                          <p:attrName>style.visibility</p:attrName>
                                        </p:attrNameLst>
                                      </p:cBhvr>
                                      <p:to>
                                        <p:strVal val="visible"/>
                                      </p:to>
                                    </p:set>
                                    <p:anim calcmode="lin" valueType="num">
                                      <p:cBhvr>
                                        <p:cTn id="13" dur="500" fill="hold"/>
                                        <p:tgtEl>
                                          <p:spTgt spid="2"/>
                                        </p:tgtEl>
                                        <p:attrNameLst>
                                          <p:attrName>ppt_w</p:attrName>
                                        </p:attrNameLst>
                                      </p:cBhvr>
                                      <p:tavLst>
                                        <p:tav tm="0">
                                          <p:val>
                                            <p:fltVal val="0"/>
                                          </p:val>
                                        </p:tav>
                                        <p:tav tm="100000">
                                          <p:val>
                                            <p:strVal val="#ppt_w"/>
                                          </p:val>
                                        </p:tav>
                                      </p:tavLst>
                                    </p:anim>
                                    <p:anim calcmode="lin" valueType="num">
                                      <p:cBhvr>
                                        <p:cTn id="14" dur="500" fill="hold"/>
                                        <p:tgtEl>
                                          <p:spTgt spid="2"/>
                                        </p:tgtEl>
                                        <p:attrNameLst>
                                          <p:attrName>ppt_h</p:attrName>
                                        </p:attrNameLst>
                                      </p:cBhvr>
                                      <p:tavLst>
                                        <p:tav tm="0">
                                          <p:val>
                                            <p:fltVal val="0"/>
                                          </p:val>
                                        </p:tav>
                                        <p:tav tm="100000">
                                          <p:val>
                                            <p:strVal val="#ppt_h"/>
                                          </p:val>
                                        </p:tav>
                                      </p:tavLst>
                                    </p:anim>
                                    <p:animEffect transition="in" filter="fade">
                                      <p:cBhvr>
                                        <p:cTn id="15" dur="500"/>
                                        <p:tgtEl>
                                          <p:spTgt spid="2"/>
                                        </p:tgtEl>
                                      </p:cBhvr>
                                    </p:animEffect>
                                  </p:childTnLst>
                                </p:cTn>
                              </p:par>
                              <p:par>
                                <p:cTn id="16" presetID="42" presetClass="entr" presetSubtype="0" fill="hold" grpId="0" nodeType="withEffect">
                                  <p:stCondLst>
                                    <p:cond delay="750"/>
                                  </p:stCondLst>
                                  <p:childTnLst>
                                    <p:set>
                                      <p:cBhvr>
                                        <p:cTn id="17" dur="1" fill="hold">
                                          <p:stCondLst>
                                            <p:cond delay="0"/>
                                          </p:stCondLst>
                                        </p:cTn>
                                        <p:tgtEl>
                                          <p:spTgt spid="39"/>
                                        </p:tgtEl>
                                        <p:attrNameLst>
                                          <p:attrName>style.visibility</p:attrName>
                                        </p:attrNameLst>
                                      </p:cBhvr>
                                      <p:to>
                                        <p:strVal val="visible"/>
                                      </p:to>
                                    </p:set>
                                    <p:animEffect transition="in" filter="fade">
                                      <p:cBhvr>
                                        <p:cTn id="18" dur="750"/>
                                        <p:tgtEl>
                                          <p:spTgt spid="39"/>
                                        </p:tgtEl>
                                      </p:cBhvr>
                                    </p:animEffect>
                                    <p:anim calcmode="lin" valueType="num">
                                      <p:cBhvr>
                                        <p:cTn id="19" dur="750" fill="hold"/>
                                        <p:tgtEl>
                                          <p:spTgt spid="39"/>
                                        </p:tgtEl>
                                        <p:attrNameLst>
                                          <p:attrName>ppt_x</p:attrName>
                                        </p:attrNameLst>
                                      </p:cBhvr>
                                      <p:tavLst>
                                        <p:tav tm="0">
                                          <p:val>
                                            <p:strVal val="#ppt_x"/>
                                          </p:val>
                                        </p:tav>
                                        <p:tav tm="100000">
                                          <p:val>
                                            <p:strVal val="#ppt_x"/>
                                          </p:val>
                                        </p:tav>
                                      </p:tavLst>
                                    </p:anim>
                                    <p:anim calcmode="lin" valueType="num">
                                      <p:cBhvr>
                                        <p:cTn id="20" dur="750" fill="hold"/>
                                        <p:tgtEl>
                                          <p:spTgt spid="39"/>
                                        </p:tgtEl>
                                        <p:attrNameLst>
                                          <p:attrName>ppt_y</p:attrName>
                                        </p:attrNameLst>
                                      </p:cBhvr>
                                      <p:tavLst>
                                        <p:tav tm="0">
                                          <p:val>
                                            <p:strVal val="#ppt_y+.1"/>
                                          </p:val>
                                        </p:tav>
                                        <p:tav tm="100000">
                                          <p:val>
                                            <p:strVal val="#ppt_y"/>
                                          </p:val>
                                        </p:tav>
                                      </p:tavLst>
                                    </p:anim>
                                  </p:childTnLst>
                                </p:cTn>
                              </p:par>
                              <p:par>
                                <p:cTn id="21" presetID="42" presetClass="entr" presetSubtype="0" fill="hold" grpId="0" nodeType="withEffect">
                                  <p:stCondLst>
                                    <p:cond delay="750"/>
                                  </p:stCondLst>
                                  <p:childTnLst>
                                    <p:set>
                                      <p:cBhvr>
                                        <p:cTn id="22" dur="1" fill="hold">
                                          <p:stCondLst>
                                            <p:cond delay="0"/>
                                          </p:stCondLst>
                                        </p:cTn>
                                        <p:tgtEl>
                                          <p:spTgt spid="40"/>
                                        </p:tgtEl>
                                        <p:attrNameLst>
                                          <p:attrName>style.visibility</p:attrName>
                                        </p:attrNameLst>
                                      </p:cBhvr>
                                      <p:to>
                                        <p:strVal val="visible"/>
                                      </p:to>
                                    </p:set>
                                    <p:animEffect transition="in" filter="fade">
                                      <p:cBhvr>
                                        <p:cTn id="23" dur="750"/>
                                        <p:tgtEl>
                                          <p:spTgt spid="40"/>
                                        </p:tgtEl>
                                      </p:cBhvr>
                                    </p:animEffect>
                                    <p:anim calcmode="lin" valueType="num">
                                      <p:cBhvr>
                                        <p:cTn id="24" dur="750" fill="hold"/>
                                        <p:tgtEl>
                                          <p:spTgt spid="40"/>
                                        </p:tgtEl>
                                        <p:attrNameLst>
                                          <p:attrName>ppt_x</p:attrName>
                                        </p:attrNameLst>
                                      </p:cBhvr>
                                      <p:tavLst>
                                        <p:tav tm="0">
                                          <p:val>
                                            <p:strVal val="#ppt_x"/>
                                          </p:val>
                                        </p:tav>
                                        <p:tav tm="100000">
                                          <p:val>
                                            <p:strVal val="#ppt_x"/>
                                          </p:val>
                                        </p:tav>
                                      </p:tavLst>
                                    </p:anim>
                                    <p:anim calcmode="lin" valueType="num">
                                      <p:cBhvr>
                                        <p:cTn id="25" dur="750" fill="hold"/>
                                        <p:tgtEl>
                                          <p:spTgt spid="40"/>
                                        </p:tgtEl>
                                        <p:attrNameLst>
                                          <p:attrName>ppt_y</p:attrName>
                                        </p:attrNameLst>
                                      </p:cBhvr>
                                      <p:tavLst>
                                        <p:tav tm="0">
                                          <p:val>
                                            <p:strVal val="#ppt_y+.1"/>
                                          </p:val>
                                        </p:tav>
                                        <p:tav tm="100000">
                                          <p:val>
                                            <p:strVal val="#ppt_y"/>
                                          </p:val>
                                        </p:tav>
                                      </p:tavLst>
                                    </p:anim>
                                  </p:childTnLst>
                                </p:cTn>
                              </p:par>
                            </p:childTnLst>
                          </p:cTn>
                        </p:par>
                        <p:par>
                          <p:cTn id="26" fill="hold">
                            <p:stCondLst>
                              <p:cond delay="1500"/>
                            </p:stCondLst>
                            <p:childTnLst>
                              <p:par>
                                <p:cTn id="27" presetID="22" presetClass="entr" presetSubtype="8" fill="hold" grpId="0" nodeType="afterEffect">
                                  <p:stCondLst>
                                    <p:cond delay="0"/>
                                  </p:stCondLst>
                                  <p:childTnLst>
                                    <p:set>
                                      <p:cBhvr>
                                        <p:cTn id="28" dur="1" fill="hold">
                                          <p:stCondLst>
                                            <p:cond delay="0"/>
                                          </p:stCondLst>
                                        </p:cTn>
                                        <p:tgtEl>
                                          <p:spTgt spid="3"/>
                                        </p:tgtEl>
                                        <p:attrNameLst>
                                          <p:attrName>style.visibility</p:attrName>
                                        </p:attrNameLst>
                                      </p:cBhvr>
                                      <p:to>
                                        <p:strVal val="visible"/>
                                      </p:to>
                                    </p:set>
                                    <p:animEffect transition="in" filter="wipe(left)">
                                      <p:cBhvr>
                                        <p:cTn id="29" dur="500"/>
                                        <p:tgtEl>
                                          <p:spTgt spid="3"/>
                                        </p:tgtEl>
                                      </p:cBhvr>
                                    </p:animEffect>
                                  </p:childTnLst>
                                </p:cTn>
                              </p:par>
                            </p:childTnLst>
                          </p:cTn>
                        </p:par>
                        <p:par>
                          <p:cTn id="30" fill="hold">
                            <p:stCondLst>
                              <p:cond delay="2000"/>
                            </p:stCondLst>
                            <p:childTnLst>
                              <p:par>
                                <p:cTn id="31" presetID="22" presetClass="entr" presetSubtype="8" fill="hold" grpId="0" nodeType="afterEffect">
                                  <p:stCondLst>
                                    <p:cond delay="0"/>
                                  </p:stCondLst>
                                  <p:childTnLst>
                                    <p:set>
                                      <p:cBhvr>
                                        <p:cTn id="32" dur="1" fill="hold">
                                          <p:stCondLst>
                                            <p:cond delay="0"/>
                                          </p:stCondLst>
                                        </p:cTn>
                                        <p:tgtEl>
                                          <p:spTgt spid="4"/>
                                        </p:tgtEl>
                                        <p:attrNameLst>
                                          <p:attrName>style.visibility</p:attrName>
                                        </p:attrNameLst>
                                      </p:cBhvr>
                                      <p:to>
                                        <p:strVal val="visible"/>
                                      </p:to>
                                    </p:set>
                                    <p:animEffect transition="in" filter="wipe(left)">
                                      <p:cBhvr>
                                        <p:cTn id="33" dur="500"/>
                                        <p:tgtEl>
                                          <p:spTgt spid="4"/>
                                        </p:tgtEl>
                                      </p:cBhvr>
                                    </p:animEffect>
                                  </p:childTnLst>
                                </p:cTn>
                              </p:par>
                            </p:childTnLst>
                          </p:cTn>
                        </p:par>
                        <p:par>
                          <p:cTn id="34" fill="hold">
                            <p:stCondLst>
                              <p:cond delay="2500"/>
                            </p:stCondLst>
                            <p:childTnLst>
                              <p:par>
                                <p:cTn id="35" presetID="42" presetClass="entr" presetSubtype="0" fill="hold" grpId="0" nodeType="afterEffect">
                                  <p:stCondLst>
                                    <p:cond delay="0"/>
                                  </p:stCondLst>
                                  <p:childTnLst>
                                    <p:set>
                                      <p:cBhvr>
                                        <p:cTn id="36" dur="1" fill="hold">
                                          <p:stCondLst>
                                            <p:cond delay="0"/>
                                          </p:stCondLst>
                                        </p:cTn>
                                        <p:tgtEl>
                                          <p:spTgt spid="16"/>
                                        </p:tgtEl>
                                        <p:attrNameLst>
                                          <p:attrName>style.visibility</p:attrName>
                                        </p:attrNameLst>
                                      </p:cBhvr>
                                      <p:to>
                                        <p:strVal val="visible"/>
                                      </p:to>
                                    </p:set>
                                    <p:animEffect transition="in" filter="fade">
                                      <p:cBhvr>
                                        <p:cTn id="37" dur="1000"/>
                                        <p:tgtEl>
                                          <p:spTgt spid="16"/>
                                        </p:tgtEl>
                                      </p:cBhvr>
                                    </p:animEffect>
                                    <p:anim calcmode="lin" valueType="num">
                                      <p:cBhvr>
                                        <p:cTn id="38" dur="1000" fill="hold"/>
                                        <p:tgtEl>
                                          <p:spTgt spid="16"/>
                                        </p:tgtEl>
                                        <p:attrNameLst>
                                          <p:attrName>ppt_x</p:attrName>
                                        </p:attrNameLst>
                                      </p:cBhvr>
                                      <p:tavLst>
                                        <p:tav tm="0">
                                          <p:val>
                                            <p:strVal val="#ppt_x"/>
                                          </p:val>
                                        </p:tav>
                                        <p:tav tm="100000">
                                          <p:val>
                                            <p:strVal val="#ppt_x"/>
                                          </p:val>
                                        </p:tav>
                                      </p:tavLst>
                                    </p:anim>
                                    <p:anim calcmode="lin" valueType="num">
                                      <p:cBhvr>
                                        <p:cTn id="39" dur="1000" fill="hold"/>
                                        <p:tgtEl>
                                          <p:spTgt spid="16"/>
                                        </p:tgtEl>
                                        <p:attrNameLst>
                                          <p:attrName>ppt_y</p:attrName>
                                        </p:attrNameLst>
                                      </p:cBhvr>
                                      <p:tavLst>
                                        <p:tav tm="0">
                                          <p:val>
                                            <p:strVal val="#ppt_y+.1"/>
                                          </p:val>
                                        </p:tav>
                                        <p:tav tm="100000">
                                          <p:val>
                                            <p:strVal val="#ppt_y"/>
                                          </p:val>
                                        </p:tav>
                                      </p:tavLst>
                                    </p:anim>
                                  </p:childTnLst>
                                </p:cTn>
                              </p:par>
                            </p:childTnLst>
                          </p:cTn>
                        </p:par>
                        <p:par>
                          <p:cTn id="40" fill="hold">
                            <p:stCondLst>
                              <p:cond delay="3500"/>
                            </p:stCondLst>
                            <p:childTnLst>
                              <p:par>
                                <p:cTn id="41" presetID="42" presetClass="entr" presetSubtype="0" fill="hold" nodeType="afterEffect">
                                  <p:stCondLst>
                                    <p:cond delay="0"/>
                                  </p:stCondLst>
                                  <p:childTnLst>
                                    <p:set>
                                      <p:cBhvr>
                                        <p:cTn id="42" dur="1" fill="hold">
                                          <p:stCondLst>
                                            <p:cond delay="0"/>
                                          </p:stCondLst>
                                        </p:cTn>
                                        <p:tgtEl>
                                          <p:spTgt spid="17"/>
                                        </p:tgtEl>
                                        <p:attrNameLst>
                                          <p:attrName>style.visibility</p:attrName>
                                        </p:attrNameLst>
                                      </p:cBhvr>
                                      <p:to>
                                        <p:strVal val="visible"/>
                                      </p:to>
                                    </p:set>
                                    <p:animEffect transition="in" filter="fade">
                                      <p:cBhvr>
                                        <p:cTn id="43" dur="1000"/>
                                        <p:tgtEl>
                                          <p:spTgt spid="17"/>
                                        </p:tgtEl>
                                      </p:cBhvr>
                                    </p:animEffect>
                                    <p:anim calcmode="lin" valueType="num">
                                      <p:cBhvr>
                                        <p:cTn id="44" dur="1000" fill="hold"/>
                                        <p:tgtEl>
                                          <p:spTgt spid="17"/>
                                        </p:tgtEl>
                                        <p:attrNameLst>
                                          <p:attrName>ppt_x</p:attrName>
                                        </p:attrNameLst>
                                      </p:cBhvr>
                                      <p:tavLst>
                                        <p:tav tm="0">
                                          <p:val>
                                            <p:strVal val="#ppt_x"/>
                                          </p:val>
                                        </p:tav>
                                        <p:tav tm="100000">
                                          <p:val>
                                            <p:strVal val="#ppt_x"/>
                                          </p:val>
                                        </p:tav>
                                      </p:tavLst>
                                    </p:anim>
                                    <p:anim calcmode="lin" valueType="num">
                                      <p:cBhvr>
                                        <p:cTn id="45" dur="1000" fill="hold"/>
                                        <p:tgtEl>
                                          <p:spTgt spid="17"/>
                                        </p:tgtEl>
                                        <p:attrNameLst>
                                          <p:attrName>ppt_y</p:attrName>
                                        </p:attrNameLst>
                                      </p:cBhvr>
                                      <p:tavLst>
                                        <p:tav tm="0">
                                          <p:val>
                                            <p:strVal val="#ppt_y+.1"/>
                                          </p:val>
                                        </p:tav>
                                        <p:tav tm="100000">
                                          <p:val>
                                            <p:strVal val="#ppt_y"/>
                                          </p:val>
                                        </p:tav>
                                      </p:tavLst>
                                    </p:anim>
                                  </p:childTnLst>
                                </p:cTn>
                              </p:par>
                            </p:childTnLst>
                          </p:cTn>
                        </p:par>
                        <p:par>
                          <p:cTn id="46" fill="hold">
                            <p:stCondLst>
                              <p:cond delay="4500"/>
                            </p:stCondLst>
                            <p:childTnLst>
                              <p:par>
                                <p:cTn id="47" presetID="22" presetClass="entr" presetSubtype="8" fill="hold" grpId="0" nodeType="afterEffect">
                                  <p:stCondLst>
                                    <p:cond delay="0"/>
                                  </p:stCondLst>
                                  <p:childTnLst>
                                    <p:set>
                                      <p:cBhvr>
                                        <p:cTn id="48" dur="1" fill="hold">
                                          <p:stCondLst>
                                            <p:cond delay="0"/>
                                          </p:stCondLst>
                                        </p:cTn>
                                        <p:tgtEl>
                                          <p:spTgt spid="20"/>
                                        </p:tgtEl>
                                        <p:attrNameLst>
                                          <p:attrName>style.visibility</p:attrName>
                                        </p:attrNameLst>
                                      </p:cBhvr>
                                      <p:to>
                                        <p:strVal val="visible"/>
                                      </p:to>
                                    </p:set>
                                    <p:animEffect transition="in" filter="wipe(left)">
                                      <p:cBhvr>
                                        <p:cTn id="49" dur="500"/>
                                        <p:tgtEl>
                                          <p:spTgt spid="20"/>
                                        </p:tgtEl>
                                      </p:cBhvr>
                                    </p:animEffect>
                                  </p:childTnLst>
                                </p:cTn>
                              </p:par>
                            </p:childTnLst>
                          </p:cTn>
                        </p:par>
                        <p:par>
                          <p:cTn id="50" fill="hold">
                            <p:stCondLst>
                              <p:cond delay="5000"/>
                            </p:stCondLst>
                            <p:childTnLst>
                              <p:par>
                                <p:cTn id="51" presetID="22" presetClass="entr" presetSubtype="8" fill="hold" grpId="0" nodeType="afterEffect">
                                  <p:stCondLst>
                                    <p:cond delay="0"/>
                                  </p:stCondLst>
                                  <p:childTnLst>
                                    <p:set>
                                      <p:cBhvr>
                                        <p:cTn id="52" dur="1" fill="hold">
                                          <p:stCondLst>
                                            <p:cond delay="0"/>
                                          </p:stCondLst>
                                        </p:cTn>
                                        <p:tgtEl>
                                          <p:spTgt spid="21"/>
                                        </p:tgtEl>
                                        <p:attrNameLst>
                                          <p:attrName>style.visibility</p:attrName>
                                        </p:attrNameLst>
                                      </p:cBhvr>
                                      <p:to>
                                        <p:strVal val="visible"/>
                                      </p:to>
                                    </p:set>
                                    <p:animEffect transition="in" filter="wipe(left)">
                                      <p:cBhvr>
                                        <p:cTn id="53" dur="500"/>
                                        <p:tgtEl>
                                          <p:spTgt spid="21"/>
                                        </p:tgtEl>
                                      </p:cBhvr>
                                    </p:animEffect>
                                  </p:childTnLst>
                                </p:cTn>
                              </p:par>
                            </p:childTnLst>
                          </p:cTn>
                        </p:par>
                        <p:par>
                          <p:cTn id="54" fill="hold">
                            <p:stCondLst>
                              <p:cond delay="5500"/>
                            </p:stCondLst>
                            <p:childTnLst>
                              <p:par>
                                <p:cTn id="55" presetID="42" presetClass="entr" presetSubtype="0" fill="hold" grpId="0" nodeType="afterEffect">
                                  <p:stCondLst>
                                    <p:cond delay="0"/>
                                  </p:stCondLst>
                                  <p:childTnLst>
                                    <p:set>
                                      <p:cBhvr>
                                        <p:cTn id="56" dur="1" fill="hold">
                                          <p:stCondLst>
                                            <p:cond delay="0"/>
                                          </p:stCondLst>
                                        </p:cTn>
                                        <p:tgtEl>
                                          <p:spTgt spid="22"/>
                                        </p:tgtEl>
                                        <p:attrNameLst>
                                          <p:attrName>style.visibility</p:attrName>
                                        </p:attrNameLst>
                                      </p:cBhvr>
                                      <p:to>
                                        <p:strVal val="visible"/>
                                      </p:to>
                                    </p:set>
                                    <p:animEffect transition="in" filter="fade">
                                      <p:cBhvr>
                                        <p:cTn id="57" dur="1000"/>
                                        <p:tgtEl>
                                          <p:spTgt spid="22"/>
                                        </p:tgtEl>
                                      </p:cBhvr>
                                    </p:animEffect>
                                    <p:anim calcmode="lin" valueType="num">
                                      <p:cBhvr>
                                        <p:cTn id="58" dur="1000" fill="hold"/>
                                        <p:tgtEl>
                                          <p:spTgt spid="22"/>
                                        </p:tgtEl>
                                        <p:attrNameLst>
                                          <p:attrName>ppt_x</p:attrName>
                                        </p:attrNameLst>
                                      </p:cBhvr>
                                      <p:tavLst>
                                        <p:tav tm="0">
                                          <p:val>
                                            <p:strVal val="#ppt_x"/>
                                          </p:val>
                                        </p:tav>
                                        <p:tav tm="100000">
                                          <p:val>
                                            <p:strVal val="#ppt_x"/>
                                          </p:val>
                                        </p:tav>
                                      </p:tavLst>
                                    </p:anim>
                                    <p:anim calcmode="lin" valueType="num">
                                      <p:cBhvr>
                                        <p:cTn id="59" dur="1000" fill="hold"/>
                                        <p:tgtEl>
                                          <p:spTgt spid="22"/>
                                        </p:tgtEl>
                                        <p:attrNameLst>
                                          <p:attrName>ppt_y</p:attrName>
                                        </p:attrNameLst>
                                      </p:cBhvr>
                                      <p:tavLst>
                                        <p:tav tm="0">
                                          <p:val>
                                            <p:strVal val="#ppt_y+.1"/>
                                          </p:val>
                                        </p:tav>
                                        <p:tav tm="100000">
                                          <p:val>
                                            <p:strVal val="#ppt_y"/>
                                          </p:val>
                                        </p:tav>
                                      </p:tavLst>
                                    </p:anim>
                                  </p:childTnLst>
                                </p:cTn>
                              </p:par>
                            </p:childTnLst>
                          </p:cTn>
                        </p:par>
                        <p:par>
                          <p:cTn id="60" fill="hold">
                            <p:stCondLst>
                              <p:cond delay="6500"/>
                            </p:stCondLst>
                            <p:childTnLst>
                              <p:par>
                                <p:cTn id="61" presetID="42" presetClass="entr" presetSubtype="0" fill="hold" nodeType="afterEffect">
                                  <p:stCondLst>
                                    <p:cond delay="0"/>
                                  </p:stCondLst>
                                  <p:childTnLst>
                                    <p:set>
                                      <p:cBhvr>
                                        <p:cTn id="62" dur="1" fill="hold">
                                          <p:stCondLst>
                                            <p:cond delay="0"/>
                                          </p:stCondLst>
                                        </p:cTn>
                                        <p:tgtEl>
                                          <p:spTgt spid="23"/>
                                        </p:tgtEl>
                                        <p:attrNameLst>
                                          <p:attrName>style.visibility</p:attrName>
                                        </p:attrNameLst>
                                      </p:cBhvr>
                                      <p:to>
                                        <p:strVal val="visible"/>
                                      </p:to>
                                    </p:set>
                                    <p:animEffect transition="in" filter="fade">
                                      <p:cBhvr>
                                        <p:cTn id="63" dur="1000"/>
                                        <p:tgtEl>
                                          <p:spTgt spid="23"/>
                                        </p:tgtEl>
                                      </p:cBhvr>
                                    </p:animEffect>
                                    <p:anim calcmode="lin" valueType="num">
                                      <p:cBhvr>
                                        <p:cTn id="64" dur="1000" fill="hold"/>
                                        <p:tgtEl>
                                          <p:spTgt spid="23"/>
                                        </p:tgtEl>
                                        <p:attrNameLst>
                                          <p:attrName>ppt_x</p:attrName>
                                        </p:attrNameLst>
                                      </p:cBhvr>
                                      <p:tavLst>
                                        <p:tav tm="0">
                                          <p:val>
                                            <p:strVal val="#ppt_x"/>
                                          </p:val>
                                        </p:tav>
                                        <p:tav tm="100000">
                                          <p:val>
                                            <p:strVal val="#ppt_x"/>
                                          </p:val>
                                        </p:tav>
                                      </p:tavLst>
                                    </p:anim>
                                    <p:anim calcmode="lin" valueType="num">
                                      <p:cBhvr>
                                        <p:cTn id="65" dur="1000" fill="hold"/>
                                        <p:tgtEl>
                                          <p:spTgt spid="23"/>
                                        </p:tgtEl>
                                        <p:attrNameLst>
                                          <p:attrName>ppt_y</p:attrName>
                                        </p:attrNameLst>
                                      </p:cBhvr>
                                      <p:tavLst>
                                        <p:tav tm="0">
                                          <p:val>
                                            <p:strVal val="#ppt_y+.1"/>
                                          </p:val>
                                        </p:tav>
                                        <p:tav tm="100000">
                                          <p:val>
                                            <p:strVal val="#ppt_y"/>
                                          </p:val>
                                        </p:tav>
                                      </p:tavLst>
                                    </p:anim>
                                  </p:childTnLst>
                                </p:cTn>
                              </p:par>
                            </p:childTnLst>
                          </p:cTn>
                        </p:par>
                        <p:par>
                          <p:cTn id="66" fill="hold">
                            <p:stCondLst>
                              <p:cond delay="7500"/>
                            </p:stCondLst>
                            <p:childTnLst>
                              <p:par>
                                <p:cTn id="67" presetID="22" presetClass="entr" presetSubtype="8" fill="hold" grpId="0" nodeType="afterEffect">
                                  <p:stCondLst>
                                    <p:cond delay="0"/>
                                  </p:stCondLst>
                                  <p:childTnLst>
                                    <p:set>
                                      <p:cBhvr>
                                        <p:cTn id="68" dur="1" fill="hold">
                                          <p:stCondLst>
                                            <p:cond delay="0"/>
                                          </p:stCondLst>
                                        </p:cTn>
                                        <p:tgtEl>
                                          <p:spTgt spid="26"/>
                                        </p:tgtEl>
                                        <p:attrNameLst>
                                          <p:attrName>style.visibility</p:attrName>
                                        </p:attrNameLst>
                                      </p:cBhvr>
                                      <p:to>
                                        <p:strVal val="visible"/>
                                      </p:to>
                                    </p:set>
                                    <p:animEffect transition="in" filter="wipe(left)">
                                      <p:cBhvr>
                                        <p:cTn id="69" dur="500"/>
                                        <p:tgtEl>
                                          <p:spTgt spid="26"/>
                                        </p:tgtEl>
                                      </p:cBhvr>
                                    </p:animEffect>
                                  </p:childTnLst>
                                </p:cTn>
                              </p:par>
                            </p:childTnLst>
                          </p:cTn>
                        </p:par>
                        <p:par>
                          <p:cTn id="70" fill="hold">
                            <p:stCondLst>
                              <p:cond delay="8000"/>
                            </p:stCondLst>
                            <p:childTnLst>
                              <p:par>
                                <p:cTn id="71" presetID="22" presetClass="entr" presetSubtype="8" fill="hold" grpId="0" nodeType="afterEffect">
                                  <p:stCondLst>
                                    <p:cond delay="0"/>
                                  </p:stCondLst>
                                  <p:childTnLst>
                                    <p:set>
                                      <p:cBhvr>
                                        <p:cTn id="72" dur="1" fill="hold">
                                          <p:stCondLst>
                                            <p:cond delay="0"/>
                                          </p:stCondLst>
                                        </p:cTn>
                                        <p:tgtEl>
                                          <p:spTgt spid="27"/>
                                        </p:tgtEl>
                                        <p:attrNameLst>
                                          <p:attrName>style.visibility</p:attrName>
                                        </p:attrNameLst>
                                      </p:cBhvr>
                                      <p:to>
                                        <p:strVal val="visible"/>
                                      </p:to>
                                    </p:set>
                                    <p:animEffect transition="in" filter="wipe(left)">
                                      <p:cBhvr>
                                        <p:cTn id="73" dur="500"/>
                                        <p:tgtEl>
                                          <p:spTgt spid="27"/>
                                        </p:tgtEl>
                                      </p:cBhvr>
                                    </p:animEffect>
                                  </p:childTnLst>
                                </p:cTn>
                              </p:par>
                            </p:childTnLst>
                          </p:cTn>
                        </p:par>
                        <p:par>
                          <p:cTn id="74" fill="hold">
                            <p:stCondLst>
                              <p:cond delay="8500"/>
                            </p:stCondLst>
                            <p:childTnLst>
                              <p:par>
                                <p:cTn id="75" presetID="42" presetClass="entr" presetSubtype="0" fill="hold" grpId="0" nodeType="afterEffect">
                                  <p:stCondLst>
                                    <p:cond delay="0"/>
                                  </p:stCondLst>
                                  <p:childTnLst>
                                    <p:set>
                                      <p:cBhvr>
                                        <p:cTn id="76" dur="1" fill="hold">
                                          <p:stCondLst>
                                            <p:cond delay="0"/>
                                          </p:stCondLst>
                                        </p:cTn>
                                        <p:tgtEl>
                                          <p:spTgt spid="28"/>
                                        </p:tgtEl>
                                        <p:attrNameLst>
                                          <p:attrName>style.visibility</p:attrName>
                                        </p:attrNameLst>
                                      </p:cBhvr>
                                      <p:to>
                                        <p:strVal val="visible"/>
                                      </p:to>
                                    </p:set>
                                    <p:animEffect transition="in" filter="fade">
                                      <p:cBhvr>
                                        <p:cTn id="77" dur="1000"/>
                                        <p:tgtEl>
                                          <p:spTgt spid="28"/>
                                        </p:tgtEl>
                                      </p:cBhvr>
                                    </p:animEffect>
                                    <p:anim calcmode="lin" valueType="num">
                                      <p:cBhvr>
                                        <p:cTn id="78" dur="1000" fill="hold"/>
                                        <p:tgtEl>
                                          <p:spTgt spid="28"/>
                                        </p:tgtEl>
                                        <p:attrNameLst>
                                          <p:attrName>ppt_x</p:attrName>
                                        </p:attrNameLst>
                                      </p:cBhvr>
                                      <p:tavLst>
                                        <p:tav tm="0">
                                          <p:val>
                                            <p:strVal val="#ppt_x"/>
                                          </p:val>
                                        </p:tav>
                                        <p:tav tm="100000">
                                          <p:val>
                                            <p:strVal val="#ppt_x"/>
                                          </p:val>
                                        </p:tav>
                                      </p:tavLst>
                                    </p:anim>
                                    <p:anim calcmode="lin" valueType="num">
                                      <p:cBhvr>
                                        <p:cTn id="79" dur="1000" fill="hold"/>
                                        <p:tgtEl>
                                          <p:spTgt spid="28"/>
                                        </p:tgtEl>
                                        <p:attrNameLst>
                                          <p:attrName>ppt_y</p:attrName>
                                        </p:attrNameLst>
                                      </p:cBhvr>
                                      <p:tavLst>
                                        <p:tav tm="0">
                                          <p:val>
                                            <p:strVal val="#ppt_y+.1"/>
                                          </p:val>
                                        </p:tav>
                                        <p:tav tm="100000">
                                          <p:val>
                                            <p:strVal val="#ppt_y"/>
                                          </p:val>
                                        </p:tav>
                                      </p:tavLst>
                                    </p:anim>
                                  </p:childTnLst>
                                </p:cTn>
                              </p:par>
                            </p:childTnLst>
                          </p:cTn>
                        </p:par>
                        <p:par>
                          <p:cTn id="80" fill="hold">
                            <p:stCondLst>
                              <p:cond delay="9500"/>
                            </p:stCondLst>
                            <p:childTnLst>
                              <p:par>
                                <p:cTn id="81" presetID="42" presetClass="entr" presetSubtype="0" fill="hold" nodeType="afterEffect">
                                  <p:stCondLst>
                                    <p:cond delay="0"/>
                                  </p:stCondLst>
                                  <p:childTnLst>
                                    <p:set>
                                      <p:cBhvr>
                                        <p:cTn id="82" dur="1" fill="hold">
                                          <p:stCondLst>
                                            <p:cond delay="0"/>
                                          </p:stCondLst>
                                        </p:cTn>
                                        <p:tgtEl>
                                          <p:spTgt spid="29"/>
                                        </p:tgtEl>
                                        <p:attrNameLst>
                                          <p:attrName>style.visibility</p:attrName>
                                        </p:attrNameLst>
                                      </p:cBhvr>
                                      <p:to>
                                        <p:strVal val="visible"/>
                                      </p:to>
                                    </p:set>
                                    <p:animEffect transition="in" filter="fade">
                                      <p:cBhvr>
                                        <p:cTn id="83" dur="1000"/>
                                        <p:tgtEl>
                                          <p:spTgt spid="29"/>
                                        </p:tgtEl>
                                      </p:cBhvr>
                                    </p:animEffect>
                                    <p:anim calcmode="lin" valueType="num">
                                      <p:cBhvr>
                                        <p:cTn id="84" dur="1000" fill="hold"/>
                                        <p:tgtEl>
                                          <p:spTgt spid="29"/>
                                        </p:tgtEl>
                                        <p:attrNameLst>
                                          <p:attrName>ppt_x</p:attrName>
                                        </p:attrNameLst>
                                      </p:cBhvr>
                                      <p:tavLst>
                                        <p:tav tm="0">
                                          <p:val>
                                            <p:strVal val="#ppt_x"/>
                                          </p:val>
                                        </p:tav>
                                        <p:tav tm="100000">
                                          <p:val>
                                            <p:strVal val="#ppt_x"/>
                                          </p:val>
                                        </p:tav>
                                      </p:tavLst>
                                    </p:anim>
                                    <p:anim calcmode="lin" valueType="num">
                                      <p:cBhvr>
                                        <p:cTn id="85" dur="1000" fill="hold"/>
                                        <p:tgtEl>
                                          <p:spTgt spid="29"/>
                                        </p:tgtEl>
                                        <p:attrNameLst>
                                          <p:attrName>ppt_y</p:attrName>
                                        </p:attrNameLst>
                                      </p:cBhvr>
                                      <p:tavLst>
                                        <p:tav tm="0">
                                          <p:val>
                                            <p:strVal val="#ppt_y+.1"/>
                                          </p:val>
                                        </p:tav>
                                        <p:tav tm="100000">
                                          <p:val>
                                            <p:strVal val="#ppt_y"/>
                                          </p:val>
                                        </p:tav>
                                      </p:tavLst>
                                    </p:anim>
                                  </p:childTnLst>
                                </p:cTn>
                              </p:par>
                            </p:childTnLst>
                          </p:cTn>
                        </p:par>
                        <p:par>
                          <p:cTn id="86" fill="hold">
                            <p:stCondLst>
                              <p:cond delay="10500"/>
                            </p:stCondLst>
                            <p:childTnLst>
                              <p:par>
                                <p:cTn id="87" presetID="22" presetClass="entr" presetSubtype="8" fill="hold" grpId="0" nodeType="afterEffect">
                                  <p:stCondLst>
                                    <p:cond delay="0"/>
                                  </p:stCondLst>
                                  <p:childTnLst>
                                    <p:set>
                                      <p:cBhvr>
                                        <p:cTn id="88" dur="1" fill="hold">
                                          <p:stCondLst>
                                            <p:cond delay="0"/>
                                          </p:stCondLst>
                                        </p:cTn>
                                        <p:tgtEl>
                                          <p:spTgt spid="33"/>
                                        </p:tgtEl>
                                        <p:attrNameLst>
                                          <p:attrName>style.visibility</p:attrName>
                                        </p:attrNameLst>
                                      </p:cBhvr>
                                      <p:to>
                                        <p:strVal val="visible"/>
                                      </p:to>
                                    </p:set>
                                    <p:animEffect transition="in" filter="wipe(left)">
                                      <p:cBhvr>
                                        <p:cTn id="89" dur="500"/>
                                        <p:tgtEl>
                                          <p:spTgt spid="33"/>
                                        </p:tgtEl>
                                      </p:cBhvr>
                                    </p:animEffect>
                                  </p:childTnLst>
                                </p:cTn>
                              </p:par>
                            </p:childTnLst>
                          </p:cTn>
                        </p:par>
                        <p:par>
                          <p:cTn id="90" fill="hold">
                            <p:stCondLst>
                              <p:cond delay="11000"/>
                            </p:stCondLst>
                            <p:childTnLst>
                              <p:par>
                                <p:cTn id="91" presetID="22" presetClass="entr" presetSubtype="8" fill="hold" grpId="0" nodeType="afterEffect">
                                  <p:stCondLst>
                                    <p:cond delay="0"/>
                                  </p:stCondLst>
                                  <p:childTnLst>
                                    <p:set>
                                      <p:cBhvr>
                                        <p:cTn id="92" dur="1" fill="hold">
                                          <p:stCondLst>
                                            <p:cond delay="0"/>
                                          </p:stCondLst>
                                        </p:cTn>
                                        <p:tgtEl>
                                          <p:spTgt spid="34"/>
                                        </p:tgtEl>
                                        <p:attrNameLst>
                                          <p:attrName>style.visibility</p:attrName>
                                        </p:attrNameLst>
                                      </p:cBhvr>
                                      <p:to>
                                        <p:strVal val="visible"/>
                                      </p:to>
                                    </p:set>
                                    <p:animEffect transition="in" filter="wipe(left)">
                                      <p:cBhvr>
                                        <p:cTn id="93" dur="500"/>
                                        <p:tgtEl>
                                          <p:spTgt spid="34"/>
                                        </p:tgtEl>
                                      </p:cBhvr>
                                    </p:animEffect>
                                  </p:childTnLst>
                                </p:cTn>
                              </p:par>
                            </p:childTnLst>
                          </p:cTn>
                        </p:par>
                        <p:par>
                          <p:cTn id="94" fill="hold">
                            <p:stCondLst>
                              <p:cond delay="11500"/>
                            </p:stCondLst>
                            <p:childTnLst>
                              <p:par>
                                <p:cTn id="95" presetID="42" presetClass="entr" presetSubtype="0" fill="hold" grpId="0" nodeType="afterEffect">
                                  <p:stCondLst>
                                    <p:cond delay="0"/>
                                  </p:stCondLst>
                                  <p:childTnLst>
                                    <p:set>
                                      <p:cBhvr>
                                        <p:cTn id="96" dur="1" fill="hold">
                                          <p:stCondLst>
                                            <p:cond delay="0"/>
                                          </p:stCondLst>
                                        </p:cTn>
                                        <p:tgtEl>
                                          <p:spTgt spid="35"/>
                                        </p:tgtEl>
                                        <p:attrNameLst>
                                          <p:attrName>style.visibility</p:attrName>
                                        </p:attrNameLst>
                                      </p:cBhvr>
                                      <p:to>
                                        <p:strVal val="visible"/>
                                      </p:to>
                                    </p:set>
                                    <p:animEffect transition="in" filter="fade">
                                      <p:cBhvr>
                                        <p:cTn id="97" dur="1000"/>
                                        <p:tgtEl>
                                          <p:spTgt spid="35"/>
                                        </p:tgtEl>
                                      </p:cBhvr>
                                    </p:animEffect>
                                    <p:anim calcmode="lin" valueType="num">
                                      <p:cBhvr>
                                        <p:cTn id="98" dur="1000" fill="hold"/>
                                        <p:tgtEl>
                                          <p:spTgt spid="35"/>
                                        </p:tgtEl>
                                        <p:attrNameLst>
                                          <p:attrName>ppt_x</p:attrName>
                                        </p:attrNameLst>
                                      </p:cBhvr>
                                      <p:tavLst>
                                        <p:tav tm="0">
                                          <p:val>
                                            <p:strVal val="#ppt_x"/>
                                          </p:val>
                                        </p:tav>
                                        <p:tav tm="100000">
                                          <p:val>
                                            <p:strVal val="#ppt_x"/>
                                          </p:val>
                                        </p:tav>
                                      </p:tavLst>
                                    </p:anim>
                                    <p:anim calcmode="lin" valueType="num">
                                      <p:cBhvr>
                                        <p:cTn id="99" dur="1000" fill="hold"/>
                                        <p:tgtEl>
                                          <p:spTgt spid="35"/>
                                        </p:tgtEl>
                                        <p:attrNameLst>
                                          <p:attrName>ppt_y</p:attrName>
                                        </p:attrNameLst>
                                      </p:cBhvr>
                                      <p:tavLst>
                                        <p:tav tm="0">
                                          <p:val>
                                            <p:strVal val="#ppt_y+.1"/>
                                          </p:val>
                                        </p:tav>
                                        <p:tav tm="100000">
                                          <p:val>
                                            <p:strVal val="#ppt_y"/>
                                          </p:val>
                                        </p:tav>
                                      </p:tavLst>
                                    </p:anim>
                                  </p:childTnLst>
                                </p:cTn>
                              </p:par>
                            </p:childTnLst>
                          </p:cTn>
                        </p:par>
                        <p:par>
                          <p:cTn id="100" fill="hold">
                            <p:stCondLst>
                              <p:cond delay="12500"/>
                            </p:stCondLst>
                            <p:childTnLst>
                              <p:par>
                                <p:cTn id="101" presetID="42" presetClass="entr" presetSubtype="0" fill="hold" nodeType="afterEffect">
                                  <p:stCondLst>
                                    <p:cond delay="0"/>
                                  </p:stCondLst>
                                  <p:childTnLst>
                                    <p:set>
                                      <p:cBhvr>
                                        <p:cTn id="102" dur="1" fill="hold">
                                          <p:stCondLst>
                                            <p:cond delay="0"/>
                                          </p:stCondLst>
                                        </p:cTn>
                                        <p:tgtEl>
                                          <p:spTgt spid="36"/>
                                        </p:tgtEl>
                                        <p:attrNameLst>
                                          <p:attrName>style.visibility</p:attrName>
                                        </p:attrNameLst>
                                      </p:cBhvr>
                                      <p:to>
                                        <p:strVal val="visible"/>
                                      </p:to>
                                    </p:set>
                                    <p:animEffect transition="in" filter="fade">
                                      <p:cBhvr>
                                        <p:cTn id="103" dur="1000"/>
                                        <p:tgtEl>
                                          <p:spTgt spid="36"/>
                                        </p:tgtEl>
                                      </p:cBhvr>
                                    </p:animEffect>
                                    <p:anim calcmode="lin" valueType="num">
                                      <p:cBhvr>
                                        <p:cTn id="104" dur="1000" fill="hold"/>
                                        <p:tgtEl>
                                          <p:spTgt spid="36"/>
                                        </p:tgtEl>
                                        <p:attrNameLst>
                                          <p:attrName>ppt_x</p:attrName>
                                        </p:attrNameLst>
                                      </p:cBhvr>
                                      <p:tavLst>
                                        <p:tav tm="0">
                                          <p:val>
                                            <p:strVal val="#ppt_x"/>
                                          </p:val>
                                        </p:tav>
                                        <p:tav tm="100000">
                                          <p:val>
                                            <p:strVal val="#ppt_x"/>
                                          </p:val>
                                        </p:tav>
                                      </p:tavLst>
                                    </p:anim>
                                    <p:anim calcmode="lin" valueType="num">
                                      <p:cBhvr>
                                        <p:cTn id="105" dur="1000" fill="hold"/>
                                        <p:tgtEl>
                                          <p:spTgt spid="36"/>
                                        </p:tgtEl>
                                        <p:attrNameLst>
                                          <p:attrName>ppt_y</p:attrName>
                                        </p:attrNameLst>
                                      </p:cBhvr>
                                      <p:tavLst>
                                        <p:tav tm="0">
                                          <p:val>
                                            <p:strVal val="#ppt_y+.1"/>
                                          </p:val>
                                        </p:tav>
                                        <p:tav tm="100000">
                                          <p:val>
                                            <p:strVal val="#ppt_y"/>
                                          </p:val>
                                        </p:tav>
                                      </p:tavLst>
                                    </p:anim>
                                  </p:childTnLst>
                                </p:cTn>
                              </p:par>
                            </p:childTnLst>
                          </p:cTn>
                        </p:par>
                        <p:par>
                          <p:cTn id="106" fill="hold">
                            <p:stCondLst>
                              <p:cond delay="13500"/>
                            </p:stCondLst>
                            <p:childTnLst>
                              <p:par>
                                <p:cTn id="107" presetID="42" presetClass="entr" presetSubtype="0" fill="hold" grpId="0" nodeType="afterEffect">
                                  <p:stCondLst>
                                    <p:cond delay="0"/>
                                  </p:stCondLst>
                                  <p:childTnLst>
                                    <p:set>
                                      <p:cBhvr>
                                        <p:cTn id="108" dur="1" fill="hold">
                                          <p:stCondLst>
                                            <p:cond delay="0"/>
                                          </p:stCondLst>
                                        </p:cTn>
                                        <p:tgtEl>
                                          <p:spTgt spid="32"/>
                                        </p:tgtEl>
                                        <p:attrNameLst>
                                          <p:attrName>style.visibility</p:attrName>
                                        </p:attrNameLst>
                                      </p:cBhvr>
                                      <p:to>
                                        <p:strVal val="visible"/>
                                      </p:to>
                                    </p:set>
                                    <p:animEffect transition="in" filter="fade">
                                      <p:cBhvr>
                                        <p:cTn id="109" dur="1000"/>
                                        <p:tgtEl>
                                          <p:spTgt spid="32"/>
                                        </p:tgtEl>
                                      </p:cBhvr>
                                    </p:animEffect>
                                    <p:anim calcmode="lin" valueType="num">
                                      <p:cBhvr>
                                        <p:cTn id="110" dur="1000" fill="hold"/>
                                        <p:tgtEl>
                                          <p:spTgt spid="32"/>
                                        </p:tgtEl>
                                        <p:attrNameLst>
                                          <p:attrName>ppt_x</p:attrName>
                                        </p:attrNameLst>
                                      </p:cBhvr>
                                      <p:tavLst>
                                        <p:tav tm="0">
                                          <p:val>
                                            <p:strVal val="#ppt_x"/>
                                          </p:val>
                                        </p:tav>
                                        <p:tav tm="100000">
                                          <p:val>
                                            <p:strVal val="#ppt_x"/>
                                          </p:val>
                                        </p:tav>
                                      </p:tavLst>
                                    </p:anim>
                                    <p:anim calcmode="lin" valueType="num">
                                      <p:cBhvr>
                                        <p:cTn id="111" dur="1000" fill="hold"/>
                                        <p:tgtEl>
                                          <p:spTgt spid="3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bldLvl="0" animBg="1"/>
      <p:bldP spid="3" grpId="0" bldLvl="0" animBg="1"/>
      <p:bldP spid="4" grpId="0" bldLvl="0" animBg="1"/>
      <p:bldP spid="16" grpId="0"/>
      <p:bldP spid="20" grpId="0" bldLvl="0" animBg="1"/>
      <p:bldP spid="21" grpId="0" bldLvl="0" animBg="1"/>
      <p:bldP spid="22" grpId="0"/>
      <p:bldP spid="26" grpId="0" bldLvl="0" animBg="1"/>
      <p:bldP spid="27" grpId="0" bldLvl="0" animBg="1"/>
      <p:bldP spid="28" grpId="0"/>
      <p:bldP spid="32" grpId="0" bldLvl="0" animBg="1"/>
      <p:bldP spid="33" grpId="0" bldLvl="0" animBg="1"/>
      <p:bldP spid="34" grpId="0" bldLvl="0" animBg="1"/>
      <p:bldP spid="35" grpId="0"/>
      <p:bldP spid="39" grpId="0" bldLvl="0" animBg="1"/>
      <p:bldP spid="40"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433" name="矩形 5"/>
          <p:cNvSpPr/>
          <p:nvPr/>
        </p:nvSpPr>
        <p:spPr>
          <a:xfrm>
            <a:off x="-69056" y="2134050"/>
            <a:ext cx="9284494" cy="789385"/>
          </a:xfrm>
          <a:prstGeom prst="rect">
            <a:avLst/>
          </a:prstGeom>
          <a:solidFill>
            <a:srgbClr val="757070">
              <a:alpha val="50195"/>
            </a:srgbClr>
          </a:solidFill>
          <a:ln w="38100" cap="flat" cmpd="sng">
            <a:solidFill>
              <a:srgbClr val="757070"/>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grpSp>
        <p:nvGrpSpPr>
          <p:cNvPr id="18434" name="组合 26"/>
          <p:cNvGrpSpPr/>
          <p:nvPr/>
        </p:nvGrpSpPr>
        <p:grpSpPr>
          <a:xfrm>
            <a:off x="-69056" y="1766147"/>
            <a:ext cx="9284494" cy="1157288"/>
            <a:chOff x="0" y="0"/>
            <a:chExt cx="12382501" cy="1543050"/>
          </a:xfrm>
        </p:grpSpPr>
        <p:sp>
          <p:nvSpPr>
            <p:cNvPr id="18435" name="矩形 4"/>
            <p:cNvSpPr/>
            <p:nvPr/>
          </p:nvSpPr>
          <p:spPr>
            <a:xfrm>
              <a:off x="0" y="44453"/>
              <a:ext cx="12382501" cy="1367971"/>
            </a:xfrm>
            <a:prstGeom prst="rect">
              <a:avLst/>
            </a:prstGeom>
            <a:solidFill>
              <a:srgbClr val="757070">
                <a:alpha val="50195"/>
              </a:srgbClr>
            </a:solidFill>
            <a:ln w="38100" cap="flat" cmpd="sng">
              <a:solidFill>
                <a:srgbClr val="757070"/>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sp>
          <p:nvSpPr>
            <p:cNvPr id="18436" name="矩形 6"/>
            <p:cNvSpPr/>
            <p:nvPr/>
          </p:nvSpPr>
          <p:spPr>
            <a:xfrm>
              <a:off x="1" y="0"/>
              <a:ext cx="12382500" cy="1543050"/>
            </a:xfrm>
            <a:prstGeom prst="rect">
              <a:avLst/>
            </a:prstGeom>
            <a:solidFill>
              <a:srgbClr val="D8D8D8"/>
            </a:solidFill>
            <a:ln w="19050" cap="flat" cmpd="sng">
              <a:solidFill>
                <a:srgbClr val="FFFFFF"/>
              </a:solidFill>
              <a:prstDash val="solid"/>
              <a:miter/>
              <a:headEnd type="none" w="med" len="med"/>
              <a:tailEnd type="none" w="med" len="med"/>
            </a:ln>
          </p:spPr>
          <p:txBody>
            <a:bodyPr anchor="ctr"/>
            <a:lstStyle/>
            <a:p>
              <a:pPr lvl="0" algn="ctr"/>
              <a:endParaRPr lang="zh-CN" altLang="zh-CN" sz="1350" dirty="0">
                <a:solidFill>
                  <a:srgbClr val="FFFFFF"/>
                </a:solidFill>
                <a:latin typeface="宋体" panose="02010600030101010101" pitchFamily="2" charset="-122"/>
                <a:ea typeface="宋体" panose="02010600030101010101" pitchFamily="2" charset="-122"/>
                <a:sym typeface="宋体" panose="02010600030101010101" pitchFamily="2" charset="-122"/>
              </a:endParaRPr>
            </a:p>
          </p:txBody>
        </p:sp>
        <p:sp>
          <p:nvSpPr>
            <p:cNvPr id="18437" name="文本框 9"/>
            <p:cNvSpPr/>
            <p:nvPr/>
          </p:nvSpPr>
          <p:spPr>
            <a:xfrm>
              <a:off x="3936774" y="448359"/>
              <a:ext cx="5515428" cy="708660"/>
            </a:xfrm>
            <a:prstGeom prst="rect">
              <a:avLst/>
            </a:prstGeom>
            <a:noFill/>
            <a:ln w="9525">
              <a:noFill/>
            </a:ln>
          </p:spPr>
          <p:txBody>
            <a:bodyPr anchor="t">
              <a:spAutoFit/>
            </a:bodyPr>
            <a:lstStyle/>
            <a:p>
              <a:pPr lvl="0"/>
              <a:r>
                <a:rPr sz="2700" b="1" dirty="0">
                  <a:solidFill>
                    <a:srgbClr val="595959"/>
                  </a:solidFill>
                  <a:latin typeface="微软雅黑" panose="020B0503020204020204" pitchFamily="34" charset="-122"/>
                  <a:ea typeface="微软雅黑" panose="020B0503020204020204" pitchFamily="34" charset="-122"/>
                  <a:sym typeface="微软雅黑" panose="020B0503020204020204" pitchFamily="34" charset="-122"/>
                </a:rPr>
                <a:t>单击此处添加标题</a:t>
              </a:r>
            </a:p>
          </p:txBody>
        </p:sp>
      </p:grpSp>
      <p:sp>
        <p:nvSpPr>
          <p:cNvPr id="18440" name="文本框 27"/>
          <p:cNvSpPr/>
          <p:nvPr/>
        </p:nvSpPr>
        <p:spPr>
          <a:xfrm>
            <a:off x="2881313" y="2980585"/>
            <a:ext cx="5205413" cy="287020"/>
          </a:xfrm>
          <a:prstGeom prst="rect">
            <a:avLst/>
          </a:prstGeom>
          <a:noFill/>
          <a:ln w="9525">
            <a:noFill/>
          </a:ln>
        </p:spPr>
        <p:txBody>
          <a:bodyPr anchor="t">
            <a:spAutoFit/>
          </a:bodyPr>
          <a:lstStyle/>
          <a:p>
            <a:pPr lvl="0"/>
            <a:r>
              <a:rPr lang="zh-CN" altLang="en-US" sz="1200" dirty="0">
                <a:solidFill>
                  <a:srgbClr val="595959"/>
                </a:solidFill>
                <a:latin typeface="微软雅黑" panose="020B0503020204020204" pitchFamily="34" charset="-122"/>
                <a:ea typeface="微软雅黑" panose="020B0503020204020204" pitchFamily="34" charset="-122"/>
                <a:sym typeface="微软雅黑" panose="020B0503020204020204" pitchFamily="34" charset="-122"/>
              </a:rPr>
              <a:t>请在此粘贴或者输入您的文字内容请在此粘贴或者输入您的文字内容</a:t>
            </a:r>
          </a:p>
        </p:txBody>
      </p:sp>
      <p:grpSp>
        <p:nvGrpSpPr>
          <p:cNvPr id="13" name="组合 12"/>
          <p:cNvGrpSpPr/>
          <p:nvPr/>
        </p:nvGrpSpPr>
        <p:grpSpPr>
          <a:xfrm>
            <a:off x="887095" y="1558925"/>
            <a:ext cx="1819910" cy="1572260"/>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 name="组合 1"/>
          <p:cNvGrpSpPr/>
          <p:nvPr/>
        </p:nvGrpSpPr>
        <p:grpSpPr>
          <a:xfrm>
            <a:off x="2101215" y="2825750"/>
            <a:ext cx="531495" cy="459105"/>
            <a:chOff x="7867650" y="287030"/>
            <a:chExt cx="2647950" cy="2282716"/>
          </a:xfrm>
        </p:grpSpPr>
        <p:sp>
          <p:nvSpPr>
            <p:cNvPr id="3" name="六边形 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 name="六边形 3"/>
            <p:cNvSpPr/>
            <p:nvPr/>
          </p:nvSpPr>
          <p:spPr>
            <a:xfrm>
              <a:off x="7867650" y="287030"/>
              <a:ext cx="2647950" cy="2282716"/>
            </a:xfrm>
            <a:prstGeom prst="hexagon">
              <a:avLst/>
            </a:prstGeom>
            <a:gradFill flip="none" rotWithShape="1">
              <a:gsLst>
                <a:gs pos="0">
                  <a:srgbClr val="FBFB11"/>
                </a:gs>
                <a:gs pos="100000">
                  <a:srgbClr val="838309"/>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8439" name="文本框 8"/>
          <p:cNvSpPr/>
          <p:nvPr/>
        </p:nvSpPr>
        <p:spPr>
          <a:xfrm>
            <a:off x="1350963" y="1639147"/>
            <a:ext cx="871538" cy="1315085"/>
          </a:xfrm>
          <a:prstGeom prst="rect">
            <a:avLst/>
          </a:prstGeom>
          <a:noFill/>
          <a:ln w="9525">
            <a:noFill/>
          </a:ln>
        </p:spPr>
        <p:txBody>
          <a:bodyPr anchor="t">
            <a:spAutoFit/>
          </a:bodyPr>
          <a:lstStyle/>
          <a:p>
            <a:pPr lvl="0"/>
            <a:r>
              <a:rPr lang="en-US" altLang="zh-CN" sz="75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4</a:t>
            </a:r>
          </a:p>
        </p:txBody>
      </p:sp>
    </p:spTree>
  </p:cSld>
  <p:clrMapOvr>
    <a:masterClrMapping/>
  </p:clrMapOvr>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577"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24578"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4579"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4580"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24581" name="TextBox 15"/>
          <p:cNvSpPr txBox="1"/>
          <p:nvPr/>
        </p:nvSpPr>
        <p:spPr>
          <a:xfrm>
            <a:off x="8331994" y="226669"/>
            <a:ext cx="504825" cy="387985"/>
          </a:xfrm>
          <a:prstGeom prst="rect">
            <a:avLst/>
          </a:prstGeom>
          <a:noFill/>
          <a:ln w="9525">
            <a:noFill/>
          </a:ln>
        </p:spPr>
        <p:txBody>
          <a:bodyPr anchor="t">
            <a:spAutoFit/>
          </a:bodyPr>
          <a:lstStyle/>
          <a:p>
            <a:pPr lvl="0" algn="ctr" eaLnBrk="1" hangingPunct="1"/>
            <a:r>
              <a:rPr lang="en-US" dirty="0">
                <a:solidFill>
                  <a:srgbClr val="FFFFFF"/>
                </a:solidFill>
                <a:latin typeface="Arial Unicode MS" panose="020B0604020202020204" pitchFamily="34" charset="-122"/>
                <a:ea typeface="Arial Unicode MS" panose="020B0604020202020204" pitchFamily="34" charset="-122"/>
              </a:rPr>
              <a:t>19</a:t>
            </a:r>
            <a:endParaRPr lang="en-US" dirty="0">
              <a:solidFill>
                <a:srgbClr val="FF8500"/>
              </a:solidFill>
              <a:latin typeface="Arial Unicode MS" panose="020B0604020202020204" pitchFamily="34" charset="-122"/>
              <a:ea typeface="Arial Unicode MS" panose="020B0604020202020204" pitchFamily="34" charset="-122"/>
            </a:endParaRPr>
          </a:p>
        </p:txBody>
      </p:sp>
      <p:sp>
        <p:nvSpPr>
          <p:cNvPr id="24582"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24583"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4" name="组合 3"/>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96" name="组合 95"/>
          <p:cNvGrpSpPr/>
          <p:nvPr/>
        </p:nvGrpSpPr>
        <p:grpSpPr>
          <a:xfrm>
            <a:off x="1151623" y="1331359"/>
            <a:ext cx="1984855" cy="1564926"/>
            <a:chOff x="120923" y="358911"/>
            <a:chExt cx="2706615" cy="2133985"/>
          </a:xfrm>
        </p:grpSpPr>
        <p:grpSp>
          <p:nvGrpSpPr>
            <p:cNvPr id="97" name="组合 96"/>
            <p:cNvGrpSpPr/>
            <p:nvPr/>
          </p:nvGrpSpPr>
          <p:grpSpPr>
            <a:xfrm>
              <a:off x="120923" y="358911"/>
              <a:ext cx="2706615" cy="2133985"/>
              <a:chOff x="3430102" y="3226788"/>
              <a:chExt cx="3316286" cy="2614670"/>
            </a:xfrm>
          </p:grpSpPr>
          <p:graphicFrame>
            <p:nvGraphicFramePr>
              <p:cNvPr id="99" name="图表 98"/>
              <p:cNvGraphicFramePr/>
              <p:nvPr/>
            </p:nvGraphicFramePr>
            <p:xfrm>
              <a:off x="3430102" y="3226788"/>
              <a:ext cx="3316286" cy="2614670"/>
            </p:xfrm>
            <a:graphic>
              <a:graphicData uri="http://schemas.openxmlformats.org/drawingml/2006/chart">
                <c:chart xmlns:c="http://schemas.openxmlformats.org/drawingml/2006/chart" xmlns:r="http://schemas.openxmlformats.org/officeDocument/2006/relationships" r:id="rId3"/>
              </a:graphicData>
            </a:graphic>
          </p:graphicFrame>
          <p:sp>
            <p:nvSpPr>
              <p:cNvPr id="100" name="椭圆 99"/>
              <p:cNvSpPr/>
              <p:nvPr/>
            </p:nvSpPr>
            <p:spPr>
              <a:xfrm>
                <a:off x="4197058" y="3642936"/>
                <a:ext cx="1782374" cy="1782374"/>
              </a:xfrm>
              <a:prstGeom prst="ellipse">
                <a:avLst/>
              </a:prstGeom>
              <a:gradFill flip="none" rotWithShape="1">
                <a:gsLst>
                  <a:gs pos="0">
                    <a:srgbClr val="F0F0F0"/>
                  </a:gs>
                  <a:gs pos="100000">
                    <a:srgbClr val="F1F1F1"/>
                  </a:gs>
                </a:gsLst>
                <a:lin ang="2700000" scaled="1"/>
                <a:tileRect/>
              </a:gradFill>
              <a:ln w="28575">
                <a:gradFill flip="none" rotWithShape="1">
                  <a:gsLst>
                    <a:gs pos="100000">
                      <a:srgbClr val="FFFFFF"/>
                    </a:gs>
                    <a:gs pos="0">
                      <a:srgbClr val="CECED0"/>
                    </a:gs>
                  </a:gsLst>
                  <a:lin ang="13500000" scaled="1"/>
                  <a:tileRect/>
                </a:gradFill>
              </a:ln>
              <a:effectLst>
                <a:outerShdw blurRad="190500" dist="88900" dir="2700000" algn="tl"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srgbClr val="0070C0"/>
                  </a:solidFill>
                  <a:latin typeface="Impact MT Std" pitchFamily="34" charset="0"/>
                </a:endParaRPr>
              </a:p>
            </p:txBody>
          </p:sp>
        </p:grpSp>
        <p:sp>
          <p:nvSpPr>
            <p:cNvPr id="98" name="文本框 29"/>
            <p:cNvSpPr txBox="1"/>
            <p:nvPr/>
          </p:nvSpPr>
          <p:spPr>
            <a:xfrm>
              <a:off x="1116356" y="1085110"/>
              <a:ext cx="948783" cy="1126545"/>
            </a:xfrm>
            <a:prstGeom prst="rect">
              <a:avLst/>
            </a:prstGeom>
            <a:noFill/>
          </p:spPr>
          <p:txBody>
            <a:bodyPr wrap="square" rtlCol="0">
              <a:spAutoFit/>
            </a:bodyPr>
            <a:lstStyle/>
            <a:p>
              <a:r>
                <a:rPr lang="en-US" altLang="zh-CN" sz="2400" dirty="0" smtClean="0">
                  <a:solidFill>
                    <a:srgbClr val="0070C0"/>
                  </a:solidFill>
                  <a:latin typeface="Impact MT Std" pitchFamily="34" charset="0"/>
                </a:rPr>
                <a:t>25%</a:t>
              </a:r>
              <a:endParaRPr lang="zh-CN" altLang="en-US" sz="2400" dirty="0">
                <a:solidFill>
                  <a:srgbClr val="0070C0"/>
                </a:solidFill>
                <a:latin typeface="Impact MT Std" pitchFamily="34" charset="0"/>
              </a:endParaRPr>
            </a:p>
          </p:txBody>
        </p:sp>
      </p:grpSp>
      <p:cxnSp>
        <p:nvCxnSpPr>
          <p:cNvPr id="101" name="直接连接符 100"/>
          <p:cNvCxnSpPr/>
          <p:nvPr/>
        </p:nvCxnSpPr>
        <p:spPr>
          <a:xfrm>
            <a:off x="1377005" y="3162561"/>
            <a:ext cx="1398111" cy="0"/>
          </a:xfrm>
          <a:prstGeom prst="line">
            <a:avLst/>
          </a:prstGeom>
          <a:ln>
            <a:solidFill>
              <a:schemeClr val="bg1">
                <a:lumMod val="50000"/>
              </a:schemeClr>
            </a:solidFill>
            <a:headEnd type="oval" w="med" len="med"/>
            <a:tailEnd type="oval" w="med" len="med"/>
          </a:ln>
        </p:spPr>
        <p:style>
          <a:lnRef idx="1">
            <a:schemeClr val="accent1"/>
          </a:lnRef>
          <a:fillRef idx="0">
            <a:schemeClr val="accent1"/>
          </a:fillRef>
          <a:effectRef idx="0">
            <a:schemeClr val="accent1"/>
          </a:effectRef>
          <a:fontRef idx="minor">
            <a:schemeClr val="tx1"/>
          </a:fontRef>
        </p:style>
      </p:cxnSp>
      <p:sp>
        <p:nvSpPr>
          <p:cNvPr id="102" name="矩形 101"/>
          <p:cNvSpPr/>
          <p:nvPr/>
        </p:nvSpPr>
        <p:spPr>
          <a:xfrm>
            <a:off x="1484990" y="2879570"/>
            <a:ext cx="1241815" cy="287655"/>
          </a:xfrm>
          <a:prstGeom prst="rect">
            <a:avLst/>
          </a:prstGeom>
        </p:spPr>
        <p:txBody>
          <a:bodyPr wrap="square" lIns="68555" tIns="34278" rIns="68555" bIns="34278">
            <a:spAutoFit/>
          </a:bodyPr>
          <a:lstStyle/>
          <a:p>
            <a:pPr>
              <a:spcBef>
                <a:spcPct val="0"/>
              </a:spcBef>
              <a:buFont typeface="Arial" panose="020B0604020202020204" pitchFamily="34" charset="0"/>
              <a:buNone/>
            </a:pPr>
            <a:r>
              <a:rPr lang="zh-CN" altLang="en-US" sz="1350" b="1" dirty="0" smtClean="0">
                <a:solidFill>
                  <a:srgbClr val="0070C0"/>
                </a:solidFill>
                <a:latin typeface="微软雅黑" panose="020B0503020204020204" pitchFamily="34" charset="-122"/>
                <a:ea typeface="微软雅黑" panose="020B0503020204020204" pitchFamily="34" charset="-122"/>
                <a:cs typeface="Arial" panose="020B0604020202020204" pitchFamily="34" charset="0"/>
              </a:rPr>
              <a:t>点击输入标题</a:t>
            </a:r>
            <a:endParaRPr lang="zh-CN" altLang="en-US" sz="1350" b="1" dirty="0">
              <a:solidFill>
                <a:srgbClr val="0070C0"/>
              </a:solidFill>
              <a:latin typeface="微软雅黑" panose="020B0503020204020204" pitchFamily="34" charset="-122"/>
              <a:ea typeface="微软雅黑" panose="020B0503020204020204" pitchFamily="34" charset="-122"/>
              <a:cs typeface="Arial" panose="020B0604020202020204" pitchFamily="34" charset="0"/>
            </a:endParaRPr>
          </a:p>
        </p:txBody>
      </p:sp>
      <p:sp>
        <p:nvSpPr>
          <p:cNvPr id="103" name="矩形 47"/>
          <p:cNvSpPr>
            <a:spLocks noChangeArrowheads="1"/>
          </p:cNvSpPr>
          <p:nvPr/>
        </p:nvSpPr>
        <p:spPr bwMode="auto">
          <a:xfrm>
            <a:off x="1377005" y="3185495"/>
            <a:ext cx="1398111" cy="834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55" tIns="34278" rIns="68555" bIns="34278">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lnSpc>
                <a:spcPct val="120000"/>
              </a:lnSpc>
              <a:spcBef>
                <a:spcPct val="0"/>
              </a:spcBef>
              <a:buNone/>
            </a:pPr>
            <a:r>
              <a:rPr lang="zh-CN" altLang="en-US" sz="1050" dirty="0">
                <a:solidFill>
                  <a:schemeClr val="tx1">
                    <a:lumMod val="50000"/>
                    <a:lumOff val="50000"/>
                  </a:schemeClr>
                </a:solidFill>
                <a:sym typeface="微软雅黑" panose="020B0503020204020204" pitchFamily="34" charset="-122"/>
              </a:rPr>
              <a:t>在此录入上述图表的</a:t>
            </a:r>
            <a:r>
              <a:rPr lang="zh-CN" altLang="en-US" sz="1050" dirty="0" smtClean="0">
                <a:solidFill>
                  <a:schemeClr val="tx1">
                    <a:lumMod val="50000"/>
                    <a:lumOff val="50000"/>
                  </a:schemeClr>
                </a:solidFill>
                <a:sym typeface="微软雅黑" panose="020B0503020204020204" pitchFamily="34" charset="-122"/>
              </a:rPr>
              <a:t>综合说明</a:t>
            </a:r>
            <a:r>
              <a:rPr lang="zh-CN" altLang="en-US" sz="1050" dirty="0">
                <a:solidFill>
                  <a:schemeClr val="tx1">
                    <a:lumMod val="50000"/>
                    <a:lumOff val="50000"/>
                  </a:schemeClr>
                </a:solidFill>
                <a:sym typeface="微软雅黑" panose="020B0503020204020204" pitchFamily="34" charset="-122"/>
              </a:rPr>
              <a:t>，在此录入上述图表的综合描述</a:t>
            </a:r>
            <a:r>
              <a:rPr lang="zh-CN" altLang="en-US" sz="1050" dirty="0" smtClean="0">
                <a:solidFill>
                  <a:schemeClr val="tx1">
                    <a:lumMod val="50000"/>
                    <a:lumOff val="50000"/>
                  </a:schemeClr>
                </a:solidFill>
                <a:sym typeface="微软雅黑" panose="020B0503020204020204" pitchFamily="34" charset="-122"/>
              </a:rPr>
              <a:t>说明数据。</a:t>
            </a:r>
            <a:endParaRPr lang="zh-CN" altLang="en-US" sz="1050" dirty="0">
              <a:solidFill>
                <a:schemeClr val="tx1">
                  <a:lumMod val="50000"/>
                  <a:lumOff val="50000"/>
                </a:schemeClr>
              </a:solidFill>
              <a:sym typeface="微软雅黑" panose="020B0503020204020204" pitchFamily="34" charset="-122"/>
            </a:endParaRPr>
          </a:p>
        </p:txBody>
      </p:sp>
      <p:grpSp>
        <p:nvGrpSpPr>
          <p:cNvPr id="104" name="组合 103"/>
          <p:cNvGrpSpPr/>
          <p:nvPr/>
        </p:nvGrpSpPr>
        <p:grpSpPr>
          <a:xfrm>
            <a:off x="2825373" y="1331359"/>
            <a:ext cx="1984855" cy="1564926"/>
            <a:chOff x="8617867" y="296237"/>
            <a:chExt cx="2830704" cy="2231821"/>
          </a:xfrm>
        </p:grpSpPr>
        <p:grpSp>
          <p:nvGrpSpPr>
            <p:cNvPr id="105" name="组合 104"/>
            <p:cNvGrpSpPr/>
            <p:nvPr/>
          </p:nvGrpSpPr>
          <p:grpSpPr>
            <a:xfrm>
              <a:off x="8617867" y="296237"/>
              <a:ext cx="2830704" cy="2231821"/>
              <a:chOff x="3430102" y="3226788"/>
              <a:chExt cx="3316286" cy="2614670"/>
            </a:xfrm>
          </p:grpSpPr>
          <p:graphicFrame>
            <p:nvGraphicFramePr>
              <p:cNvPr id="107" name="图表 106"/>
              <p:cNvGraphicFramePr/>
              <p:nvPr/>
            </p:nvGraphicFramePr>
            <p:xfrm>
              <a:off x="3430102" y="3226788"/>
              <a:ext cx="3316286" cy="2614670"/>
            </p:xfrm>
            <a:graphic>
              <a:graphicData uri="http://schemas.openxmlformats.org/drawingml/2006/chart">
                <c:chart xmlns:c="http://schemas.openxmlformats.org/drawingml/2006/chart" xmlns:r="http://schemas.openxmlformats.org/officeDocument/2006/relationships" r:id="rId4"/>
              </a:graphicData>
            </a:graphic>
          </p:graphicFrame>
          <p:sp>
            <p:nvSpPr>
              <p:cNvPr id="108" name="椭圆 107"/>
              <p:cNvSpPr/>
              <p:nvPr/>
            </p:nvSpPr>
            <p:spPr>
              <a:xfrm>
                <a:off x="4197058" y="3642936"/>
                <a:ext cx="1782374" cy="1782374"/>
              </a:xfrm>
              <a:prstGeom prst="ellipse">
                <a:avLst/>
              </a:prstGeom>
              <a:gradFill flip="none" rotWithShape="1">
                <a:gsLst>
                  <a:gs pos="0">
                    <a:srgbClr val="F0F0F0"/>
                  </a:gs>
                  <a:gs pos="100000">
                    <a:srgbClr val="F1F1F1"/>
                  </a:gs>
                </a:gsLst>
                <a:lin ang="2700000" scaled="1"/>
                <a:tileRect/>
              </a:gradFill>
              <a:ln w="28575">
                <a:gradFill flip="none" rotWithShape="1">
                  <a:gsLst>
                    <a:gs pos="100000">
                      <a:srgbClr val="FFFFFF"/>
                    </a:gs>
                    <a:gs pos="0">
                      <a:srgbClr val="CECED0"/>
                    </a:gs>
                  </a:gsLst>
                  <a:lin ang="13500000" scaled="1"/>
                  <a:tileRect/>
                </a:gradFill>
              </a:ln>
              <a:effectLst>
                <a:outerShdw blurRad="190500" dist="88900" dir="2700000" algn="tl"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srgbClr val="0070C0"/>
                  </a:solidFill>
                  <a:latin typeface="Impact MT Std" pitchFamily="34" charset="0"/>
                </a:endParaRPr>
              </a:p>
            </p:txBody>
          </p:sp>
        </p:grpSp>
        <p:sp>
          <p:nvSpPr>
            <p:cNvPr id="106" name="文本框 54"/>
            <p:cNvSpPr txBox="1"/>
            <p:nvPr/>
          </p:nvSpPr>
          <p:spPr>
            <a:xfrm>
              <a:off x="9694761" y="1055730"/>
              <a:ext cx="1008700" cy="1178193"/>
            </a:xfrm>
            <a:prstGeom prst="rect">
              <a:avLst/>
            </a:prstGeom>
            <a:noFill/>
          </p:spPr>
          <p:txBody>
            <a:bodyPr wrap="square" rtlCol="0">
              <a:spAutoFit/>
            </a:bodyPr>
            <a:lstStyle/>
            <a:p>
              <a:r>
                <a:rPr lang="en-US" altLang="zh-CN" sz="2400" dirty="0" smtClean="0">
                  <a:solidFill>
                    <a:srgbClr val="0070C0"/>
                  </a:solidFill>
                  <a:latin typeface="Impact MT Std" pitchFamily="34" charset="0"/>
                </a:rPr>
                <a:t>50%</a:t>
              </a:r>
              <a:endParaRPr lang="zh-CN" altLang="en-US" sz="2400" dirty="0">
                <a:solidFill>
                  <a:srgbClr val="0070C0"/>
                </a:solidFill>
                <a:latin typeface="Impact MT Std" pitchFamily="34" charset="0"/>
              </a:endParaRPr>
            </a:p>
          </p:txBody>
        </p:sp>
      </p:grpSp>
      <p:cxnSp>
        <p:nvCxnSpPr>
          <p:cNvPr id="109" name="直接连接符 108"/>
          <p:cNvCxnSpPr/>
          <p:nvPr/>
        </p:nvCxnSpPr>
        <p:spPr>
          <a:xfrm>
            <a:off x="3065904" y="3162561"/>
            <a:ext cx="1398111" cy="0"/>
          </a:xfrm>
          <a:prstGeom prst="line">
            <a:avLst/>
          </a:prstGeom>
          <a:ln>
            <a:solidFill>
              <a:schemeClr val="bg1">
                <a:lumMod val="50000"/>
              </a:schemeClr>
            </a:solidFill>
            <a:headEnd type="oval" w="med" len="med"/>
            <a:tailEnd type="oval" w="med" len="med"/>
          </a:ln>
        </p:spPr>
        <p:style>
          <a:lnRef idx="1">
            <a:schemeClr val="accent1"/>
          </a:lnRef>
          <a:fillRef idx="0">
            <a:schemeClr val="accent1"/>
          </a:fillRef>
          <a:effectRef idx="0">
            <a:schemeClr val="accent1"/>
          </a:effectRef>
          <a:fontRef idx="minor">
            <a:schemeClr val="tx1"/>
          </a:fontRef>
        </p:style>
      </p:cxnSp>
      <p:sp>
        <p:nvSpPr>
          <p:cNvPr id="110" name="矩形 109"/>
          <p:cNvSpPr/>
          <p:nvPr/>
        </p:nvSpPr>
        <p:spPr>
          <a:xfrm>
            <a:off x="3173889" y="2879570"/>
            <a:ext cx="1241815" cy="287655"/>
          </a:xfrm>
          <a:prstGeom prst="rect">
            <a:avLst/>
          </a:prstGeom>
        </p:spPr>
        <p:txBody>
          <a:bodyPr wrap="square" lIns="68555" tIns="34278" rIns="68555" bIns="34278">
            <a:spAutoFit/>
          </a:bodyPr>
          <a:lstStyle/>
          <a:p>
            <a:pPr>
              <a:spcBef>
                <a:spcPct val="0"/>
              </a:spcBef>
              <a:buFont typeface="Arial" panose="020B0604020202020204" pitchFamily="34" charset="0"/>
              <a:buNone/>
            </a:pPr>
            <a:r>
              <a:rPr lang="zh-CN" altLang="en-US" sz="1350" b="1" dirty="0" smtClean="0">
                <a:solidFill>
                  <a:srgbClr val="0070C0"/>
                </a:solidFill>
                <a:latin typeface="微软雅黑" panose="020B0503020204020204" pitchFamily="34" charset="-122"/>
                <a:ea typeface="微软雅黑" panose="020B0503020204020204" pitchFamily="34" charset="-122"/>
                <a:cs typeface="Arial" panose="020B0604020202020204" pitchFamily="34" charset="0"/>
              </a:rPr>
              <a:t>点击输入标题</a:t>
            </a:r>
            <a:endParaRPr lang="zh-CN" altLang="en-US" sz="1350" b="1" dirty="0">
              <a:solidFill>
                <a:srgbClr val="0070C0"/>
              </a:solidFill>
              <a:latin typeface="微软雅黑" panose="020B0503020204020204" pitchFamily="34" charset="-122"/>
              <a:ea typeface="微软雅黑" panose="020B0503020204020204" pitchFamily="34" charset="-122"/>
              <a:cs typeface="Arial" panose="020B0604020202020204" pitchFamily="34" charset="0"/>
            </a:endParaRPr>
          </a:p>
        </p:txBody>
      </p:sp>
      <p:sp>
        <p:nvSpPr>
          <p:cNvPr id="111" name="矩形 47"/>
          <p:cNvSpPr>
            <a:spLocks noChangeArrowheads="1"/>
          </p:cNvSpPr>
          <p:nvPr/>
        </p:nvSpPr>
        <p:spPr bwMode="auto">
          <a:xfrm>
            <a:off x="3065904" y="3185495"/>
            <a:ext cx="1398111" cy="834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55" tIns="34278" rIns="68555" bIns="34278">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lnSpc>
                <a:spcPct val="120000"/>
              </a:lnSpc>
              <a:spcBef>
                <a:spcPct val="0"/>
              </a:spcBef>
              <a:buNone/>
            </a:pPr>
            <a:r>
              <a:rPr lang="zh-CN" altLang="en-US" sz="1050" dirty="0">
                <a:solidFill>
                  <a:schemeClr val="tx1">
                    <a:lumMod val="50000"/>
                    <a:lumOff val="50000"/>
                  </a:schemeClr>
                </a:solidFill>
                <a:sym typeface="微软雅黑" panose="020B0503020204020204" pitchFamily="34" charset="-122"/>
              </a:rPr>
              <a:t>在此录入上述图表的</a:t>
            </a:r>
            <a:r>
              <a:rPr lang="zh-CN" altLang="en-US" sz="1050" dirty="0" smtClean="0">
                <a:solidFill>
                  <a:schemeClr val="tx1">
                    <a:lumMod val="50000"/>
                    <a:lumOff val="50000"/>
                  </a:schemeClr>
                </a:solidFill>
                <a:sym typeface="微软雅黑" panose="020B0503020204020204" pitchFamily="34" charset="-122"/>
              </a:rPr>
              <a:t>综合说明</a:t>
            </a:r>
            <a:r>
              <a:rPr lang="zh-CN" altLang="en-US" sz="1050" dirty="0">
                <a:solidFill>
                  <a:schemeClr val="tx1">
                    <a:lumMod val="50000"/>
                    <a:lumOff val="50000"/>
                  </a:schemeClr>
                </a:solidFill>
                <a:sym typeface="微软雅黑" panose="020B0503020204020204" pitchFamily="34" charset="-122"/>
              </a:rPr>
              <a:t>，在此录入上述图表的综合描述</a:t>
            </a:r>
            <a:r>
              <a:rPr lang="zh-CN" altLang="en-US" sz="1050" dirty="0" smtClean="0">
                <a:solidFill>
                  <a:schemeClr val="tx1">
                    <a:lumMod val="50000"/>
                    <a:lumOff val="50000"/>
                  </a:schemeClr>
                </a:solidFill>
                <a:sym typeface="微软雅黑" panose="020B0503020204020204" pitchFamily="34" charset="-122"/>
              </a:rPr>
              <a:t>说明数据。</a:t>
            </a:r>
            <a:endParaRPr lang="zh-CN" altLang="en-US" sz="1050" dirty="0">
              <a:solidFill>
                <a:schemeClr val="tx1">
                  <a:lumMod val="50000"/>
                  <a:lumOff val="50000"/>
                </a:schemeClr>
              </a:solidFill>
              <a:sym typeface="微软雅黑" panose="020B0503020204020204" pitchFamily="34" charset="-122"/>
            </a:endParaRPr>
          </a:p>
        </p:txBody>
      </p:sp>
      <p:grpSp>
        <p:nvGrpSpPr>
          <p:cNvPr id="112" name="组合 111"/>
          <p:cNvGrpSpPr/>
          <p:nvPr/>
        </p:nvGrpSpPr>
        <p:grpSpPr>
          <a:xfrm>
            <a:off x="4454087" y="1331359"/>
            <a:ext cx="1984855" cy="1564926"/>
            <a:chOff x="120923" y="2132856"/>
            <a:chExt cx="2748248" cy="2166810"/>
          </a:xfrm>
        </p:grpSpPr>
        <p:grpSp>
          <p:nvGrpSpPr>
            <p:cNvPr id="113" name="组合 112"/>
            <p:cNvGrpSpPr/>
            <p:nvPr/>
          </p:nvGrpSpPr>
          <p:grpSpPr>
            <a:xfrm>
              <a:off x="120923" y="2132856"/>
              <a:ext cx="2748248" cy="2166810"/>
              <a:chOff x="3430102" y="3226788"/>
              <a:chExt cx="3316286" cy="2614670"/>
            </a:xfrm>
          </p:grpSpPr>
          <p:graphicFrame>
            <p:nvGraphicFramePr>
              <p:cNvPr id="115" name="图表 114"/>
              <p:cNvGraphicFramePr/>
              <p:nvPr/>
            </p:nvGraphicFramePr>
            <p:xfrm>
              <a:off x="3430102" y="3226788"/>
              <a:ext cx="3316286" cy="2614670"/>
            </p:xfrm>
            <a:graphic>
              <a:graphicData uri="http://schemas.openxmlformats.org/drawingml/2006/chart">
                <c:chart xmlns:c="http://schemas.openxmlformats.org/drawingml/2006/chart" xmlns:r="http://schemas.openxmlformats.org/officeDocument/2006/relationships" r:id="rId5"/>
              </a:graphicData>
            </a:graphic>
          </p:graphicFrame>
          <p:sp>
            <p:nvSpPr>
              <p:cNvPr id="116" name="椭圆 115"/>
              <p:cNvSpPr/>
              <p:nvPr/>
            </p:nvSpPr>
            <p:spPr>
              <a:xfrm>
                <a:off x="4197058" y="3642936"/>
                <a:ext cx="1782374" cy="1782374"/>
              </a:xfrm>
              <a:prstGeom prst="ellipse">
                <a:avLst/>
              </a:prstGeom>
              <a:gradFill flip="none" rotWithShape="1">
                <a:gsLst>
                  <a:gs pos="0">
                    <a:srgbClr val="F0F0F0"/>
                  </a:gs>
                  <a:gs pos="100000">
                    <a:srgbClr val="F1F1F1"/>
                  </a:gs>
                </a:gsLst>
                <a:lin ang="2700000" scaled="1"/>
                <a:tileRect/>
              </a:gradFill>
              <a:ln w="28575">
                <a:gradFill flip="none" rotWithShape="1">
                  <a:gsLst>
                    <a:gs pos="100000">
                      <a:srgbClr val="FFFFFF"/>
                    </a:gs>
                    <a:gs pos="0">
                      <a:srgbClr val="CECED0"/>
                    </a:gs>
                  </a:gsLst>
                  <a:lin ang="13500000" scaled="1"/>
                  <a:tileRect/>
                </a:gradFill>
              </a:ln>
              <a:effectLst>
                <a:outerShdw blurRad="190500" dist="88900" dir="2700000" algn="tl"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srgbClr val="0070C0"/>
                  </a:solidFill>
                  <a:latin typeface="Impact MT Std" pitchFamily="34" charset="0"/>
                </a:endParaRPr>
              </a:p>
            </p:txBody>
          </p:sp>
        </p:grpSp>
        <p:sp>
          <p:nvSpPr>
            <p:cNvPr id="114" name="文本框 53"/>
            <p:cNvSpPr txBox="1"/>
            <p:nvPr/>
          </p:nvSpPr>
          <p:spPr>
            <a:xfrm>
              <a:off x="1153570" y="2879269"/>
              <a:ext cx="911569" cy="1143874"/>
            </a:xfrm>
            <a:prstGeom prst="rect">
              <a:avLst/>
            </a:prstGeom>
            <a:noFill/>
          </p:spPr>
          <p:txBody>
            <a:bodyPr wrap="square" rtlCol="0">
              <a:spAutoFit/>
            </a:bodyPr>
            <a:lstStyle/>
            <a:p>
              <a:r>
                <a:rPr lang="en-US" altLang="zh-CN" sz="2400" dirty="0" smtClean="0">
                  <a:solidFill>
                    <a:srgbClr val="0070C0"/>
                  </a:solidFill>
                  <a:latin typeface="Impact MT Std" pitchFamily="34" charset="0"/>
                </a:rPr>
                <a:t>75%</a:t>
              </a:r>
              <a:endParaRPr lang="zh-CN" altLang="en-US" sz="2400" dirty="0">
                <a:solidFill>
                  <a:srgbClr val="0070C0"/>
                </a:solidFill>
                <a:latin typeface="Impact MT Std" pitchFamily="34" charset="0"/>
              </a:endParaRPr>
            </a:p>
          </p:txBody>
        </p:sp>
      </p:grpSp>
      <p:cxnSp>
        <p:nvCxnSpPr>
          <p:cNvPr id="117" name="直接连接符 116"/>
          <p:cNvCxnSpPr/>
          <p:nvPr/>
        </p:nvCxnSpPr>
        <p:spPr>
          <a:xfrm>
            <a:off x="4702244" y="3162561"/>
            <a:ext cx="1398111" cy="0"/>
          </a:xfrm>
          <a:prstGeom prst="line">
            <a:avLst/>
          </a:prstGeom>
          <a:ln>
            <a:solidFill>
              <a:schemeClr val="bg1">
                <a:lumMod val="50000"/>
              </a:schemeClr>
            </a:solidFill>
            <a:headEnd type="oval" w="med" len="med"/>
            <a:tailEnd type="oval" w="med" len="med"/>
          </a:ln>
        </p:spPr>
        <p:style>
          <a:lnRef idx="1">
            <a:schemeClr val="accent1"/>
          </a:lnRef>
          <a:fillRef idx="0">
            <a:schemeClr val="accent1"/>
          </a:fillRef>
          <a:effectRef idx="0">
            <a:schemeClr val="accent1"/>
          </a:effectRef>
          <a:fontRef idx="minor">
            <a:schemeClr val="tx1"/>
          </a:fontRef>
        </p:style>
      </p:cxnSp>
      <p:sp>
        <p:nvSpPr>
          <p:cNvPr id="118" name="矩形 117"/>
          <p:cNvSpPr/>
          <p:nvPr/>
        </p:nvSpPr>
        <p:spPr>
          <a:xfrm>
            <a:off x="4810229" y="2879570"/>
            <a:ext cx="1241815" cy="287655"/>
          </a:xfrm>
          <a:prstGeom prst="rect">
            <a:avLst/>
          </a:prstGeom>
        </p:spPr>
        <p:txBody>
          <a:bodyPr wrap="square" lIns="68555" tIns="34278" rIns="68555" bIns="34278">
            <a:spAutoFit/>
          </a:bodyPr>
          <a:lstStyle/>
          <a:p>
            <a:pPr>
              <a:spcBef>
                <a:spcPct val="0"/>
              </a:spcBef>
              <a:buFont typeface="Arial" panose="020B0604020202020204" pitchFamily="34" charset="0"/>
              <a:buNone/>
            </a:pPr>
            <a:r>
              <a:rPr lang="zh-CN" altLang="en-US" sz="1350" b="1" dirty="0" smtClean="0">
                <a:solidFill>
                  <a:srgbClr val="0070C0"/>
                </a:solidFill>
                <a:latin typeface="微软雅黑" panose="020B0503020204020204" pitchFamily="34" charset="-122"/>
                <a:ea typeface="微软雅黑" panose="020B0503020204020204" pitchFamily="34" charset="-122"/>
                <a:cs typeface="Arial" panose="020B0604020202020204" pitchFamily="34" charset="0"/>
              </a:rPr>
              <a:t>点击输入标题</a:t>
            </a:r>
            <a:endParaRPr lang="zh-CN" altLang="en-US" sz="1350" b="1" dirty="0">
              <a:solidFill>
                <a:srgbClr val="0070C0"/>
              </a:solidFill>
              <a:latin typeface="微软雅黑" panose="020B0503020204020204" pitchFamily="34" charset="-122"/>
              <a:ea typeface="微软雅黑" panose="020B0503020204020204" pitchFamily="34" charset="-122"/>
              <a:cs typeface="Arial" panose="020B0604020202020204" pitchFamily="34" charset="0"/>
            </a:endParaRPr>
          </a:p>
        </p:txBody>
      </p:sp>
      <p:sp>
        <p:nvSpPr>
          <p:cNvPr id="119" name="矩形 47"/>
          <p:cNvSpPr>
            <a:spLocks noChangeArrowheads="1"/>
          </p:cNvSpPr>
          <p:nvPr/>
        </p:nvSpPr>
        <p:spPr bwMode="auto">
          <a:xfrm>
            <a:off x="4702244" y="3185495"/>
            <a:ext cx="1398111" cy="834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55" tIns="34278" rIns="68555" bIns="34278">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lnSpc>
                <a:spcPct val="120000"/>
              </a:lnSpc>
              <a:spcBef>
                <a:spcPct val="0"/>
              </a:spcBef>
              <a:buNone/>
            </a:pPr>
            <a:r>
              <a:rPr lang="zh-CN" altLang="en-US" sz="1050" dirty="0">
                <a:solidFill>
                  <a:schemeClr val="tx1">
                    <a:lumMod val="50000"/>
                    <a:lumOff val="50000"/>
                  </a:schemeClr>
                </a:solidFill>
                <a:sym typeface="微软雅黑" panose="020B0503020204020204" pitchFamily="34" charset="-122"/>
              </a:rPr>
              <a:t>在此录入上述图表的</a:t>
            </a:r>
            <a:r>
              <a:rPr lang="zh-CN" altLang="en-US" sz="1050" dirty="0" smtClean="0">
                <a:solidFill>
                  <a:schemeClr val="tx1">
                    <a:lumMod val="50000"/>
                    <a:lumOff val="50000"/>
                  </a:schemeClr>
                </a:solidFill>
                <a:sym typeface="微软雅黑" panose="020B0503020204020204" pitchFamily="34" charset="-122"/>
              </a:rPr>
              <a:t>综合说明</a:t>
            </a:r>
            <a:r>
              <a:rPr lang="zh-CN" altLang="en-US" sz="1050" dirty="0">
                <a:solidFill>
                  <a:schemeClr val="tx1">
                    <a:lumMod val="50000"/>
                    <a:lumOff val="50000"/>
                  </a:schemeClr>
                </a:solidFill>
                <a:sym typeface="微软雅黑" panose="020B0503020204020204" pitchFamily="34" charset="-122"/>
              </a:rPr>
              <a:t>，在此录入上述图表的综合描述</a:t>
            </a:r>
            <a:r>
              <a:rPr lang="zh-CN" altLang="en-US" sz="1050" dirty="0" smtClean="0">
                <a:solidFill>
                  <a:schemeClr val="tx1">
                    <a:lumMod val="50000"/>
                    <a:lumOff val="50000"/>
                  </a:schemeClr>
                </a:solidFill>
                <a:sym typeface="微软雅黑" panose="020B0503020204020204" pitchFamily="34" charset="-122"/>
              </a:rPr>
              <a:t>说明数据。</a:t>
            </a:r>
            <a:endParaRPr lang="zh-CN" altLang="en-US" sz="1050" dirty="0">
              <a:solidFill>
                <a:schemeClr val="tx1">
                  <a:lumMod val="50000"/>
                  <a:lumOff val="50000"/>
                </a:schemeClr>
              </a:solidFill>
              <a:sym typeface="微软雅黑" panose="020B0503020204020204" pitchFamily="34" charset="-122"/>
            </a:endParaRPr>
          </a:p>
        </p:txBody>
      </p:sp>
      <p:grpSp>
        <p:nvGrpSpPr>
          <p:cNvPr id="120" name="组合 119"/>
          <p:cNvGrpSpPr/>
          <p:nvPr/>
        </p:nvGrpSpPr>
        <p:grpSpPr>
          <a:xfrm>
            <a:off x="6096620" y="1331359"/>
            <a:ext cx="1984855" cy="1564926"/>
            <a:chOff x="120923" y="358911"/>
            <a:chExt cx="2706615" cy="2133985"/>
          </a:xfrm>
        </p:grpSpPr>
        <p:grpSp>
          <p:nvGrpSpPr>
            <p:cNvPr id="121" name="组合 120"/>
            <p:cNvGrpSpPr/>
            <p:nvPr/>
          </p:nvGrpSpPr>
          <p:grpSpPr>
            <a:xfrm>
              <a:off x="120923" y="358911"/>
              <a:ext cx="2706615" cy="2133985"/>
              <a:chOff x="3430102" y="3226788"/>
              <a:chExt cx="3316286" cy="2614670"/>
            </a:xfrm>
          </p:grpSpPr>
          <p:graphicFrame>
            <p:nvGraphicFramePr>
              <p:cNvPr id="123" name="图表 122"/>
              <p:cNvGraphicFramePr/>
              <p:nvPr/>
            </p:nvGraphicFramePr>
            <p:xfrm>
              <a:off x="3430102" y="3226788"/>
              <a:ext cx="3316286" cy="2614670"/>
            </p:xfrm>
            <a:graphic>
              <a:graphicData uri="http://schemas.openxmlformats.org/drawingml/2006/chart">
                <c:chart xmlns:c="http://schemas.openxmlformats.org/drawingml/2006/chart" xmlns:r="http://schemas.openxmlformats.org/officeDocument/2006/relationships" r:id="rId6"/>
              </a:graphicData>
            </a:graphic>
          </p:graphicFrame>
          <p:sp>
            <p:nvSpPr>
              <p:cNvPr id="124" name="椭圆 123"/>
              <p:cNvSpPr/>
              <p:nvPr/>
            </p:nvSpPr>
            <p:spPr>
              <a:xfrm>
                <a:off x="4197058" y="3642936"/>
                <a:ext cx="1782374" cy="1782374"/>
              </a:xfrm>
              <a:prstGeom prst="ellipse">
                <a:avLst/>
              </a:prstGeom>
              <a:gradFill flip="none" rotWithShape="1">
                <a:gsLst>
                  <a:gs pos="0">
                    <a:srgbClr val="F0F0F0"/>
                  </a:gs>
                  <a:gs pos="100000">
                    <a:srgbClr val="F1F1F1"/>
                  </a:gs>
                </a:gsLst>
                <a:lin ang="2700000" scaled="1"/>
                <a:tileRect/>
              </a:gradFill>
              <a:ln w="28575">
                <a:gradFill flip="none" rotWithShape="1">
                  <a:gsLst>
                    <a:gs pos="100000">
                      <a:srgbClr val="FFFFFF"/>
                    </a:gs>
                    <a:gs pos="0">
                      <a:srgbClr val="CECED0"/>
                    </a:gs>
                  </a:gsLst>
                  <a:lin ang="13500000" scaled="1"/>
                  <a:tileRect/>
                </a:gradFill>
              </a:ln>
              <a:effectLst>
                <a:outerShdw blurRad="190500" dist="88900" dir="2700000" algn="tl"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srgbClr val="0070C0"/>
                  </a:solidFill>
                  <a:latin typeface="Impact MT Std" pitchFamily="34" charset="0"/>
                </a:endParaRPr>
              </a:p>
            </p:txBody>
          </p:sp>
        </p:grpSp>
        <p:sp>
          <p:nvSpPr>
            <p:cNvPr id="122" name="文本框 29"/>
            <p:cNvSpPr txBox="1"/>
            <p:nvPr/>
          </p:nvSpPr>
          <p:spPr>
            <a:xfrm>
              <a:off x="1116356" y="1085110"/>
              <a:ext cx="948783" cy="1126545"/>
            </a:xfrm>
            <a:prstGeom prst="rect">
              <a:avLst/>
            </a:prstGeom>
            <a:noFill/>
          </p:spPr>
          <p:txBody>
            <a:bodyPr wrap="square" rtlCol="0">
              <a:spAutoFit/>
            </a:bodyPr>
            <a:lstStyle/>
            <a:p>
              <a:r>
                <a:rPr lang="en-US" altLang="zh-CN" sz="2400" dirty="0" smtClean="0">
                  <a:solidFill>
                    <a:srgbClr val="0070C0"/>
                  </a:solidFill>
                  <a:latin typeface="Impact MT Std" pitchFamily="34" charset="0"/>
                </a:rPr>
                <a:t>25%</a:t>
              </a:r>
              <a:endParaRPr lang="zh-CN" altLang="en-US" sz="2400" dirty="0">
                <a:solidFill>
                  <a:srgbClr val="0070C0"/>
                </a:solidFill>
                <a:latin typeface="Impact MT Std" pitchFamily="34" charset="0"/>
              </a:endParaRPr>
            </a:p>
          </p:txBody>
        </p:sp>
      </p:grpSp>
      <p:cxnSp>
        <p:nvCxnSpPr>
          <p:cNvPr id="125" name="直接连接符 124"/>
          <p:cNvCxnSpPr/>
          <p:nvPr/>
        </p:nvCxnSpPr>
        <p:spPr>
          <a:xfrm>
            <a:off x="6359413" y="3162561"/>
            <a:ext cx="1398111" cy="0"/>
          </a:xfrm>
          <a:prstGeom prst="line">
            <a:avLst/>
          </a:prstGeom>
          <a:ln>
            <a:solidFill>
              <a:schemeClr val="bg1">
                <a:lumMod val="50000"/>
              </a:schemeClr>
            </a:solidFill>
            <a:headEnd type="oval" w="med" len="med"/>
            <a:tailEnd type="oval" w="med" len="med"/>
          </a:ln>
        </p:spPr>
        <p:style>
          <a:lnRef idx="1">
            <a:schemeClr val="accent1"/>
          </a:lnRef>
          <a:fillRef idx="0">
            <a:schemeClr val="accent1"/>
          </a:fillRef>
          <a:effectRef idx="0">
            <a:schemeClr val="accent1"/>
          </a:effectRef>
          <a:fontRef idx="minor">
            <a:schemeClr val="tx1"/>
          </a:fontRef>
        </p:style>
      </p:cxnSp>
      <p:sp>
        <p:nvSpPr>
          <p:cNvPr id="126" name="矩形 125"/>
          <p:cNvSpPr/>
          <p:nvPr/>
        </p:nvSpPr>
        <p:spPr>
          <a:xfrm>
            <a:off x="6467397" y="2879570"/>
            <a:ext cx="1241815" cy="287655"/>
          </a:xfrm>
          <a:prstGeom prst="rect">
            <a:avLst/>
          </a:prstGeom>
        </p:spPr>
        <p:txBody>
          <a:bodyPr wrap="square" lIns="68555" tIns="34278" rIns="68555" bIns="34278">
            <a:spAutoFit/>
          </a:bodyPr>
          <a:lstStyle/>
          <a:p>
            <a:pPr>
              <a:spcBef>
                <a:spcPct val="0"/>
              </a:spcBef>
              <a:buFont typeface="Arial" panose="020B0604020202020204" pitchFamily="34" charset="0"/>
              <a:buNone/>
            </a:pPr>
            <a:r>
              <a:rPr lang="zh-CN" altLang="en-US" sz="1350" b="1" dirty="0" smtClean="0">
                <a:solidFill>
                  <a:srgbClr val="0070C0"/>
                </a:solidFill>
                <a:latin typeface="微软雅黑" panose="020B0503020204020204" pitchFamily="34" charset="-122"/>
                <a:ea typeface="微软雅黑" panose="020B0503020204020204" pitchFamily="34" charset="-122"/>
                <a:cs typeface="Arial" panose="020B0604020202020204" pitchFamily="34" charset="0"/>
              </a:rPr>
              <a:t>点击输入标题</a:t>
            </a:r>
            <a:endParaRPr lang="zh-CN" altLang="en-US" sz="1350" b="1" dirty="0">
              <a:solidFill>
                <a:srgbClr val="0070C0"/>
              </a:solidFill>
              <a:latin typeface="微软雅黑" panose="020B0503020204020204" pitchFamily="34" charset="-122"/>
              <a:ea typeface="微软雅黑" panose="020B0503020204020204" pitchFamily="34" charset="-122"/>
              <a:cs typeface="Arial" panose="020B0604020202020204" pitchFamily="34" charset="0"/>
            </a:endParaRPr>
          </a:p>
        </p:txBody>
      </p:sp>
      <p:sp>
        <p:nvSpPr>
          <p:cNvPr id="127" name="矩形 47"/>
          <p:cNvSpPr>
            <a:spLocks noChangeArrowheads="1"/>
          </p:cNvSpPr>
          <p:nvPr/>
        </p:nvSpPr>
        <p:spPr bwMode="auto">
          <a:xfrm>
            <a:off x="6359413" y="3185495"/>
            <a:ext cx="1398111" cy="834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55" tIns="34278" rIns="68555" bIns="34278">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lnSpc>
                <a:spcPct val="120000"/>
              </a:lnSpc>
              <a:spcBef>
                <a:spcPct val="0"/>
              </a:spcBef>
              <a:buNone/>
            </a:pPr>
            <a:r>
              <a:rPr lang="zh-CN" altLang="en-US" sz="1050" dirty="0">
                <a:solidFill>
                  <a:schemeClr val="tx1">
                    <a:lumMod val="50000"/>
                    <a:lumOff val="50000"/>
                  </a:schemeClr>
                </a:solidFill>
                <a:sym typeface="微软雅黑" panose="020B0503020204020204" pitchFamily="34" charset="-122"/>
              </a:rPr>
              <a:t>在此录入上述图表的</a:t>
            </a:r>
            <a:r>
              <a:rPr lang="zh-CN" altLang="en-US" sz="1050" dirty="0" smtClean="0">
                <a:solidFill>
                  <a:schemeClr val="tx1">
                    <a:lumMod val="50000"/>
                    <a:lumOff val="50000"/>
                  </a:schemeClr>
                </a:solidFill>
                <a:sym typeface="微软雅黑" panose="020B0503020204020204" pitchFamily="34" charset="-122"/>
              </a:rPr>
              <a:t>综合说明</a:t>
            </a:r>
            <a:r>
              <a:rPr lang="zh-CN" altLang="en-US" sz="1050" dirty="0">
                <a:solidFill>
                  <a:schemeClr val="tx1">
                    <a:lumMod val="50000"/>
                    <a:lumOff val="50000"/>
                  </a:schemeClr>
                </a:solidFill>
                <a:sym typeface="微软雅黑" panose="020B0503020204020204" pitchFamily="34" charset="-122"/>
              </a:rPr>
              <a:t>，在此录入上述图表的综合描述</a:t>
            </a:r>
            <a:r>
              <a:rPr lang="zh-CN" altLang="en-US" sz="1050" dirty="0" smtClean="0">
                <a:solidFill>
                  <a:schemeClr val="tx1">
                    <a:lumMod val="50000"/>
                    <a:lumOff val="50000"/>
                  </a:schemeClr>
                </a:solidFill>
                <a:sym typeface="微软雅黑" panose="020B0503020204020204" pitchFamily="34" charset="-122"/>
              </a:rPr>
              <a:t>说明数据。</a:t>
            </a:r>
            <a:endParaRPr lang="zh-CN" altLang="en-US" sz="1050" dirty="0">
              <a:solidFill>
                <a:schemeClr val="tx1">
                  <a:lumMod val="50000"/>
                  <a:lumOff val="50000"/>
                </a:schemeClr>
              </a:solidFill>
              <a:sym typeface="微软雅黑" panose="020B0503020204020204" pitchFamily="34"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96"/>
                                        </p:tgtEl>
                                        <p:attrNameLst>
                                          <p:attrName>style.visibility</p:attrName>
                                        </p:attrNameLst>
                                      </p:cBhvr>
                                      <p:to>
                                        <p:strVal val="visible"/>
                                      </p:to>
                                    </p:set>
                                    <p:animEffect transition="in" filter="fade">
                                      <p:cBhvr>
                                        <p:cTn id="7" dur="1000"/>
                                        <p:tgtEl>
                                          <p:spTgt spid="96"/>
                                        </p:tgtEl>
                                      </p:cBhvr>
                                    </p:animEffect>
                                    <p:anim calcmode="lin" valueType="num">
                                      <p:cBhvr>
                                        <p:cTn id="8" dur="1000" fill="hold"/>
                                        <p:tgtEl>
                                          <p:spTgt spid="96"/>
                                        </p:tgtEl>
                                        <p:attrNameLst>
                                          <p:attrName>ppt_x</p:attrName>
                                        </p:attrNameLst>
                                      </p:cBhvr>
                                      <p:tavLst>
                                        <p:tav tm="0">
                                          <p:val>
                                            <p:strVal val="#ppt_x"/>
                                          </p:val>
                                        </p:tav>
                                        <p:tav tm="100000">
                                          <p:val>
                                            <p:strVal val="#ppt_x"/>
                                          </p:val>
                                        </p:tav>
                                      </p:tavLst>
                                    </p:anim>
                                    <p:anim calcmode="lin" valueType="num">
                                      <p:cBhvr>
                                        <p:cTn id="9" dur="1000" fill="hold"/>
                                        <p:tgtEl>
                                          <p:spTgt spid="96"/>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2" presetClass="entr" presetSubtype="8" fill="hold" nodeType="afterEffect">
                                  <p:stCondLst>
                                    <p:cond delay="0"/>
                                  </p:stCondLst>
                                  <p:childTnLst>
                                    <p:set>
                                      <p:cBhvr>
                                        <p:cTn id="12" dur="1" fill="hold">
                                          <p:stCondLst>
                                            <p:cond delay="0"/>
                                          </p:stCondLst>
                                        </p:cTn>
                                        <p:tgtEl>
                                          <p:spTgt spid="101"/>
                                        </p:tgtEl>
                                        <p:attrNameLst>
                                          <p:attrName>style.visibility</p:attrName>
                                        </p:attrNameLst>
                                      </p:cBhvr>
                                      <p:to>
                                        <p:strVal val="visible"/>
                                      </p:to>
                                    </p:set>
                                    <p:animEffect transition="in" filter="wipe(left)">
                                      <p:cBhvr>
                                        <p:cTn id="13" dur="500"/>
                                        <p:tgtEl>
                                          <p:spTgt spid="101"/>
                                        </p:tgtEl>
                                      </p:cBhvr>
                                    </p:animEffect>
                                  </p:childTnLst>
                                </p:cTn>
                              </p:par>
                              <p:par>
                                <p:cTn id="14" presetID="2" presetClass="entr" presetSubtype="2" fill="hold" grpId="0" nodeType="withEffect">
                                  <p:stCondLst>
                                    <p:cond delay="500"/>
                                  </p:stCondLst>
                                  <p:childTnLst>
                                    <p:set>
                                      <p:cBhvr>
                                        <p:cTn id="15" dur="1" fill="hold">
                                          <p:stCondLst>
                                            <p:cond delay="0"/>
                                          </p:stCondLst>
                                        </p:cTn>
                                        <p:tgtEl>
                                          <p:spTgt spid="102"/>
                                        </p:tgtEl>
                                        <p:attrNameLst>
                                          <p:attrName>style.visibility</p:attrName>
                                        </p:attrNameLst>
                                      </p:cBhvr>
                                      <p:to>
                                        <p:strVal val="visible"/>
                                      </p:to>
                                    </p:set>
                                    <p:anim calcmode="lin" valueType="num">
                                      <p:cBhvr additive="base">
                                        <p:cTn id="16" dur="500" fill="hold"/>
                                        <p:tgtEl>
                                          <p:spTgt spid="102"/>
                                        </p:tgtEl>
                                        <p:attrNameLst>
                                          <p:attrName>ppt_x</p:attrName>
                                        </p:attrNameLst>
                                      </p:cBhvr>
                                      <p:tavLst>
                                        <p:tav tm="0">
                                          <p:val>
                                            <p:strVal val="1+#ppt_w/2"/>
                                          </p:val>
                                        </p:tav>
                                        <p:tav tm="100000">
                                          <p:val>
                                            <p:strVal val="#ppt_x"/>
                                          </p:val>
                                        </p:tav>
                                      </p:tavLst>
                                    </p:anim>
                                    <p:anim calcmode="lin" valueType="num">
                                      <p:cBhvr additive="base">
                                        <p:cTn id="17" dur="500" fill="hold"/>
                                        <p:tgtEl>
                                          <p:spTgt spid="102"/>
                                        </p:tgtEl>
                                        <p:attrNameLst>
                                          <p:attrName>ppt_y</p:attrName>
                                        </p:attrNameLst>
                                      </p:cBhvr>
                                      <p:tavLst>
                                        <p:tav tm="0">
                                          <p:val>
                                            <p:strVal val="#ppt_y"/>
                                          </p:val>
                                        </p:tav>
                                        <p:tav tm="100000">
                                          <p:val>
                                            <p:strVal val="#ppt_y"/>
                                          </p:val>
                                        </p:tav>
                                      </p:tavLst>
                                    </p:anim>
                                  </p:childTnLst>
                                </p:cTn>
                              </p:par>
                              <p:par>
                                <p:cTn id="18" presetID="2" presetClass="entr" presetSubtype="2" fill="hold" grpId="0" nodeType="withEffect">
                                  <p:stCondLst>
                                    <p:cond delay="500"/>
                                  </p:stCondLst>
                                  <p:childTnLst>
                                    <p:set>
                                      <p:cBhvr>
                                        <p:cTn id="19" dur="1" fill="hold">
                                          <p:stCondLst>
                                            <p:cond delay="0"/>
                                          </p:stCondLst>
                                        </p:cTn>
                                        <p:tgtEl>
                                          <p:spTgt spid="103"/>
                                        </p:tgtEl>
                                        <p:attrNameLst>
                                          <p:attrName>style.visibility</p:attrName>
                                        </p:attrNameLst>
                                      </p:cBhvr>
                                      <p:to>
                                        <p:strVal val="visible"/>
                                      </p:to>
                                    </p:set>
                                    <p:anim calcmode="lin" valueType="num">
                                      <p:cBhvr additive="base">
                                        <p:cTn id="20" dur="500" fill="hold"/>
                                        <p:tgtEl>
                                          <p:spTgt spid="103"/>
                                        </p:tgtEl>
                                        <p:attrNameLst>
                                          <p:attrName>ppt_x</p:attrName>
                                        </p:attrNameLst>
                                      </p:cBhvr>
                                      <p:tavLst>
                                        <p:tav tm="0">
                                          <p:val>
                                            <p:strVal val="1+#ppt_w/2"/>
                                          </p:val>
                                        </p:tav>
                                        <p:tav tm="100000">
                                          <p:val>
                                            <p:strVal val="#ppt_x"/>
                                          </p:val>
                                        </p:tav>
                                      </p:tavLst>
                                    </p:anim>
                                    <p:anim calcmode="lin" valueType="num">
                                      <p:cBhvr additive="base">
                                        <p:cTn id="21" dur="500" fill="hold"/>
                                        <p:tgtEl>
                                          <p:spTgt spid="103"/>
                                        </p:tgtEl>
                                        <p:attrNameLst>
                                          <p:attrName>ppt_y</p:attrName>
                                        </p:attrNameLst>
                                      </p:cBhvr>
                                      <p:tavLst>
                                        <p:tav tm="0">
                                          <p:val>
                                            <p:strVal val="#ppt_y"/>
                                          </p:val>
                                        </p:tav>
                                        <p:tav tm="100000">
                                          <p:val>
                                            <p:strVal val="#ppt_y"/>
                                          </p:val>
                                        </p:tav>
                                      </p:tavLst>
                                    </p:anim>
                                  </p:childTnLst>
                                </p:cTn>
                              </p:par>
                            </p:childTnLst>
                          </p:cTn>
                        </p:par>
                        <p:par>
                          <p:cTn id="22" fill="hold">
                            <p:stCondLst>
                              <p:cond delay="1500"/>
                            </p:stCondLst>
                            <p:childTnLst>
                              <p:par>
                                <p:cTn id="23" presetID="42" presetClass="entr" presetSubtype="0" fill="hold" nodeType="afterEffect">
                                  <p:stCondLst>
                                    <p:cond delay="0"/>
                                  </p:stCondLst>
                                  <p:childTnLst>
                                    <p:set>
                                      <p:cBhvr>
                                        <p:cTn id="24" dur="1" fill="hold">
                                          <p:stCondLst>
                                            <p:cond delay="0"/>
                                          </p:stCondLst>
                                        </p:cTn>
                                        <p:tgtEl>
                                          <p:spTgt spid="104"/>
                                        </p:tgtEl>
                                        <p:attrNameLst>
                                          <p:attrName>style.visibility</p:attrName>
                                        </p:attrNameLst>
                                      </p:cBhvr>
                                      <p:to>
                                        <p:strVal val="visible"/>
                                      </p:to>
                                    </p:set>
                                    <p:animEffect transition="in" filter="fade">
                                      <p:cBhvr>
                                        <p:cTn id="25" dur="1000"/>
                                        <p:tgtEl>
                                          <p:spTgt spid="104"/>
                                        </p:tgtEl>
                                      </p:cBhvr>
                                    </p:animEffect>
                                    <p:anim calcmode="lin" valueType="num">
                                      <p:cBhvr>
                                        <p:cTn id="26" dur="1000" fill="hold"/>
                                        <p:tgtEl>
                                          <p:spTgt spid="104"/>
                                        </p:tgtEl>
                                        <p:attrNameLst>
                                          <p:attrName>ppt_x</p:attrName>
                                        </p:attrNameLst>
                                      </p:cBhvr>
                                      <p:tavLst>
                                        <p:tav tm="0">
                                          <p:val>
                                            <p:strVal val="#ppt_x"/>
                                          </p:val>
                                        </p:tav>
                                        <p:tav tm="100000">
                                          <p:val>
                                            <p:strVal val="#ppt_x"/>
                                          </p:val>
                                        </p:tav>
                                      </p:tavLst>
                                    </p:anim>
                                    <p:anim calcmode="lin" valueType="num">
                                      <p:cBhvr>
                                        <p:cTn id="27" dur="1000" fill="hold"/>
                                        <p:tgtEl>
                                          <p:spTgt spid="104"/>
                                        </p:tgtEl>
                                        <p:attrNameLst>
                                          <p:attrName>ppt_y</p:attrName>
                                        </p:attrNameLst>
                                      </p:cBhvr>
                                      <p:tavLst>
                                        <p:tav tm="0">
                                          <p:val>
                                            <p:strVal val="#ppt_y+.1"/>
                                          </p:val>
                                        </p:tav>
                                        <p:tav tm="100000">
                                          <p:val>
                                            <p:strVal val="#ppt_y"/>
                                          </p:val>
                                        </p:tav>
                                      </p:tavLst>
                                    </p:anim>
                                  </p:childTnLst>
                                </p:cTn>
                              </p:par>
                            </p:childTnLst>
                          </p:cTn>
                        </p:par>
                        <p:par>
                          <p:cTn id="28" fill="hold">
                            <p:stCondLst>
                              <p:cond delay="2500"/>
                            </p:stCondLst>
                            <p:childTnLst>
                              <p:par>
                                <p:cTn id="29" presetID="22" presetClass="entr" presetSubtype="8" fill="hold" nodeType="afterEffect">
                                  <p:stCondLst>
                                    <p:cond delay="0"/>
                                  </p:stCondLst>
                                  <p:childTnLst>
                                    <p:set>
                                      <p:cBhvr>
                                        <p:cTn id="30" dur="1" fill="hold">
                                          <p:stCondLst>
                                            <p:cond delay="0"/>
                                          </p:stCondLst>
                                        </p:cTn>
                                        <p:tgtEl>
                                          <p:spTgt spid="109"/>
                                        </p:tgtEl>
                                        <p:attrNameLst>
                                          <p:attrName>style.visibility</p:attrName>
                                        </p:attrNameLst>
                                      </p:cBhvr>
                                      <p:to>
                                        <p:strVal val="visible"/>
                                      </p:to>
                                    </p:set>
                                    <p:animEffect transition="in" filter="wipe(left)">
                                      <p:cBhvr>
                                        <p:cTn id="31" dur="500"/>
                                        <p:tgtEl>
                                          <p:spTgt spid="109"/>
                                        </p:tgtEl>
                                      </p:cBhvr>
                                    </p:animEffect>
                                  </p:childTnLst>
                                </p:cTn>
                              </p:par>
                              <p:par>
                                <p:cTn id="32" presetID="2" presetClass="entr" presetSubtype="2" fill="hold" grpId="0" nodeType="withEffect">
                                  <p:stCondLst>
                                    <p:cond delay="500"/>
                                  </p:stCondLst>
                                  <p:childTnLst>
                                    <p:set>
                                      <p:cBhvr>
                                        <p:cTn id="33" dur="1" fill="hold">
                                          <p:stCondLst>
                                            <p:cond delay="0"/>
                                          </p:stCondLst>
                                        </p:cTn>
                                        <p:tgtEl>
                                          <p:spTgt spid="110"/>
                                        </p:tgtEl>
                                        <p:attrNameLst>
                                          <p:attrName>style.visibility</p:attrName>
                                        </p:attrNameLst>
                                      </p:cBhvr>
                                      <p:to>
                                        <p:strVal val="visible"/>
                                      </p:to>
                                    </p:set>
                                    <p:anim calcmode="lin" valueType="num">
                                      <p:cBhvr additive="base">
                                        <p:cTn id="34" dur="500" fill="hold"/>
                                        <p:tgtEl>
                                          <p:spTgt spid="110"/>
                                        </p:tgtEl>
                                        <p:attrNameLst>
                                          <p:attrName>ppt_x</p:attrName>
                                        </p:attrNameLst>
                                      </p:cBhvr>
                                      <p:tavLst>
                                        <p:tav tm="0">
                                          <p:val>
                                            <p:strVal val="1+#ppt_w/2"/>
                                          </p:val>
                                        </p:tav>
                                        <p:tav tm="100000">
                                          <p:val>
                                            <p:strVal val="#ppt_x"/>
                                          </p:val>
                                        </p:tav>
                                      </p:tavLst>
                                    </p:anim>
                                    <p:anim calcmode="lin" valueType="num">
                                      <p:cBhvr additive="base">
                                        <p:cTn id="35" dur="500" fill="hold"/>
                                        <p:tgtEl>
                                          <p:spTgt spid="110"/>
                                        </p:tgtEl>
                                        <p:attrNameLst>
                                          <p:attrName>ppt_y</p:attrName>
                                        </p:attrNameLst>
                                      </p:cBhvr>
                                      <p:tavLst>
                                        <p:tav tm="0">
                                          <p:val>
                                            <p:strVal val="#ppt_y"/>
                                          </p:val>
                                        </p:tav>
                                        <p:tav tm="100000">
                                          <p:val>
                                            <p:strVal val="#ppt_y"/>
                                          </p:val>
                                        </p:tav>
                                      </p:tavLst>
                                    </p:anim>
                                  </p:childTnLst>
                                </p:cTn>
                              </p:par>
                              <p:par>
                                <p:cTn id="36" presetID="2" presetClass="entr" presetSubtype="2" fill="hold" grpId="0" nodeType="withEffect">
                                  <p:stCondLst>
                                    <p:cond delay="500"/>
                                  </p:stCondLst>
                                  <p:childTnLst>
                                    <p:set>
                                      <p:cBhvr>
                                        <p:cTn id="37" dur="1" fill="hold">
                                          <p:stCondLst>
                                            <p:cond delay="0"/>
                                          </p:stCondLst>
                                        </p:cTn>
                                        <p:tgtEl>
                                          <p:spTgt spid="111"/>
                                        </p:tgtEl>
                                        <p:attrNameLst>
                                          <p:attrName>style.visibility</p:attrName>
                                        </p:attrNameLst>
                                      </p:cBhvr>
                                      <p:to>
                                        <p:strVal val="visible"/>
                                      </p:to>
                                    </p:set>
                                    <p:anim calcmode="lin" valueType="num">
                                      <p:cBhvr additive="base">
                                        <p:cTn id="38" dur="500" fill="hold"/>
                                        <p:tgtEl>
                                          <p:spTgt spid="111"/>
                                        </p:tgtEl>
                                        <p:attrNameLst>
                                          <p:attrName>ppt_x</p:attrName>
                                        </p:attrNameLst>
                                      </p:cBhvr>
                                      <p:tavLst>
                                        <p:tav tm="0">
                                          <p:val>
                                            <p:strVal val="1+#ppt_w/2"/>
                                          </p:val>
                                        </p:tav>
                                        <p:tav tm="100000">
                                          <p:val>
                                            <p:strVal val="#ppt_x"/>
                                          </p:val>
                                        </p:tav>
                                      </p:tavLst>
                                    </p:anim>
                                    <p:anim calcmode="lin" valueType="num">
                                      <p:cBhvr additive="base">
                                        <p:cTn id="39" dur="500" fill="hold"/>
                                        <p:tgtEl>
                                          <p:spTgt spid="111"/>
                                        </p:tgtEl>
                                        <p:attrNameLst>
                                          <p:attrName>ppt_y</p:attrName>
                                        </p:attrNameLst>
                                      </p:cBhvr>
                                      <p:tavLst>
                                        <p:tav tm="0">
                                          <p:val>
                                            <p:strVal val="#ppt_y"/>
                                          </p:val>
                                        </p:tav>
                                        <p:tav tm="100000">
                                          <p:val>
                                            <p:strVal val="#ppt_y"/>
                                          </p:val>
                                        </p:tav>
                                      </p:tavLst>
                                    </p:anim>
                                  </p:childTnLst>
                                </p:cTn>
                              </p:par>
                            </p:childTnLst>
                          </p:cTn>
                        </p:par>
                        <p:par>
                          <p:cTn id="40" fill="hold">
                            <p:stCondLst>
                              <p:cond delay="3000"/>
                            </p:stCondLst>
                            <p:childTnLst>
                              <p:par>
                                <p:cTn id="41" presetID="42" presetClass="entr" presetSubtype="0" fill="hold" nodeType="afterEffect">
                                  <p:stCondLst>
                                    <p:cond delay="0"/>
                                  </p:stCondLst>
                                  <p:childTnLst>
                                    <p:set>
                                      <p:cBhvr>
                                        <p:cTn id="42" dur="1" fill="hold">
                                          <p:stCondLst>
                                            <p:cond delay="0"/>
                                          </p:stCondLst>
                                        </p:cTn>
                                        <p:tgtEl>
                                          <p:spTgt spid="112"/>
                                        </p:tgtEl>
                                        <p:attrNameLst>
                                          <p:attrName>style.visibility</p:attrName>
                                        </p:attrNameLst>
                                      </p:cBhvr>
                                      <p:to>
                                        <p:strVal val="visible"/>
                                      </p:to>
                                    </p:set>
                                    <p:animEffect transition="in" filter="fade">
                                      <p:cBhvr>
                                        <p:cTn id="43" dur="1000"/>
                                        <p:tgtEl>
                                          <p:spTgt spid="112"/>
                                        </p:tgtEl>
                                      </p:cBhvr>
                                    </p:animEffect>
                                    <p:anim calcmode="lin" valueType="num">
                                      <p:cBhvr>
                                        <p:cTn id="44" dur="1000" fill="hold"/>
                                        <p:tgtEl>
                                          <p:spTgt spid="112"/>
                                        </p:tgtEl>
                                        <p:attrNameLst>
                                          <p:attrName>ppt_x</p:attrName>
                                        </p:attrNameLst>
                                      </p:cBhvr>
                                      <p:tavLst>
                                        <p:tav tm="0">
                                          <p:val>
                                            <p:strVal val="#ppt_x"/>
                                          </p:val>
                                        </p:tav>
                                        <p:tav tm="100000">
                                          <p:val>
                                            <p:strVal val="#ppt_x"/>
                                          </p:val>
                                        </p:tav>
                                      </p:tavLst>
                                    </p:anim>
                                    <p:anim calcmode="lin" valueType="num">
                                      <p:cBhvr>
                                        <p:cTn id="45" dur="1000" fill="hold"/>
                                        <p:tgtEl>
                                          <p:spTgt spid="112"/>
                                        </p:tgtEl>
                                        <p:attrNameLst>
                                          <p:attrName>ppt_y</p:attrName>
                                        </p:attrNameLst>
                                      </p:cBhvr>
                                      <p:tavLst>
                                        <p:tav tm="0">
                                          <p:val>
                                            <p:strVal val="#ppt_y+.1"/>
                                          </p:val>
                                        </p:tav>
                                        <p:tav tm="100000">
                                          <p:val>
                                            <p:strVal val="#ppt_y"/>
                                          </p:val>
                                        </p:tav>
                                      </p:tavLst>
                                    </p:anim>
                                  </p:childTnLst>
                                </p:cTn>
                              </p:par>
                            </p:childTnLst>
                          </p:cTn>
                        </p:par>
                        <p:par>
                          <p:cTn id="46" fill="hold">
                            <p:stCondLst>
                              <p:cond delay="4000"/>
                            </p:stCondLst>
                            <p:childTnLst>
                              <p:par>
                                <p:cTn id="47" presetID="22" presetClass="entr" presetSubtype="8" fill="hold" nodeType="afterEffect">
                                  <p:stCondLst>
                                    <p:cond delay="0"/>
                                  </p:stCondLst>
                                  <p:childTnLst>
                                    <p:set>
                                      <p:cBhvr>
                                        <p:cTn id="48" dur="1" fill="hold">
                                          <p:stCondLst>
                                            <p:cond delay="0"/>
                                          </p:stCondLst>
                                        </p:cTn>
                                        <p:tgtEl>
                                          <p:spTgt spid="117"/>
                                        </p:tgtEl>
                                        <p:attrNameLst>
                                          <p:attrName>style.visibility</p:attrName>
                                        </p:attrNameLst>
                                      </p:cBhvr>
                                      <p:to>
                                        <p:strVal val="visible"/>
                                      </p:to>
                                    </p:set>
                                    <p:animEffect transition="in" filter="wipe(left)">
                                      <p:cBhvr>
                                        <p:cTn id="49" dur="500"/>
                                        <p:tgtEl>
                                          <p:spTgt spid="117"/>
                                        </p:tgtEl>
                                      </p:cBhvr>
                                    </p:animEffect>
                                  </p:childTnLst>
                                </p:cTn>
                              </p:par>
                              <p:par>
                                <p:cTn id="50" presetID="2" presetClass="entr" presetSubtype="2" fill="hold" grpId="0" nodeType="withEffect">
                                  <p:stCondLst>
                                    <p:cond delay="500"/>
                                  </p:stCondLst>
                                  <p:childTnLst>
                                    <p:set>
                                      <p:cBhvr>
                                        <p:cTn id="51" dur="1" fill="hold">
                                          <p:stCondLst>
                                            <p:cond delay="0"/>
                                          </p:stCondLst>
                                        </p:cTn>
                                        <p:tgtEl>
                                          <p:spTgt spid="118"/>
                                        </p:tgtEl>
                                        <p:attrNameLst>
                                          <p:attrName>style.visibility</p:attrName>
                                        </p:attrNameLst>
                                      </p:cBhvr>
                                      <p:to>
                                        <p:strVal val="visible"/>
                                      </p:to>
                                    </p:set>
                                    <p:anim calcmode="lin" valueType="num">
                                      <p:cBhvr additive="base">
                                        <p:cTn id="52" dur="500" fill="hold"/>
                                        <p:tgtEl>
                                          <p:spTgt spid="118"/>
                                        </p:tgtEl>
                                        <p:attrNameLst>
                                          <p:attrName>ppt_x</p:attrName>
                                        </p:attrNameLst>
                                      </p:cBhvr>
                                      <p:tavLst>
                                        <p:tav tm="0">
                                          <p:val>
                                            <p:strVal val="1+#ppt_w/2"/>
                                          </p:val>
                                        </p:tav>
                                        <p:tav tm="100000">
                                          <p:val>
                                            <p:strVal val="#ppt_x"/>
                                          </p:val>
                                        </p:tav>
                                      </p:tavLst>
                                    </p:anim>
                                    <p:anim calcmode="lin" valueType="num">
                                      <p:cBhvr additive="base">
                                        <p:cTn id="53" dur="500" fill="hold"/>
                                        <p:tgtEl>
                                          <p:spTgt spid="118"/>
                                        </p:tgtEl>
                                        <p:attrNameLst>
                                          <p:attrName>ppt_y</p:attrName>
                                        </p:attrNameLst>
                                      </p:cBhvr>
                                      <p:tavLst>
                                        <p:tav tm="0">
                                          <p:val>
                                            <p:strVal val="#ppt_y"/>
                                          </p:val>
                                        </p:tav>
                                        <p:tav tm="100000">
                                          <p:val>
                                            <p:strVal val="#ppt_y"/>
                                          </p:val>
                                        </p:tav>
                                      </p:tavLst>
                                    </p:anim>
                                  </p:childTnLst>
                                </p:cTn>
                              </p:par>
                              <p:par>
                                <p:cTn id="54" presetID="2" presetClass="entr" presetSubtype="2" fill="hold" grpId="0" nodeType="withEffect">
                                  <p:stCondLst>
                                    <p:cond delay="500"/>
                                  </p:stCondLst>
                                  <p:childTnLst>
                                    <p:set>
                                      <p:cBhvr>
                                        <p:cTn id="55" dur="1" fill="hold">
                                          <p:stCondLst>
                                            <p:cond delay="0"/>
                                          </p:stCondLst>
                                        </p:cTn>
                                        <p:tgtEl>
                                          <p:spTgt spid="119"/>
                                        </p:tgtEl>
                                        <p:attrNameLst>
                                          <p:attrName>style.visibility</p:attrName>
                                        </p:attrNameLst>
                                      </p:cBhvr>
                                      <p:to>
                                        <p:strVal val="visible"/>
                                      </p:to>
                                    </p:set>
                                    <p:anim calcmode="lin" valueType="num">
                                      <p:cBhvr additive="base">
                                        <p:cTn id="56" dur="500" fill="hold"/>
                                        <p:tgtEl>
                                          <p:spTgt spid="119"/>
                                        </p:tgtEl>
                                        <p:attrNameLst>
                                          <p:attrName>ppt_x</p:attrName>
                                        </p:attrNameLst>
                                      </p:cBhvr>
                                      <p:tavLst>
                                        <p:tav tm="0">
                                          <p:val>
                                            <p:strVal val="1+#ppt_w/2"/>
                                          </p:val>
                                        </p:tav>
                                        <p:tav tm="100000">
                                          <p:val>
                                            <p:strVal val="#ppt_x"/>
                                          </p:val>
                                        </p:tav>
                                      </p:tavLst>
                                    </p:anim>
                                    <p:anim calcmode="lin" valueType="num">
                                      <p:cBhvr additive="base">
                                        <p:cTn id="57" dur="500" fill="hold"/>
                                        <p:tgtEl>
                                          <p:spTgt spid="119"/>
                                        </p:tgtEl>
                                        <p:attrNameLst>
                                          <p:attrName>ppt_y</p:attrName>
                                        </p:attrNameLst>
                                      </p:cBhvr>
                                      <p:tavLst>
                                        <p:tav tm="0">
                                          <p:val>
                                            <p:strVal val="#ppt_y"/>
                                          </p:val>
                                        </p:tav>
                                        <p:tav tm="100000">
                                          <p:val>
                                            <p:strVal val="#ppt_y"/>
                                          </p:val>
                                        </p:tav>
                                      </p:tavLst>
                                    </p:anim>
                                  </p:childTnLst>
                                </p:cTn>
                              </p:par>
                            </p:childTnLst>
                          </p:cTn>
                        </p:par>
                        <p:par>
                          <p:cTn id="58" fill="hold">
                            <p:stCondLst>
                              <p:cond delay="4500"/>
                            </p:stCondLst>
                            <p:childTnLst>
                              <p:par>
                                <p:cTn id="59" presetID="42" presetClass="entr" presetSubtype="0" fill="hold" nodeType="afterEffect">
                                  <p:stCondLst>
                                    <p:cond delay="0"/>
                                  </p:stCondLst>
                                  <p:childTnLst>
                                    <p:set>
                                      <p:cBhvr>
                                        <p:cTn id="60" dur="1" fill="hold">
                                          <p:stCondLst>
                                            <p:cond delay="0"/>
                                          </p:stCondLst>
                                        </p:cTn>
                                        <p:tgtEl>
                                          <p:spTgt spid="120"/>
                                        </p:tgtEl>
                                        <p:attrNameLst>
                                          <p:attrName>style.visibility</p:attrName>
                                        </p:attrNameLst>
                                      </p:cBhvr>
                                      <p:to>
                                        <p:strVal val="visible"/>
                                      </p:to>
                                    </p:set>
                                    <p:animEffect transition="in" filter="fade">
                                      <p:cBhvr>
                                        <p:cTn id="61" dur="1000"/>
                                        <p:tgtEl>
                                          <p:spTgt spid="120"/>
                                        </p:tgtEl>
                                      </p:cBhvr>
                                    </p:animEffect>
                                    <p:anim calcmode="lin" valueType="num">
                                      <p:cBhvr>
                                        <p:cTn id="62" dur="1000" fill="hold"/>
                                        <p:tgtEl>
                                          <p:spTgt spid="120"/>
                                        </p:tgtEl>
                                        <p:attrNameLst>
                                          <p:attrName>ppt_x</p:attrName>
                                        </p:attrNameLst>
                                      </p:cBhvr>
                                      <p:tavLst>
                                        <p:tav tm="0">
                                          <p:val>
                                            <p:strVal val="#ppt_x"/>
                                          </p:val>
                                        </p:tav>
                                        <p:tav tm="100000">
                                          <p:val>
                                            <p:strVal val="#ppt_x"/>
                                          </p:val>
                                        </p:tav>
                                      </p:tavLst>
                                    </p:anim>
                                    <p:anim calcmode="lin" valueType="num">
                                      <p:cBhvr>
                                        <p:cTn id="63" dur="1000" fill="hold"/>
                                        <p:tgtEl>
                                          <p:spTgt spid="120"/>
                                        </p:tgtEl>
                                        <p:attrNameLst>
                                          <p:attrName>ppt_y</p:attrName>
                                        </p:attrNameLst>
                                      </p:cBhvr>
                                      <p:tavLst>
                                        <p:tav tm="0">
                                          <p:val>
                                            <p:strVal val="#ppt_y+.1"/>
                                          </p:val>
                                        </p:tav>
                                        <p:tav tm="100000">
                                          <p:val>
                                            <p:strVal val="#ppt_y"/>
                                          </p:val>
                                        </p:tav>
                                      </p:tavLst>
                                    </p:anim>
                                  </p:childTnLst>
                                </p:cTn>
                              </p:par>
                            </p:childTnLst>
                          </p:cTn>
                        </p:par>
                        <p:par>
                          <p:cTn id="64" fill="hold">
                            <p:stCondLst>
                              <p:cond delay="5500"/>
                            </p:stCondLst>
                            <p:childTnLst>
                              <p:par>
                                <p:cTn id="65" presetID="22" presetClass="entr" presetSubtype="8" fill="hold" nodeType="afterEffect">
                                  <p:stCondLst>
                                    <p:cond delay="0"/>
                                  </p:stCondLst>
                                  <p:childTnLst>
                                    <p:set>
                                      <p:cBhvr>
                                        <p:cTn id="66" dur="1" fill="hold">
                                          <p:stCondLst>
                                            <p:cond delay="0"/>
                                          </p:stCondLst>
                                        </p:cTn>
                                        <p:tgtEl>
                                          <p:spTgt spid="125"/>
                                        </p:tgtEl>
                                        <p:attrNameLst>
                                          <p:attrName>style.visibility</p:attrName>
                                        </p:attrNameLst>
                                      </p:cBhvr>
                                      <p:to>
                                        <p:strVal val="visible"/>
                                      </p:to>
                                    </p:set>
                                    <p:animEffect transition="in" filter="wipe(left)">
                                      <p:cBhvr>
                                        <p:cTn id="67" dur="500"/>
                                        <p:tgtEl>
                                          <p:spTgt spid="125"/>
                                        </p:tgtEl>
                                      </p:cBhvr>
                                    </p:animEffect>
                                  </p:childTnLst>
                                </p:cTn>
                              </p:par>
                              <p:par>
                                <p:cTn id="68" presetID="2" presetClass="entr" presetSubtype="2" fill="hold" grpId="0" nodeType="withEffect">
                                  <p:stCondLst>
                                    <p:cond delay="500"/>
                                  </p:stCondLst>
                                  <p:childTnLst>
                                    <p:set>
                                      <p:cBhvr>
                                        <p:cTn id="69" dur="1" fill="hold">
                                          <p:stCondLst>
                                            <p:cond delay="0"/>
                                          </p:stCondLst>
                                        </p:cTn>
                                        <p:tgtEl>
                                          <p:spTgt spid="126"/>
                                        </p:tgtEl>
                                        <p:attrNameLst>
                                          <p:attrName>style.visibility</p:attrName>
                                        </p:attrNameLst>
                                      </p:cBhvr>
                                      <p:to>
                                        <p:strVal val="visible"/>
                                      </p:to>
                                    </p:set>
                                    <p:anim calcmode="lin" valueType="num">
                                      <p:cBhvr additive="base">
                                        <p:cTn id="70" dur="500" fill="hold"/>
                                        <p:tgtEl>
                                          <p:spTgt spid="126"/>
                                        </p:tgtEl>
                                        <p:attrNameLst>
                                          <p:attrName>ppt_x</p:attrName>
                                        </p:attrNameLst>
                                      </p:cBhvr>
                                      <p:tavLst>
                                        <p:tav tm="0">
                                          <p:val>
                                            <p:strVal val="1+#ppt_w/2"/>
                                          </p:val>
                                        </p:tav>
                                        <p:tav tm="100000">
                                          <p:val>
                                            <p:strVal val="#ppt_x"/>
                                          </p:val>
                                        </p:tav>
                                      </p:tavLst>
                                    </p:anim>
                                    <p:anim calcmode="lin" valueType="num">
                                      <p:cBhvr additive="base">
                                        <p:cTn id="71" dur="500" fill="hold"/>
                                        <p:tgtEl>
                                          <p:spTgt spid="126"/>
                                        </p:tgtEl>
                                        <p:attrNameLst>
                                          <p:attrName>ppt_y</p:attrName>
                                        </p:attrNameLst>
                                      </p:cBhvr>
                                      <p:tavLst>
                                        <p:tav tm="0">
                                          <p:val>
                                            <p:strVal val="#ppt_y"/>
                                          </p:val>
                                        </p:tav>
                                        <p:tav tm="100000">
                                          <p:val>
                                            <p:strVal val="#ppt_y"/>
                                          </p:val>
                                        </p:tav>
                                      </p:tavLst>
                                    </p:anim>
                                  </p:childTnLst>
                                </p:cTn>
                              </p:par>
                              <p:par>
                                <p:cTn id="72" presetID="2" presetClass="entr" presetSubtype="2" fill="hold" grpId="0" nodeType="withEffect">
                                  <p:stCondLst>
                                    <p:cond delay="500"/>
                                  </p:stCondLst>
                                  <p:childTnLst>
                                    <p:set>
                                      <p:cBhvr>
                                        <p:cTn id="73" dur="1" fill="hold">
                                          <p:stCondLst>
                                            <p:cond delay="0"/>
                                          </p:stCondLst>
                                        </p:cTn>
                                        <p:tgtEl>
                                          <p:spTgt spid="127"/>
                                        </p:tgtEl>
                                        <p:attrNameLst>
                                          <p:attrName>style.visibility</p:attrName>
                                        </p:attrNameLst>
                                      </p:cBhvr>
                                      <p:to>
                                        <p:strVal val="visible"/>
                                      </p:to>
                                    </p:set>
                                    <p:anim calcmode="lin" valueType="num">
                                      <p:cBhvr additive="base">
                                        <p:cTn id="74" dur="500" fill="hold"/>
                                        <p:tgtEl>
                                          <p:spTgt spid="127"/>
                                        </p:tgtEl>
                                        <p:attrNameLst>
                                          <p:attrName>ppt_x</p:attrName>
                                        </p:attrNameLst>
                                      </p:cBhvr>
                                      <p:tavLst>
                                        <p:tav tm="0">
                                          <p:val>
                                            <p:strVal val="1+#ppt_w/2"/>
                                          </p:val>
                                        </p:tav>
                                        <p:tav tm="100000">
                                          <p:val>
                                            <p:strVal val="#ppt_x"/>
                                          </p:val>
                                        </p:tav>
                                      </p:tavLst>
                                    </p:anim>
                                    <p:anim calcmode="lin" valueType="num">
                                      <p:cBhvr additive="base">
                                        <p:cTn id="75" dur="500" fill="hold"/>
                                        <p:tgtEl>
                                          <p:spTgt spid="127"/>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2" grpId="0"/>
      <p:bldP spid="103" grpId="0"/>
      <p:bldP spid="110" grpId="0"/>
      <p:bldP spid="111" grpId="0"/>
      <p:bldP spid="118" grpId="0"/>
      <p:bldP spid="119" grpId="0"/>
      <p:bldP spid="126" grpId="0"/>
      <p:bldP spid="127"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577"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24578"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4579"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4580"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24581"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21</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24582"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24583"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cxnSp>
        <p:nvCxnSpPr>
          <p:cNvPr id="12" name="直接连接符 11"/>
          <p:cNvCxnSpPr/>
          <p:nvPr/>
        </p:nvCxnSpPr>
        <p:spPr>
          <a:xfrm>
            <a:off x="4518008" y="1574240"/>
            <a:ext cx="1997702" cy="0"/>
          </a:xfrm>
          <a:prstGeom prst="line">
            <a:avLst/>
          </a:prstGeom>
          <a:ln>
            <a:solidFill>
              <a:schemeClr val="bg1">
                <a:lumMod val="50000"/>
              </a:schemeClr>
            </a:solidFill>
            <a:headEnd type="oval" w="med" len="med"/>
            <a:tailEnd type="oval" w="med" len="med"/>
          </a:ln>
        </p:spPr>
        <p:style>
          <a:lnRef idx="1">
            <a:schemeClr val="accent1"/>
          </a:lnRef>
          <a:fillRef idx="0">
            <a:schemeClr val="accent1"/>
          </a:fillRef>
          <a:effectRef idx="0">
            <a:schemeClr val="accent1"/>
          </a:effectRef>
          <a:fontRef idx="minor">
            <a:schemeClr val="tx1"/>
          </a:fontRef>
        </p:style>
      </p:cxnSp>
      <p:grpSp>
        <p:nvGrpSpPr>
          <p:cNvPr id="2" name="组合 1"/>
          <p:cNvGrpSpPr/>
          <p:nvPr/>
        </p:nvGrpSpPr>
        <p:grpSpPr>
          <a:xfrm rot="16200000">
            <a:off x="2381576" y="2372096"/>
            <a:ext cx="2214212" cy="623254"/>
            <a:chOff x="9094388" y="3131023"/>
            <a:chExt cx="1220012" cy="566265"/>
          </a:xfrm>
        </p:grpSpPr>
        <p:sp>
          <p:nvSpPr>
            <p:cNvPr id="3" name="Line 128"/>
            <p:cNvSpPr>
              <a:spLocks noChangeShapeType="1"/>
            </p:cNvSpPr>
            <p:nvPr/>
          </p:nvSpPr>
          <p:spPr bwMode="auto">
            <a:xfrm>
              <a:off x="9702801" y="3131023"/>
              <a:ext cx="0" cy="564678"/>
            </a:xfrm>
            <a:prstGeom prst="line">
              <a:avLst/>
            </a:prstGeom>
            <a:noFill/>
            <a:ln w="12700" cap="flat">
              <a:solidFill>
                <a:schemeClr val="bg1">
                  <a:lumMod val="50000"/>
                </a:schemeClr>
              </a:solidFill>
              <a:prstDash val="solid"/>
              <a:miter lim="800000"/>
            </a:ln>
            <a:extLst>
              <a:ext uri="{909E8E84-426E-40DD-AFC4-6F175D3DCCD1}">
                <a14:hiddenFill xmlns:a14="http://schemas.microsoft.com/office/drawing/2010/main">
                  <a:noFill/>
                </a14:hiddenFill>
              </a:ext>
            </a:extLst>
          </p:spPr>
          <p:txBody>
            <a:bodyPr vert="horz" wrap="square" lIns="68562" tIns="34281" rIns="68562" bIns="34281" numCol="1" anchor="t" anchorCtr="0" compatLnSpc="1"/>
            <a:lstStyle/>
            <a:p>
              <a:endParaRPr lang="zh-CN" altLang="en-US" sz="1350">
                <a:solidFill>
                  <a:schemeClr val="bg1"/>
                </a:solidFill>
                <a:latin typeface="微软雅黑" panose="020B0503020204020204" pitchFamily="34" charset="-122"/>
                <a:ea typeface="微软雅黑" panose="020B0503020204020204" pitchFamily="34" charset="-122"/>
              </a:endParaRPr>
            </a:p>
          </p:txBody>
        </p:sp>
        <p:sp>
          <p:nvSpPr>
            <p:cNvPr id="4" name="Line 129"/>
            <p:cNvSpPr>
              <a:spLocks noChangeShapeType="1"/>
            </p:cNvSpPr>
            <p:nvPr/>
          </p:nvSpPr>
          <p:spPr bwMode="auto">
            <a:xfrm flipH="1">
              <a:off x="9094388" y="3492501"/>
              <a:ext cx="1219891" cy="0"/>
            </a:xfrm>
            <a:prstGeom prst="line">
              <a:avLst/>
            </a:prstGeom>
            <a:noFill/>
            <a:ln w="12700" cap="flat">
              <a:solidFill>
                <a:schemeClr val="bg1">
                  <a:lumMod val="50000"/>
                </a:schemeClr>
              </a:solidFill>
              <a:prstDash val="solid"/>
              <a:miter lim="800000"/>
            </a:ln>
            <a:extLst>
              <a:ext uri="{909E8E84-426E-40DD-AFC4-6F175D3DCCD1}">
                <a14:hiddenFill xmlns:a14="http://schemas.microsoft.com/office/drawing/2010/main">
                  <a:noFill/>
                </a14:hiddenFill>
              </a:ext>
            </a:extLst>
          </p:spPr>
          <p:txBody>
            <a:bodyPr vert="horz" wrap="square" lIns="68562" tIns="34281" rIns="68562" bIns="34281" numCol="1" anchor="t" anchorCtr="0" compatLnSpc="1"/>
            <a:lstStyle/>
            <a:p>
              <a:endParaRPr lang="zh-CN" altLang="en-US" sz="1350">
                <a:solidFill>
                  <a:schemeClr val="bg1"/>
                </a:solidFill>
                <a:latin typeface="微软雅黑" panose="020B0503020204020204" pitchFamily="34" charset="-122"/>
                <a:ea typeface="微软雅黑" panose="020B0503020204020204" pitchFamily="34" charset="-122"/>
              </a:endParaRPr>
            </a:p>
          </p:txBody>
        </p:sp>
        <p:sp>
          <p:nvSpPr>
            <p:cNvPr id="16" name="Line 130"/>
            <p:cNvSpPr>
              <a:spLocks noChangeShapeType="1"/>
            </p:cNvSpPr>
            <p:nvPr/>
          </p:nvSpPr>
          <p:spPr bwMode="auto">
            <a:xfrm>
              <a:off x="9094683" y="3487738"/>
              <a:ext cx="0" cy="209550"/>
            </a:xfrm>
            <a:prstGeom prst="line">
              <a:avLst/>
            </a:prstGeom>
            <a:noFill/>
            <a:ln w="12700" cap="flat">
              <a:solidFill>
                <a:schemeClr val="bg1">
                  <a:lumMod val="50000"/>
                </a:schemeClr>
              </a:solidFill>
              <a:prstDash val="solid"/>
              <a:miter lim="800000"/>
            </a:ln>
            <a:extLst>
              <a:ext uri="{909E8E84-426E-40DD-AFC4-6F175D3DCCD1}">
                <a14:hiddenFill xmlns:a14="http://schemas.microsoft.com/office/drawing/2010/main">
                  <a:noFill/>
                </a14:hiddenFill>
              </a:ext>
            </a:extLst>
          </p:spPr>
          <p:txBody>
            <a:bodyPr vert="horz" wrap="square" lIns="68562" tIns="34281" rIns="68562" bIns="34281" numCol="1" anchor="t" anchorCtr="0" compatLnSpc="1"/>
            <a:lstStyle/>
            <a:p>
              <a:endParaRPr lang="zh-CN" altLang="en-US" sz="1350">
                <a:solidFill>
                  <a:schemeClr val="bg1"/>
                </a:solidFill>
                <a:latin typeface="微软雅黑" panose="020B0503020204020204" pitchFamily="34" charset="-122"/>
                <a:ea typeface="微软雅黑" panose="020B0503020204020204" pitchFamily="34" charset="-122"/>
              </a:endParaRPr>
            </a:p>
          </p:txBody>
        </p:sp>
        <p:sp>
          <p:nvSpPr>
            <p:cNvPr id="17" name="Line 131"/>
            <p:cNvSpPr>
              <a:spLocks noChangeShapeType="1"/>
            </p:cNvSpPr>
            <p:nvPr/>
          </p:nvSpPr>
          <p:spPr bwMode="auto">
            <a:xfrm>
              <a:off x="10314400" y="3487738"/>
              <a:ext cx="0" cy="209550"/>
            </a:xfrm>
            <a:prstGeom prst="line">
              <a:avLst/>
            </a:prstGeom>
            <a:noFill/>
            <a:ln w="12700" cap="flat">
              <a:solidFill>
                <a:schemeClr val="bg1">
                  <a:lumMod val="50000"/>
                </a:schemeClr>
              </a:solidFill>
              <a:prstDash val="solid"/>
              <a:miter lim="800000"/>
            </a:ln>
            <a:extLst>
              <a:ext uri="{909E8E84-426E-40DD-AFC4-6F175D3DCCD1}">
                <a14:hiddenFill xmlns:a14="http://schemas.microsoft.com/office/drawing/2010/main">
                  <a:noFill/>
                </a14:hiddenFill>
              </a:ext>
            </a:extLst>
          </p:spPr>
          <p:txBody>
            <a:bodyPr vert="horz" wrap="square" lIns="68562" tIns="34281" rIns="68562" bIns="34281" numCol="1" anchor="t" anchorCtr="0" compatLnSpc="1"/>
            <a:lstStyle/>
            <a:p>
              <a:endParaRPr lang="zh-CN" altLang="en-US" sz="1350">
                <a:solidFill>
                  <a:schemeClr val="bg1"/>
                </a:solidFill>
                <a:latin typeface="微软雅黑" panose="020B0503020204020204" pitchFamily="34" charset="-122"/>
                <a:ea typeface="微软雅黑" panose="020B0503020204020204" pitchFamily="34" charset="-122"/>
              </a:endParaRPr>
            </a:p>
          </p:txBody>
        </p:sp>
      </p:grpSp>
      <p:grpSp>
        <p:nvGrpSpPr>
          <p:cNvPr id="18" name="组合 17"/>
          <p:cNvGrpSpPr/>
          <p:nvPr/>
        </p:nvGrpSpPr>
        <p:grpSpPr>
          <a:xfrm>
            <a:off x="1818411" y="1954561"/>
            <a:ext cx="1403790" cy="1403790"/>
            <a:chOff x="1677608" y="2996952"/>
            <a:chExt cx="1395643" cy="1395643"/>
          </a:xfrm>
        </p:grpSpPr>
        <p:sp>
          <p:nvSpPr>
            <p:cNvPr id="19" name="Oval 60"/>
            <p:cNvSpPr>
              <a:spLocks noChangeAspect="1"/>
            </p:cNvSpPr>
            <p:nvPr/>
          </p:nvSpPr>
          <p:spPr>
            <a:xfrm>
              <a:off x="1677608" y="2996952"/>
              <a:ext cx="1395643" cy="1395643"/>
            </a:xfrm>
            <a:prstGeom prst="ellipse">
              <a:avLst/>
            </a:prstGeom>
            <a:gradFill flip="none" rotWithShape="1">
              <a:gsLst>
                <a:gs pos="100000">
                  <a:schemeClr val="bg1">
                    <a:lumMod val="81000"/>
                  </a:schemeClr>
                </a:gs>
                <a:gs pos="0">
                  <a:schemeClr val="bg1">
                    <a:lumMod val="99000"/>
                  </a:schemeClr>
                </a:gs>
              </a:gsLst>
              <a:lin ang="5400000" scaled="1"/>
              <a:tileRect/>
            </a:gradFill>
            <a:ln>
              <a:noFill/>
            </a:ln>
            <a:effectLst>
              <a:outerShdw blurRad="317500" dist="1143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50" dirty="0">
                <a:solidFill>
                  <a:prstClr val="white"/>
                </a:solidFill>
              </a:endParaRPr>
            </a:p>
          </p:txBody>
        </p:sp>
        <p:sp>
          <p:nvSpPr>
            <p:cNvPr id="20" name="Oval 29"/>
            <p:cNvSpPr>
              <a:spLocks noChangeAspect="1"/>
            </p:cNvSpPr>
            <p:nvPr/>
          </p:nvSpPr>
          <p:spPr>
            <a:xfrm>
              <a:off x="1850114" y="3169458"/>
              <a:ext cx="1050630" cy="1050630"/>
            </a:xfrm>
            <a:prstGeom prst="ellipse">
              <a:avLst/>
            </a:pr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651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grpSp>
        <p:nvGrpSpPr>
          <p:cNvPr id="21" name="组合 20"/>
          <p:cNvGrpSpPr/>
          <p:nvPr/>
        </p:nvGrpSpPr>
        <p:grpSpPr>
          <a:xfrm>
            <a:off x="2314170" y="2386496"/>
            <a:ext cx="412270" cy="572528"/>
            <a:chOff x="8032306" y="5624901"/>
            <a:chExt cx="429201" cy="596039"/>
          </a:xfrm>
          <a:solidFill>
            <a:schemeClr val="bg1"/>
          </a:solidFill>
        </p:grpSpPr>
        <p:sp>
          <p:nvSpPr>
            <p:cNvPr id="22" name="Freeform 276"/>
            <p:cNvSpPr/>
            <p:nvPr/>
          </p:nvSpPr>
          <p:spPr bwMode="auto">
            <a:xfrm>
              <a:off x="8032306" y="5715047"/>
              <a:ext cx="429201" cy="505893"/>
            </a:xfrm>
            <a:custGeom>
              <a:avLst/>
              <a:gdLst>
                <a:gd name="T0" fmla="*/ 166 w 203"/>
                <a:gd name="T1" fmla="*/ 0 h 239"/>
                <a:gd name="T2" fmla="*/ 166 w 203"/>
                <a:gd name="T3" fmla="*/ 22 h 239"/>
                <a:gd name="T4" fmla="*/ 181 w 203"/>
                <a:gd name="T5" fmla="*/ 37 h 239"/>
                <a:gd name="T6" fmla="*/ 181 w 203"/>
                <a:gd name="T7" fmla="*/ 203 h 239"/>
                <a:gd name="T8" fmla="*/ 166 w 203"/>
                <a:gd name="T9" fmla="*/ 218 h 239"/>
                <a:gd name="T10" fmla="*/ 36 w 203"/>
                <a:gd name="T11" fmla="*/ 218 h 239"/>
                <a:gd name="T12" fmla="*/ 22 w 203"/>
                <a:gd name="T13" fmla="*/ 203 h 239"/>
                <a:gd name="T14" fmla="*/ 22 w 203"/>
                <a:gd name="T15" fmla="*/ 37 h 239"/>
                <a:gd name="T16" fmla="*/ 36 w 203"/>
                <a:gd name="T17" fmla="*/ 22 h 239"/>
                <a:gd name="T18" fmla="*/ 36 w 203"/>
                <a:gd name="T19" fmla="*/ 0 h 239"/>
                <a:gd name="T20" fmla="*/ 0 w 203"/>
                <a:gd name="T21" fmla="*/ 37 h 239"/>
                <a:gd name="T22" fmla="*/ 0 w 203"/>
                <a:gd name="T23" fmla="*/ 203 h 239"/>
                <a:gd name="T24" fmla="*/ 36 w 203"/>
                <a:gd name="T25" fmla="*/ 239 h 239"/>
                <a:gd name="T26" fmla="*/ 166 w 203"/>
                <a:gd name="T27" fmla="*/ 239 h 239"/>
                <a:gd name="T28" fmla="*/ 203 w 203"/>
                <a:gd name="T29" fmla="*/ 203 h 239"/>
                <a:gd name="T30" fmla="*/ 203 w 203"/>
                <a:gd name="T31" fmla="*/ 37 h 239"/>
                <a:gd name="T32" fmla="*/ 166 w 203"/>
                <a:gd name="T33" fmla="*/ 0 h 2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3" h="239">
                  <a:moveTo>
                    <a:pt x="166" y="0"/>
                  </a:moveTo>
                  <a:cubicBezTo>
                    <a:pt x="166" y="22"/>
                    <a:pt x="166" y="22"/>
                    <a:pt x="166" y="22"/>
                  </a:cubicBezTo>
                  <a:cubicBezTo>
                    <a:pt x="174" y="22"/>
                    <a:pt x="181" y="29"/>
                    <a:pt x="181" y="37"/>
                  </a:cubicBezTo>
                  <a:cubicBezTo>
                    <a:pt x="181" y="203"/>
                    <a:pt x="181" y="203"/>
                    <a:pt x="181" y="203"/>
                  </a:cubicBezTo>
                  <a:cubicBezTo>
                    <a:pt x="181" y="211"/>
                    <a:pt x="174" y="218"/>
                    <a:pt x="166" y="218"/>
                  </a:cubicBezTo>
                  <a:cubicBezTo>
                    <a:pt x="36" y="218"/>
                    <a:pt x="36" y="218"/>
                    <a:pt x="36" y="218"/>
                  </a:cubicBezTo>
                  <a:cubicBezTo>
                    <a:pt x="28" y="218"/>
                    <a:pt x="22" y="211"/>
                    <a:pt x="22" y="203"/>
                  </a:cubicBezTo>
                  <a:cubicBezTo>
                    <a:pt x="22" y="37"/>
                    <a:pt x="22" y="37"/>
                    <a:pt x="22" y="37"/>
                  </a:cubicBezTo>
                  <a:cubicBezTo>
                    <a:pt x="22" y="29"/>
                    <a:pt x="28" y="22"/>
                    <a:pt x="36" y="22"/>
                  </a:cubicBezTo>
                  <a:cubicBezTo>
                    <a:pt x="36" y="0"/>
                    <a:pt x="36" y="0"/>
                    <a:pt x="36" y="0"/>
                  </a:cubicBezTo>
                  <a:cubicBezTo>
                    <a:pt x="16" y="0"/>
                    <a:pt x="0" y="17"/>
                    <a:pt x="0" y="37"/>
                  </a:cubicBezTo>
                  <a:cubicBezTo>
                    <a:pt x="0" y="203"/>
                    <a:pt x="0" y="203"/>
                    <a:pt x="0" y="203"/>
                  </a:cubicBezTo>
                  <a:cubicBezTo>
                    <a:pt x="0" y="223"/>
                    <a:pt x="16" y="239"/>
                    <a:pt x="36" y="239"/>
                  </a:cubicBezTo>
                  <a:cubicBezTo>
                    <a:pt x="166" y="239"/>
                    <a:pt x="166" y="239"/>
                    <a:pt x="166" y="239"/>
                  </a:cubicBezTo>
                  <a:cubicBezTo>
                    <a:pt x="186" y="239"/>
                    <a:pt x="203" y="223"/>
                    <a:pt x="203" y="203"/>
                  </a:cubicBezTo>
                  <a:cubicBezTo>
                    <a:pt x="203" y="37"/>
                    <a:pt x="203" y="37"/>
                    <a:pt x="203" y="37"/>
                  </a:cubicBezTo>
                  <a:cubicBezTo>
                    <a:pt x="203" y="17"/>
                    <a:pt x="186" y="0"/>
                    <a:pt x="166" y="0"/>
                  </a:cubicBezTo>
                  <a:close/>
                </a:path>
              </a:pathLst>
            </a:custGeom>
            <a:grpFill/>
            <a:ln>
              <a:noFill/>
            </a:ln>
          </p:spPr>
          <p:txBody>
            <a:bodyPr vert="horz" wrap="square" lIns="68562" tIns="34281" rIns="68562" bIns="34281" numCol="1" anchor="t" anchorCtr="0" compatLnSpc="1"/>
            <a:lstStyle/>
            <a:p>
              <a:endParaRPr lang="en-US" sz="1350">
                <a:solidFill>
                  <a:prstClr val="black"/>
                </a:solidFill>
              </a:endParaRPr>
            </a:p>
          </p:txBody>
        </p:sp>
        <p:sp>
          <p:nvSpPr>
            <p:cNvPr id="23" name="Freeform 277"/>
            <p:cNvSpPr/>
            <p:nvPr/>
          </p:nvSpPr>
          <p:spPr bwMode="auto">
            <a:xfrm>
              <a:off x="8139943" y="5624901"/>
              <a:ext cx="213928" cy="137237"/>
            </a:xfrm>
            <a:custGeom>
              <a:avLst/>
              <a:gdLst>
                <a:gd name="T0" fmla="*/ 101 w 101"/>
                <a:gd name="T1" fmla="*/ 29 h 65"/>
                <a:gd name="T2" fmla="*/ 79 w 101"/>
                <a:gd name="T3" fmla="*/ 29 h 65"/>
                <a:gd name="T4" fmla="*/ 50 w 101"/>
                <a:gd name="T5" fmla="*/ 0 h 65"/>
                <a:gd name="T6" fmla="*/ 21 w 101"/>
                <a:gd name="T7" fmla="*/ 29 h 65"/>
                <a:gd name="T8" fmla="*/ 0 w 101"/>
                <a:gd name="T9" fmla="*/ 29 h 65"/>
                <a:gd name="T10" fmla="*/ 0 w 101"/>
                <a:gd name="T11" fmla="*/ 65 h 65"/>
                <a:gd name="T12" fmla="*/ 101 w 101"/>
                <a:gd name="T13" fmla="*/ 65 h 65"/>
                <a:gd name="T14" fmla="*/ 101 w 101"/>
                <a:gd name="T15" fmla="*/ 29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01" h="65">
                  <a:moveTo>
                    <a:pt x="101" y="29"/>
                  </a:moveTo>
                  <a:cubicBezTo>
                    <a:pt x="79" y="29"/>
                    <a:pt x="79" y="29"/>
                    <a:pt x="79" y="29"/>
                  </a:cubicBezTo>
                  <a:cubicBezTo>
                    <a:pt x="79" y="13"/>
                    <a:pt x="66" y="0"/>
                    <a:pt x="50" y="0"/>
                  </a:cubicBezTo>
                  <a:cubicBezTo>
                    <a:pt x="34" y="0"/>
                    <a:pt x="21" y="13"/>
                    <a:pt x="21" y="29"/>
                  </a:cubicBezTo>
                  <a:cubicBezTo>
                    <a:pt x="0" y="29"/>
                    <a:pt x="0" y="29"/>
                    <a:pt x="0" y="29"/>
                  </a:cubicBezTo>
                  <a:cubicBezTo>
                    <a:pt x="0" y="65"/>
                    <a:pt x="0" y="65"/>
                    <a:pt x="0" y="65"/>
                  </a:cubicBezTo>
                  <a:cubicBezTo>
                    <a:pt x="101" y="65"/>
                    <a:pt x="101" y="65"/>
                    <a:pt x="101" y="65"/>
                  </a:cubicBezTo>
                  <a:lnTo>
                    <a:pt x="101" y="29"/>
                  </a:lnTo>
                  <a:close/>
                </a:path>
              </a:pathLst>
            </a:custGeom>
            <a:grpFill/>
            <a:ln>
              <a:noFill/>
            </a:ln>
          </p:spPr>
          <p:txBody>
            <a:bodyPr vert="horz" wrap="square" lIns="68562" tIns="34281" rIns="68562" bIns="34281" numCol="1" anchor="t" anchorCtr="0" compatLnSpc="1"/>
            <a:lstStyle/>
            <a:p>
              <a:endParaRPr lang="en-US" sz="1350">
                <a:solidFill>
                  <a:prstClr val="black"/>
                </a:solidFill>
              </a:endParaRPr>
            </a:p>
          </p:txBody>
        </p:sp>
        <p:sp>
          <p:nvSpPr>
            <p:cNvPr id="24" name="Rectangle 278"/>
            <p:cNvSpPr>
              <a:spLocks noChangeArrowheads="1"/>
            </p:cNvSpPr>
            <p:nvPr/>
          </p:nvSpPr>
          <p:spPr bwMode="auto">
            <a:xfrm>
              <a:off x="8123797" y="5837484"/>
              <a:ext cx="244874" cy="32291"/>
            </a:xfrm>
            <a:prstGeom prst="rect">
              <a:avLst/>
            </a:prstGeom>
            <a:grpFill/>
            <a:ln>
              <a:noFill/>
            </a:ln>
          </p:spPr>
          <p:txBody>
            <a:bodyPr vert="horz" wrap="square" lIns="68562" tIns="34281" rIns="68562" bIns="34281" numCol="1" anchor="t" anchorCtr="0" compatLnSpc="1"/>
            <a:lstStyle/>
            <a:p>
              <a:endParaRPr lang="en-US" sz="1350">
                <a:solidFill>
                  <a:prstClr val="black"/>
                </a:solidFill>
              </a:endParaRPr>
            </a:p>
          </p:txBody>
        </p:sp>
        <p:sp>
          <p:nvSpPr>
            <p:cNvPr id="25" name="Rectangle 279"/>
            <p:cNvSpPr>
              <a:spLocks noChangeArrowheads="1"/>
            </p:cNvSpPr>
            <p:nvPr/>
          </p:nvSpPr>
          <p:spPr bwMode="auto">
            <a:xfrm>
              <a:off x="8123797" y="5914175"/>
              <a:ext cx="244874" cy="32291"/>
            </a:xfrm>
            <a:prstGeom prst="rect">
              <a:avLst/>
            </a:prstGeom>
            <a:grpFill/>
            <a:ln>
              <a:noFill/>
            </a:ln>
          </p:spPr>
          <p:txBody>
            <a:bodyPr vert="horz" wrap="square" lIns="68562" tIns="34281" rIns="68562" bIns="34281" numCol="1" anchor="t" anchorCtr="0" compatLnSpc="1"/>
            <a:lstStyle/>
            <a:p>
              <a:endParaRPr lang="en-US" sz="1350">
                <a:solidFill>
                  <a:prstClr val="black"/>
                </a:solidFill>
              </a:endParaRPr>
            </a:p>
          </p:txBody>
        </p:sp>
        <p:sp>
          <p:nvSpPr>
            <p:cNvPr id="26" name="Rectangle 280"/>
            <p:cNvSpPr>
              <a:spLocks noChangeArrowheads="1"/>
            </p:cNvSpPr>
            <p:nvPr/>
          </p:nvSpPr>
          <p:spPr bwMode="auto">
            <a:xfrm>
              <a:off x="8123797" y="5992211"/>
              <a:ext cx="244874" cy="29600"/>
            </a:xfrm>
            <a:prstGeom prst="rect">
              <a:avLst/>
            </a:prstGeom>
            <a:grpFill/>
            <a:ln>
              <a:noFill/>
            </a:ln>
          </p:spPr>
          <p:txBody>
            <a:bodyPr vert="horz" wrap="square" lIns="68562" tIns="34281" rIns="68562" bIns="34281" numCol="1" anchor="t" anchorCtr="0" compatLnSpc="1"/>
            <a:lstStyle/>
            <a:p>
              <a:endParaRPr lang="en-US" sz="1350">
                <a:solidFill>
                  <a:prstClr val="black"/>
                </a:solidFill>
              </a:endParaRPr>
            </a:p>
          </p:txBody>
        </p:sp>
        <p:sp>
          <p:nvSpPr>
            <p:cNvPr id="27" name="Rectangle 281"/>
            <p:cNvSpPr>
              <a:spLocks noChangeArrowheads="1"/>
            </p:cNvSpPr>
            <p:nvPr/>
          </p:nvSpPr>
          <p:spPr bwMode="auto">
            <a:xfrm>
              <a:off x="8123797" y="6068903"/>
              <a:ext cx="244874" cy="29600"/>
            </a:xfrm>
            <a:prstGeom prst="rect">
              <a:avLst/>
            </a:prstGeom>
            <a:grpFill/>
            <a:ln>
              <a:noFill/>
            </a:ln>
          </p:spPr>
          <p:txBody>
            <a:bodyPr vert="horz" wrap="square" lIns="68562" tIns="34281" rIns="68562" bIns="34281" numCol="1" anchor="t" anchorCtr="0" compatLnSpc="1"/>
            <a:lstStyle/>
            <a:p>
              <a:endParaRPr lang="en-US" sz="1350">
                <a:solidFill>
                  <a:prstClr val="black"/>
                </a:solidFill>
              </a:endParaRPr>
            </a:p>
          </p:txBody>
        </p:sp>
      </p:grpSp>
      <p:grpSp>
        <p:nvGrpSpPr>
          <p:cNvPr id="28" name="组合 27"/>
          <p:cNvGrpSpPr/>
          <p:nvPr/>
        </p:nvGrpSpPr>
        <p:grpSpPr>
          <a:xfrm>
            <a:off x="3816112" y="1148376"/>
            <a:ext cx="851730" cy="851730"/>
            <a:chOff x="1677608" y="2996952"/>
            <a:chExt cx="1395643" cy="1395643"/>
          </a:xfrm>
        </p:grpSpPr>
        <p:sp>
          <p:nvSpPr>
            <p:cNvPr id="29" name="Oval 60"/>
            <p:cNvSpPr>
              <a:spLocks noChangeAspect="1"/>
            </p:cNvSpPr>
            <p:nvPr/>
          </p:nvSpPr>
          <p:spPr>
            <a:xfrm>
              <a:off x="1677608" y="2996952"/>
              <a:ext cx="1395643" cy="1395643"/>
            </a:xfrm>
            <a:prstGeom prst="ellipse">
              <a:avLst/>
            </a:prstGeom>
            <a:gradFill flip="none" rotWithShape="1">
              <a:gsLst>
                <a:gs pos="100000">
                  <a:schemeClr val="bg1">
                    <a:lumMod val="81000"/>
                  </a:schemeClr>
                </a:gs>
                <a:gs pos="0">
                  <a:schemeClr val="bg1">
                    <a:lumMod val="99000"/>
                  </a:schemeClr>
                </a:gs>
              </a:gsLst>
              <a:lin ang="5400000" scaled="1"/>
              <a:tileRect/>
            </a:gradFill>
            <a:ln>
              <a:noFill/>
            </a:ln>
            <a:effectLst>
              <a:outerShdw blurRad="317500" dist="1143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50" dirty="0">
                <a:solidFill>
                  <a:prstClr val="white"/>
                </a:solidFill>
              </a:endParaRPr>
            </a:p>
          </p:txBody>
        </p:sp>
        <p:sp>
          <p:nvSpPr>
            <p:cNvPr id="30" name="Oval 29"/>
            <p:cNvSpPr>
              <a:spLocks noChangeAspect="1"/>
            </p:cNvSpPr>
            <p:nvPr/>
          </p:nvSpPr>
          <p:spPr>
            <a:xfrm>
              <a:off x="1850114" y="3169458"/>
              <a:ext cx="1050630" cy="1050630"/>
            </a:xfrm>
            <a:prstGeom prst="ellipse">
              <a:avLst/>
            </a:pr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143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sp>
        <p:nvSpPr>
          <p:cNvPr id="35" name="矩形 34"/>
          <p:cNvSpPr/>
          <p:nvPr/>
        </p:nvSpPr>
        <p:spPr>
          <a:xfrm>
            <a:off x="4733975" y="1291250"/>
            <a:ext cx="1478997" cy="287655"/>
          </a:xfrm>
          <a:prstGeom prst="rect">
            <a:avLst/>
          </a:prstGeom>
        </p:spPr>
        <p:txBody>
          <a:bodyPr wrap="square" lIns="68555" tIns="34278" rIns="68555" bIns="34278">
            <a:spAutoFit/>
          </a:bodyPr>
          <a:lstStyle/>
          <a:p>
            <a:r>
              <a:rPr lang="zh-CN" altLang="en-US" sz="1350" b="1" dirty="0">
                <a:solidFill>
                  <a:srgbClr val="0070C0"/>
                </a:solidFill>
                <a:latin typeface="微软雅黑" panose="020B0503020204020204" pitchFamily="34" charset="-122"/>
                <a:ea typeface="微软雅黑" panose="020B0503020204020204" pitchFamily="34" charset="-122"/>
              </a:rPr>
              <a:t>添加标题</a:t>
            </a:r>
          </a:p>
        </p:txBody>
      </p:sp>
      <p:sp>
        <p:nvSpPr>
          <p:cNvPr id="36" name="矩形 47"/>
          <p:cNvSpPr>
            <a:spLocks noChangeArrowheads="1"/>
          </p:cNvSpPr>
          <p:nvPr/>
        </p:nvSpPr>
        <p:spPr bwMode="auto">
          <a:xfrm>
            <a:off x="4733975" y="1597175"/>
            <a:ext cx="2483629" cy="4826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55" tIns="34278" rIns="68555" bIns="34278">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nSpc>
                <a:spcPct val="130000"/>
              </a:lnSpc>
              <a:buNone/>
            </a:pPr>
            <a:r>
              <a:rPr lang="zh-CN" altLang="en-US" sz="1050" dirty="0">
                <a:solidFill>
                  <a:schemeClr val="tx1">
                    <a:lumMod val="50000"/>
                    <a:lumOff val="50000"/>
                  </a:schemeClr>
                </a:solidFill>
              </a:rPr>
              <a:t>您的内容打在这里，或者通过复制您的文本后，在此框中选择粘贴</a:t>
            </a:r>
            <a:r>
              <a:rPr lang="zh-CN" altLang="en-US" sz="1050" dirty="0">
                <a:solidFill>
                  <a:schemeClr val="tx1">
                    <a:lumMod val="50000"/>
                    <a:lumOff val="50000"/>
                  </a:schemeClr>
                </a:solidFill>
                <a:sym typeface="微软雅黑" panose="020B0503020204020204" pitchFamily="34" charset="-122"/>
              </a:rPr>
              <a:t>。</a:t>
            </a:r>
            <a:endParaRPr lang="zh-CN" altLang="en-US" sz="1050" dirty="0">
              <a:solidFill>
                <a:schemeClr val="tx1">
                  <a:lumMod val="50000"/>
                  <a:lumOff val="50000"/>
                </a:schemeClr>
              </a:solidFill>
            </a:endParaRPr>
          </a:p>
        </p:txBody>
      </p:sp>
      <p:cxnSp>
        <p:nvCxnSpPr>
          <p:cNvPr id="37" name="直接连接符 36"/>
          <p:cNvCxnSpPr/>
          <p:nvPr/>
        </p:nvCxnSpPr>
        <p:spPr>
          <a:xfrm>
            <a:off x="4518008" y="2708071"/>
            <a:ext cx="1997702" cy="0"/>
          </a:xfrm>
          <a:prstGeom prst="line">
            <a:avLst/>
          </a:prstGeom>
          <a:ln>
            <a:solidFill>
              <a:schemeClr val="bg1">
                <a:lumMod val="50000"/>
              </a:schemeClr>
            </a:solidFill>
            <a:headEnd type="oval" w="med" len="med"/>
            <a:tailEnd type="oval" w="med" len="med"/>
          </a:ln>
        </p:spPr>
        <p:style>
          <a:lnRef idx="1">
            <a:schemeClr val="accent1"/>
          </a:lnRef>
          <a:fillRef idx="0">
            <a:schemeClr val="accent1"/>
          </a:fillRef>
          <a:effectRef idx="0">
            <a:schemeClr val="accent1"/>
          </a:effectRef>
          <a:fontRef idx="minor">
            <a:schemeClr val="tx1"/>
          </a:fontRef>
        </p:style>
      </p:cxnSp>
      <p:grpSp>
        <p:nvGrpSpPr>
          <p:cNvPr id="38" name="组合 37"/>
          <p:cNvGrpSpPr/>
          <p:nvPr/>
        </p:nvGrpSpPr>
        <p:grpSpPr>
          <a:xfrm>
            <a:off x="3816112" y="2282207"/>
            <a:ext cx="851730" cy="851730"/>
            <a:chOff x="1677608" y="2996952"/>
            <a:chExt cx="1395643" cy="1395643"/>
          </a:xfrm>
        </p:grpSpPr>
        <p:sp>
          <p:nvSpPr>
            <p:cNvPr id="39" name="Oval 60"/>
            <p:cNvSpPr>
              <a:spLocks noChangeAspect="1"/>
            </p:cNvSpPr>
            <p:nvPr/>
          </p:nvSpPr>
          <p:spPr>
            <a:xfrm>
              <a:off x="1677608" y="2996952"/>
              <a:ext cx="1395643" cy="1395643"/>
            </a:xfrm>
            <a:prstGeom prst="ellipse">
              <a:avLst/>
            </a:prstGeom>
            <a:gradFill flip="none" rotWithShape="1">
              <a:gsLst>
                <a:gs pos="100000">
                  <a:schemeClr val="bg1">
                    <a:lumMod val="81000"/>
                  </a:schemeClr>
                </a:gs>
                <a:gs pos="0">
                  <a:schemeClr val="bg1">
                    <a:lumMod val="99000"/>
                  </a:schemeClr>
                </a:gs>
              </a:gsLst>
              <a:lin ang="5400000" scaled="1"/>
              <a:tileRect/>
            </a:gradFill>
            <a:ln>
              <a:noFill/>
            </a:ln>
            <a:effectLst>
              <a:outerShdw blurRad="317500" dist="1143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50" dirty="0">
                <a:solidFill>
                  <a:prstClr val="white"/>
                </a:solidFill>
              </a:endParaRPr>
            </a:p>
          </p:txBody>
        </p:sp>
        <p:sp>
          <p:nvSpPr>
            <p:cNvPr id="40" name="Oval 29"/>
            <p:cNvSpPr>
              <a:spLocks noChangeAspect="1"/>
            </p:cNvSpPr>
            <p:nvPr/>
          </p:nvSpPr>
          <p:spPr>
            <a:xfrm>
              <a:off x="1850114" y="3169458"/>
              <a:ext cx="1050630" cy="1050630"/>
            </a:xfrm>
            <a:prstGeom prst="ellipse">
              <a:avLst/>
            </a:pr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143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sp>
        <p:nvSpPr>
          <p:cNvPr id="41" name="矩形 40"/>
          <p:cNvSpPr/>
          <p:nvPr/>
        </p:nvSpPr>
        <p:spPr>
          <a:xfrm>
            <a:off x="4733976" y="2425081"/>
            <a:ext cx="1214891" cy="287655"/>
          </a:xfrm>
          <a:prstGeom prst="rect">
            <a:avLst/>
          </a:prstGeom>
        </p:spPr>
        <p:txBody>
          <a:bodyPr wrap="square" lIns="68555" tIns="34278" rIns="68555" bIns="34278">
            <a:spAutoFit/>
          </a:bodyPr>
          <a:lstStyle/>
          <a:p>
            <a:r>
              <a:rPr lang="zh-CN" altLang="en-US" sz="1350" b="1" dirty="0" smtClean="0">
                <a:solidFill>
                  <a:srgbClr val="0070C0"/>
                </a:solidFill>
                <a:latin typeface="微软雅黑" panose="020B0503020204020204" pitchFamily="34" charset="-122"/>
                <a:ea typeface="微软雅黑" panose="020B0503020204020204" pitchFamily="34" charset="-122"/>
              </a:rPr>
              <a:t>添加标题</a:t>
            </a:r>
          </a:p>
        </p:txBody>
      </p:sp>
      <p:sp>
        <p:nvSpPr>
          <p:cNvPr id="42" name="矩形 47"/>
          <p:cNvSpPr>
            <a:spLocks noChangeArrowheads="1"/>
          </p:cNvSpPr>
          <p:nvPr/>
        </p:nvSpPr>
        <p:spPr bwMode="auto">
          <a:xfrm>
            <a:off x="4733975" y="2731005"/>
            <a:ext cx="2483629" cy="4826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55" tIns="34278" rIns="68555" bIns="34278">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nSpc>
                <a:spcPct val="130000"/>
              </a:lnSpc>
              <a:buNone/>
            </a:pPr>
            <a:r>
              <a:rPr lang="zh-CN" altLang="en-US" sz="1050" dirty="0">
                <a:solidFill>
                  <a:schemeClr val="tx1">
                    <a:lumMod val="50000"/>
                    <a:lumOff val="50000"/>
                  </a:schemeClr>
                </a:solidFill>
              </a:rPr>
              <a:t>您的内容打在这里，或者通过复制您的文本后，在此框中选择粘贴</a:t>
            </a:r>
            <a:r>
              <a:rPr lang="zh-CN" altLang="en-US" sz="1050" dirty="0">
                <a:solidFill>
                  <a:schemeClr val="tx1">
                    <a:lumMod val="50000"/>
                    <a:lumOff val="50000"/>
                  </a:schemeClr>
                </a:solidFill>
                <a:sym typeface="微软雅黑" panose="020B0503020204020204" pitchFamily="34" charset="-122"/>
              </a:rPr>
              <a:t>。</a:t>
            </a:r>
            <a:endParaRPr lang="zh-CN" altLang="en-US" sz="1050" dirty="0">
              <a:solidFill>
                <a:schemeClr val="tx1">
                  <a:lumMod val="50000"/>
                  <a:lumOff val="50000"/>
                </a:schemeClr>
              </a:solidFill>
            </a:endParaRPr>
          </a:p>
        </p:txBody>
      </p:sp>
      <p:cxnSp>
        <p:nvCxnSpPr>
          <p:cNvPr id="46" name="直接连接符 45"/>
          <p:cNvCxnSpPr/>
          <p:nvPr/>
        </p:nvCxnSpPr>
        <p:spPr>
          <a:xfrm>
            <a:off x="4518008" y="3781840"/>
            <a:ext cx="1997702" cy="0"/>
          </a:xfrm>
          <a:prstGeom prst="line">
            <a:avLst/>
          </a:prstGeom>
          <a:ln>
            <a:solidFill>
              <a:schemeClr val="bg1">
                <a:lumMod val="50000"/>
              </a:schemeClr>
            </a:solidFill>
            <a:headEnd type="oval" w="med" len="med"/>
            <a:tailEnd type="oval" w="med" len="med"/>
          </a:ln>
        </p:spPr>
        <p:style>
          <a:lnRef idx="1">
            <a:schemeClr val="accent1"/>
          </a:lnRef>
          <a:fillRef idx="0">
            <a:schemeClr val="accent1"/>
          </a:fillRef>
          <a:effectRef idx="0">
            <a:schemeClr val="accent1"/>
          </a:effectRef>
          <a:fontRef idx="minor">
            <a:schemeClr val="tx1"/>
          </a:fontRef>
        </p:style>
      </p:cxnSp>
      <p:grpSp>
        <p:nvGrpSpPr>
          <p:cNvPr id="47" name="组合 46"/>
          <p:cNvGrpSpPr/>
          <p:nvPr/>
        </p:nvGrpSpPr>
        <p:grpSpPr>
          <a:xfrm>
            <a:off x="3816112" y="3416037"/>
            <a:ext cx="851730" cy="851730"/>
            <a:chOff x="1677608" y="2996952"/>
            <a:chExt cx="1395643" cy="1395643"/>
          </a:xfrm>
        </p:grpSpPr>
        <p:sp>
          <p:nvSpPr>
            <p:cNvPr id="48" name="Oval 60"/>
            <p:cNvSpPr>
              <a:spLocks noChangeAspect="1"/>
            </p:cNvSpPr>
            <p:nvPr/>
          </p:nvSpPr>
          <p:spPr>
            <a:xfrm>
              <a:off x="1677608" y="2996952"/>
              <a:ext cx="1395643" cy="1395643"/>
            </a:xfrm>
            <a:prstGeom prst="ellipse">
              <a:avLst/>
            </a:prstGeom>
            <a:gradFill flip="none" rotWithShape="1">
              <a:gsLst>
                <a:gs pos="100000">
                  <a:schemeClr val="bg1">
                    <a:lumMod val="81000"/>
                  </a:schemeClr>
                </a:gs>
                <a:gs pos="0">
                  <a:schemeClr val="bg1">
                    <a:lumMod val="99000"/>
                  </a:schemeClr>
                </a:gs>
              </a:gsLst>
              <a:lin ang="5400000" scaled="1"/>
              <a:tileRect/>
            </a:gradFill>
            <a:ln>
              <a:noFill/>
            </a:ln>
            <a:effectLst>
              <a:outerShdw blurRad="317500" dist="1143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50" dirty="0">
                <a:solidFill>
                  <a:prstClr val="white"/>
                </a:solidFill>
              </a:endParaRPr>
            </a:p>
          </p:txBody>
        </p:sp>
        <p:sp>
          <p:nvSpPr>
            <p:cNvPr id="49" name="Oval 29"/>
            <p:cNvSpPr>
              <a:spLocks noChangeAspect="1"/>
            </p:cNvSpPr>
            <p:nvPr/>
          </p:nvSpPr>
          <p:spPr>
            <a:xfrm>
              <a:off x="1850114" y="3169458"/>
              <a:ext cx="1050630" cy="1050630"/>
            </a:xfrm>
            <a:prstGeom prst="ellipse">
              <a:avLst/>
            </a:prstGeom>
            <a:gradFill>
              <a:gsLst>
                <a:gs pos="0">
                  <a:srgbClr val="0070C0"/>
                </a:gs>
                <a:gs pos="100000">
                  <a:srgbClr val="00B0F0"/>
                </a:gs>
              </a:gsLst>
              <a:lin ang="5400000" scaled="1"/>
            </a:gradFill>
            <a:ln w="120650">
              <a:gradFill flip="none" rotWithShape="1">
                <a:gsLst>
                  <a:gs pos="0">
                    <a:schemeClr val="bg1">
                      <a:lumMod val="78000"/>
                    </a:schemeClr>
                  </a:gs>
                  <a:gs pos="100000">
                    <a:schemeClr val="bg1">
                      <a:lumMod val="98000"/>
                    </a:schemeClr>
                  </a:gs>
                </a:gsLst>
                <a:lin ang="5400000" scaled="1"/>
                <a:tileRect/>
              </a:gradFill>
            </a:ln>
            <a:effectLst>
              <a:innerShdw blurRad="330200" dist="114300" dir="16200000">
                <a:prstClr val="black">
                  <a:alpha val="53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sp>
        <p:nvSpPr>
          <p:cNvPr id="50" name="矩形 49"/>
          <p:cNvSpPr/>
          <p:nvPr/>
        </p:nvSpPr>
        <p:spPr>
          <a:xfrm>
            <a:off x="4733976" y="3504919"/>
            <a:ext cx="1214891" cy="287655"/>
          </a:xfrm>
          <a:prstGeom prst="rect">
            <a:avLst/>
          </a:prstGeom>
        </p:spPr>
        <p:txBody>
          <a:bodyPr wrap="square" lIns="68555" tIns="34278" rIns="68555" bIns="34278">
            <a:spAutoFit/>
          </a:bodyPr>
          <a:lstStyle/>
          <a:p>
            <a:r>
              <a:rPr sz="1350" b="1" dirty="0" smtClean="0">
                <a:solidFill>
                  <a:srgbClr val="0070C0"/>
                </a:solidFill>
                <a:latin typeface="微软雅黑" panose="020B0503020204020204" pitchFamily="34" charset="-122"/>
                <a:ea typeface="微软雅黑" panose="020B0503020204020204" pitchFamily="34" charset="-122"/>
              </a:rPr>
              <a:t>添加标题</a:t>
            </a:r>
          </a:p>
        </p:txBody>
      </p:sp>
      <p:sp>
        <p:nvSpPr>
          <p:cNvPr id="51" name="矩形 47"/>
          <p:cNvSpPr>
            <a:spLocks noChangeArrowheads="1"/>
          </p:cNvSpPr>
          <p:nvPr/>
        </p:nvSpPr>
        <p:spPr bwMode="auto">
          <a:xfrm>
            <a:off x="4733975" y="3810844"/>
            <a:ext cx="2483629" cy="4826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55" tIns="34278" rIns="68555" bIns="34278">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nSpc>
                <a:spcPct val="130000"/>
              </a:lnSpc>
              <a:buNone/>
            </a:pPr>
            <a:r>
              <a:rPr lang="zh-CN" altLang="en-US" sz="1050" dirty="0">
                <a:solidFill>
                  <a:schemeClr val="tx1">
                    <a:lumMod val="50000"/>
                    <a:lumOff val="50000"/>
                  </a:schemeClr>
                </a:solidFill>
              </a:rPr>
              <a:t>您的内容打在这里，或者通过复制您的文本后，在此框中选择粘贴</a:t>
            </a:r>
            <a:r>
              <a:rPr lang="zh-CN" altLang="en-US" sz="1050" dirty="0">
                <a:solidFill>
                  <a:schemeClr val="tx1">
                    <a:lumMod val="50000"/>
                    <a:lumOff val="50000"/>
                  </a:schemeClr>
                </a:solidFill>
                <a:sym typeface="微软雅黑" panose="020B0503020204020204" pitchFamily="34" charset="-122"/>
              </a:rPr>
              <a:t>。</a:t>
            </a:r>
            <a:endParaRPr lang="zh-CN" altLang="en-US" sz="1050" dirty="0">
              <a:solidFill>
                <a:schemeClr val="tx1">
                  <a:lumMod val="50000"/>
                  <a:lumOff val="50000"/>
                </a:schemeClr>
              </a:solidFill>
            </a:endParaRPr>
          </a:p>
        </p:txBody>
      </p:sp>
      <p:sp>
        <p:nvSpPr>
          <p:cNvPr id="53" name="KSO_Shape"/>
          <p:cNvSpPr/>
          <p:nvPr/>
        </p:nvSpPr>
        <p:spPr bwMode="auto">
          <a:xfrm>
            <a:off x="4070402" y="1368665"/>
            <a:ext cx="343149" cy="399012"/>
          </a:xfrm>
          <a:custGeom>
            <a:avLst/>
            <a:gdLst>
              <a:gd name="T0" fmla="*/ 2147483646 w 5822"/>
              <a:gd name="T1" fmla="*/ 2147483646 h 6759"/>
              <a:gd name="T2" fmla="*/ 2147483646 w 5822"/>
              <a:gd name="T3" fmla="*/ 2147483646 h 6759"/>
              <a:gd name="T4" fmla="*/ 2147483646 w 5822"/>
              <a:gd name="T5" fmla="*/ 2147483646 h 6759"/>
              <a:gd name="T6" fmla="*/ 2147483646 w 5822"/>
              <a:gd name="T7" fmla="*/ 2147483646 h 6759"/>
              <a:gd name="T8" fmla="*/ 2147483646 w 5822"/>
              <a:gd name="T9" fmla="*/ 2147483646 h 6759"/>
              <a:gd name="T10" fmla="*/ 2147483646 w 5822"/>
              <a:gd name="T11" fmla="*/ 1253760573 h 6759"/>
              <a:gd name="T12" fmla="*/ 2147483646 w 5822"/>
              <a:gd name="T13" fmla="*/ 2147483646 h 6759"/>
              <a:gd name="T14" fmla="*/ 2147483646 w 5822"/>
              <a:gd name="T15" fmla="*/ 2147483646 h 6759"/>
              <a:gd name="T16" fmla="*/ 2147483646 w 5822"/>
              <a:gd name="T17" fmla="*/ 2147483646 h 6759"/>
              <a:gd name="T18" fmla="*/ 2147483646 w 5822"/>
              <a:gd name="T19" fmla="*/ 2147483646 h 6759"/>
              <a:gd name="T20" fmla="*/ 2147483646 w 5822"/>
              <a:gd name="T21" fmla="*/ 2147483646 h 6759"/>
              <a:gd name="T22" fmla="*/ 2147483646 w 5822"/>
              <a:gd name="T23" fmla="*/ 2147483646 h 6759"/>
              <a:gd name="T24" fmla="*/ 2147483646 w 5822"/>
              <a:gd name="T25" fmla="*/ 2147483646 h 6759"/>
              <a:gd name="T26" fmla="*/ 2147483646 w 5822"/>
              <a:gd name="T27" fmla="*/ 2147483646 h 6759"/>
              <a:gd name="T28" fmla="*/ 2147483646 w 5822"/>
              <a:gd name="T29" fmla="*/ 2147483646 h 6759"/>
              <a:gd name="T30" fmla="*/ 2147483646 w 5822"/>
              <a:gd name="T31" fmla="*/ 2147483646 h 6759"/>
              <a:gd name="T32" fmla="*/ 2147483646 w 5822"/>
              <a:gd name="T33" fmla="*/ 2147483646 h 6759"/>
              <a:gd name="T34" fmla="*/ 2147483646 w 5822"/>
              <a:gd name="T35" fmla="*/ 2147483646 h 6759"/>
              <a:gd name="T36" fmla="*/ 2147483646 w 5822"/>
              <a:gd name="T37" fmla="*/ 2147483646 h 6759"/>
              <a:gd name="T38" fmla="*/ 2147483646 w 5822"/>
              <a:gd name="T39" fmla="*/ 2147483646 h 6759"/>
              <a:gd name="T40" fmla="*/ 0 w 5822"/>
              <a:gd name="T41" fmla="*/ 2147483646 h 6759"/>
              <a:gd name="T42" fmla="*/ 2147483646 w 5822"/>
              <a:gd name="T43" fmla="*/ 2147483646 h 6759"/>
              <a:gd name="T44" fmla="*/ 2147483646 w 5822"/>
              <a:gd name="T45" fmla="*/ 2147483646 h 6759"/>
              <a:gd name="T46" fmla="*/ 2147483646 w 5822"/>
              <a:gd name="T47" fmla="*/ 2147483646 h 6759"/>
              <a:gd name="T48" fmla="*/ 2147483646 w 5822"/>
              <a:gd name="T49" fmla="*/ 2147483646 h 6759"/>
              <a:gd name="T50" fmla="*/ 2147483646 w 5822"/>
              <a:gd name="T51" fmla="*/ 2147483646 h 6759"/>
              <a:gd name="T52" fmla="*/ 2147483646 w 5822"/>
              <a:gd name="T53" fmla="*/ 2147483646 h 6759"/>
              <a:gd name="T54" fmla="*/ 2147483646 w 5822"/>
              <a:gd name="T55" fmla="*/ 2147483646 h 6759"/>
              <a:gd name="T56" fmla="*/ 2147483646 w 5822"/>
              <a:gd name="T57" fmla="*/ 2147483646 h 6759"/>
              <a:gd name="T58" fmla="*/ 2147483646 w 5822"/>
              <a:gd name="T59" fmla="*/ 2147483646 h 6759"/>
              <a:gd name="T60" fmla="*/ 2147483646 w 5822"/>
              <a:gd name="T61" fmla="*/ 2147483646 h 6759"/>
              <a:gd name="T62" fmla="*/ 2147483646 w 5822"/>
              <a:gd name="T63" fmla="*/ 2147483646 h 6759"/>
              <a:gd name="T64" fmla="*/ 2147483646 w 5822"/>
              <a:gd name="T65" fmla="*/ 2147483646 h 6759"/>
              <a:gd name="T66" fmla="*/ 2147483646 w 5822"/>
              <a:gd name="T67" fmla="*/ 2147483646 h 6759"/>
              <a:gd name="T68" fmla="*/ 2147483646 w 5822"/>
              <a:gd name="T69" fmla="*/ 2147483646 h 6759"/>
              <a:gd name="T70" fmla="*/ 2147483646 w 5822"/>
              <a:gd name="T71" fmla="*/ 2147483646 h 6759"/>
              <a:gd name="T72" fmla="*/ 2147483646 w 5822"/>
              <a:gd name="T73" fmla="*/ 2147483646 h 6759"/>
              <a:gd name="T74" fmla="*/ 2147483646 w 5822"/>
              <a:gd name="T75" fmla="*/ 2147483646 h 6759"/>
              <a:gd name="T76" fmla="*/ 2147483646 w 5822"/>
              <a:gd name="T77" fmla="*/ 2147483646 h 6759"/>
              <a:gd name="T78" fmla="*/ 2147483646 w 5822"/>
              <a:gd name="T79" fmla="*/ 2147483646 h 6759"/>
              <a:gd name="T80" fmla="*/ 2147483646 w 5822"/>
              <a:gd name="T81" fmla="*/ 2147483646 h 6759"/>
              <a:gd name="T82" fmla="*/ 2147483646 w 5822"/>
              <a:gd name="T83" fmla="*/ 2147483646 h 6759"/>
              <a:gd name="T84" fmla="*/ 2147483646 w 5822"/>
              <a:gd name="T85" fmla="*/ 2147483646 h 6759"/>
              <a:gd name="T86" fmla="*/ 2147483646 w 5822"/>
              <a:gd name="T87" fmla="*/ 2147483646 h 6759"/>
              <a:gd name="T88" fmla="*/ 2147483646 w 5822"/>
              <a:gd name="T89" fmla="*/ 2147483646 h 6759"/>
              <a:gd name="T90" fmla="*/ 2147483646 w 5822"/>
              <a:gd name="T91" fmla="*/ 2147483646 h 6759"/>
              <a:gd name="T92" fmla="*/ 2147483646 w 5822"/>
              <a:gd name="T93" fmla="*/ 2147483646 h 6759"/>
              <a:gd name="T94" fmla="*/ 2147483646 w 5822"/>
              <a:gd name="T95" fmla="*/ 2147483646 h 6759"/>
              <a:gd name="T96" fmla="*/ 2147483646 w 5822"/>
              <a:gd name="T97" fmla="*/ 2147483646 h 6759"/>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Lst>
            <a:ahLst/>
            <a:cxnLst>
              <a:cxn ang="T98">
                <a:pos x="T0" y="T1"/>
              </a:cxn>
              <a:cxn ang="T99">
                <a:pos x="T2" y="T3"/>
              </a:cxn>
              <a:cxn ang="T100">
                <a:pos x="T4" y="T5"/>
              </a:cxn>
              <a:cxn ang="T101">
                <a:pos x="T6" y="T7"/>
              </a:cxn>
              <a:cxn ang="T102">
                <a:pos x="T8" y="T9"/>
              </a:cxn>
              <a:cxn ang="T103">
                <a:pos x="T10" y="T11"/>
              </a:cxn>
              <a:cxn ang="T104">
                <a:pos x="T12" y="T13"/>
              </a:cxn>
              <a:cxn ang="T105">
                <a:pos x="T14" y="T15"/>
              </a:cxn>
              <a:cxn ang="T106">
                <a:pos x="T16" y="T17"/>
              </a:cxn>
              <a:cxn ang="T107">
                <a:pos x="T18" y="T19"/>
              </a:cxn>
              <a:cxn ang="T108">
                <a:pos x="T20" y="T21"/>
              </a:cxn>
              <a:cxn ang="T109">
                <a:pos x="T22" y="T23"/>
              </a:cxn>
              <a:cxn ang="T110">
                <a:pos x="T24" y="T25"/>
              </a:cxn>
              <a:cxn ang="T111">
                <a:pos x="T26" y="T27"/>
              </a:cxn>
              <a:cxn ang="T112">
                <a:pos x="T28" y="T29"/>
              </a:cxn>
              <a:cxn ang="T113">
                <a:pos x="T30" y="T31"/>
              </a:cxn>
              <a:cxn ang="T114">
                <a:pos x="T32" y="T33"/>
              </a:cxn>
              <a:cxn ang="T115">
                <a:pos x="T34" y="T35"/>
              </a:cxn>
              <a:cxn ang="T116">
                <a:pos x="T36" y="T37"/>
              </a:cxn>
              <a:cxn ang="T117">
                <a:pos x="T38" y="T39"/>
              </a:cxn>
              <a:cxn ang="T118">
                <a:pos x="T40" y="T41"/>
              </a:cxn>
              <a:cxn ang="T119">
                <a:pos x="T42" y="T43"/>
              </a:cxn>
              <a:cxn ang="T120">
                <a:pos x="T44" y="T45"/>
              </a:cxn>
              <a:cxn ang="T121">
                <a:pos x="T46" y="T47"/>
              </a:cxn>
              <a:cxn ang="T122">
                <a:pos x="T48" y="T49"/>
              </a:cxn>
              <a:cxn ang="T123">
                <a:pos x="T50" y="T51"/>
              </a:cxn>
              <a:cxn ang="T124">
                <a:pos x="T52" y="T53"/>
              </a:cxn>
              <a:cxn ang="T125">
                <a:pos x="T54" y="T55"/>
              </a:cxn>
              <a:cxn ang="T126">
                <a:pos x="T56" y="T57"/>
              </a:cxn>
              <a:cxn ang="T127">
                <a:pos x="T58" y="T59"/>
              </a:cxn>
              <a:cxn ang="T128">
                <a:pos x="T60" y="T61"/>
              </a:cxn>
              <a:cxn ang="T129">
                <a:pos x="T62" y="T63"/>
              </a:cxn>
              <a:cxn ang="T130">
                <a:pos x="T64" y="T65"/>
              </a:cxn>
              <a:cxn ang="T131">
                <a:pos x="T66" y="T67"/>
              </a:cxn>
              <a:cxn ang="T132">
                <a:pos x="T68" y="T69"/>
              </a:cxn>
              <a:cxn ang="T133">
                <a:pos x="T70" y="T71"/>
              </a:cxn>
              <a:cxn ang="T134">
                <a:pos x="T72" y="T73"/>
              </a:cxn>
              <a:cxn ang="T135">
                <a:pos x="T74" y="T75"/>
              </a:cxn>
              <a:cxn ang="T136">
                <a:pos x="T76" y="T77"/>
              </a:cxn>
              <a:cxn ang="T137">
                <a:pos x="T78" y="T79"/>
              </a:cxn>
              <a:cxn ang="T138">
                <a:pos x="T80" y="T81"/>
              </a:cxn>
              <a:cxn ang="T139">
                <a:pos x="T82" y="T83"/>
              </a:cxn>
              <a:cxn ang="T140">
                <a:pos x="T84" y="T85"/>
              </a:cxn>
              <a:cxn ang="T141">
                <a:pos x="T86" y="T87"/>
              </a:cxn>
              <a:cxn ang="T142">
                <a:pos x="T88" y="T89"/>
              </a:cxn>
              <a:cxn ang="T143">
                <a:pos x="T90" y="T91"/>
              </a:cxn>
              <a:cxn ang="T144">
                <a:pos x="T92" y="T93"/>
              </a:cxn>
              <a:cxn ang="T145">
                <a:pos x="T94" y="T95"/>
              </a:cxn>
              <a:cxn ang="T146">
                <a:pos x="T96" y="T97"/>
              </a:cxn>
            </a:cxnLst>
            <a:rect l="0" t="0" r="r" b="b"/>
            <a:pathLst>
              <a:path w="5822" h="6759">
                <a:moveTo>
                  <a:pt x="0" y="6351"/>
                </a:moveTo>
                <a:lnTo>
                  <a:pt x="129" y="6351"/>
                </a:lnTo>
                <a:lnTo>
                  <a:pt x="129" y="3057"/>
                </a:lnTo>
                <a:lnTo>
                  <a:pt x="129" y="2914"/>
                </a:lnTo>
                <a:lnTo>
                  <a:pt x="266" y="2865"/>
                </a:lnTo>
                <a:lnTo>
                  <a:pt x="1775" y="2337"/>
                </a:lnTo>
                <a:lnTo>
                  <a:pt x="1775" y="1515"/>
                </a:lnTo>
                <a:lnTo>
                  <a:pt x="1775" y="1386"/>
                </a:lnTo>
                <a:lnTo>
                  <a:pt x="1892" y="1331"/>
                </a:lnTo>
                <a:lnTo>
                  <a:pt x="4422" y="137"/>
                </a:lnTo>
                <a:lnTo>
                  <a:pt x="4714" y="0"/>
                </a:lnTo>
                <a:lnTo>
                  <a:pt x="4714" y="56"/>
                </a:lnTo>
                <a:lnTo>
                  <a:pt x="5511" y="532"/>
                </a:lnTo>
                <a:lnTo>
                  <a:pt x="5511" y="6326"/>
                </a:lnTo>
                <a:lnTo>
                  <a:pt x="5822" y="6326"/>
                </a:lnTo>
                <a:lnTo>
                  <a:pt x="5822" y="6734"/>
                </a:lnTo>
                <a:lnTo>
                  <a:pt x="4510" y="6734"/>
                </a:lnTo>
                <a:lnTo>
                  <a:pt x="4305" y="6734"/>
                </a:lnTo>
                <a:lnTo>
                  <a:pt x="4305" y="6529"/>
                </a:lnTo>
                <a:lnTo>
                  <a:pt x="4305" y="643"/>
                </a:lnTo>
                <a:lnTo>
                  <a:pt x="2183" y="1644"/>
                </a:lnTo>
                <a:lnTo>
                  <a:pt x="2183" y="2194"/>
                </a:lnTo>
                <a:lnTo>
                  <a:pt x="2798" y="1979"/>
                </a:lnTo>
                <a:lnTo>
                  <a:pt x="3035" y="1895"/>
                </a:lnTo>
                <a:lnTo>
                  <a:pt x="3035" y="1889"/>
                </a:lnTo>
                <a:lnTo>
                  <a:pt x="3042" y="1892"/>
                </a:lnTo>
                <a:lnTo>
                  <a:pt x="3068" y="1884"/>
                </a:lnTo>
                <a:lnTo>
                  <a:pt x="3068" y="1909"/>
                </a:lnTo>
                <a:lnTo>
                  <a:pt x="3862" y="2381"/>
                </a:lnTo>
                <a:lnTo>
                  <a:pt x="3862" y="6313"/>
                </a:lnTo>
                <a:lnTo>
                  <a:pt x="4177" y="6313"/>
                </a:lnTo>
                <a:lnTo>
                  <a:pt x="4177" y="6722"/>
                </a:lnTo>
                <a:lnTo>
                  <a:pt x="2865" y="6722"/>
                </a:lnTo>
                <a:lnTo>
                  <a:pt x="2661" y="6722"/>
                </a:lnTo>
                <a:lnTo>
                  <a:pt x="2661" y="6517"/>
                </a:lnTo>
                <a:lnTo>
                  <a:pt x="2661" y="2458"/>
                </a:lnTo>
                <a:lnTo>
                  <a:pt x="538" y="3202"/>
                </a:lnTo>
                <a:lnTo>
                  <a:pt x="538" y="6556"/>
                </a:lnTo>
                <a:lnTo>
                  <a:pt x="538" y="6759"/>
                </a:lnTo>
                <a:lnTo>
                  <a:pt x="334" y="6759"/>
                </a:lnTo>
                <a:lnTo>
                  <a:pt x="0" y="6759"/>
                </a:lnTo>
                <a:lnTo>
                  <a:pt x="0" y="6351"/>
                </a:lnTo>
                <a:close/>
                <a:moveTo>
                  <a:pt x="776" y="6707"/>
                </a:moveTo>
                <a:lnTo>
                  <a:pt x="776" y="6707"/>
                </a:lnTo>
                <a:lnTo>
                  <a:pt x="1501" y="6707"/>
                </a:lnTo>
                <a:lnTo>
                  <a:pt x="2348" y="6707"/>
                </a:lnTo>
                <a:lnTo>
                  <a:pt x="2348" y="5989"/>
                </a:lnTo>
                <a:lnTo>
                  <a:pt x="1501" y="6044"/>
                </a:lnTo>
                <a:lnTo>
                  <a:pt x="776" y="6092"/>
                </a:lnTo>
                <a:lnTo>
                  <a:pt x="776" y="6707"/>
                </a:lnTo>
                <a:close/>
                <a:moveTo>
                  <a:pt x="776" y="4048"/>
                </a:moveTo>
                <a:lnTo>
                  <a:pt x="776" y="4048"/>
                </a:lnTo>
                <a:lnTo>
                  <a:pt x="1501" y="3842"/>
                </a:lnTo>
                <a:lnTo>
                  <a:pt x="2348" y="3604"/>
                </a:lnTo>
                <a:lnTo>
                  <a:pt x="2348" y="2883"/>
                </a:lnTo>
                <a:lnTo>
                  <a:pt x="1501" y="3178"/>
                </a:lnTo>
                <a:lnTo>
                  <a:pt x="776" y="3431"/>
                </a:lnTo>
                <a:lnTo>
                  <a:pt x="776" y="4048"/>
                </a:lnTo>
                <a:close/>
                <a:moveTo>
                  <a:pt x="776" y="4926"/>
                </a:moveTo>
                <a:lnTo>
                  <a:pt x="776" y="4926"/>
                </a:lnTo>
                <a:lnTo>
                  <a:pt x="1501" y="4788"/>
                </a:lnTo>
                <a:lnTo>
                  <a:pt x="2348" y="4628"/>
                </a:lnTo>
                <a:lnTo>
                  <a:pt x="2348" y="3909"/>
                </a:lnTo>
                <a:lnTo>
                  <a:pt x="1501" y="4124"/>
                </a:lnTo>
                <a:lnTo>
                  <a:pt x="776" y="4310"/>
                </a:lnTo>
                <a:lnTo>
                  <a:pt x="776" y="4926"/>
                </a:lnTo>
                <a:close/>
                <a:moveTo>
                  <a:pt x="776" y="5811"/>
                </a:moveTo>
                <a:lnTo>
                  <a:pt x="776" y="5811"/>
                </a:lnTo>
                <a:lnTo>
                  <a:pt x="1501" y="5741"/>
                </a:lnTo>
                <a:lnTo>
                  <a:pt x="2348" y="5661"/>
                </a:lnTo>
                <a:lnTo>
                  <a:pt x="2348" y="4942"/>
                </a:lnTo>
                <a:lnTo>
                  <a:pt x="1501" y="5078"/>
                </a:lnTo>
                <a:lnTo>
                  <a:pt x="776" y="5194"/>
                </a:lnTo>
                <a:lnTo>
                  <a:pt x="776" y="5811"/>
                </a:lnTo>
                <a:close/>
              </a:path>
            </a:pathLst>
          </a:custGeom>
          <a:solidFill>
            <a:schemeClr val="bg1"/>
          </a:solidFill>
          <a:ln>
            <a:noFill/>
          </a:ln>
        </p:spPr>
        <p:txBody>
          <a:bodyPr anchor="ctr">
            <a:scene3d>
              <a:camera prst="orthographicFront"/>
              <a:lightRig rig="threePt" dir="t"/>
            </a:scene3d>
            <a:sp3d>
              <a:contourClr>
                <a:srgbClr val="FFFFFF"/>
              </a:contourClr>
            </a:sp3d>
          </a:bodyPr>
          <a:lstStyle/>
          <a:p>
            <a:pPr algn="ctr">
              <a:defRPr/>
            </a:pPr>
            <a:endParaRPr lang="zh-CN" altLang="en-US" sz="1350">
              <a:solidFill>
                <a:srgbClr val="FFFFFF"/>
              </a:solidFill>
              <a:ea typeface="宋体" panose="02010600030101010101" pitchFamily="2" charset="-122"/>
            </a:endParaRPr>
          </a:p>
        </p:txBody>
      </p:sp>
      <p:sp>
        <p:nvSpPr>
          <p:cNvPr id="54" name="KSO_Shape"/>
          <p:cNvSpPr/>
          <p:nvPr/>
        </p:nvSpPr>
        <p:spPr bwMode="auto">
          <a:xfrm>
            <a:off x="4032080" y="2522087"/>
            <a:ext cx="427891" cy="320205"/>
          </a:xfrm>
          <a:custGeom>
            <a:avLst/>
            <a:gdLst>
              <a:gd name="T0" fmla="*/ 151004 w 5185"/>
              <a:gd name="T1" fmla="*/ 1065477 h 3880"/>
              <a:gd name="T2" fmla="*/ 1873403 w 5185"/>
              <a:gd name="T3" fmla="*/ 1297678 h 3880"/>
              <a:gd name="T4" fmla="*/ 751713 w 5185"/>
              <a:gd name="T5" fmla="*/ 1241832 h 3880"/>
              <a:gd name="T6" fmla="*/ 1108464 w 5185"/>
              <a:gd name="T7" fmla="*/ 1148144 h 3880"/>
              <a:gd name="T8" fmla="*/ 751713 w 5185"/>
              <a:gd name="T9" fmla="*/ 1241832 h 3880"/>
              <a:gd name="T10" fmla="*/ 1726808 w 5185"/>
              <a:gd name="T11" fmla="*/ 1012203 h 3880"/>
              <a:gd name="T12" fmla="*/ 1726073 w 5185"/>
              <a:gd name="T13" fmla="*/ 1007794 h 3880"/>
              <a:gd name="T14" fmla="*/ 1726808 w 5185"/>
              <a:gd name="T15" fmla="*/ 44089 h 3880"/>
              <a:gd name="T16" fmla="*/ 1726441 w 5185"/>
              <a:gd name="T17" fmla="*/ 39680 h 3880"/>
              <a:gd name="T18" fmla="*/ 1724604 w 5185"/>
              <a:gd name="T19" fmla="*/ 30862 h 3880"/>
              <a:gd name="T20" fmla="*/ 1721297 w 5185"/>
              <a:gd name="T21" fmla="*/ 23147 h 3880"/>
              <a:gd name="T22" fmla="*/ 1716888 w 5185"/>
              <a:gd name="T23" fmla="*/ 15798 h 3880"/>
              <a:gd name="T24" fmla="*/ 1711010 w 5185"/>
              <a:gd name="T25" fmla="*/ 9920 h 3880"/>
              <a:gd name="T26" fmla="*/ 1703662 w 5185"/>
              <a:gd name="T27" fmla="*/ 5144 h 3880"/>
              <a:gd name="T28" fmla="*/ 1695946 w 5185"/>
              <a:gd name="T29" fmla="*/ 1837 h 3880"/>
              <a:gd name="T30" fmla="*/ 1687128 w 5185"/>
              <a:gd name="T31" fmla="*/ 367 h 3880"/>
              <a:gd name="T32" fmla="*/ 222281 w 5185"/>
              <a:gd name="T33" fmla="*/ 0 h 3880"/>
              <a:gd name="T34" fmla="*/ 217872 w 5185"/>
              <a:gd name="T35" fmla="*/ 367 h 3880"/>
              <a:gd name="T36" fmla="*/ 209054 w 5185"/>
              <a:gd name="T37" fmla="*/ 1837 h 3880"/>
              <a:gd name="T38" fmla="*/ 201338 w 5185"/>
              <a:gd name="T39" fmla="*/ 5144 h 3880"/>
              <a:gd name="T40" fmla="*/ 194358 w 5185"/>
              <a:gd name="T41" fmla="*/ 9920 h 3880"/>
              <a:gd name="T42" fmla="*/ 188112 w 5185"/>
              <a:gd name="T43" fmla="*/ 15798 h 3880"/>
              <a:gd name="T44" fmla="*/ 183336 w 5185"/>
              <a:gd name="T45" fmla="*/ 23147 h 3880"/>
              <a:gd name="T46" fmla="*/ 180029 w 5185"/>
              <a:gd name="T47" fmla="*/ 30862 h 3880"/>
              <a:gd name="T48" fmla="*/ 178559 w 5185"/>
              <a:gd name="T49" fmla="*/ 39680 h 3880"/>
              <a:gd name="T50" fmla="*/ 178192 w 5185"/>
              <a:gd name="T51" fmla="*/ 1003386 h 3880"/>
              <a:gd name="T52" fmla="*/ 178559 w 5185"/>
              <a:gd name="T53" fmla="*/ 1007794 h 3880"/>
              <a:gd name="T54" fmla="*/ 178192 w 5185"/>
              <a:gd name="T55" fmla="*/ 1012203 h 3880"/>
              <a:gd name="T56" fmla="*/ 1727176 w 5185"/>
              <a:gd name="T57" fmla="*/ 1012571 h 3880"/>
              <a:gd name="T58" fmla="*/ 1616954 w 5185"/>
              <a:gd name="T59" fmla="*/ 937620 h 3880"/>
              <a:gd name="T60" fmla="*/ 288046 w 5185"/>
              <a:gd name="T61" fmla="*/ 109854 h 3880"/>
              <a:gd name="T62" fmla="*/ 1616954 w 5185"/>
              <a:gd name="T63" fmla="*/ 937620 h 3880"/>
              <a:gd name="T64" fmla="*/ 4409 w 5185"/>
              <a:gd name="T65" fmla="*/ 1350584 h 3880"/>
              <a:gd name="T66" fmla="*/ 0 w 5185"/>
              <a:gd name="T67" fmla="*/ 1359402 h 3880"/>
              <a:gd name="T68" fmla="*/ 735 w 5185"/>
              <a:gd name="T69" fmla="*/ 1369322 h 3880"/>
              <a:gd name="T70" fmla="*/ 3307 w 5185"/>
              <a:gd name="T71" fmla="*/ 1379977 h 3880"/>
              <a:gd name="T72" fmla="*/ 7348 w 5185"/>
              <a:gd name="T73" fmla="*/ 1390999 h 3880"/>
              <a:gd name="T74" fmla="*/ 13227 w 5185"/>
              <a:gd name="T75" fmla="*/ 1401654 h 3880"/>
              <a:gd name="T76" fmla="*/ 19473 w 5185"/>
              <a:gd name="T77" fmla="*/ 1411206 h 3880"/>
              <a:gd name="T78" fmla="*/ 26821 w 5185"/>
              <a:gd name="T79" fmla="*/ 1418554 h 3880"/>
              <a:gd name="T80" fmla="*/ 35271 w 5185"/>
              <a:gd name="T81" fmla="*/ 1423698 h 3880"/>
              <a:gd name="T82" fmla="*/ 41884 w 5185"/>
              <a:gd name="T83" fmla="*/ 1425168 h 3880"/>
              <a:gd name="T84" fmla="*/ 1860911 w 5185"/>
              <a:gd name="T85" fmla="*/ 1425535 h 3880"/>
              <a:gd name="T86" fmla="*/ 1863116 w 5185"/>
              <a:gd name="T87" fmla="*/ 1425168 h 3880"/>
              <a:gd name="T88" fmla="*/ 1869729 w 5185"/>
              <a:gd name="T89" fmla="*/ 1423698 h 3880"/>
              <a:gd name="T90" fmla="*/ 1878179 w 5185"/>
              <a:gd name="T91" fmla="*/ 1418554 h 3880"/>
              <a:gd name="T92" fmla="*/ 1885527 w 5185"/>
              <a:gd name="T93" fmla="*/ 1411206 h 3880"/>
              <a:gd name="T94" fmla="*/ 1892141 w 5185"/>
              <a:gd name="T95" fmla="*/ 1401654 h 3880"/>
              <a:gd name="T96" fmla="*/ 1897652 w 5185"/>
              <a:gd name="T97" fmla="*/ 1390999 h 3880"/>
              <a:gd name="T98" fmla="*/ 1901693 w 5185"/>
              <a:gd name="T99" fmla="*/ 1379977 h 3880"/>
              <a:gd name="T100" fmla="*/ 1903898 w 5185"/>
              <a:gd name="T101" fmla="*/ 1369322 h 3880"/>
              <a:gd name="T102" fmla="*/ 1905000 w 5185"/>
              <a:gd name="T103" fmla="*/ 1359402 h 3880"/>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Lst>
            <a:ahLst/>
            <a:cxnLst>
              <a:cxn ang="T104">
                <a:pos x="T0" y="T1"/>
              </a:cxn>
              <a:cxn ang="T105">
                <a:pos x="T2" y="T3"/>
              </a:cxn>
              <a:cxn ang="T106">
                <a:pos x="T4" y="T5"/>
              </a:cxn>
              <a:cxn ang="T107">
                <a:pos x="T6" y="T7"/>
              </a:cxn>
              <a:cxn ang="T108">
                <a:pos x="T8" y="T9"/>
              </a:cxn>
              <a:cxn ang="T109">
                <a:pos x="T10" y="T11"/>
              </a:cxn>
              <a:cxn ang="T110">
                <a:pos x="T12" y="T13"/>
              </a:cxn>
              <a:cxn ang="T111">
                <a:pos x="T14" y="T15"/>
              </a:cxn>
              <a:cxn ang="T112">
                <a:pos x="T16" y="T17"/>
              </a:cxn>
              <a:cxn ang="T113">
                <a:pos x="T18" y="T19"/>
              </a:cxn>
              <a:cxn ang="T114">
                <a:pos x="T20" y="T21"/>
              </a:cxn>
              <a:cxn ang="T115">
                <a:pos x="T22" y="T23"/>
              </a:cxn>
              <a:cxn ang="T116">
                <a:pos x="T24" y="T25"/>
              </a:cxn>
              <a:cxn ang="T117">
                <a:pos x="T26" y="T27"/>
              </a:cxn>
              <a:cxn ang="T118">
                <a:pos x="T28" y="T29"/>
              </a:cxn>
              <a:cxn ang="T119">
                <a:pos x="T30" y="T31"/>
              </a:cxn>
              <a:cxn ang="T120">
                <a:pos x="T32" y="T33"/>
              </a:cxn>
              <a:cxn ang="T121">
                <a:pos x="T34" y="T35"/>
              </a:cxn>
              <a:cxn ang="T122">
                <a:pos x="T36" y="T37"/>
              </a:cxn>
              <a:cxn ang="T123">
                <a:pos x="T38" y="T39"/>
              </a:cxn>
              <a:cxn ang="T124">
                <a:pos x="T40" y="T41"/>
              </a:cxn>
              <a:cxn ang="T125">
                <a:pos x="T42" y="T43"/>
              </a:cxn>
              <a:cxn ang="T126">
                <a:pos x="T44" y="T45"/>
              </a:cxn>
              <a:cxn ang="T127">
                <a:pos x="T46" y="T47"/>
              </a:cxn>
              <a:cxn ang="T128">
                <a:pos x="T48" y="T49"/>
              </a:cxn>
              <a:cxn ang="T129">
                <a:pos x="T50" y="T51"/>
              </a:cxn>
              <a:cxn ang="T130">
                <a:pos x="T52" y="T53"/>
              </a:cxn>
              <a:cxn ang="T131">
                <a:pos x="T54" y="T55"/>
              </a:cxn>
              <a:cxn ang="T132">
                <a:pos x="T56" y="T57"/>
              </a:cxn>
              <a:cxn ang="T133">
                <a:pos x="T58" y="T59"/>
              </a:cxn>
              <a:cxn ang="T134">
                <a:pos x="T60" y="T61"/>
              </a:cxn>
              <a:cxn ang="T135">
                <a:pos x="T62" y="T63"/>
              </a:cxn>
              <a:cxn ang="T136">
                <a:pos x="T64" y="T65"/>
              </a:cxn>
              <a:cxn ang="T137">
                <a:pos x="T66" y="T67"/>
              </a:cxn>
              <a:cxn ang="T138">
                <a:pos x="T68" y="T69"/>
              </a:cxn>
              <a:cxn ang="T139">
                <a:pos x="T70" y="T71"/>
              </a:cxn>
              <a:cxn ang="T140">
                <a:pos x="T72" y="T73"/>
              </a:cxn>
              <a:cxn ang="T141">
                <a:pos x="T74" y="T75"/>
              </a:cxn>
              <a:cxn ang="T142">
                <a:pos x="T76" y="T77"/>
              </a:cxn>
              <a:cxn ang="T143">
                <a:pos x="T78" y="T79"/>
              </a:cxn>
              <a:cxn ang="T144">
                <a:pos x="T80" y="T81"/>
              </a:cxn>
              <a:cxn ang="T145">
                <a:pos x="T82" y="T83"/>
              </a:cxn>
              <a:cxn ang="T146">
                <a:pos x="T84" y="T85"/>
              </a:cxn>
              <a:cxn ang="T147">
                <a:pos x="T86" y="T87"/>
              </a:cxn>
              <a:cxn ang="T148">
                <a:pos x="T88" y="T89"/>
              </a:cxn>
              <a:cxn ang="T149">
                <a:pos x="T90" y="T91"/>
              </a:cxn>
              <a:cxn ang="T150">
                <a:pos x="T92" y="T93"/>
              </a:cxn>
              <a:cxn ang="T151">
                <a:pos x="T94" y="T95"/>
              </a:cxn>
              <a:cxn ang="T152">
                <a:pos x="T96" y="T97"/>
              </a:cxn>
              <a:cxn ang="T153">
                <a:pos x="T98" y="T99"/>
              </a:cxn>
              <a:cxn ang="T154">
                <a:pos x="T100" y="T101"/>
              </a:cxn>
              <a:cxn ang="T155">
                <a:pos x="T102" y="T103"/>
              </a:cxn>
            </a:cxnLst>
            <a:rect l="0" t="0" r="r" b="b"/>
            <a:pathLst>
              <a:path w="5185" h="3880">
                <a:moveTo>
                  <a:pt x="4775" y="2900"/>
                </a:moveTo>
                <a:lnTo>
                  <a:pt x="411" y="2900"/>
                </a:lnTo>
                <a:lnTo>
                  <a:pt x="87" y="3532"/>
                </a:lnTo>
                <a:lnTo>
                  <a:pt x="5099" y="3532"/>
                </a:lnTo>
                <a:lnTo>
                  <a:pt x="4775" y="2900"/>
                </a:lnTo>
                <a:close/>
                <a:moveTo>
                  <a:pt x="2046" y="3380"/>
                </a:moveTo>
                <a:lnTo>
                  <a:pt x="2181" y="3125"/>
                </a:lnTo>
                <a:lnTo>
                  <a:pt x="3017" y="3125"/>
                </a:lnTo>
                <a:lnTo>
                  <a:pt x="3139" y="3380"/>
                </a:lnTo>
                <a:lnTo>
                  <a:pt x="2046" y="3380"/>
                </a:lnTo>
                <a:close/>
                <a:moveTo>
                  <a:pt x="4700" y="2755"/>
                </a:moveTo>
                <a:lnTo>
                  <a:pt x="4700" y="2755"/>
                </a:lnTo>
                <a:lnTo>
                  <a:pt x="4698" y="2743"/>
                </a:lnTo>
                <a:lnTo>
                  <a:pt x="4700" y="2731"/>
                </a:lnTo>
                <a:lnTo>
                  <a:pt x="4700" y="120"/>
                </a:lnTo>
                <a:lnTo>
                  <a:pt x="4699" y="108"/>
                </a:lnTo>
                <a:lnTo>
                  <a:pt x="4697" y="95"/>
                </a:lnTo>
                <a:lnTo>
                  <a:pt x="4694" y="84"/>
                </a:lnTo>
                <a:lnTo>
                  <a:pt x="4690" y="73"/>
                </a:lnTo>
                <a:lnTo>
                  <a:pt x="4685" y="63"/>
                </a:lnTo>
                <a:lnTo>
                  <a:pt x="4680" y="53"/>
                </a:lnTo>
                <a:lnTo>
                  <a:pt x="4673" y="43"/>
                </a:lnTo>
                <a:lnTo>
                  <a:pt x="4665" y="34"/>
                </a:lnTo>
                <a:lnTo>
                  <a:pt x="4657" y="27"/>
                </a:lnTo>
                <a:lnTo>
                  <a:pt x="4647" y="20"/>
                </a:lnTo>
                <a:lnTo>
                  <a:pt x="4637" y="14"/>
                </a:lnTo>
                <a:lnTo>
                  <a:pt x="4627" y="9"/>
                </a:lnTo>
                <a:lnTo>
                  <a:pt x="4616" y="5"/>
                </a:lnTo>
                <a:lnTo>
                  <a:pt x="4605" y="2"/>
                </a:lnTo>
                <a:lnTo>
                  <a:pt x="4592" y="1"/>
                </a:lnTo>
                <a:lnTo>
                  <a:pt x="4580" y="0"/>
                </a:lnTo>
                <a:lnTo>
                  <a:pt x="605" y="0"/>
                </a:lnTo>
                <a:lnTo>
                  <a:pt x="593" y="1"/>
                </a:lnTo>
                <a:lnTo>
                  <a:pt x="581" y="2"/>
                </a:lnTo>
                <a:lnTo>
                  <a:pt x="569" y="5"/>
                </a:lnTo>
                <a:lnTo>
                  <a:pt x="558" y="9"/>
                </a:lnTo>
                <a:lnTo>
                  <a:pt x="548" y="14"/>
                </a:lnTo>
                <a:lnTo>
                  <a:pt x="538" y="20"/>
                </a:lnTo>
                <a:lnTo>
                  <a:pt x="529" y="27"/>
                </a:lnTo>
                <a:lnTo>
                  <a:pt x="521" y="34"/>
                </a:lnTo>
                <a:lnTo>
                  <a:pt x="512" y="43"/>
                </a:lnTo>
                <a:lnTo>
                  <a:pt x="505" y="53"/>
                </a:lnTo>
                <a:lnTo>
                  <a:pt x="499" y="63"/>
                </a:lnTo>
                <a:lnTo>
                  <a:pt x="494" y="73"/>
                </a:lnTo>
                <a:lnTo>
                  <a:pt x="490" y="84"/>
                </a:lnTo>
                <a:lnTo>
                  <a:pt x="488" y="95"/>
                </a:lnTo>
                <a:lnTo>
                  <a:pt x="486" y="108"/>
                </a:lnTo>
                <a:lnTo>
                  <a:pt x="485" y="120"/>
                </a:lnTo>
                <a:lnTo>
                  <a:pt x="485" y="2731"/>
                </a:lnTo>
                <a:lnTo>
                  <a:pt x="486" y="2743"/>
                </a:lnTo>
                <a:lnTo>
                  <a:pt x="485" y="2755"/>
                </a:lnTo>
                <a:lnTo>
                  <a:pt x="484" y="2756"/>
                </a:lnTo>
                <a:lnTo>
                  <a:pt x="4701" y="2756"/>
                </a:lnTo>
                <a:lnTo>
                  <a:pt x="4700" y="2755"/>
                </a:lnTo>
                <a:close/>
                <a:moveTo>
                  <a:pt x="4401" y="2552"/>
                </a:moveTo>
                <a:lnTo>
                  <a:pt x="784" y="2552"/>
                </a:lnTo>
                <a:lnTo>
                  <a:pt x="784" y="299"/>
                </a:lnTo>
                <a:lnTo>
                  <a:pt x="4401" y="299"/>
                </a:lnTo>
                <a:lnTo>
                  <a:pt x="4401" y="2552"/>
                </a:lnTo>
                <a:close/>
                <a:moveTo>
                  <a:pt x="5172" y="3676"/>
                </a:moveTo>
                <a:lnTo>
                  <a:pt x="12" y="3676"/>
                </a:lnTo>
                <a:lnTo>
                  <a:pt x="0" y="3700"/>
                </a:lnTo>
                <a:lnTo>
                  <a:pt x="1" y="3713"/>
                </a:lnTo>
                <a:lnTo>
                  <a:pt x="2" y="3727"/>
                </a:lnTo>
                <a:lnTo>
                  <a:pt x="5" y="3741"/>
                </a:lnTo>
                <a:lnTo>
                  <a:pt x="9" y="3756"/>
                </a:lnTo>
                <a:lnTo>
                  <a:pt x="14" y="3771"/>
                </a:lnTo>
                <a:lnTo>
                  <a:pt x="20" y="3786"/>
                </a:lnTo>
                <a:lnTo>
                  <a:pt x="28" y="3801"/>
                </a:lnTo>
                <a:lnTo>
                  <a:pt x="36" y="3815"/>
                </a:lnTo>
                <a:lnTo>
                  <a:pt x="44" y="3828"/>
                </a:lnTo>
                <a:lnTo>
                  <a:pt x="53" y="3841"/>
                </a:lnTo>
                <a:lnTo>
                  <a:pt x="63" y="3852"/>
                </a:lnTo>
                <a:lnTo>
                  <a:pt x="73" y="3861"/>
                </a:lnTo>
                <a:lnTo>
                  <a:pt x="85" y="3869"/>
                </a:lnTo>
                <a:lnTo>
                  <a:pt x="96" y="3875"/>
                </a:lnTo>
                <a:lnTo>
                  <a:pt x="108" y="3878"/>
                </a:lnTo>
                <a:lnTo>
                  <a:pt x="114" y="3879"/>
                </a:lnTo>
                <a:lnTo>
                  <a:pt x="120" y="3880"/>
                </a:lnTo>
                <a:lnTo>
                  <a:pt x="5065" y="3880"/>
                </a:lnTo>
                <a:lnTo>
                  <a:pt x="5071" y="3879"/>
                </a:lnTo>
                <a:lnTo>
                  <a:pt x="5077" y="3878"/>
                </a:lnTo>
                <a:lnTo>
                  <a:pt x="5089" y="3875"/>
                </a:lnTo>
                <a:lnTo>
                  <a:pt x="5101" y="3869"/>
                </a:lnTo>
                <a:lnTo>
                  <a:pt x="5112" y="3861"/>
                </a:lnTo>
                <a:lnTo>
                  <a:pt x="5122" y="3852"/>
                </a:lnTo>
                <a:lnTo>
                  <a:pt x="5132" y="3841"/>
                </a:lnTo>
                <a:lnTo>
                  <a:pt x="5141" y="3828"/>
                </a:lnTo>
                <a:lnTo>
                  <a:pt x="5150" y="3815"/>
                </a:lnTo>
                <a:lnTo>
                  <a:pt x="5158" y="3801"/>
                </a:lnTo>
                <a:lnTo>
                  <a:pt x="5165" y="3786"/>
                </a:lnTo>
                <a:lnTo>
                  <a:pt x="5171" y="3771"/>
                </a:lnTo>
                <a:lnTo>
                  <a:pt x="5176" y="3756"/>
                </a:lnTo>
                <a:lnTo>
                  <a:pt x="5180" y="3741"/>
                </a:lnTo>
                <a:lnTo>
                  <a:pt x="5182" y="3727"/>
                </a:lnTo>
                <a:lnTo>
                  <a:pt x="5184" y="3713"/>
                </a:lnTo>
                <a:lnTo>
                  <a:pt x="5185" y="3700"/>
                </a:lnTo>
                <a:lnTo>
                  <a:pt x="5172" y="3676"/>
                </a:lnTo>
                <a:close/>
              </a:path>
            </a:pathLst>
          </a:custGeom>
          <a:solidFill>
            <a:schemeClr val="bg1"/>
          </a:solidFill>
          <a:ln>
            <a:noFill/>
          </a:ln>
        </p:spPr>
        <p:txBody>
          <a:bodyPr bIns="269929" anchor="ctr">
            <a:scene3d>
              <a:camera prst="orthographicFront"/>
              <a:lightRig rig="threePt" dir="t"/>
            </a:scene3d>
            <a:sp3d>
              <a:contourClr>
                <a:srgbClr val="FFFFFF"/>
              </a:contourClr>
            </a:sp3d>
          </a:bodyPr>
          <a:lstStyle/>
          <a:p>
            <a:pPr algn="ctr">
              <a:defRPr/>
            </a:pPr>
            <a:endParaRPr lang="zh-CN" altLang="en-US" sz="1350" dirty="0">
              <a:solidFill>
                <a:srgbClr val="FFFFFF"/>
              </a:solidFill>
              <a:ea typeface="宋体" panose="02010600030101010101" pitchFamily="2" charset="-122"/>
            </a:endParaRPr>
          </a:p>
        </p:txBody>
      </p:sp>
      <p:sp>
        <p:nvSpPr>
          <p:cNvPr id="55" name="KSO_Shape"/>
          <p:cNvSpPr/>
          <p:nvPr/>
        </p:nvSpPr>
        <p:spPr bwMode="auto">
          <a:xfrm>
            <a:off x="4032080" y="3669262"/>
            <a:ext cx="427891" cy="360854"/>
          </a:xfrm>
          <a:custGeom>
            <a:avLst/>
            <a:gdLst>
              <a:gd name="T0" fmla="*/ 332222 w 2301876"/>
              <a:gd name="T1" fmla="*/ 1410232 h 1941513"/>
              <a:gd name="T2" fmla="*/ 321717 w 2301876"/>
              <a:gd name="T3" fmla="*/ 1470415 h 1941513"/>
              <a:gd name="T4" fmla="*/ 382384 w 2301876"/>
              <a:gd name="T5" fmla="*/ 1525343 h 1941513"/>
              <a:gd name="T6" fmla="*/ 696485 w 2301876"/>
              <a:gd name="T7" fmla="*/ 1509573 h 1941513"/>
              <a:gd name="T8" fmla="*/ 723010 w 2301876"/>
              <a:gd name="T9" fmla="*/ 1444398 h 1941513"/>
              <a:gd name="T10" fmla="*/ 671273 w 2301876"/>
              <a:gd name="T11" fmla="*/ 1380797 h 1941513"/>
              <a:gd name="T12" fmla="*/ 1348867 w 2301876"/>
              <a:gd name="T13" fmla="*/ 1247408 h 1941513"/>
              <a:gd name="T14" fmla="*/ 1327043 w 2301876"/>
              <a:gd name="T15" fmla="*/ 1320445 h 1941513"/>
              <a:gd name="T16" fmla="*/ 1593934 w 2301876"/>
              <a:gd name="T17" fmla="*/ 1356438 h 1941513"/>
              <a:gd name="T18" fmla="*/ 1647838 w 2301876"/>
              <a:gd name="T19" fmla="*/ 1303105 h 1941513"/>
              <a:gd name="T20" fmla="*/ 1606030 w 2301876"/>
              <a:gd name="T21" fmla="*/ 1239789 h 1941513"/>
              <a:gd name="T22" fmla="*/ 1529191 w 2301876"/>
              <a:gd name="T23" fmla="*/ 516517 h 1941513"/>
              <a:gd name="T24" fmla="*/ 1584982 w 2301876"/>
              <a:gd name="T25" fmla="*/ 576970 h 1941513"/>
              <a:gd name="T26" fmla="*/ 1601035 w 2301876"/>
              <a:gd name="T27" fmla="*/ 667649 h 1941513"/>
              <a:gd name="T28" fmla="*/ 1640510 w 2301876"/>
              <a:gd name="T29" fmla="*/ 716799 h 1941513"/>
              <a:gd name="T30" fmla="*/ 1583140 w 2301876"/>
              <a:gd name="T31" fmla="*/ 840071 h 1941513"/>
              <a:gd name="T32" fmla="*/ 1691827 w 2301876"/>
              <a:gd name="T33" fmla="*/ 916820 h 1941513"/>
              <a:gd name="T34" fmla="*/ 1229710 w 2301876"/>
              <a:gd name="T35" fmla="*/ 1106063 h 1941513"/>
              <a:gd name="T36" fmla="*/ 1284448 w 2301876"/>
              <a:gd name="T37" fmla="*/ 909460 h 1941513"/>
              <a:gd name="T38" fmla="*/ 1396556 w 2301876"/>
              <a:gd name="T39" fmla="*/ 836654 h 1941513"/>
              <a:gd name="T40" fmla="*/ 1335239 w 2301876"/>
              <a:gd name="T41" fmla="*/ 712857 h 1941513"/>
              <a:gd name="T42" fmla="*/ 1370240 w 2301876"/>
              <a:gd name="T43" fmla="*/ 660815 h 1941513"/>
              <a:gd name="T44" fmla="*/ 1388398 w 2301876"/>
              <a:gd name="T45" fmla="*/ 571451 h 1941513"/>
              <a:gd name="T46" fmla="*/ 1446031 w 2301876"/>
              <a:gd name="T47" fmla="*/ 514152 h 1941513"/>
              <a:gd name="T48" fmla="*/ 570227 w 2301876"/>
              <a:gd name="T49" fmla="*/ 477627 h 1941513"/>
              <a:gd name="T50" fmla="*/ 641756 w 2301876"/>
              <a:gd name="T51" fmla="*/ 549062 h 1941513"/>
              <a:gd name="T52" fmla="*/ 661216 w 2301876"/>
              <a:gd name="T53" fmla="*/ 657005 h 1941513"/>
              <a:gd name="T54" fmla="*/ 633078 w 2301876"/>
              <a:gd name="T55" fmla="*/ 739471 h 1941513"/>
              <a:gd name="T56" fmla="*/ 574697 w 2301876"/>
              <a:gd name="T57" fmla="*/ 792786 h 1941513"/>
              <a:gd name="T58" fmla="*/ 708552 w 2301876"/>
              <a:gd name="T59" fmla="*/ 915697 h 1941513"/>
              <a:gd name="T60" fmla="*/ 815320 w 2301876"/>
              <a:gd name="T61" fmla="*/ 1036508 h 1941513"/>
              <a:gd name="T62" fmla="*/ 222836 w 2301876"/>
              <a:gd name="T63" fmla="*/ 1047276 h 1941513"/>
              <a:gd name="T64" fmla="*/ 324870 w 2301876"/>
              <a:gd name="T65" fmla="*/ 922526 h 1941513"/>
              <a:gd name="T66" fmla="*/ 473189 w 2301876"/>
              <a:gd name="T67" fmla="*/ 794886 h 1941513"/>
              <a:gd name="T68" fmla="*/ 413493 w 2301876"/>
              <a:gd name="T69" fmla="*/ 744461 h 1941513"/>
              <a:gd name="T70" fmla="*/ 382462 w 2301876"/>
              <a:gd name="T71" fmla="*/ 663570 h 1941513"/>
              <a:gd name="T72" fmla="*/ 397978 w 2301876"/>
              <a:gd name="T73" fmla="*/ 556154 h 1941513"/>
              <a:gd name="T74" fmla="*/ 466878 w 2301876"/>
              <a:gd name="T75" fmla="*/ 480778 h 1941513"/>
              <a:gd name="T76" fmla="*/ 140242 w 2301876"/>
              <a:gd name="T77" fmla="*/ 134558 h 1941513"/>
              <a:gd name="T78" fmla="*/ 133677 w 2301876"/>
              <a:gd name="T79" fmla="*/ 1210760 h 1941513"/>
              <a:gd name="T80" fmla="*/ 198545 w 2301876"/>
              <a:gd name="T81" fmla="*/ 1290654 h 1941513"/>
              <a:gd name="T82" fmla="*/ 905010 w 2301876"/>
              <a:gd name="T83" fmla="*/ 1223901 h 1941513"/>
              <a:gd name="T84" fmla="*/ 906061 w 2301876"/>
              <a:gd name="T85" fmla="*/ 137186 h 1941513"/>
              <a:gd name="T86" fmla="*/ 1795088 w 2301876"/>
              <a:gd name="T87" fmla="*/ 130835 h 1941513"/>
              <a:gd name="T88" fmla="*/ 1869239 w 2301876"/>
              <a:gd name="T89" fmla="*/ 166040 h 1941513"/>
              <a:gd name="T90" fmla="*/ 1904211 w 2301876"/>
              <a:gd name="T91" fmla="*/ 240391 h 1941513"/>
              <a:gd name="T92" fmla="*/ 1879757 w 2301876"/>
              <a:gd name="T93" fmla="*/ 1330166 h 1941513"/>
              <a:gd name="T94" fmla="*/ 1769057 w 2301876"/>
              <a:gd name="T95" fmla="*/ 1410033 h 1941513"/>
              <a:gd name="T96" fmla="*/ 1237904 w 2301876"/>
              <a:gd name="T97" fmla="*/ 1415550 h 1941513"/>
              <a:gd name="T98" fmla="*/ 1189785 w 2301876"/>
              <a:gd name="T99" fmla="*/ 1139429 h 1941513"/>
              <a:gd name="T100" fmla="*/ 1756435 w 2301876"/>
              <a:gd name="T101" fmla="*/ 1159921 h 1941513"/>
              <a:gd name="T102" fmla="*/ 1799821 w 2301876"/>
              <a:gd name="T103" fmla="*/ 1088198 h 1941513"/>
              <a:gd name="T104" fmla="*/ 898445 w 2301876"/>
              <a:gd name="T105" fmla="*/ 262 h 1941513"/>
              <a:gd name="T106" fmla="*/ 992990 w 2301876"/>
              <a:gd name="T107" fmla="*/ 39421 h 1941513"/>
              <a:gd name="T108" fmla="*/ 1041313 w 2301876"/>
              <a:gd name="T109" fmla="*/ 129302 h 1941513"/>
              <a:gd name="T110" fmla="*/ 1017414 w 2301876"/>
              <a:gd name="T111" fmla="*/ 1483030 h 1941513"/>
              <a:gd name="T112" fmla="*/ 887939 w 2301876"/>
              <a:gd name="T113" fmla="*/ 1588417 h 1941513"/>
              <a:gd name="T114" fmla="*/ 200909 w 2301876"/>
              <a:gd name="T115" fmla="*/ 1599454 h 1941513"/>
              <a:gd name="T116" fmla="*/ 45959 w 2301876"/>
              <a:gd name="T117" fmla="*/ 1513779 h 1941513"/>
              <a:gd name="T118" fmla="*/ 0 w 2301876"/>
              <a:gd name="T119" fmla="*/ 152429 h 1941513"/>
              <a:gd name="T120" fmla="*/ 34667 w 2301876"/>
              <a:gd name="T121" fmla="*/ 55452 h 1941513"/>
              <a:gd name="T122" fmla="*/ 121596 w 2301876"/>
              <a:gd name="T123" fmla="*/ 2891 h 1941513"/>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0" t="0" r="r" b="b"/>
            <a:pathLst>
              <a:path w="2301876" h="1941513">
                <a:moveTo>
                  <a:pt x="475693" y="1664563"/>
                </a:moveTo>
                <a:lnTo>
                  <a:pt x="471250" y="1664880"/>
                </a:lnTo>
                <a:lnTo>
                  <a:pt x="466490" y="1665198"/>
                </a:lnTo>
                <a:lnTo>
                  <a:pt x="462047" y="1665515"/>
                </a:lnTo>
                <a:lnTo>
                  <a:pt x="457605" y="1666468"/>
                </a:lnTo>
                <a:lnTo>
                  <a:pt x="453162" y="1667421"/>
                </a:lnTo>
                <a:lnTo>
                  <a:pt x="449354" y="1668691"/>
                </a:lnTo>
                <a:lnTo>
                  <a:pt x="440786" y="1671550"/>
                </a:lnTo>
                <a:lnTo>
                  <a:pt x="433170" y="1675679"/>
                </a:lnTo>
                <a:lnTo>
                  <a:pt x="425553" y="1680125"/>
                </a:lnTo>
                <a:lnTo>
                  <a:pt x="418572" y="1685207"/>
                </a:lnTo>
                <a:lnTo>
                  <a:pt x="412542" y="1691241"/>
                </a:lnTo>
                <a:lnTo>
                  <a:pt x="406513" y="1697276"/>
                </a:lnTo>
                <a:lnTo>
                  <a:pt x="401435" y="1704263"/>
                </a:lnTo>
                <a:lnTo>
                  <a:pt x="396993" y="1711886"/>
                </a:lnTo>
                <a:lnTo>
                  <a:pt x="392867" y="1719508"/>
                </a:lnTo>
                <a:lnTo>
                  <a:pt x="390011" y="1728083"/>
                </a:lnTo>
                <a:lnTo>
                  <a:pt x="388742" y="1732212"/>
                </a:lnTo>
                <a:lnTo>
                  <a:pt x="387790" y="1736341"/>
                </a:lnTo>
                <a:lnTo>
                  <a:pt x="386838" y="1740787"/>
                </a:lnTo>
                <a:lnTo>
                  <a:pt x="386203" y="1745552"/>
                </a:lnTo>
                <a:lnTo>
                  <a:pt x="385886" y="1749998"/>
                </a:lnTo>
                <a:lnTo>
                  <a:pt x="385886" y="1754444"/>
                </a:lnTo>
                <a:lnTo>
                  <a:pt x="385886" y="1759209"/>
                </a:lnTo>
                <a:lnTo>
                  <a:pt x="386203" y="1763655"/>
                </a:lnTo>
                <a:lnTo>
                  <a:pt x="386838" y="1768419"/>
                </a:lnTo>
                <a:lnTo>
                  <a:pt x="387790" y="1772865"/>
                </a:lnTo>
                <a:lnTo>
                  <a:pt x="388742" y="1776994"/>
                </a:lnTo>
                <a:lnTo>
                  <a:pt x="390011" y="1781441"/>
                </a:lnTo>
                <a:lnTo>
                  <a:pt x="392867" y="1789698"/>
                </a:lnTo>
                <a:lnTo>
                  <a:pt x="396993" y="1797639"/>
                </a:lnTo>
                <a:lnTo>
                  <a:pt x="401435" y="1804943"/>
                </a:lnTo>
                <a:lnTo>
                  <a:pt x="406513" y="1812248"/>
                </a:lnTo>
                <a:lnTo>
                  <a:pt x="412542" y="1818283"/>
                </a:lnTo>
                <a:lnTo>
                  <a:pt x="418572" y="1824317"/>
                </a:lnTo>
                <a:lnTo>
                  <a:pt x="425553" y="1829399"/>
                </a:lnTo>
                <a:lnTo>
                  <a:pt x="433170" y="1833845"/>
                </a:lnTo>
                <a:lnTo>
                  <a:pt x="440786" y="1837657"/>
                </a:lnTo>
                <a:lnTo>
                  <a:pt x="449354" y="1840515"/>
                </a:lnTo>
                <a:lnTo>
                  <a:pt x="453162" y="1842103"/>
                </a:lnTo>
                <a:lnTo>
                  <a:pt x="457605" y="1842738"/>
                </a:lnTo>
                <a:lnTo>
                  <a:pt x="462047" y="1843374"/>
                </a:lnTo>
                <a:lnTo>
                  <a:pt x="466490" y="1844326"/>
                </a:lnTo>
                <a:lnTo>
                  <a:pt x="471250" y="1844644"/>
                </a:lnTo>
                <a:lnTo>
                  <a:pt x="475693" y="1844644"/>
                </a:lnTo>
                <a:lnTo>
                  <a:pt x="784465" y="1844644"/>
                </a:lnTo>
                <a:lnTo>
                  <a:pt x="788908" y="1844644"/>
                </a:lnTo>
                <a:lnTo>
                  <a:pt x="793668" y="1844326"/>
                </a:lnTo>
                <a:lnTo>
                  <a:pt x="798111" y="1843374"/>
                </a:lnTo>
                <a:lnTo>
                  <a:pt x="802553" y="1842738"/>
                </a:lnTo>
                <a:lnTo>
                  <a:pt x="806996" y="1842103"/>
                </a:lnTo>
                <a:lnTo>
                  <a:pt x="811122" y="1840515"/>
                </a:lnTo>
                <a:lnTo>
                  <a:pt x="819690" y="1837657"/>
                </a:lnTo>
                <a:lnTo>
                  <a:pt x="827306" y="1833845"/>
                </a:lnTo>
                <a:lnTo>
                  <a:pt x="834605" y="1829399"/>
                </a:lnTo>
                <a:lnTo>
                  <a:pt x="841586" y="1824317"/>
                </a:lnTo>
                <a:lnTo>
                  <a:pt x="847933" y="1818283"/>
                </a:lnTo>
                <a:lnTo>
                  <a:pt x="853963" y="1812248"/>
                </a:lnTo>
                <a:lnTo>
                  <a:pt x="859040" y="1804943"/>
                </a:lnTo>
                <a:lnTo>
                  <a:pt x="863483" y="1797639"/>
                </a:lnTo>
                <a:lnTo>
                  <a:pt x="867608" y="1789698"/>
                </a:lnTo>
                <a:lnTo>
                  <a:pt x="870464" y="1781441"/>
                </a:lnTo>
                <a:lnTo>
                  <a:pt x="871734" y="1776994"/>
                </a:lnTo>
                <a:lnTo>
                  <a:pt x="872686" y="1772865"/>
                </a:lnTo>
                <a:lnTo>
                  <a:pt x="873320" y="1768419"/>
                </a:lnTo>
                <a:lnTo>
                  <a:pt x="873638" y="1763655"/>
                </a:lnTo>
                <a:lnTo>
                  <a:pt x="874272" y="1759209"/>
                </a:lnTo>
                <a:lnTo>
                  <a:pt x="874590" y="1754444"/>
                </a:lnTo>
                <a:lnTo>
                  <a:pt x="874272" y="1749998"/>
                </a:lnTo>
                <a:lnTo>
                  <a:pt x="873638" y="1745552"/>
                </a:lnTo>
                <a:lnTo>
                  <a:pt x="873320" y="1740787"/>
                </a:lnTo>
                <a:lnTo>
                  <a:pt x="872686" y="1736341"/>
                </a:lnTo>
                <a:lnTo>
                  <a:pt x="871734" y="1732212"/>
                </a:lnTo>
                <a:lnTo>
                  <a:pt x="870464" y="1728083"/>
                </a:lnTo>
                <a:lnTo>
                  <a:pt x="867608" y="1719508"/>
                </a:lnTo>
                <a:lnTo>
                  <a:pt x="863483" y="1711886"/>
                </a:lnTo>
                <a:lnTo>
                  <a:pt x="859040" y="1704263"/>
                </a:lnTo>
                <a:lnTo>
                  <a:pt x="853963" y="1697276"/>
                </a:lnTo>
                <a:lnTo>
                  <a:pt x="847933" y="1691241"/>
                </a:lnTo>
                <a:lnTo>
                  <a:pt x="841586" y="1685207"/>
                </a:lnTo>
                <a:lnTo>
                  <a:pt x="834605" y="1680125"/>
                </a:lnTo>
                <a:lnTo>
                  <a:pt x="827306" y="1675679"/>
                </a:lnTo>
                <a:lnTo>
                  <a:pt x="819690" y="1671550"/>
                </a:lnTo>
                <a:lnTo>
                  <a:pt x="811122" y="1668691"/>
                </a:lnTo>
                <a:lnTo>
                  <a:pt x="806996" y="1667421"/>
                </a:lnTo>
                <a:lnTo>
                  <a:pt x="802553" y="1666468"/>
                </a:lnTo>
                <a:lnTo>
                  <a:pt x="798111" y="1665515"/>
                </a:lnTo>
                <a:lnTo>
                  <a:pt x="793668" y="1665198"/>
                </a:lnTo>
                <a:lnTo>
                  <a:pt x="788908" y="1664880"/>
                </a:lnTo>
                <a:lnTo>
                  <a:pt x="784465" y="1664563"/>
                </a:lnTo>
                <a:lnTo>
                  <a:pt x="475693" y="1664563"/>
                </a:lnTo>
                <a:close/>
                <a:moveTo>
                  <a:pt x="1670551" y="1495108"/>
                </a:moveTo>
                <a:lnTo>
                  <a:pt x="1662926" y="1495425"/>
                </a:lnTo>
                <a:lnTo>
                  <a:pt x="1655936" y="1496695"/>
                </a:lnTo>
                <a:lnTo>
                  <a:pt x="1648946" y="1498283"/>
                </a:lnTo>
                <a:lnTo>
                  <a:pt x="1642274" y="1500823"/>
                </a:lnTo>
                <a:lnTo>
                  <a:pt x="1636237" y="1503998"/>
                </a:lnTo>
                <a:lnTo>
                  <a:pt x="1629882" y="1507490"/>
                </a:lnTo>
                <a:lnTo>
                  <a:pt x="1624481" y="1511618"/>
                </a:lnTo>
                <a:lnTo>
                  <a:pt x="1619080" y="1516380"/>
                </a:lnTo>
                <a:lnTo>
                  <a:pt x="1614631" y="1521778"/>
                </a:lnTo>
                <a:lnTo>
                  <a:pt x="1610183" y="1527175"/>
                </a:lnTo>
                <a:lnTo>
                  <a:pt x="1606688" y="1533208"/>
                </a:lnTo>
                <a:lnTo>
                  <a:pt x="1603511" y="1539240"/>
                </a:lnTo>
                <a:lnTo>
                  <a:pt x="1601605" y="1545908"/>
                </a:lnTo>
                <a:lnTo>
                  <a:pt x="1599698" y="1552893"/>
                </a:lnTo>
                <a:lnTo>
                  <a:pt x="1598427" y="1559878"/>
                </a:lnTo>
                <a:lnTo>
                  <a:pt x="1598110" y="1567498"/>
                </a:lnTo>
                <a:lnTo>
                  <a:pt x="1598427" y="1574800"/>
                </a:lnTo>
                <a:lnTo>
                  <a:pt x="1599698" y="1582103"/>
                </a:lnTo>
                <a:lnTo>
                  <a:pt x="1601605" y="1589088"/>
                </a:lnTo>
                <a:lnTo>
                  <a:pt x="1603511" y="1595755"/>
                </a:lnTo>
                <a:lnTo>
                  <a:pt x="1606688" y="1602105"/>
                </a:lnTo>
                <a:lnTo>
                  <a:pt x="1610183" y="1607820"/>
                </a:lnTo>
                <a:lnTo>
                  <a:pt x="1614631" y="1613535"/>
                </a:lnTo>
                <a:lnTo>
                  <a:pt x="1619080" y="1618615"/>
                </a:lnTo>
                <a:lnTo>
                  <a:pt x="1624481" y="1623378"/>
                </a:lnTo>
                <a:lnTo>
                  <a:pt x="1629882" y="1627505"/>
                </a:lnTo>
                <a:lnTo>
                  <a:pt x="1636237" y="1630998"/>
                </a:lnTo>
                <a:lnTo>
                  <a:pt x="1642274" y="1634173"/>
                </a:lnTo>
                <a:lnTo>
                  <a:pt x="1648946" y="1636713"/>
                </a:lnTo>
                <a:lnTo>
                  <a:pt x="1655936" y="1638300"/>
                </a:lnTo>
                <a:lnTo>
                  <a:pt x="1662926" y="1639253"/>
                </a:lnTo>
                <a:lnTo>
                  <a:pt x="1670551" y="1639570"/>
                </a:lnTo>
                <a:lnTo>
                  <a:pt x="1918697" y="1639570"/>
                </a:lnTo>
                <a:lnTo>
                  <a:pt x="1926004" y="1639253"/>
                </a:lnTo>
                <a:lnTo>
                  <a:pt x="1933630" y="1638300"/>
                </a:lnTo>
                <a:lnTo>
                  <a:pt x="1940620" y="1636713"/>
                </a:lnTo>
                <a:lnTo>
                  <a:pt x="1947292" y="1634173"/>
                </a:lnTo>
                <a:lnTo>
                  <a:pt x="1953329" y="1630998"/>
                </a:lnTo>
                <a:lnTo>
                  <a:pt x="1959366" y="1627505"/>
                </a:lnTo>
                <a:lnTo>
                  <a:pt x="1964767" y="1623378"/>
                </a:lnTo>
                <a:lnTo>
                  <a:pt x="1970168" y="1618615"/>
                </a:lnTo>
                <a:lnTo>
                  <a:pt x="1974934" y="1613535"/>
                </a:lnTo>
                <a:lnTo>
                  <a:pt x="1979065" y="1607820"/>
                </a:lnTo>
                <a:lnTo>
                  <a:pt x="1982560" y="1602105"/>
                </a:lnTo>
                <a:lnTo>
                  <a:pt x="1985419" y="1595755"/>
                </a:lnTo>
                <a:lnTo>
                  <a:pt x="1988279" y="1589088"/>
                </a:lnTo>
                <a:lnTo>
                  <a:pt x="1989868" y="1582103"/>
                </a:lnTo>
                <a:lnTo>
                  <a:pt x="1991138" y="1574800"/>
                </a:lnTo>
                <a:lnTo>
                  <a:pt x="1991456" y="1567498"/>
                </a:lnTo>
                <a:lnTo>
                  <a:pt x="1991138" y="1559878"/>
                </a:lnTo>
                <a:lnTo>
                  <a:pt x="1989868" y="1552893"/>
                </a:lnTo>
                <a:lnTo>
                  <a:pt x="1988279" y="1545908"/>
                </a:lnTo>
                <a:lnTo>
                  <a:pt x="1985419" y="1539240"/>
                </a:lnTo>
                <a:lnTo>
                  <a:pt x="1982560" y="1533208"/>
                </a:lnTo>
                <a:lnTo>
                  <a:pt x="1979065" y="1527175"/>
                </a:lnTo>
                <a:lnTo>
                  <a:pt x="1974934" y="1521778"/>
                </a:lnTo>
                <a:lnTo>
                  <a:pt x="1970168" y="1516380"/>
                </a:lnTo>
                <a:lnTo>
                  <a:pt x="1964767" y="1511618"/>
                </a:lnTo>
                <a:lnTo>
                  <a:pt x="1959366" y="1507490"/>
                </a:lnTo>
                <a:lnTo>
                  <a:pt x="1953329" y="1503998"/>
                </a:lnTo>
                <a:lnTo>
                  <a:pt x="1947292" y="1500823"/>
                </a:lnTo>
                <a:lnTo>
                  <a:pt x="1940620" y="1498283"/>
                </a:lnTo>
                <a:lnTo>
                  <a:pt x="1933630" y="1496695"/>
                </a:lnTo>
                <a:lnTo>
                  <a:pt x="1926004" y="1495425"/>
                </a:lnTo>
                <a:lnTo>
                  <a:pt x="1918697" y="1495108"/>
                </a:lnTo>
                <a:lnTo>
                  <a:pt x="1670551" y="1495108"/>
                </a:lnTo>
                <a:close/>
                <a:moveTo>
                  <a:pt x="1787673" y="611187"/>
                </a:moveTo>
                <a:lnTo>
                  <a:pt x="1794669" y="611187"/>
                </a:lnTo>
                <a:lnTo>
                  <a:pt x="1801665" y="611187"/>
                </a:lnTo>
                <a:lnTo>
                  <a:pt x="1808661" y="612140"/>
                </a:lnTo>
                <a:lnTo>
                  <a:pt x="1815338" y="613093"/>
                </a:lnTo>
                <a:lnTo>
                  <a:pt x="1822016" y="614681"/>
                </a:lnTo>
                <a:lnTo>
                  <a:pt x="1828694" y="616587"/>
                </a:lnTo>
                <a:lnTo>
                  <a:pt x="1835372" y="618810"/>
                </a:lnTo>
                <a:lnTo>
                  <a:pt x="1841732" y="621352"/>
                </a:lnTo>
                <a:lnTo>
                  <a:pt x="1847773" y="624210"/>
                </a:lnTo>
                <a:lnTo>
                  <a:pt x="1853815" y="627387"/>
                </a:lnTo>
                <a:lnTo>
                  <a:pt x="1859539" y="631198"/>
                </a:lnTo>
                <a:lnTo>
                  <a:pt x="1865581" y="635010"/>
                </a:lnTo>
                <a:lnTo>
                  <a:pt x="1870987" y="639457"/>
                </a:lnTo>
                <a:lnTo>
                  <a:pt x="1876393" y="643904"/>
                </a:lnTo>
                <a:lnTo>
                  <a:pt x="1881480" y="648986"/>
                </a:lnTo>
                <a:lnTo>
                  <a:pt x="1886568" y="654068"/>
                </a:lnTo>
                <a:lnTo>
                  <a:pt x="1891338" y="659151"/>
                </a:lnTo>
                <a:lnTo>
                  <a:pt x="1895790" y="665186"/>
                </a:lnTo>
                <a:lnTo>
                  <a:pt x="1900242" y="670903"/>
                </a:lnTo>
                <a:lnTo>
                  <a:pt x="1904376" y="677256"/>
                </a:lnTo>
                <a:lnTo>
                  <a:pt x="1908192" y="683609"/>
                </a:lnTo>
                <a:lnTo>
                  <a:pt x="1911690" y="690597"/>
                </a:lnTo>
                <a:lnTo>
                  <a:pt x="1915188" y="697267"/>
                </a:lnTo>
                <a:lnTo>
                  <a:pt x="1918049" y="704255"/>
                </a:lnTo>
                <a:lnTo>
                  <a:pt x="1920593" y="711561"/>
                </a:lnTo>
                <a:lnTo>
                  <a:pt x="1923137" y="718867"/>
                </a:lnTo>
                <a:lnTo>
                  <a:pt x="1925363" y="726808"/>
                </a:lnTo>
                <a:lnTo>
                  <a:pt x="1927271" y="734431"/>
                </a:lnTo>
                <a:lnTo>
                  <a:pt x="1928861" y="742690"/>
                </a:lnTo>
                <a:lnTo>
                  <a:pt x="1929815" y="750631"/>
                </a:lnTo>
                <a:lnTo>
                  <a:pt x="1930451" y="758889"/>
                </a:lnTo>
                <a:lnTo>
                  <a:pt x="1931405" y="767466"/>
                </a:lnTo>
                <a:lnTo>
                  <a:pt x="1931405" y="775724"/>
                </a:lnTo>
                <a:lnTo>
                  <a:pt x="1931723" y="784301"/>
                </a:lnTo>
                <a:lnTo>
                  <a:pt x="1932359" y="791924"/>
                </a:lnTo>
                <a:lnTo>
                  <a:pt x="1933313" y="799865"/>
                </a:lnTo>
                <a:lnTo>
                  <a:pt x="1934585" y="806853"/>
                </a:lnTo>
                <a:lnTo>
                  <a:pt x="1936175" y="813206"/>
                </a:lnTo>
                <a:lnTo>
                  <a:pt x="1938401" y="819241"/>
                </a:lnTo>
                <a:lnTo>
                  <a:pt x="1940627" y="824958"/>
                </a:lnTo>
                <a:lnTo>
                  <a:pt x="1943171" y="830041"/>
                </a:lnTo>
                <a:lnTo>
                  <a:pt x="1945715" y="834805"/>
                </a:lnTo>
                <a:lnTo>
                  <a:pt x="1948576" y="839252"/>
                </a:lnTo>
                <a:lnTo>
                  <a:pt x="1951756" y="843381"/>
                </a:lnTo>
                <a:lnTo>
                  <a:pt x="1954936" y="846875"/>
                </a:lnTo>
                <a:lnTo>
                  <a:pt x="1958116" y="850687"/>
                </a:lnTo>
                <a:lnTo>
                  <a:pt x="1961614" y="853546"/>
                </a:lnTo>
                <a:lnTo>
                  <a:pt x="1965430" y="856087"/>
                </a:lnTo>
                <a:lnTo>
                  <a:pt x="1968610" y="858946"/>
                </a:lnTo>
                <a:lnTo>
                  <a:pt x="1975606" y="862757"/>
                </a:lnTo>
                <a:lnTo>
                  <a:pt x="1982284" y="866251"/>
                </a:lnTo>
                <a:lnTo>
                  <a:pt x="1988643" y="868475"/>
                </a:lnTo>
                <a:lnTo>
                  <a:pt x="1994049" y="869745"/>
                </a:lnTo>
                <a:lnTo>
                  <a:pt x="1998819" y="871016"/>
                </a:lnTo>
                <a:lnTo>
                  <a:pt x="2002635" y="871334"/>
                </a:lnTo>
                <a:lnTo>
                  <a:pt x="2005815" y="871651"/>
                </a:lnTo>
                <a:lnTo>
                  <a:pt x="2005815" y="932320"/>
                </a:lnTo>
                <a:lnTo>
                  <a:pt x="1841096" y="932320"/>
                </a:lnTo>
                <a:lnTo>
                  <a:pt x="1841096" y="997119"/>
                </a:lnTo>
                <a:lnTo>
                  <a:pt x="1853815" y="999025"/>
                </a:lnTo>
                <a:lnTo>
                  <a:pt x="1865899" y="1001566"/>
                </a:lnTo>
                <a:lnTo>
                  <a:pt x="1877983" y="1004107"/>
                </a:lnTo>
                <a:lnTo>
                  <a:pt x="1890066" y="1007601"/>
                </a:lnTo>
                <a:lnTo>
                  <a:pt x="1901514" y="1011095"/>
                </a:lnTo>
                <a:lnTo>
                  <a:pt x="1912962" y="1015224"/>
                </a:lnTo>
                <a:lnTo>
                  <a:pt x="1923773" y="1019354"/>
                </a:lnTo>
                <a:lnTo>
                  <a:pt x="1934903" y="1024118"/>
                </a:lnTo>
                <a:lnTo>
                  <a:pt x="1945715" y="1029200"/>
                </a:lnTo>
                <a:lnTo>
                  <a:pt x="1956208" y="1034918"/>
                </a:lnTo>
                <a:lnTo>
                  <a:pt x="1966384" y="1040635"/>
                </a:lnTo>
                <a:lnTo>
                  <a:pt x="1976242" y="1046988"/>
                </a:lnTo>
                <a:lnTo>
                  <a:pt x="1986099" y="1053659"/>
                </a:lnTo>
                <a:lnTo>
                  <a:pt x="1995321" y="1060329"/>
                </a:lnTo>
                <a:lnTo>
                  <a:pt x="2003907" y="1067635"/>
                </a:lnTo>
                <a:lnTo>
                  <a:pt x="2012811" y="1074940"/>
                </a:lnTo>
                <a:lnTo>
                  <a:pt x="2021396" y="1082881"/>
                </a:lnTo>
                <a:lnTo>
                  <a:pt x="2029028" y="1090822"/>
                </a:lnTo>
                <a:lnTo>
                  <a:pt x="2036978" y="1099081"/>
                </a:lnTo>
                <a:lnTo>
                  <a:pt x="2044292" y="1107975"/>
                </a:lnTo>
                <a:lnTo>
                  <a:pt x="2051288" y="1116551"/>
                </a:lnTo>
                <a:lnTo>
                  <a:pt x="2057965" y="1125445"/>
                </a:lnTo>
                <a:lnTo>
                  <a:pt x="2064325" y="1135292"/>
                </a:lnTo>
                <a:lnTo>
                  <a:pt x="2069731" y="1144821"/>
                </a:lnTo>
                <a:lnTo>
                  <a:pt x="2075455" y="1154350"/>
                </a:lnTo>
                <a:lnTo>
                  <a:pt x="2080225" y="1164515"/>
                </a:lnTo>
                <a:lnTo>
                  <a:pt x="2084995" y="1174679"/>
                </a:lnTo>
                <a:lnTo>
                  <a:pt x="2089128" y="1185161"/>
                </a:lnTo>
                <a:lnTo>
                  <a:pt x="2092626" y="1195643"/>
                </a:lnTo>
                <a:lnTo>
                  <a:pt x="2095488" y="1206761"/>
                </a:lnTo>
                <a:lnTo>
                  <a:pt x="2098668" y="1217560"/>
                </a:lnTo>
                <a:lnTo>
                  <a:pt x="2100894" y="1228995"/>
                </a:lnTo>
                <a:lnTo>
                  <a:pt x="2103438" y="1336675"/>
                </a:lnTo>
                <a:lnTo>
                  <a:pt x="1485900" y="1336675"/>
                </a:lnTo>
                <a:lnTo>
                  <a:pt x="1488444" y="1228995"/>
                </a:lnTo>
                <a:lnTo>
                  <a:pt x="1490670" y="1217560"/>
                </a:lnTo>
                <a:lnTo>
                  <a:pt x="1493214" y="1206761"/>
                </a:lnTo>
                <a:lnTo>
                  <a:pt x="1496712" y="1195643"/>
                </a:lnTo>
                <a:lnTo>
                  <a:pt x="1500210" y="1185161"/>
                </a:lnTo>
                <a:lnTo>
                  <a:pt x="1504343" y="1174679"/>
                </a:lnTo>
                <a:lnTo>
                  <a:pt x="1508795" y="1164515"/>
                </a:lnTo>
                <a:lnTo>
                  <a:pt x="1513565" y="1154350"/>
                </a:lnTo>
                <a:lnTo>
                  <a:pt x="1519289" y="1144821"/>
                </a:lnTo>
                <a:lnTo>
                  <a:pt x="1525013" y="1135292"/>
                </a:lnTo>
                <a:lnTo>
                  <a:pt x="1531055" y="1125763"/>
                </a:lnTo>
                <a:lnTo>
                  <a:pt x="1537732" y="1116551"/>
                </a:lnTo>
                <a:lnTo>
                  <a:pt x="1544728" y="1107975"/>
                </a:lnTo>
                <a:lnTo>
                  <a:pt x="1552042" y="1099081"/>
                </a:lnTo>
                <a:lnTo>
                  <a:pt x="1559674" y="1090822"/>
                </a:lnTo>
                <a:lnTo>
                  <a:pt x="1567942" y="1082881"/>
                </a:lnTo>
                <a:lnTo>
                  <a:pt x="1576209" y="1074940"/>
                </a:lnTo>
                <a:lnTo>
                  <a:pt x="1584795" y="1067635"/>
                </a:lnTo>
                <a:lnTo>
                  <a:pt x="1593699" y="1060329"/>
                </a:lnTo>
                <a:lnTo>
                  <a:pt x="1603239" y="1053659"/>
                </a:lnTo>
                <a:lnTo>
                  <a:pt x="1613096" y="1046988"/>
                </a:lnTo>
                <a:lnTo>
                  <a:pt x="1622954" y="1040635"/>
                </a:lnTo>
                <a:lnTo>
                  <a:pt x="1632812" y="1034918"/>
                </a:lnTo>
                <a:lnTo>
                  <a:pt x="1643305" y="1029200"/>
                </a:lnTo>
                <a:lnTo>
                  <a:pt x="1654117" y="1024118"/>
                </a:lnTo>
                <a:lnTo>
                  <a:pt x="1664929" y="1019671"/>
                </a:lnTo>
                <a:lnTo>
                  <a:pt x="1676058" y="1015224"/>
                </a:lnTo>
                <a:lnTo>
                  <a:pt x="1687506" y="1011095"/>
                </a:lnTo>
                <a:lnTo>
                  <a:pt x="1699272" y="1007601"/>
                </a:lnTo>
                <a:lnTo>
                  <a:pt x="1711355" y="1004107"/>
                </a:lnTo>
                <a:lnTo>
                  <a:pt x="1723439" y="1001566"/>
                </a:lnTo>
                <a:lnTo>
                  <a:pt x="1735523" y="999025"/>
                </a:lnTo>
                <a:lnTo>
                  <a:pt x="1747924" y="997119"/>
                </a:lnTo>
                <a:lnTo>
                  <a:pt x="1747924" y="932320"/>
                </a:lnTo>
                <a:lnTo>
                  <a:pt x="1583205" y="932320"/>
                </a:lnTo>
                <a:lnTo>
                  <a:pt x="1583205" y="871651"/>
                </a:lnTo>
                <a:lnTo>
                  <a:pt x="1586385" y="871334"/>
                </a:lnTo>
                <a:lnTo>
                  <a:pt x="1590201" y="870698"/>
                </a:lnTo>
                <a:lnTo>
                  <a:pt x="1594971" y="869110"/>
                </a:lnTo>
                <a:lnTo>
                  <a:pt x="1600377" y="867204"/>
                </a:lnTo>
                <a:lnTo>
                  <a:pt x="1606736" y="864663"/>
                </a:lnTo>
                <a:lnTo>
                  <a:pt x="1613414" y="861487"/>
                </a:lnTo>
                <a:lnTo>
                  <a:pt x="1620410" y="857358"/>
                </a:lnTo>
                <a:lnTo>
                  <a:pt x="1624226" y="854816"/>
                </a:lnTo>
                <a:lnTo>
                  <a:pt x="1627406" y="851958"/>
                </a:lnTo>
                <a:lnTo>
                  <a:pt x="1630586" y="848464"/>
                </a:lnTo>
                <a:lnTo>
                  <a:pt x="1634084" y="845287"/>
                </a:lnTo>
                <a:lnTo>
                  <a:pt x="1637264" y="841476"/>
                </a:lnTo>
                <a:lnTo>
                  <a:pt x="1640444" y="837346"/>
                </a:lnTo>
                <a:lnTo>
                  <a:pt x="1643305" y="832899"/>
                </a:lnTo>
                <a:lnTo>
                  <a:pt x="1646167" y="828135"/>
                </a:lnTo>
                <a:lnTo>
                  <a:pt x="1648393" y="823052"/>
                </a:lnTo>
                <a:lnTo>
                  <a:pt x="1650619" y="817653"/>
                </a:lnTo>
                <a:lnTo>
                  <a:pt x="1652845" y="811617"/>
                </a:lnTo>
                <a:lnTo>
                  <a:pt x="1654435" y="805265"/>
                </a:lnTo>
                <a:lnTo>
                  <a:pt x="1655707" y="798594"/>
                </a:lnTo>
                <a:lnTo>
                  <a:pt x="1656979" y="791289"/>
                </a:lnTo>
                <a:lnTo>
                  <a:pt x="1657297" y="783983"/>
                </a:lnTo>
                <a:lnTo>
                  <a:pt x="1657615" y="775724"/>
                </a:lnTo>
                <a:lnTo>
                  <a:pt x="1657933" y="767466"/>
                </a:lnTo>
                <a:lnTo>
                  <a:pt x="1658569" y="758889"/>
                </a:lnTo>
                <a:lnTo>
                  <a:pt x="1659205" y="750631"/>
                </a:lnTo>
                <a:lnTo>
                  <a:pt x="1660477" y="742690"/>
                </a:lnTo>
                <a:lnTo>
                  <a:pt x="1662067" y="734431"/>
                </a:lnTo>
                <a:lnTo>
                  <a:pt x="1663975" y="726808"/>
                </a:lnTo>
                <a:lnTo>
                  <a:pt x="1666201" y="718867"/>
                </a:lnTo>
                <a:lnTo>
                  <a:pt x="1668427" y="711561"/>
                </a:lnTo>
                <a:lnTo>
                  <a:pt x="1671289" y="704255"/>
                </a:lnTo>
                <a:lnTo>
                  <a:pt x="1674151" y="697267"/>
                </a:lnTo>
                <a:lnTo>
                  <a:pt x="1677648" y="690597"/>
                </a:lnTo>
                <a:lnTo>
                  <a:pt x="1680828" y="683609"/>
                </a:lnTo>
                <a:lnTo>
                  <a:pt x="1684962" y="677256"/>
                </a:lnTo>
                <a:lnTo>
                  <a:pt x="1689096" y="670903"/>
                </a:lnTo>
                <a:lnTo>
                  <a:pt x="1693230" y="665186"/>
                </a:lnTo>
                <a:lnTo>
                  <a:pt x="1698000" y="659151"/>
                </a:lnTo>
                <a:lnTo>
                  <a:pt x="1702770" y="654068"/>
                </a:lnTo>
                <a:lnTo>
                  <a:pt x="1707540" y="648986"/>
                </a:lnTo>
                <a:lnTo>
                  <a:pt x="1712627" y="643904"/>
                </a:lnTo>
                <a:lnTo>
                  <a:pt x="1718351" y="639457"/>
                </a:lnTo>
                <a:lnTo>
                  <a:pt x="1723757" y="635010"/>
                </a:lnTo>
                <a:lnTo>
                  <a:pt x="1729163" y="631198"/>
                </a:lnTo>
                <a:lnTo>
                  <a:pt x="1735205" y="627387"/>
                </a:lnTo>
                <a:lnTo>
                  <a:pt x="1741565" y="624210"/>
                </a:lnTo>
                <a:lnTo>
                  <a:pt x="1747288" y="621352"/>
                </a:lnTo>
                <a:lnTo>
                  <a:pt x="1753966" y="618810"/>
                </a:lnTo>
                <a:lnTo>
                  <a:pt x="1760326" y="616587"/>
                </a:lnTo>
                <a:lnTo>
                  <a:pt x="1767004" y="614681"/>
                </a:lnTo>
                <a:lnTo>
                  <a:pt x="1773682" y="613093"/>
                </a:lnTo>
                <a:lnTo>
                  <a:pt x="1780677" y="612140"/>
                </a:lnTo>
                <a:lnTo>
                  <a:pt x="1787673" y="611187"/>
                </a:lnTo>
                <a:close/>
                <a:moveTo>
                  <a:pt x="630238" y="565150"/>
                </a:moveTo>
                <a:lnTo>
                  <a:pt x="639136" y="565468"/>
                </a:lnTo>
                <a:lnTo>
                  <a:pt x="647397" y="566420"/>
                </a:lnTo>
                <a:lnTo>
                  <a:pt x="655977" y="567372"/>
                </a:lnTo>
                <a:lnTo>
                  <a:pt x="664557" y="569276"/>
                </a:lnTo>
                <a:lnTo>
                  <a:pt x="672501" y="571498"/>
                </a:lnTo>
                <a:lnTo>
                  <a:pt x="680762" y="574354"/>
                </a:lnTo>
                <a:lnTo>
                  <a:pt x="689024" y="577211"/>
                </a:lnTo>
                <a:lnTo>
                  <a:pt x="696333" y="581020"/>
                </a:lnTo>
                <a:lnTo>
                  <a:pt x="703959" y="585463"/>
                </a:lnTo>
                <a:lnTo>
                  <a:pt x="711268" y="589907"/>
                </a:lnTo>
                <a:lnTo>
                  <a:pt x="718258" y="594667"/>
                </a:lnTo>
                <a:lnTo>
                  <a:pt x="725249" y="600063"/>
                </a:lnTo>
                <a:lnTo>
                  <a:pt x="731922" y="605776"/>
                </a:lnTo>
                <a:lnTo>
                  <a:pt x="738278" y="611489"/>
                </a:lnTo>
                <a:lnTo>
                  <a:pt x="744633" y="618154"/>
                </a:lnTo>
                <a:lnTo>
                  <a:pt x="750353" y="624820"/>
                </a:lnTo>
                <a:lnTo>
                  <a:pt x="756072" y="632437"/>
                </a:lnTo>
                <a:lnTo>
                  <a:pt x="761474" y="639737"/>
                </a:lnTo>
                <a:lnTo>
                  <a:pt x="766241" y="647354"/>
                </a:lnTo>
                <a:lnTo>
                  <a:pt x="771007" y="655289"/>
                </a:lnTo>
                <a:lnTo>
                  <a:pt x="775456" y="663541"/>
                </a:lnTo>
                <a:lnTo>
                  <a:pt x="779587" y="672111"/>
                </a:lnTo>
                <a:lnTo>
                  <a:pt x="783400" y="680998"/>
                </a:lnTo>
                <a:lnTo>
                  <a:pt x="786895" y="690202"/>
                </a:lnTo>
                <a:lnTo>
                  <a:pt x="790073" y="699406"/>
                </a:lnTo>
                <a:lnTo>
                  <a:pt x="792615" y="708611"/>
                </a:lnTo>
                <a:lnTo>
                  <a:pt x="794839" y="718450"/>
                </a:lnTo>
                <a:lnTo>
                  <a:pt x="796746" y="728606"/>
                </a:lnTo>
                <a:lnTo>
                  <a:pt x="798017" y="738445"/>
                </a:lnTo>
                <a:lnTo>
                  <a:pt x="799288" y="748919"/>
                </a:lnTo>
                <a:lnTo>
                  <a:pt x="799923" y="759076"/>
                </a:lnTo>
                <a:lnTo>
                  <a:pt x="800241" y="769550"/>
                </a:lnTo>
                <a:lnTo>
                  <a:pt x="799923" y="777802"/>
                </a:lnTo>
                <a:lnTo>
                  <a:pt x="799606" y="786054"/>
                </a:lnTo>
                <a:lnTo>
                  <a:pt x="798970" y="793989"/>
                </a:lnTo>
                <a:lnTo>
                  <a:pt x="798017" y="801923"/>
                </a:lnTo>
                <a:lnTo>
                  <a:pt x="797064" y="809541"/>
                </a:lnTo>
                <a:lnTo>
                  <a:pt x="795475" y="817476"/>
                </a:lnTo>
                <a:lnTo>
                  <a:pt x="793568" y="825093"/>
                </a:lnTo>
                <a:lnTo>
                  <a:pt x="791979" y="832710"/>
                </a:lnTo>
                <a:lnTo>
                  <a:pt x="789755" y="840328"/>
                </a:lnTo>
                <a:lnTo>
                  <a:pt x="787531" y="847310"/>
                </a:lnTo>
                <a:lnTo>
                  <a:pt x="784671" y="854293"/>
                </a:lnTo>
                <a:lnTo>
                  <a:pt x="781811" y="861276"/>
                </a:lnTo>
                <a:lnTo>
                  <a:pt x="778951" y="868258"/>
                </a:lnTo>
                <a:lnTo>
                  <a:pt x="775456" y="874923"/>
                </a:lnTo>
                <a:lnTo>
                  <a:pt x="772278" y="880954"/>
                </a:lnTo>
                <a:lnTo>
                  <a:pt x="768465" y="887619"/>
                </a:lnTo>
                <a:lnTo>
                  <a:pt x="764970" y="893649"/>
                </a:lnTo>
                <a:lnTo>
                  <a:pt x="760839" y="899680"/>
                </a:lnTo>
                <a:lnTo>
                  <a:pt x="756708" y="905393"/>
                </a:lnTo>
                <a:lnTo>
                  <a:pt x="752259" y="911106"/>
                </a:lnTo>
                <a:lnTo>
                  <a:pt x="747810" y="916501"/>
                </a:lnTo>
                <a:lnTo>
                  <a:pt x="743044" y="921580"/>
                </a:lnTo>
                <a:lnTo>
                  <a:pt x="738278" y="926341"/>
                </a:lnTo>
                <a:lnTo>
                  <a:pt x="733193" y="931101"/>
                </a:lnTo>
                <a:lnTo>
                  <a:pt x="728109" y="936180"/>
                </a:lnTo>
                <a:lnTo>
                  <a:pt x="722707" y="939988"/>
                </a:lnTo>
                <a:lnTo>
                  <a:pt x="717305" y="944114"/>
                </a:lnTo>
                <a:lnTo>
                  <a:pt x="711903" y="948241"/>
                </a:lnTo>
                <a:lnTo>
                  <a:pt x="706183" y="951414"/>
                </a:lnTo>
                <a:lnTo>
                  <a:pt x="700464" y="954906"/>
                </a:lnTo>
                <a:lnTo>
                  <a:pt x="694426" y="958080"/>
                </a:lnTo>
                <a:lnTo>
                  <a:pt x="688071" y="960619"/>
                </a:lnTo>
                <a:lnTo>
                  <a:pt x="688071" y="1044727"/>
                </a:lnTo>
                <a:lnTo>
                  <a:pt x="703641" y="1047266"/>
                </a:lnTo>
                <a:lnTo>
                  <a:pt x="718894" y="1050440"/>
                </a:lnTo>
                <a:lnTo>
                  <a:pt x="733829" y="1053614"/>
                </a:lnTo>
                <a:lnTo>
                  <a:pt x="748764" y="1057740"/>
                </a:lnTo>
                <a:lnTo>
                  <a:pt x="763063" y="1062184"/>
                </a:lnTo>
                <a:lnTo>
                  <a:pt x="777045" y="1066945"/>
                </a:lnTo>
                <a:lnTo>
                  <a:pt x="791026" y="1072340"/>
                </a:lnTo>
                <a:lnTo>
                  <a:pt x="804690" y="1078371"/>
                </a:lnTo>
                <a:lnTo>
                  <a:pt x="818036" y="1085036"/>
                </a:lnTo>
                <a:lnTo>
                  <a:pt x="831064" y="1091701"/>
                </a:lnTo>
                <a:lnTo>
                  <a:pt x="843775" y="1099001"/>
                </a:lnTo>
                <a:lnTo>
                  <a:pt x="856167" y="1106618"/>
                </a:lnTo>
                <a:lnTo>
                  <a:pt x="867925" y="1114871"/>
                </a:lnTo>
                <a:lnTo>
                  <a:pt x="879682" y="1123440"/>
                </a:lnTo>
                <a:lnTo>
                  <a:pt x="890804" y="1132010"/>
                </a:lnTo>
                <a:lnTo>
                  <a:pt x="901925" y="1141214"/>
                </a:lnTo>
                <a:lnTo>
                  <a:pt x="912094" y="1151370"/>
                </a:lnTo>
                <a:lnTo>
                  <a:pt x="921944" y="1161210"/>
                </a:lnTo>
                <a:lnTo>
                  <a:pt x="931795" y="1171683"/>
                </a:lnTo>
                <a:lnTo>
                  <a:pt x="940692" y="1182157"/>
                </a:lnTo>
                <a:lnTo>
                  <a:pt x="949272" y="1193266"/>
                </a:lnTo>
                <a:lnTo>
                  <a:pt x="957534" y="1204692"/>
                </a:lnTo>
                <a:lnTo>
                  <a:pt x="965160" y="1216118"/>
                </a:lnTo>
                <a:lnTo>
                  <a:pt x="972151" y="1227862"/>
                </a:lnTo>
                <a:lnTo>
                  <a:pt x="979142" y="1240557"/>
                </a:lnTo>
                <a:lnTo>
                  <a:pt x="985179" y="1252618"/>
                </a:lnTo>
                <a:lnTo>
                  <a:pt x="991217" y="1265631"/>
                </a:lnTo>
                <a:lnTo>
                  <a:pt x="995983" y="1278327"/>
                </a:lnTo>
                <a:lnTo>
                  <a:pt x="1000749" y="1291657"/>
                </a:lnTo>
                <a:lnTo>
                  <a:pt x="1004880" y="1304988"/>
                </a:lnTo>
                <a:lnTo>
                  <a:pt x="1008058" y="1318635"/>
                </a:lnTo>
                <a:lnTo>
                  <a:pt x="1010600" y="1332600"/>
                </a:lnTo>
                <a:lnTo>
                  <a:pt x="1014413" y="1484313"/>
                </a:lnTo>
                <a:lnTo>
                  <a:pt x="246063" y="1484313"/>
                </a:lnTo>
                <a:lnTo>
                  <a:pt x="249876" y="1332600"/>
                </a:lnTo>
                <a:lnTo>
                  <a:pt x="252419" y="1318635"/>
                </a:lnTo>
                <a:lnTo>
                  <a:pt x="255596" y="1304988"/>
                </a:lnTo>
                <a:lnTo>
                  <a:pt x="259727" y="1291657"/>
                </a:lnTo>
                <a:lnTo>
                  <a:pt x="264176" y="1278327"/>
                </a:lnTo>
                <a:lnTo>
                  <a:pt x="269260" y="1265631"/>
                </a:lnTo>
                <a:lnTo>
                  <a:pt x="275297" y="1252618"/>
                </a:lnTo>
                <a:lnTo>
                  <a:pt x="281017" y="1240557"/>
                </a:lnTo>
                <a:lnTo>
                  <a:pt x="288008" y="1227862"/>
                </a:lnTo>
                <a:lnTo>
                  <a:pt x="294999" y="1216118"/>
                </a:lnTo>
                <a:lnTo>
                  <a:pt x="302943" y="1204692"/>
                </a:lnTo>
                <a:lnTo>
                  <a:pt x="310887" y="1193266"/>
                </a:lnTo>
                <a:lnTo>
                  <a:pt x="319784" y="1182157"/>
                </a:lnTo>
                <a:lnTo>
                  <a:pt x="328682" y="1171683"/>
                </a:lnTo>
                <a:lnTo>
                  <a:pt x="338214" y="1161210"/>
                </a:lnTo>
                <a:lnTo>
                  <a:pt x="348383" y="1151370"/>
                </a:lnTo>
                <a:lnTo>
                  <a:pt x="358869" y="1141214"/>
                </a:lnTo>
                <a:lnTo>
                  <a:pt x="369673" y="1132010"/>
                </a:lnTo>
                <a:lnTo>
                  <a:pt x="380795" y="1123440"/>
                </a:lnTo>
                <a:lnTo>
                  <a:pt x="392552" y="1114871"/>
                </a:lnTo>
                <a:lnTo>
                  <a:pt x="404309" y="1106618"/>
                </a:lnTo>
                <a:lnTo>
                  <a:pt x="417020" y="1099001"/>
                </a:lnTo>
                <a:lnTo>
                  <a:pt x="429412" y="1091701"/>
                </a:lnTo>
                <a:lnTo>
                  <a:pt x="442441" y="1085036"/>
                </a:lnTo>
                <a:lnTo>
                  <a:pt x="455787" y="1078371"/>
                </a:lnTo>
                <a:lnTo>
                  <a:pt x="469450" y="1072340"/>
                </a:lnTo>
                <a:lnTo>
                  <a:pt x="483432" y="1066945"/>
                </a:lnTo>
                <a:lnTo>
                  <a:pt x="497413" y="1062184"/>
                </a:lnTo>
                <a:lnTo>
                  <a:pt x="511713" y="1057740"/>
                </a:lnTo>
                <a:lnTo>
                  <a:pt x="526648" y="1053614"/>
                </a:lnTo>
                <a:lnTo>
                  <a:pt x="541582" y="1050440"/>
                </a:lnTo>
                <a:lnTo>
                  <a:pt x="556835" y="1047266"/>
                </a:lnTo>
                <a:lnTo>
                  <a:pt x="571770" y="1044727"/>
                </a:lnTo>
                <a:lnTo>
                  <a:pt x="571770" y="960619"/>
                </a:lnTo>
                <a:lnTo>
                  <a:pt x="566050" y="958080"/>
                </a:lnTo>
                <a:lnTo>
                  <a:pt x="560013" y="954906"/>
                </a:lnTo>
                <a:lnTo>
                  <a:pt x="554293" y="951414"/>
                </a:lnTo>
                <a:lnTo>
                  <a:pt x="548573" y="948241"/>
                </a:lnTo>
                <a:lnTo>
                  <a:pt x="543171" y="944114"/>
                </a:lnTo>
                <a:lnTo>
                  <a:pt x="537452" y="939988"/>
                </a:lnTo>
                <a:lnTo>
                  <a:pt x="532367" y="935545"/>
                </a:lnTo>
                <a:lnTo>
                  <a:pt x="527283" y="931101"/>
                </a:lnTo>
                <a:lnTo>
                  <a:pt x="522199" y="926341"/>
                </a:lnTo>
                <a:lnTo>
                  <a:pt x="517433" y="921580"/>
                </a:lnTo>
                <a:lnTo>
                  <a:pt x="512348" y="916501"/>
                </a:lnTo>
                <a:lnTo>
                  <a:pt x="507900" y="911106"/>
                </a:lnTo>
                <a:lnTo>
                  <a:pt x="503769" y="905393"/>
                </a:lnTo>
                <a:lnTo>
                  <a:pt x="499638" y="899680"/>
                </a:lnTo>
                <a:lnTo>
                  <a:pt x="495507" y="893649"/>
                </a:lnTo>
                <a:lnTo>
                  <a:pt x="491694" y="887302"/>
                </a:lnTo>
                <a:lnTo>
                  <a:pt x="488198" y="880954"/>
                </a:lnTo>
                <a:lnTo>
                  <a:pt x="484385" y="874923"/>
                </a:lnTo>
                <a:lnTo>
                  <a:pt x="481525" y="868258"/>
                </a:lnTo>
                <a:lnTo>
                  <a:pt x="478665" y="861276"/>
                </a:lnTo>
                <a:lnTo>
                  <a:pt x="475488" y="854293"/>
                </a:lnTo>
                <a:lnTo>
                  <a:pt x="472946" y="847310"/>
                </a:lnTo>
                <a:lnTo>
                  <a:pt x="470404" y="839693"/>
                </a:lnTo>
                <a:lnTo>
                  <a:pt x="468497" y="832393"/>
                </a:lnTo>
                <a:lnTo>
                  <a:pt x="466273" y="825093"/>
                </a:lnTo>
                <a:lnTo>
                  <a:pt x="465002" y="817476"/>
                </a:lnTo>
                <a:lnTo>
                  <a:pt x="463413" y="809541"/>
                </a:lnTo>
                <a:lnTo>
                  <a:pt x="462142" y="801923"/>
                </a:lnTo>
                <a:lnTo>
                  <a:pt x="461189" y="793989"/>
                </a:lnTo>
                <a:lnTo>
                  <a:pt x="460871" y="786054"/>
                </a:lnTo>
                <a:lnTo>
                  <a:pt x="460235" y="777802"/>
                </a:lnTo>
                <a:lnTo>
                  <a:pt x="460235" y="769550"/>
                </a:lnTo>
                <a:lnTo>
                  <a:pt x="460553" y="759076"/>
                </a:lnTo>
                <a:lnTo>
                  <a:pt x="460871" y="748919"/>
                </a:lnTo>
                <a:lnTo>
                  <a:pt x="461824" y="738445"/>
                </a:lnTo>
                <a:lnTo>
                  <a:pt x="463413" y="728606"/>
                </a:lnTo>
                <a:lnTo>
                  <a:pt x="465637" y="718450"/>
                </a:lnTo>
                <a:lnTo>
                  <a:pt x="467862" y="708611"/>
                </a:lnTo>
                <a:lnTo>
                  <a:pt x="470404" y="699406"/>
                </a:lnTo>
                <a:lnTo>
                  <a:pt x="473264" y="690202"/>
                </a:lnTo>
                <a:lnTo>
                  <a:pt x="477077" y="680998"/>
                </a:lnTo>
                <a:lnTo>
                  <a:pt x="480890" y="672111"/>
                </a:lnTo>
                <a:lnTo>
                  <a:pt x="484703" y="663541"/>
                </a:lnTo>
                <a:lnTo>
                  <a:pt x="489152" y="655289"/>
                </a:lnTo>
                <a:lnTo>
                  <a:pt x="493918" y="647354"/>
                </a:lnTo>
                <a:lnTo>
                  <a:pt x="498685" y="639737"/>
                </a:lnTo>
                <a:lnTo>
                  <a:pt x="504404" y="632437"/>
                </a:lnTo>
                <a:lnTo>
                  <a:pt x="509806" y="624820"/>
                </a:lnTo>
                <a:lnTo>
                  <a:pt x="515844" y="618154"/>
                </a:lnTo>
                <a:lnTo>
                  <a:pt x="522199" y="611489"/>
                </a:lnTo>
                <a:lnTo>
                  <a:pt x="528236" y="605776"/>
                </a:lnTo>
                <a:lnTo>
                  <a:pt x="534909" y="600063"/>
                </a:lnTo>
                <a:lnTo>
                  <a:pt x="541900" y="594667"/>
                </a:lnTo>
                <a:lnTo>
                  <a:pt x="548891" y="589907"/>
                </a:lnTo>
                <a:lnTo>
                  <a:pt x="556517" y="585463"/>
                </a:lnTo>
                <a:lnTo>
                  <a:pt x="564144" y="581020"/>
                </a:lnTo>
                <a:lnTo>
                  <a:pt x="571770" y="577211"/>
                </a:lnTo>
                <a:lnTo>
                  <a:pt x="579714" y="574354"/>
                </a:lnTo>
                <a:lnTo>
                  <a:pt x="587658" y="571498"/>
                </a:lnTo>
                <a:lnTo>
                  <a:pt x="595920" y="569276"/>
                </a:lnTo>
                <a:lnTo>
                  <a:pt x="604499" y="567372"/>
                </a:lnTo>
                <a:lnTo>
                  <a:pt x="612761" y="566420"/>
                </a:lnTo>
                <a:lnTo>
                  <a:pt x="621659" y="565468"/>
                </a:lnTo>
                <a:lnTo>
                  <a:pt x="630238" y="565150"/>
                </a:lnTo>
                <a:close/>
                <a:moveTo>
                  <a:pt x="181836" y="158167"/>
                </a:moveTo>
                <a:lnTo>
                  <a:pt x="178980" y="158484"/>
                </a:lnTo>
                <a:lnTo>
                  <a:pt x="176441" y="159119"/>
                </a:lnTo>
                <a:lnTo>
                  <a:pt x="173902" y="160390"/>
                </a:lnTo>
                <a:lnTo>
                  <a:pt x="171681" y="161343"/>
                </a:lnTo>
                <a:lnTo>
                  <a:pt x="169459" y="162613"/>
                </a:lnTo>
                <a:lnTo>
                  <a:pt x="167238" y="163884"/>
                </a:lnTo>
                <a:lnTo>
                  <a:pt x="165651" y="165789"/>
                </a:lnTo>
                <a:lnTo>
                  <a:pt x="164065" y="167695"/>
                </a:lnTo>
                <a:lnTo>
                  <a:pt x="162478" y="169918"/>
                </a:lnTo>
                <a:lnTo>
                  <a:pt x="161209" y="171824"/>
                </a:lnTo>
                <a:lnTo>
                  <a:pt x="159939" y="174364"/>
                </a:lnTo>
                <a:lnTo>
                  <a:pt x="159305" y="176588"/>
                </a:lnTo>
                <a:lnTo>
                  <a:pt x="158352" y="179128"/>
                </a:lnTo>
                <a:lnTo>
                  <a:pt x="158035" y="181669"/>
                </a:lnTo>
                <a:lnTo>
                  <a:pt x="157718" y="184210"/>
                </a:lnTo>
                <a:lnTo>
                  <a:pt x="157718" y="1440334"/>
                </a:lnTo>
                <a:lnTo>
                  <a:pt x="158352" y="1447639"/>
                </a:lnTo>
                <a:lnTo>
                  <a:pt x="159622" y="1454944"/>
                </a:lnTo>
                <a:lnTo>
                  <a:pt x="161526" y="1463202"/>
                </a:lnTo>
                <a:lnTo>
                  <a:pt x="164065" y="1471142"/>
                </a:lnTo>
                <a:lnTo>
                  <a:pt x="167238" y="1479717"/>
                </a:lnTo>
                <a:lnTo>
                  <a:pt x="171363" y="1488610"/>
                </a:lnTo>
                <a:lnTo>
                  <a:pt x="175806" y="1497185"/>
                </a:lnTo>
                <a:lnTo>
                  <a:pt x="181201" y="1506078"/>
                </a:lnTo>
                <a:lnTo>
                  <a:pt x="187230" y="1514336"/>
                </a:lnTo>
                <a:lnTo>
                  <a:pt x="193577" y="1522594"/>
                </a:lnTo>
                <a:lnTo>
                  <a:pt x="200876" y="1530534"/>
                </a:lnTo>
                <a:lnTo>
                  <a:pt x="208492" y="1538156"/>
                </a:lnTo>
                <a:lnTo>
                  <a:pt x="216743" y="1545143"/>
                </a:lnTo>
                <a:lnTo>
                  <a:pt x="225629" y="1551178"/>
                </a:lnTo>
                <a:lnTo>
                  <a:pt x="230389" y="1554354"/>
                </a:lnTo>
                <a:lnTo>
                  <a:pt x="235149" y="1557212"/>
                </a:lnTo>
                <a:lnTo>
                  <a:pt x="239909" y="1559753"/>
                </a:lnTo>
                <a:lnTo>
                  <a:pt x="244669" y="1561976"/>
                </a:lnTo>
                <a:lnTo>
                  <a:pt x="1018979" y="1561976"/>
                </a:lnTo>
                <a:lnTo>
                  <a:pt x="1018979" y="1559436"/>
                </a:lnTo>
                <a:lnTo>
                  <a:pt x="1028182" y="1554354"/>
                </a:lnTo>
                <a:lnTo>
                  <a:pt x="1037068" y="1548637"/>
                </a:lnTo>
                <a:lnTo>
                  <a:pt x="1045636" y="1542603"/>
                </a:lnTo>
                <a:lnTo>
                  <a:pt x="1053252" y="1535298"/>
                </a:lnTo>
                <a:lnTo>
                  <a:pt x="1060551" y="1527993"/>
                </a:lnTo>
                <a:lnTo>
                  <a:pt x="1067532" y="1520370"/>
                </a:lnTo>
                <a:lnTo>
                  <a:pt x="1073879" y="1512113"/>
                </a:lnTo>
                <a:lnTo>
                  <a:pt x="1079908" y="1504173"/>
                </a:lnTo>
                <a:lnTo>
                  <a:pt x="1084986" y="1495597"/>
                </a:lnTo>
                <a:lnTo>
                  <a:pt x="1089429" y="1487022"/>
                </a:lnTo>
                <a:lnTo>
                  <a:pt x="1093554" y="1479082"/>
                </a:lnTo>
                <a:lnTo>
                  <a:pt x="1096728" y="1470507"/>
                </a:lnTo>
                <a:lnTo>
                  <a:pt x="1099266" y="1462884"/>
                </a:lnTo>
                <a:lnTo>
                  <a:pt x="1101170" y="1454626"/>
                </a:lnTo>
                <a:lnTo>
                  <a:pt x="1102122" y="1447321"/>
                </a:lnTo>
                <a:lnTo>
                  <a:pt x="1102757" y="1440334"/>
                </a:lnTo>
                <a:lnTo>
                  <a:pt x="1102757" y="184210"/>
                </a:lnTo>
                <a:lnTo>
                  <a:pt x="1102122" y="181669"/>
                </a:lnTo>
                <a:lnTo>
                  <a:pt x="1101805" y="179128"/>
                </a:lnTo>
                <a:lnTo>
                  <a:pt x="1101170" y="176588"/>
                </a:lnTo>
                <a:lnTo>
                  <a:pt x="1100536" y="174364"/>
                </a:lnTo>
                <a:lnTo>
                  <a:pt x="1099266" y="171824"/>
                </a:lnTo>
                <a:lnTo>
                  <a:pt x="1097997" y="169918"/>
                </a:lnTo>
                <a:lnTo>
                  <a:pt x="1096410" y="167695"/>
                </a:lnTo>
                <a:lnTo>
                  <a:pt x="1094824" y="165789"/>
                </a:lnTo>
                <a:lnTo>
                  <a:pt x="1092919" y="163884"/>
                </a:lnTo>
                <a:lnTo>
                  <a:pt x="1090698" y="162613"/>
                </a:lnTo>
                <a:lnTo>
                  <a:pt x="1088794" y="161343"/>
                </a:lnTo>
                <a:lnTo>
                  <a:pt x="1086573" y="160390"/>
                </a:lnTo>
                <a:lnTo>
                  <a:pt x="1083716" y="159119"/>
                </a:lnTo>
                <a:lnTo>
                  <a:pt x="1081178" y="158484"/>
                </a:lnTo>
                <a:lnTo>
                  <a:pt x="1078639" y="158167"/>
                </a:lnTo>
                <a:lnTo>
                  <a:pt x="1076100" y="158167"/>
                </a:lnTo>
                <a:lnTo>
                  <a:pt x="184374" y="158167"/>
                </a:lnTo>
                <a:lnTo>
                  <a:pt x="181836" y="158167"/>
                </a:lnTo>
                <a:close/>
                <a:moveTo>
                  <a:pt x="1414463" y="157162"/>
                </a:moveTo>
                <a:lnTo>
                  <a:pt x="2153497" y="157162"/>
                </a:lnTo>
                <a:lnTo>
                  <a:pt x="2161123" y="157162"/>
                </a:lnTo>
                <a:lnTo>
                  <a:pt x="2169066" y="158114"/>
                </a:lnTo>
                <a:lnTo>
                  <a:pt x="2176374" y="158749"/>
                </a:lnTo>
                <a:lnTo>
                  <a:pt x="2183364" y="160337"/>
                </a:lnTo>
                <a:lnTo>
                  <a:pt x="2190671" y="161924"/>
                </a:lnTo>
                <a:lnTo>
                  <a:pt x="2197661" y="163829"/>
                </a:lnTo>
                <a:lnTo>
                  <a:pt x="2204651" y="166052"/>
                </a:lnTo>
                <a:lnTo>
                  <a:pt x="2211324" y="168909"/>
                </a:lnTo>
                <a:lnTo>
                  <a:pt x="2217996" y="172084"/>
                </a:lnTo>
                <a:lnTo>
                  <a:pt x="2224350" y="174942"/>
                </a:lnTo>
                <a:lnTo>
                  <a:pt x="2230387" y="178752"/>
                </a:lnTo>
                <a:lnTo>
                  <a:pt x="2236424" y="182562"/>
                </a:lnTo>
                <a:lnTo>
                  <a:pt x="2242461" y="186689"/>
                </a:lnTo>
                <a:lnTo>
                  <a:pt x="2247862" y="191134"/>
                </a:lnTo>
                <a:lnTo>
                  <a:pt x="2253264" y="195579"/>
                </a:lnTo>
                <a:lnTo>
                  <a:pt x="2258665" y="200659"/>
                </a:lnTo>
                <a:lnTo>
                  <a:pt x="2263431" y="206057"/>
                </a:lnTo>
                <a:lnTo>
                  <a:pt x="2268197" y="211137"/>
                </a:lnTo>
                <a:lnTo>
                  <a:pt x="2272645" y="216852"/>
                </a:lnTo>
                <a:lnTo>
                  <a:pt x="2276776" y="222567"/>
                </a:lnTo>
                <a:lnTo>
                  <a:pt x="2280270" y="228917"/>
                </a:lnTo>
                <a:lnTo>
                  <a:pt x="2284083" y="234949"/>
                </a:lnTo>
                <a:lnTo>
                  <a:pt x="2287261" y="241299"/>
                </a:lnTo>
                <a:lnTo>
                  <a:pt x="2290438" y="247967"/>
                </a:lnTo>
                <a:lnTo>
                  <a:pt x="2292980" y="254634"/>
                </a:lnTo>
                <a:lnTo>
                  <a:pt x="2295204" y="261619"/>
                </a:lnTo>
                <a:lnTo>
                  <a:pt x="2297428" y="268604"/>
                </a:lnTo>
                <a:lnTo>
                  <a:pt x="2298699" y="275589"/>
                </a:lnTo>
                <a:lnTo>
                  <a:pt x="2300287" y="282892"/>
                </a:lnTo>
                <a:lnTo>
                  <a:pt x="2300923" y="290512"/>
                </a:lnTo>
                <a:lnTo>
                  <a:pt x="2301876" y="297814"/>
                </a:lnTo>
                <a:lnTo>
                  <a:pt x="2301876" y="305434"/>
                </a:lnTo>
                <a:lnTo>
                  <a:pt x="2301876" y="1484630"/>
                </a:lnTo>
                <a:lnTo>
                  <a:pt x="2301876" y="1497013"/>
                </a:lnTo>
                <a:lnTo>
                  <a:pt x="2300923" y="1509078"/>
                </a:lnTo>
                <a:lnTo>
                  <a:pt x="2299652" y="1521143"/>
                </a:lnTo>
                <a:lnTo>
                  <a:pt x="2298063" y="1533208"/>
                </a:lnTo>
                <a:lnTo>
                  <a:pt x="2295839" y="1544638"/>
                </a:lnTo>
                <a:lnTo>
                  <a:pt x="2292980" y="1555433"/>
                </a:lnTo>
                <a:lnTo>
                  <a:pt x="2289802" y="1566545"/>
                </a:lnTo>
                <a:lnTo>
                  <a:pt x="2285990" y="1577340"/>
                </a:lnTo>
                <a:lnTo>
                  <a:pt x="2281859" y="1587500"/>
                </a:lnTo>
                <a:lnTo>
                  <a:pt x="2277093" y="1597660"/>
                </a:lnTo>
                <a:lnTo>
                  <a:pt x="2271374" y="1607503"/>
                </a:lnTo>
                <a:lnTo>
                  <a:pt x="2265655" y="1616710"/>
                </a:lnTo>
                <a:lnTo>
                  <a:pt x="2259300" y="1625918"/>
                </a:lnTo>
                <a:lnTo>
                  <a:pt x="2252310" y="1634808"/>
                </a:lnTo>
                <a:lnTo>
                  <a:pt x="2244685" y="1643063"/>
                </a:lnTo>
                <a:lnTo>
                  <a:pt x="2236424" y="1651000"/>
                </a:lnTo>
                <a:lnTo>
                  <a:pt x="2227846" y="1658938"/>
                </a:lnTo>
                <a:lnTo>
                  <a:pt x="2218631" y="1665923"/>
                </a:lnTo>
                <a:lnTo>
                  <a:pt x="2208782" y="1672908"/>
                </a:lnTo>
                <a:lnTo>
                  <a:pt x="2198297" y="1678940"/>
                </a:lnTo>
                <a:lnTo>
                  <a:pt x="2187494" y="1684973"/>
                </a:lnTo>
                <a:lnTo>
                  <a:pt x="2176056" y="1690370"/>
                </a:lnTo>
                <a:lnTo>
                  <a:pt x="2163664" y="1695450"/>
                </a:lnTo>
                <a:lnTo>
                  <a:pt x="2150955" y="1700213"/>
                </a:lnTo>
                <a:lnTo>
                  <a:pt x="2137611" y="1704023"/>
                </a:lnTo>
                <a:lnTo>
                  <a:pt x="2123631" y="1707515"/>
                </a:lnTo>
                <a:lnTo>
                  <a:pt x="2108698" y="1710373"/>
                </a:lnTo>
                <a:lnTo>
                  <a:pt x="2093764" y="1712913"/>
                </a:lnTo>
                <a:lnTo>
                  <a:pt x="2077878" y="1715135"/>
                </a:lnTo>
                <a:lnTo>
                  <a:pt x="2061038" y="1716405"/>
                </a:lnTo>
                <a:lnTo>
                  <a:pt x="2044199" y="1717358"/>
                </a:lnTo>
                <a:lnTo>
                  <a:pt x="2026406" y="1717675"/>
                </a:lnTo>
                <a:lnTo>
                  <a:pt x="1563159" y="1717675"/>
                </a:lnTo>
                <a:lnTo>
                  <a:pt x="1551721" y="1717358"/>
                </a:lnTo>
                <a:lnTo>
                  <a:pt x="1540601" y="1716723"/>
                </a:lnTo>
                <a:lnTo>
                  <a:pt x="1529163" y="1715453"/>
                </a:lnTo>
                <a:lnTo>
                  <a:pt x="1518042" y="1714500"/>
                </a:lnTo>
                <a:lnTo>
                  <a:pt x="1506922" y="1712913"/>
                </a:lnTo>
                <a:lnTo>
                  <a:pt x="1495801" y="1710690"/>
                </a:lnTo>
                <a:lnTo>
                  <a:pt x="1485634" y="1709103"/>
                </a:lnTo>
                <a:lnTo>
                  <a:pt x="1475149" y="1706880"/>
                </a:lnTo>
                <a:lnTo>
                  <a:pt x="1456085" y="1701800"/>
                </a:lnTo>
                <a:lnTo>
                  <a:pt x="1439246" y="1697038"/>
                </a:lnTo>
                <a:lnTo>
                  <a:pt x="1424948" y="1692593"/>
                </a:lnTo>
                <a:lnTo>
                  <a:pt x="1414463" y="1688783"/>
                </a:lnTo>
                <a:lnTo>
                  <a:pt x="1414463" y="1342708"/>
                </a:lnTo>
                <a:lnTo>
                  <a:pt x="1416687" y="1347470"/>
                </a:lnTo>
                <a:lnTo>
                  <a:pt x="1419229" y="1352233"/>
                </a:lnTo>
                <a:lnTo>
                  <a:pt x="1422088" y="1357630"/>
                </a:lnTo>
                <a:lnTo>
                  <a:pt x="1425583" y="1362393"/>
                </a:lnTo>
                <a:lnTo>
                  <a:pt x="1429078" y="1367473"/>
                </a:lnTo>
                <a:lnTo>
                  <a:pt x="1433209" y="1372235"/>
                </a:lnTo>
                <a:lnTo>
                  <a:pt x="1437657" y="1376998"/>
                </a:lnTo>
                <a:lnTo>
                  <a:pt x="1442105" y="1381760"/>
                </a:lnTo>
                <a:lnTo>
                  <a:pt x="1446871" y="1386523"/>
                </a:lnTo>
                <a:lnTo>
                  <a:pt x="1451637" y="1390968"/>
                </a:lnTo>
                <a:lnTo>
                  <a:pt x="1456721" y="1395413"/>
                </a:lnTo>
                <a:lnTo>
                  <a:pt x="1462440" y="1399540"/>
                </a:lnTo>
                <a:lnTo>
                  <a:pt x="1467523" y="1403350"/>
                </a:lnTo>
                <a:lnTo>
                  <a:pt x="1472925" y="1406525"/>
                </a:lnTo>
                <a:lnTo>
                  <a:pt x="1478644" y="1410018"/>
                </a:lnTo>
                <a:lnTo>
                  <a:pt x="1484045" y="1412558"/>
                </a:lnTo>
                <a:lnTo>
                  <a:pt x="1484045" y="1413510"/>
                </a:lnTo>
                <a:lnTo>
                  <a:pt x="2108062" y="1413510"/>
                </a:lnTo>
                <a:lnTo>
                  <a:pt x="2108062" y="1410335"/>
                </a:lnTo>
                <a:lnTo>
                  <a:pt x="2115370" y="1406208"/>
                </a:lnTo>
                <a:lnTo>
                  <a:pt x="2122360" y="1401763"/>
                </a:lnTo>
                <a:lnTo>
                  <a:pt x="2129032" y="1396683"/>
                </a:lnTo>
                <a:lnTo>
                  <a:pt x="2135387" y="1390968"/>
                </a:lnTo>
                <a:lnTo>
                  <a:pt x="2141106" y="1385253"/>
                </a:lnTo>
                <a:lnTo>
                  <a:pt x="2146825" y="1378903"/>
                </a:lnTo>
                <a:lnTo>
                  <a:pt x="2151909" y="1372235"/>
                </a:lnTo>
                <a:lnTo>
                  <a:pt x="2156357" y="1365568"/>
                </a:lnTo>
                <a:lnTo>
                  <a:pt x="2160805" y="1358900"/>
                </a:lnTo>
                <a:lnTo>
                  <a:pt x="2163982" y="1352233"/>
                </a:lnTo>
                <a:lnTo>
                  <a:pt x="2167477" y="1345883"/>
                </a:lnTo>
                <a:lnTo>
                  <a:pt x="2170019" y="1339215"/>
                </a:lnTo>
                <a:lnTo>
                  <a:pt x="2172243" y="1332865"/>
                </a:lnTo>
                <a:lnTo>
                  <a:pt x="2173832" y="1326515"/>
                </a:lnTo>
                <a:lnTo>
                  <a:pt x="2174467" y="1320800"/>
                </a:lnTo>
                <a:lnTo>
                  <a:pt x="2174785" y="1315085"/>
                </a:lnTo>
                <a:lnTo>
                  <a:pt x="2174785" y="305434"/>
                </a:lnTo>
                <a:lnTo>
                  <a:pt x="2174467" y="301307"/>
                </a:lnTo>
                <a:lnTo>
                  <a:pt x="2172879" y="297497"/>
                </a:lnTo>
                <a:lnTo>
                  <a:pt x="2171290" y="293687"/>
                </a:lnTo>
                <a:lnTo>
                  <a:pt x="2168430" y="290829"/>
                </a:lnTo>
                <a:lnTo>
                  <a:pt x="2165571" y="288289"/>
                </a:lnTo>
                <a:lnTo>
                  <a:pt x="2162076" y="286067"/>
                </a:lnTo>
                <a:lnTo>
                  <a:pt x="2157945" y="284797"/>
                </a:lnTo>
                <a:lnTo>
                  <a:pt x="2153497" y="284479"/>
                </a:lnTo>
                <a:lnTo>
                  <a:pt x="1414463" y="284479"/>
                </a:lnTo>
                <a:lnTo>
                  <a:pt x="1414463" y="157162"/>
                </a:lnTo>
                <a:close/>
                <a:moveTo>
                  <a:pt x="184374" y="0"/>
                </a:moveTo>
                <a:lnTo>
                  <a:pt x="1076100" y="0"/>
                </a:lnTo>
                <a:lnTo>
                  <a:pt x="1085621" y="317"/>
                </a:lnTo>
                <a:lnTo>
                  <a:pt x="1094824" y="953"/>
                </a:lnTo>
                <a:lnTo>
                  <a:pt x="1104026" y="1905"/>
                </a:lnTo>
                <a:lnTo>
                  <a:pt x="1113229" y="3494"/>
                </a:lnTo>
                <a:lnTo>
                  <a:pt x="1122115" y="5717"/>
                </a:lnTo>
                <a:lnTo>
                  <a:pt x="1131000" y="8258"/>
                </a:lnTo>
                <a:lnTo>
                  <a:pt x="1139568" y="11434"/>
                </a:lnTo>
                <a:lnTo>
                  <a:pt x="1147502" y="14610"/>
                </a:lnTo>
                <a:lnTo>
                  <a:pt x="1156070" y="18421"/>
                </a:lnTo>
                <a:lnTo>
                  <a:pt x="1163686" y="22232"/>
                </a:lnTo>
                <a:lnTo>
                  <a:pt x="1171620" y="26679"/>
                </a:lnTo>
                <a:lnTo>
                  <a:pt x="1178919" y="31443"/>
                </a:lnTo>
                <a:lnTo>
                  <a:pt x="1186217" y="36842"/>
                </a:lnTo>
                <a:lnTo>
                  <a:pt x="1193199" y="42241"/>
                </a:lnTo>
                <a:lnTo>
                  <a:pt x="1199863" y="47640"/>
                </a:lnTo>
                <a:lnTo>
                  <a:pt x="1206210" y="53993"/>
                </a:lnTo>
                <a:lnTo>
                  <a:pt x="1212557" y="60345"/>
                </a:lnTo>
                <a:lnTo>
                  <a:pt x="1218269" y="67014"/>
                </a:lnTo>
                <a:lnTo>
                  <a:pt x="1223981" y="74002"/>
                </a:lnTo>
                <a:lnTo>
                  <a:pt x="1229058" y="81306"/>
                </a:lnTo>
                <a:lnTo>
                  <a:pt x="1233818" y="88611"/>
                </a:lnTo>
                <a:lnTo>
                  <a:pt x="1238261" y="96551"/>
                </a:lnTo>
                <a:lnTo>
                  <a:pt x="1242387" y="104492"/>
                </a:lnTo>
                <a:lnTo>
                  <a:pt x="1245877" y="112749"/>
                </a:lnTo>
                <a:lnTo>
                  <a:pt x="1249368" y="121325"/>
                </a:lnTo>
                <a:lnTo>
                  <a:pt x="1252224" y="129582"/>
                </a:lnTo>
                <a:lnTo>
                  <a:pt x="1254446" y="138475"/>
                </a:lnTo>
                <a:lnTo>
                  <a:pt x="1256667" y="147368"/>
                </a:lnTo>
                <a:lnTo>
                  <a:pt x="1258254" y="156261"/>
                </a:lnTo>
                <a:lnTo>
                  <a:pt x="1259523" y="165472"/>
                </a:lnTo>
                <a:lnTo>
                  <a:pt x="1259840" y="175000"/>
                </a:lnTo>
                <a:lnTo>
                  <a:pt x="1260475" y="184210"/>
                </a:lnTo>
                <a:lnTo>
                  <a:pt x="1260475" y="1651541"/>
                </a:lnTo>
                <a:lnTo>
                  <a:pt x="1259840" y="1667103"/>
                </a:lnTo>
                <a:lnTo>
                  <a:pt x="1259206" y="1682348"/>
                </a:lnTo>
                <a:lnTo>
                  <a:pt x="1257936" y="1696958"/>
                </a:lnTo>
                <a:lnTo>
                  <a:pt x="1255715" y="1711886"/>
                </a:lnTo>
                <a:lnTo>
                  <a:pt x="1252542" y="1725860"/>
                </a:lnTo>
                <a:lnTo>
                  <a:pt x="1249368" y="1739835"/>
                </a:lnTo>
                <a:lnTo>
                  <a:pt x="1245243" y="1753492"/>
                </a:lnTo>
                <a:lnTo>
                  <a:pt x="1240483" y="1766831"/>
                </a:lnTo>
                <a:lnTo>
                  <a:pt x="1235405" y="1779535"/>
                </a:lnTo>
                <a:lnTo>
                  <a:pt x="1229376" y="1792239"/>
                </a:lnTo>
                <a:lnTo>
                  <a:pt x="1222712" y="1804308"/>
                </a:lnTo>
                <a:lnTo>
                  <a:pt x="1215413" y="1816060"/>
                </a:lnTo>
                <a:lnTo>
                  <a:pt x="1207162" y="1827493"/>
                </a:lnTo>
                <a:lnTo>
                  <a:pt x="1198594" y="1838292"/>
                </a:lnTo>
                <a:lnTo>
                  <a:pt x="1189391" y="1848773"/>
                </a:lnTo>
                <a:lnTo>
                  <a:pt x="1179236" y="1858619"/>
                </a:lnTo>
                <a:lnTo>
                  <a:pt x="1168129" y="1868147"/>
                </a:lnTo>
                <a:lnTo>
                  <a:pt x="1156705" y="1877040"/>
                </a:lnTo>
                <a:lnTo>
                  <a:pt x="1144646" y="1885615"/>
                </a:lnTo>
                <a:lnTo>
                  <a:pt x="1131635" y="1893555"/>
                </a:lnTo>
                <a:lnTo>
                  <a:pt x="1117989" y="1900860"/>
                </a:lnTo>
                <a:lnTo>
                  <a:pt x="1103709" y="1907530"/>
                </a:lnTo>
                <a:lnTo>
                  <a:pt x="1088794" y="1913882"/>
                </a:lnTo>
                <a:lnTo>
                  <a:pt x="1072927" y="1919599"/>
                </a:lnTo>
                <a:lnTo>
                  <a:pt x="1056108" y="1924680"/>
                </a:lnTo>
                <a:lnTo>
                  <a:pt x="1038654" y="1929127"/>
                </a:lnTo>
                <a:lnTo>
                  <a:pt x="1020566" y="1932620"/>
                </a:lnTo>
                <a:lnTo>
                  <a:pt x="1001526" y="1936114"/>
                </a:lnTo>
                <a:lnTo>
                  <a:pt x="981851" y="1938337"/>
                </a:lnTo>
                <a:lnTo>
                  <a:pt x="961541" y="1940243"/>
                </a:lnTo>
                <a:lnTo>
                  <a:pt x="940279" y="1941196"/>
                </a:lnTo>
                <a:lnTo>
                  <a:pt x="918065" y="1941513"/>
                </a:lnTo>
                <a:lnTo>
                  <a:pt x="342410" y="1941513"/>
                </a:lnTo>
                <a:lnTo>
                  <a:pt x="321148" y="1941196"/>
                </a:lnTo>
                <a:lnTo>
                  <a:pt x="300839" y="1940243"/>
                </a:lnTo>
                <a:lnTo>
                  <a:pt x="280846" y="1938337"/>
                </a:lnTo>
                <a:lnTo>
                  <a:pt x="261806" y="1936114"/>
                </a:lnTo>
                <a:lnTo>
                  <a:pt x="242765" y="1932938"/>
                </a:lnTo>
                <a:lnTo>
                  <a:pt x="225311" y="1929444"/>
                </a:lnTo>
                <a:lnTo>
                  <a:pt x="208175" y="1924998"/>
                </a:lnTo>
                <a:lnTo>
                  <a:pt x="191673" y="1920234"/>
                </a:lnTo>
                <a:lnTo>
                  <a:pt x="175806" y="1914517"/>
                </a:lnTo>
                <a:lnTo>
                  <a:pt x="160574" y="1908800"/>
                </a:lnTo>
                <a:lnTo>
                  <a:pt x="146294" y="1902130"/>
                </a:lnTo>
                <a:lnTo>
                  <a:pt x="132648" y="1894825"/>
                </a:lnTo>
                <a:lnTo>
                  <a:pt x="119954" y="1886885"/>
                </a:lnTo>
                <a:lnTo>
                  <a:pt x="107261" y="1878628"/>
                </a:lnTo>
                <a:lnTo>
                  <a:pt x="95836" y="1869735"/>
                </a:lnTo>
                <a:lnTo>
                  <a:pt x="84730" y="1860524"/>
                </a:lnTo>
                <a:lnTo>
                  <a:pt x="74575" y="1850361"/>
                </a:lnTo>
                <a:lnTo>
                  <a:pt x="64737" y="1840198"/>
                </a:lnTo>
                <a:lnTo>
                  <a:pt x="55534" y="1829399"/>
                </a:lnTo>
                <a:lnTo>
                  <a:pt x="47601" y="1817965"/>
                </a:lnTo>
                <a:lnTo>
                  <a:pt x="39985" y="1806532"/>
                </a:lnTo>
                <a:lnTo>
                  <a:pt x="32686" y="1794463"/>
                </a:lnTo>
                <a:lnTo>
                  <a:pt x="26656" y="1781758"/>
                </a:lnTo>
                <a:lnTo>
                  <a:pt x="20944" y="1768419"/>
                </a:lnTo>
                <a:lnTo>
                  <a:pt x="16184" y="1755397"/>
                </a:lnTo>
                <a:lnTo>
                  <a:pt x="11741" y="1741740"/>
                </a:lnTo>
                <a:lnTo>
                  <a:pt x="8251" y="1727131"/>
                </a:lnTo>
                <a:lnTo>
                  <a:pt x="5077" y="1712838"/>
                </a:lnTo>
                <a:lnTo>
                  <a:pt x="2856" y="1698229"/>
                </a:lnTo>
                <a:lnTo>
                  <a:pt x="1269" y="1682984"/>
                </a:lnTo>
                <a:lnTo>
                  <a:pt x="317" y="1667421"/>
                </a:lnTo>
                <a:lnTo>
                  <a:pt x="0" y="1651541"/>
                </a:lnTo>
                <a:lnTo>
                  <a:pt x="0" y="184210"/>
                </a:lnTo>
                <a:lnTo>
                  <a:pt x="0" y="175000"/>
                </a:lnTo>
                <a:lnTo>
                  <a:pt x="634" y="165472"/>
                </a:lnTo>
                <a:lnTo>
                  <a:pt x="1904" y="156261"/>
                </a:lnTo>
                <a:lnTo>
                  <a:pt x="3808" y="147368"/>
                </a:lnTo>
                <a:lnTo>
                  <a:pt x="6029" y="138475"/>
                </a:lnTo>
                <a:lnTo>
                  <a:pt x="8251" y="129582"/>
                </a:lnTo>
                <a:lnTo>
                  <a:pt x="11107" y="121325"/>
                </a:lnTo>
                <a:lnTo>
                  <a:pt x="14280" y="112749"/>
                </a:lnTo>
                <a:lnTo>
                  <a:pt x="18088" y="104492"/>
                </a:lnTo>
                <a:lnTo>
                  <a:pt x="22214" y="96551"/>
                </a:lnTo>
                <a:lnTo>
                  <a:pt x="26656" y="88611"/>
                </a:lnTo>
                <a:lnTo>
                  <a:pt x="31416" y="81306"/>
                </a:lnTo>
                <a:lnTo>
                  <a:pt x="36494" y="74002"/>
                </a:lnTo>
                <a:lnTo>
                  <a:pt x="41889" y="67014"/>
                </a:lnTo>
                <a:lnTo>
                  <a:pt x="47918" y="60345"/>
                </a:lnTo>
                <a:lnTo>
                  <a:pt x="53948" y="53993"/>
                </a:lnTo>
                <a:lnTo>
                  <a:pt x="60612" y="47640"/>
                </a:lnTo>
                <a:lnTo>
                  <a:pt x="66959" y="42241"/>
                </a:lnTo>
                <a:lnTo>
                  <a:pt x="74257" y="36842"/>
                </a:lnTo>
                <a:lnTo>
                  <a:pt x="81556" y="31443"/>
                </a:lnTo>
                <a:lnTo>
                  <a:pt x="88855" y="26679"/>
                </a:lnTo>
                <a:lnTo>
                  <a:pt x="96471" y="22232"/>
                </a:lnTo>
                <a:lnTo>
                  <a:pt x="104405" y="18421"/>
                </a:lnTo>
                <a:lnTo>
                  <a:pt x="112338" y="14610"/>
                </a:lnTo>
                <a:lnTo>
                  <a:pt x="120906" y="11434"/>
                </a:lnTo>
                <a:lnTo>
                  <a:pt x="129475" y="8258"/>
                </a:lnTo>
                <a:lnTo>
                  <a:pt x="138360" y="5717"/>
                </a:lnTo>
                <a:lnTo>
                  <a:pt x="146928" y="3494"/>
                </a:lnTo>
                <a:lnTo>
                  <a:pt x="156131" y="1905"/>
                </a:lnTo>
                <a:lnTo>
                  <a:pt x="165651" y="953"/>
                </a:lnTo>
                <a:lnTo>
                  <a:pt x="174854" y="317"/>
                </a:lnTo>
                <a:lnTo>
                  <a:pt x="184374" y="0"/>
                </a:lnTo>
                <a:close/>
              </a:path>
            </a:pathLst>
          </a:custGeom>
          <a:solidFill>
            <a:schemeClr val="bg1"/>
          </a:solidFill>
          <a:ln>
            <a:noFill/>
          </a:ln>
        </p:spPr>
        <p:txBody>
          <a:bodyPr anchor="ctr">
            <a:scene3d>
              <a:camera prst="orthographicFront"/>
              <a:lightRig rig="threePt" dir="t"/>
            </a:scene3d>
            <a:sp3d>
              <a:contourClr>
                <a:srgbClr val="FFFFFF"/>
              </a:contourClr>
            </a:sp3d>
          </a:bodyPr>
          <a:lstStyle/>
          <a:p>
            <a:pPr algn="ctr">
              <a:defRPr/>
            </a:pPr>
            <a:endParaRPr lang="zh-CN" altLang="en-US" sz="1350">
              <a:solidFill>
                <a:srgbClr val="FFFFFF"/>
              </a:solidFill>
              <a:ea typeface="宋体" panose="02010600030101010101" pitchFamily="2" charset="-122"/>
            </a:endParaRPr>
          </a:p>
        </p:txBody>
      </p:sp>
    </p:spTree>
  </p:cSld>
  <p:clrMapOvr>
    <a:masterClrMapping/>
  </p:clrMapOvr>
  <p:transition advClick="0" advTm="3000"/>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6" presetClass="entr" presetSubtype="0" fill="hold" nodeType="afterEffect">
                                  <p:stCondLst>
                                    <p:cond delay="0"/>
                                  </p:stCondLst>
                                  <p:childTnLst>
                                    <p:set>
                                      <p:cBhvr>
                                        <p:cTn id="6" dur="1" fill="hold">
                                          <p:stCondLst>
                                            <p:cond delay="0"/>
                                          </p:stCondLst>
                                        </p:cTn>
                                        <p:tgtEl>
                                          <p:spTgt spid="18"/>
                                        </p:tgtEl>
                                        <p:attrNameLst>
                                          <p:attrName>style.visibility</p:attrName>
                                        </p:attrNameLst>
                                      </p:cBhvr>
                                      <p:to>
                                        <p:strVal val="visible"/>
                                      </p:to>
                                    </p:set>
                                    <p:animEffect transition="in" filter="wipe(down)">
                                      <p:cBhvr>
                                        <p:cTn id="7" dur="290">
                                          <p:stCondLst>
                                            <p:cond delay="0"/>
                                          </p:stCondLst>
                                        </p:cTn>
                                        <p:tgtEl>
                                          <p:spTgt spid="18"/>
                                        </p:tgtEl>
                                      </p:cBhvr>
                                    </p:animEffect>
                                    <p:anim calcmode="lin" valueType="num">
                                      <p:cBhvr>
                                        <p:cTn id="8" dur="911" tmFilter="0,0; 0.14,0.36; 0.43,0.73; 0.71,0.91; 1.0,1.0">
                                          <p:stCondLst>
                                            <p:cond delay="0"/>
                                          </p:stCondLst>
                                        </p:cTn>
                                        <p:tgtEl>
                                          <p:spTgt spid="18"/>
                                        </p:tgtEl>
                                        <p:attrNameLst>
                                          <p:attrName>ppt_x</p:attrName>
                                        </p:attrNameLst>
                                      </p:cBhvr>
                                      <p:tavLst>
                                        <p:tav tm="0">
                                          <p:val>
                                            <p:strVal val="#ppt_x-0.25"/>
                                          </p:val>
                                        </p:tav>
                                        <p:tav tm="100000">
                                          <p:val>
                                            <p:strVal val="#ppt_x"/>
                                          </p:val>
                                        </p:tav>
                                      </p:tavLst>
                                    </p:anim>
                                    <p:anim calcmode="lin" valueType="num">
                                      <p:cBhvr>
                                        <p:cTn id="9" dur="332" tmFilter="0.0,0.0; 0.25,0.07; 0.50,0.2; 0.75,0.467; 1.0,1.0">
                                          <p:stCondLst>
                                            <p:cond delay="0"/>
                                          </p:stCondLst>
                                        </p:cTn>
                                        <p:tgtEl>
                                          <p:spTgt spid="18"/>
                                        </p:tgtEl>
                                        <p:attrNameLst>
                                          <p:attrName>ppt_y</p:attrName>
                                        </p:attrNameLst>
                                      </p:cBhvr>
                                      <p:tavLst>
                                        <p:tav tm="0" fmla="#ppt_y-sin(pi*$)/3">
                                          <p:val>
                                            <p:fltVal val="0.5"/>
                                          </p:val>
                                        </p:tav>
                                        <p:tav tm="100000">
                                          <p:val>
                                            <p:fltVal val="1"/>
                                          </p:val>
                                        </p:tav>
                                      </p:tavLst>
                                    </p:anim>
                                    <p:anim calcmode="lin" valueType="num">
                                      <p:cBhvr>
                                        <p:cTn id="10" dur="332" tmFilter="0, 0; 0.125,0.2665; 0.25,0.4; 0.375,0.465; 0.5,0.5;  0.625,0.535; 0.75,0.6; 0.875,0.7335; 1,1">
                                          <p:stCondLst>
                                            <p:cond delay="332"/>
                                          </p:stCondLst>
                                        </p:cTn>
                                        <p:tgtEl>
                                          <p:spTgt spid="18"/>
                                        </p:tgtEl>
                                        <p:attrNameLst>
                                          <p:attrName>ppt_y</p:attrName>
                                        </p:attrNameLst>
                                      </p:cBhvr>
                                      <p:tavLst>
                                        <p:tav tm="0" fmla="#ppt_y-sin(pi*$)/9">
                                          <p:val>
                                            <p:fltVal val="0"/>
                                          </p:val>
                                        </p:tav>
                                        <p:tav tm="100000">
                                          <p:val>
                                            <p:fltVal val="1"/>
                                          </p:val>
                                        </p:tav>
                                      </p:tavLst>
                                    </p:anim>
                                    <p:anim calcmode="lin" valueType="num">
                                      <p:cBhvr>
                                        <p:cTn id="11" dur="166" tmFilter="0, 0; 0.125,0.2665; 0.25,0.4; 0.375,0.465; 0.5,0.5;  0.625,0.535; 0.75,0.6; 0.875,0.7335; 1,1">
                                          <p:stCondLst>
                                            <p:cond delay="662"/>
                                          </p:stCondLst>
                                        </p:cTn>
                                        <p:tgtEl>
                                          <p:spTgt spid="18"/>
                                        </p:tgtEl>
                                        <p:attrNameLst>
                                          <p:attrName>ppt_y</p:attrName>
                                        </p:attrNameLst>
                                      </p:cBhvr>
                                      <p:tavLst>
                                        <p:tav tm="0" fmla="#ppt_y-sin(pi*$)/27">
                                          <p:val>
                                            <p:fltVal val="0"/>
                                          </p:val>
                                        </p:tav>
                                        <p:tav tm="100000">
                                          <p:val>
                                            <p:fltVal val="1"/>
                                          </p:val>
                                        </p:tav>
                                      </p:tavLst>
                                    </p:anim>
                                    <p:anim calcmode="lin" valueType="num">
                                      <p:cBhvr>
                                        <p:cTn id="12" dur="82" tmFilter="0, 0; 0.125,0.2665; 0.25,0.4; 0.375,0.465; 0.5,0.5;  0.625,0.535; 0.75,0.6; 0.875,0.7335; 1,1">
                                          <p:stCondLst>
                                            <p:cond delay="828"/>
                                          </p:stCondLst>
                                        </p:cTn>
                                        <p:tgtEl>
                                          <p:spTgt spid="18"/>
                                        </p:tgtEl>
                                        <p:attrNameLst>
                                          <p:attrName>ppt_y</p:attrName>
                                        </p:attrNameLst>
                                      </p:cBhvr>
                                      <p:tavLst>
                                        <p:tav tm="0" fmla="#ppt_y-sin(pi*$)/81">
                                          <p:val>
                                            <p:fltVal val="0"/>
                                          </p:val>
                                        </p:tav>
                                        <p:tav tm="100000">
                                          <p:val>
                                            <p:fltVal val="1"/>
                                          </p:val>
                                        </p:tav>
                                      </p:tavLst>
                                    </p:anim>
                                    <p:animScale>
                                      <p:cBhvr>
                                        <p:cTn id="13" dur="13">
                                          <p:stCondLst>
                                            <p:cond delay="325"/>
                                          </p:stCondLst>
                                        </p:cTn>
                                        <p:tgtEl>
                                          <p:spTgt spid="18"/>
                                        </p:tgtEl>
                                      </p:cBhvr>
                                      <p:to x="100000" y="60000"/>
                                    </p:animScale>
                                    <p:animScale>
                                      <p:cBhvr>
                                        <p:cTn id="14" dur="83" decel="50000">
                                          <p:stCondLst>
                                            <p:cond delay="338"/>
                                          </p:stCondLst>
                                        </p:cTn>
                                        <p:tgtEl>
                                          <p:spTgt spid="18"/>
                                        </p:tgtEl>
                                      </p:cBhvr>
                                      <p:to x="100000" y="100000"/>
                                    </p:animScale>
                                    <p:animScale>
                                      <p:cBhvr>
                                        <p:cTn id="15" dur="13">
                                          <p:stCondLst>
                                            <p:cond delay="656"/>
                                          </p:stCondLst>
                                        </p:cTn>
                                        <p:tgtEl>
                                          <p:spTgt spid="18"/>
                                        </p:tgtEl>
                                      </p:cBhvr>
                                      <p:to x="100000" y="80000"/>
                                    </p:animScale>
                                    <p:animScale>
                                      <p:cBhvr>
                                        <p:cTn id="16" dur="83" decel="50000">
                                          <p:stCondLst>
                                            <p:cond delay="669"/>
                                          </p:stCondLst>
                                        </p:cTn>
                                        <p:tgtEl>
                                          <p:spTgt spid="18"/>
                                        </p:tgtEl>
                                      </p:cBhvr>
                                      <p:to x="100000" y="100000"/>
                                    </p:animScale>
                                    <p:animScale>
                                      <p:cBhvr>
                                        <p:cTn id="17" dur="13">
                                          <p:stCondLst>
                                            <p:cond delay="821"/>
                                          </p:stCondLst>
                                        </p:cTn>
                                        <p:tgtEl>
                                          <p:spTgt spid="18"/>
                                        </p:tgtEl>
                                      </p:cBhvr>
                                      <p:to x="100000" y="90000"/>
                                    </p:animScale>
                                    <p:animScale>
                                      <p:cBhvr>
                                        <p:cTn id="18" dur="83" decel="50000">
                                          <p:stCondLst>
                                            <p:cond delay="834"/>
                                          </p:stCondLst>
                                        </p:cTn>
                                        <p:tgtEl>
                                          <p:spTgt spid="18"/>
                                        </p:tgtEl>
                                      </p:cBhvr>
                                      <p:to x="100000" y="100000"/>
                                    </p:animScale>
                                    <p:animScale>
                                      <p:cBhvr>
                                        <p:cTn id="19" dur="13">
                                          <p:stCondLst>
                                            <p:cond delay="904"/>
                                          </p:stCondLst>
                                        </p:cTn>
                                        <p:tgtEl>
                                          <p:spTgt spid="18"/>
                                        </p:tgtEl>
                                      </p:cBhvr>
                                      <p:to x="100000" y="95000"/>
                                    </p:animScale>
                                    <p:animScale>
                                      <p:cBhvr>
                                        <p:cTn id="20" dur="83" decel="50000">
                                          <p:stCondLst>
                                            <p:cond delay="917"/>
                                          </p:stCondLst>
                                        </p:cTn>
                                        <p:tgtEl>
                                          <p:spTgt spid="18"/>
                                        </p:tgtEl>
                                      </p:cBhvr>
                                      <p:to x="100000" y="100000"/>
                                    </p:animScale>
                                  </p:childTnLst>
                                </p:cTn>
                              </p:par>
                            </p:childTnLst>
                          </p:cTn>
                        </p:par>
                        <p:par>
                          <p:cTn id="21" fill="hold">
                            <p:stCondLst>
                              <p:cond delay="1000"/>
                            </p:stCondLst>
                            <p:childTnLst>
                              <p:par>
                                <p:cTn id="22" presetID="42" presetClass="entr" presetSubtype="0" fill="hold" nodeType="afterEffect">
                                  <p:stCondLst>
                                    <p:cond delay="0"/>
                                  </p:stCondLst>
                                  <p:childTnLst>
                                    <p:set>
                                      <p:cBhvr>
                                        <p:cTn id="23" dur="1" fill="hold">
                                          <p:stCondLst>
                                            <p:cond delay="0"/>
                                          </p:stCondLst>
                                        </p:cTn>
                                        <p:tgtEl>
                                          <p:spTgt spid="21"/>
                                        </p:tgtEl>
                                        <p:attrNameLst>
                                          <p:attrName>style.visibility</p:attrName>
                                        </p:attrNameLst>
                                      </p:cBhvr>
                                      <p:to>
                                        <p:strVal val="visible"/>
                                      </p:to>
                                    </p:set>
                                    <p:animEffect transition="in" filter="fade">
                                      <p:cBhvr>
                                        <p:cTn id="24" dur="1000"/>
                                        <p:tgtEl>
                                          <p:spTgt spid="21"/>
                                        </p:tgtEl>
                                      </p:cBhvr>
                                    </p:animEffect>
                                    <p:anim calcmode="lin" valueType="num">
                                      <p:cBhvr>
                                        <p:cTn id="25" dur="1000" fill="hold"/>
                                        <p:tgtEl>
                                          <p:spTgt spid="21"/>
                                        </p:tgtEl>
                                        <p:attrNameLst>
                                          <p:attrName>ppt_x</p:attrName>
                                        </p:attrNameLst>
                                      </p:cBhvr>
                                      <p:tavLst>
                                        <p:tav tm="0">
                                          <p:val>
                                            <p:strVal val="#ppt_x"/>
                                          </p:val>
                                        </p:tav>
                                        <p:tav tm="100000">
                                          <p:val>
                                            <p:strVal val="#ppt_x"/>
                                          </p:val>
                                        </p:tav>
                                      </p:tavLst>
                                    </p:anim>
                                    <p:anim calcmode="lin" valueType="num">
                                      <p:cBhvr>
                                        <p:cTn id="26" dur="1000" fill="hold"/>
                                        <p:tgtEl>
                                          <p:spTgt spid="21"/>
                                        </p:tgtEl>
                                        <p:attrNameLst>
                                          <p:attrName>ppt_y</p:attrName>
                                        </p:attrNameLst>
                                      </p:cBhvr>
                                      <p:tavLst>
                                        <p:tav tm="0">
                                          <p:val>
                                            <p:strVal val="#ppt_y+.1"/>
                                          </p:val>
                                        </p:tav>
                                        <p:tav tm="100000">
                                          <p:val>
                                            <p:strVal val="#ppt_y"/>
                                          </p:val>
                                        </p:tav>
                                      </p:tavLst>
                                    </p:anim>
                                  </p:childTnLst>
                                </p:cTn>
                              </p:par>
                            </p:childTnLst>
                          </p:cTn>
                        </p:par>
                        <p:par>
                          <p:cTn id="27" fill="hold">
                            <p:stCondLst>
                              <p:cond delay="2000"/>
                            </p:stCondLst>
                            <p:childTnLst>
                              <p:par>
                                <p:cTn id="28" presetID="10" presetClass="entr" presetSubtype="0" fill="hold" nodeType="afterEffect">
                                  <p:stCondLst>
                                    <p:cond delay="0"/>
                                  </p:stCondLst>
                                  <p:childTnLst>
                                    <p:set>
                                      <p:cBhvr>
                                        <p:cTn id="29" dur="1" fill="hold">
                                          <p:stCondLst>
                                            <p:cond delay="0"/>
                                          </p:stCondLst>
                                        </p:cTn>
                                        <p:tgtEl>
                                          <p:spTgt spid="2"/>
                                        </p:tgtEl>
                                        <p:attrNameLst>
                                          <p:attrName>style.visibility</p:attrName>
                                        </p:attrNameLst>
                                      </p:cBhvr>
                                      <p:to>
                                        <p:strVal val="visible"/>
                                      </p:to>
                                    </p:set>
                                    <p:animEffect transition="in" filter="fade">
                                      <p:cBhvr>
                                        <p:cTn id="30" dur="500"/>
                                        <p:tgtEl>
                                          <p:spTgt spid="2"/>
                                        </p:tgtEl>
                                      </p:cBhvr>
                                    </p:animEffect>
                                  </p:childTnLst>
                                </p:cTn>
                              </p:par>
                            </p:childTnLst>
                          </p:cTn>
                        </p:par>
                        <p:par>
                          <p:cTn id="31" fill="hold">
                            <p:stCondLst>
                              <p:cond delay="2500"/>
                            </p:stCondLst>
                            <p:childTnLst>
                              <p:par>
                                <p:cTn id="32" presetID="26" presetClass="entr" presetSubtype="0" fill="hold" nodeType="afterEffect">
                                  <p:stCondLst>
                                    <p:cond delay="0"/>
                                  </p:stCondLst>
                                  <p:childTnLst>
                                    <p:set>
                                      <p:cBhvr>
                                        <p:cTn id="33" dur="1" fill="hold">
                                          <p:stCondLst>
                                            <p:cond delay="0"/>
                                          </p:stCondLst>
                                        </p:cTn>
                                        <p:tgtEl>
                                          <p:spTgt spid="28"/>
                                        </p:tgtEl>
                                        <p:attrNameLst>
                                          <p:attrName>style.visibility</p:attrName>
                                        </p:attrNameLst>
                                      </p:cBhvr>
                                      <p:to>
                                        <p:strVal val="visible"/>
                                      </p:to>
                                    </p:set>
                                    <p:animEffect transition="in" filter="wipe(down)">
                                      <p:cBhvr>
                                        <p:cTn id="34" dur="290">
                                          <p:stCondLst>
                                            <p:cond delay="0"/>
                                          </p:stCondLst>
                                        </p:cTn>
                                        <p:tgtEl>
                                          <p:spTgt spid="28"/>
                                        </p:tgtEl>
                                      </p:cBhvr>
                                    </p:animEffect>
                                    <p:anim calcmode="lin" valueType="num">
                                      <p:cBhvr>
                                        <p:cTn id="35" dur="911" tmFilter="0,0; 0.14,0.36; 0.43,0.73; 0.71,0.91; 1.0,1.0">
                                          <p:stCondLst>
                                            <p:cond delay="0"/>
                                          </p:stCondLst>
                                        </p:cTn>
                                        <p:tgtEl>
                                          <p:spTgt spid="28"/>
                                        </p:tgtEl>
                                        <p:attrNameLst>
                                          <p:attrName>ppt_x</p:attrName>
                                        </p:attrNameLst>
                                      </p:cBhvr>
                                      <p:tavLst>
                                        <p:tav tm="0">
                                          <p:val>
                                            <p:strVal val="#ppt_x-0.25"/>
                                          </p:val>
                                        </p:tav>
                                        <p:tav tm="100000">
                                          <p:val>
                                            <p:strVal val="#ppt_x"/>
                                          </p:val>
                                        </p:tav>
                                      </p:tavLst>
                                    </p:anim>
                                    <p:anim calcmode="lin" valueType="num">
                                      <p:cBhvr>
                                        <p:cTn id="36" dur="332" tmFilter="0.0,0.0; 0.25,0.07; 0.50,0.2; 0.75,0.467; 1.0,1.0">
                                          <p:stCondLst>
                                            <p:cond delay="0"/>
                                          </p:stCondLst>
                                        </p:cTn>
                                        <p:tgtEl>
                                          <p:spTgt spid="28"/>
                                        </p:tgtEl>
                                        <p:attrNameLst>
                                          <p:attrName>ppt_y</p:attrName>
                                        </p:attrNameLst>
                                      </p:cBhvr>
                                      <p:tavLst>
                                        <p:tav tm="0" fmla="#ppt_y-sin(pi*$)/3">
                                          <p:val>
                                            <p:fltVal val="0.5"/>
                                          </p:val>
                                        </p:tav>
                                        <p:tav tm="100000">
                                          <p:val>
                                            <p:fltVal val="1"/>
                                          </p:val>
                                        </p:tav>
                                      </p:tavLst>
                                    </p:anim>
                                    <p:anim calcmode="lin" valueType="num">
                                      <p:cBhvr>
                                        <p:cTn id="37" dur="332" tmFilter="0, 0; 0.125,0.2665; 0.25,0.4; 0.375,0.465; 0.5,0.5;  0.625,0.535; 0.75,0.6; 0.875,0.7335; 1,1">
                                          <p:stCondLst>
                                            <p:cond delay="332"/>
                                          </p:stCondLst>
                                        </p:cTn>
                                        <p:tgtEl>
                                          <p:spTgt spid="28"/>
                                        </p:tgtEl>
                                        <p:attrNameLst>
                                          <p:attrName>ppt_y</p:attrName>
                                        </p:attrNameLst>
                                      </p:cBhvr>
                                      <p:tavLst>
                                        <p:tav tm="0" fmla="#ppt_y-sin(pi*$)/9">
                                          <p:val>
                                            <p:fltVal val="0"/>
                                          </p:val>
                                        </p:tav>
                                        <p:tav tm="100000">
                                          <p:val>
                                            <p:fltVal val="1"/>
                                          </p:val>
                                        </p:tav>
                                      </p:tavLst>
                                    </p:anim>
                                    <p:anim calcmode="lin" valueType="num">
                                      <p:cBhvr>
                                        <p:cTn id="38" dur="166" tmFilter="0, 0; 0.125,0.2665; 0.25,0.4; 0.375,0.465; 0.5,0.5;  0.625,0.535; 0.75,0.6; 0.875,0.7335; 1,1">
                                          <p:stCondLst>
                                            <p:cond delay="662"/>
                                          </p:stCondLst>
                                        </p:cTn>
                                        <p:tgtEl>
                                          <p:spTgt spid="28"/>
                                        </p:tgtEl>
                                        <p:attrNameLst>
                                          <p:attrName>ppt_y</p:attrName>
                                        </p:attrNameLst>
                                      </p:cBhvr>
                                      <p:tavLst>
                                        <p:tav tm="0" fmla="#ppt_y-sin(pi*$)/27">
                                          <p:val>
                                            <p:fltVal val="0"/>
                                          </p:val>
                                        </p:tav>
                                        <p:tav tm="100000">
                                          <p:val>
                                            <p:fltVal val="1"/>
                                          </p:val>
                                        </p:tav>
                                      </p:tavLst>
                                    </p:anim>
                                    <p:anim calcmode="lin" valueType="num">
                                      <p:cBhvr>
                                        <p:cTn id="39" dur="82" tmFilter="0, 0; 0.125,0.2665; 0.25,0.4; 0.375,0.465; 0.5,0.5;  0.625,0.535; 0.75,0.6; 0.875,0.7335; 1,1">
                                          <p:stCondLst>
                                            <p:cond delay="828"/>
                                          </p:stCondLst>
                                        </p:cTn>
                                        <p:tgtEl>
                                          <p:spTgt spid="28"/>
                                        </p:tgtEl>
                                        <p:attrNameLst>
                                          <p:attrName>ppt_y</p:attrName>
                                        </p:attrNameLst>
                                      </p:cBhvr>
                                      <p:tavLst>
                                        <p:tav tm="0" fmla="#ppt_y-sin(pi*$)/81">
                                          <p:val>
                                            <p:fltVal val="0"/>
                                          </p:val>
                                        </p:tav>
                                        <p:tav tm="100000">
                                          <p:val>
                                            <p:fltVal val="1"/>
                                          </p:val>
                                        </p:tav>
                                      </p:tavLst>
                                    </p:anim>
                                    <p:animScale>
                                      <p:cBhvr>
                                        <p:cTn id="40" dur="13">
                                          <p:stCondLst>
                                            <p:cond delay="325"/>
                                          </p:stCondLst>
                                        </p:cTn>
                                        <p:tgtEl>
                                          <p:spTgt spid="28"/>
                                        </p:tgtEl>
                                      </p:cBhvr>
                                      <p:to x="100000" y="60000"/>
                                    </p:animScale>
                                    <p:animScale>
                                      <p:cBhvr>
                                        <p:cTn id="41" dur="83" decel="50000">
                                          <p:stCondLst>
                                            <p:cond delay="338"/>
                                          </p:stCondLst>
                                        </p:cTn>
                                        <p:tgtEl>
                                          <p:spTgt spid="28"/>
                                        </p:tgtEl>
                                      </p:cBhvr>
                                      <p:to x="100000" y="100000"/>
                                    </p:animScale>
                                    <p:animScale>
                                      <p:cBhvr>
                                        <p:cTn id="42" dur="13">
                                          <p:stCondLst>
                                            <p:cond delay="656"/>
                                          </p:stCondLst>
                                        </p:cTn>
                                        <p:tgtEl>
                                          <p:spTgt spid="28"/>
                                        </p:tgtEl>
                                      </p:cBhvr>
                                      <p:to x="100000" y="80000"/>
                                    </p:animScale>
                                    <p:animScale>
                                      <p:cBhvr>
                                        <p:cTn id="43" dur="83" decel="50000">
                                          <p:stCondLst>
                                            <p:cond delay="669"/>
                                          </p:stCondLst>
                                        </p:cTn>
                                        <p:tgtEl>
                                          <p:spTgt spid="28"/>
                                        </p:tgtEl>
                                      </p:cBhvr>
                                      <p:to x="100000" y="100000"/>
                                    </p:animScale>
                                    <p:animScale>
                                      <p:cBhvr>
                                        <p:cTn id="44" dur="13">
                                          <p:stCondLst>
                                            <p:cond delay="821"/>
                                          </p:stCondLst>
                                        </p:cTn>
                                        <p:tgtEl>
                                          <p:spTgt spid="28"/>
                                        </p:tgtEl>
                                      </p:cBhvr>
                                      <p:to x="100000" y="90000"/>
                                    </p:animScale>
                                    <p:animScale>
                                      <p:cBhvr>
                                        <p:cTn id="45" dur="83" decel="50000">
                                          <p:stCondLst>
                                            <p:cond delay="834"/>
                                          </p:stCondLst>
                                        </p:cTn>
                                        <p:tgtEl>
                                          <p:spTgt spid="28"/>
                                        </p:tgtEl>
                                      </p:cBhvr>
                                      <p:to x="100000" y="100000"/>
                                    </p:animScale>
                                    <p:animScale>
                                      <p:cBhvr>
                                        <p:cTn id="46" dur="13">
                                          <p:stCondLst>
                                            <p:cond delay="904"/>
                                          </p:stCondLst>
                                        </p:cTn>
                                        <p:tgtEl>
                                          <p:spTgt spid="28"/>
                                        </p:tgtEl>
                                      </p:cBhvr>
                                      <p:to x="100000" y="95000"/>
                                    </p:animScale>
                                    <p:animScale>
                                      <p:cBhvr>
                                        <p:cTn id="47" dur="83" decel="50000">
                                          <p:stCondLst>
                                            <p:cond delay="917"/>
                                          </p:stCondLst>
                                        </p:cTn>
                                        <p:tgtEl>
                                          <p:spTgt spid="28"/>
                                        </p:tgtEl>
                                      </p:cBhvr>
                                      <p:to x="100000" y="100000"/>
                                    </p:animScale>
                                  </p:childTnLst>
                                </p:cTn>
                              </p:par>
                              <p:par>
                                <p:cTn id="48" presetID="26" presetClass="entr" presetSubtype="0" fill="hold" grpId="0" nodeType="withEffect">
                                  <p:stCondLst>
                                    <p:cond delay="0"/>
                                  </p:stCondLst>
                                  <p:childTnLst>
                                    <p:set>
                                      <p:cBhvr>
                                        <p:cTn id="49" dur="1" fill="hold">
                                          <p:stCondLst>
                                            <p:cond delay="0"/>
                                          </p:stCondLst>
                                        </p:cTn>
                                        <p:tgtEl>
                                          <p:spTgt spid="53"/>
                                        </p:tgtEl>
                                        <p:attrNameLst>
                                          <p:attrName>style.visibility</p:attrName>
                                        </p:attrNameLst>
                                      </p:cBhvr>
                                      <p:to>
                                        <p:strVal val="visible"/>
                                      </p:to>
                                    </p:set>
                                    <p:animEffect transition="in" filter="wipe(down)">
                                      <p:cBhvr>
                                        <p:cTn id="50" dur="290">
                                          <p:stCondLst>
                                            <p:cond delay="0"/>
                                          </p:stCondLst>
                                        </p:cTn>
                                        <p:tgtEl>
                                          <p:spTgt spid="53"/>
                                        </p:tgtEl>
                                      </p:cBhvr>
                                    </p:animEffect>
                                    <p:anim calcmode="lin" valueType="num">
                                      <p:cBhvr>
                                        <p:cTn id="51" dur="911" tmFilter="0,0; 0.14,0.36; 0.43,0.73; 0.71,0.91; 1.0,1.0">
                                          <p:stCondLst>
                                            <p:cond delay="0"/>
                                          </p:stCondLst>
                                        </p:cTn>
                                        <p:tgtEl>
                                          <p:spTgt spid="53"/>
                                        </p:tgtEl>
                                        <p:attrNameLst>
                                          <p:attrName>ppt_x</p:attrName>
                                        </p:attrNameLst>
                                      </p:cBhvr>
                                      <p:tavLst>
                                        <p:tav tm="0">
                                          <p:val>
                                            <p:strVal val="#ppt_x-0.25"/>
                                          </p:val>
                                        </p:tav>
                                        <p:tav tm="100000">
                                          <p:val>
                                            <p:strVal val="#ppt_x"/>
                                          </p:val>
                                        </p:tav>
                                      </p:tavLst>
                                    </p:anim>
                                    <p:anim calcmode="lin" valueType="num">
                                      <p:cBhvr>
                                        <p:cTn id="52" dur="332" tmFilter="0.0,0.0; 0.25,0.07; 0.50,0.2; 0.75,0.467; 1.0,1.0">
                                          <p:stCondLst>
                                            <p:cond delay="0"/>
                                          </p:stCondLst>
                                        </p:cTn>
                                        <p:tgtEl>
                                          <p:spTgt spid="53"/>
                                        </p:tgtEl>
                                        <p:attrNameLst>
                                          <p:attrName>ppt_y</p:attrName>
                                        </p:attrNameLst>
                                      </p:cBhvr>
                                      <p:tavLst>
                                        <p:tav tm="0" fmla="#ppt_y-sin(pi*$)/3">
                                          <p:val>
                                            <p:fltVal val="0.5"/>
                                          </p:val>
                                        </p:tav>
                                        <p:tav tm="100000">
                                          <p:val>
                                            <p:fltVal val="1"/>
                                          </p:val>
                                        </p:tav>
                                      </p:tavLst>
                                    </p:anim>
                                    <p:anim calcmode="lin" valueType="num">
                                      <p:cBhvr>
                                        <p:cTn id="53" dur="332" tmFilter="0, 0; 0.125,0.2665; 0.25,0.4; 0.375,0.465; 0.5,0.5;  0.625,0.535; 0.75,0.6; 0.875,0.7335; 1,1">
                                          <p:stCondLst>
                                            <p:cond delay="332"/>
                                          </p:stCondLst>
                                        </p:cTn>
                                        <p:tgtEl>
                                          <p:spTgt spid="53"/>
                                        </p:tgtEl>
                                        <p:attrNameLst>
                                          <p:attrName>ppt_y</p:attrName>
                                        </p:attrNameLst>
                                      </p:cBhvr>
                                      <p:tavLst>
                                        <p:tav tm="0" fmla="#ppt_y-sin(pi*$)/9">
                                          <p:val>
                                            <p:fltVal val="0"/>
                                          </p:val>
                                        </p:tav>
                                        <p:tav tm="100000">
                                          <p:val>
                                            <p:fltVal val="1"/>
                                          </p:val>
                                        </p:tav>
                                      </p:tavLst>
                                    </p:anim>
                                    <p:anim calcmode="lin" valueType="num">
                                      <p:cBhvr>
                                        <p:cTn id="54" dur="166" tmFilter="0, 0; 0.125,0.2665; 0.25,0.4; 0.375,0.465; 0.5,0.5;  0.625,0.535; 0.75,0.6; 0.875,0.7335; 1,1">
                                          <p:stCondLst>
                                            <p:cond delay="662"/>
                                          </p:stCondLst>
                                        </p:cTn>
                                        <p:tgtEl>
                                          <p:spTgt spid="53"/>
                                        </p:tgtEl>
                                        <p:attrNameLst>
                                          <p:attrName>ppt_y</p:attrName>
                                        </p:attrNameLst>
                                      </p:cBhvr>
                                      <p:tavLst>
                                        <p:tav tm="0" fmla="#ppt_y-sin(pi*$)/27">
                                          <p:val>
                                            <p:fltVal val="0"/>
                                          </p:val>
                                        </p:tav>
                                        <p:tav tm="100000">
                                          <p:val>
                                            <p:fltVal val="1"/>
                                          </p:val>
                                        </p:tav>
                                      </p:tavLst>
                                    </p:anim>
                                    <p:anim calcmode="lin" valueType="num">
                                      <p:cBhvr>
                                        <p:cTn id="55" dur="82" tmFilter="0, 0; 0.125,0.2665; 0.25,0.4; 0.375,0.465; 0.5,0.5;  0.625,0.535; 0.75,0.6; 0.875,0.7335; 1,1">
                                          <p:stCondLst>
                                            <p:cond delay="828"/>
                                          </p:stCondLst>
                                        </p:cTn>
                                        <p:tgtEl>
                                          <p:spTgt spid="53"/>
                                        </p:tgtEl>
                                        <p:attrNameLst>
                                          <p:attrName>ppt_y</p:attrName>
                                        </p:attrNameLst>
                                      </p:cBhvr>
                                      <p:tavLst>
                                        <p:tav tm="0" fmla="#ppt_y-sin(pi*$)/81">
                                          <p:val>
                                            <p:fltVal val="0"/>
                                          </p:val>
                                        </p:tav>
                                        <p:tav tm="100000">
                                          <p:val>
                                            <p:fltVal val="1"/>
                                          </p:val>
                                        </p:tav>
                                      </p:tavLst>
                                    </p:anim>
                                    <p:animScale>
                                      <p:cBhvr>
                                        <p:cTn id="56" dur="13">
                                          <p:stCondLst>
                                            <p:cond delay="325"/>
                                          </p:stCondLst>
                                        </p:cTn>
                                        <p:tgtEl>
                                          <p:spTgt spid="53"/>
                                        </p:tgtEl>
                                      </p:cBhvr>
                                      <p:to x="100000" y="60000"/>
                                    </p:animScale>
                                    <p:animScale>
                                      <p:cBhvr>
                                        <p:cTn id="57" dur="83" decel="50000">
                                          <p:stCondLst>
                                            <p:cond delay="338"/>
                                          </p:stCondLst>
                                        </p:cTn>
                                        <p:tgtEl>
                                          <p:spTgt spid="53"/>
                                        </p:tgtEl>
                                      </p:cBhvr>
                                      <p:to x="100000" y="100000"/>
                                    </p:animScale>
                                    <p:animScale>
                                      <p:cBhvr>
                                        <p:cTn id="58" dur="13">
                                          <p:stCondLst>
                                            <p:cond delay="656"/>
                                          </p:stCondLst>
                                        </p:cTn>
                                        <p:tgtEl>
                                          <p:spTgt spid="53"/>
                                        </p:tgtEl>
                                      </p:cBhvr>
                                      <p:to x="100000" y="80000"/>
                                    </p:animScale>
                                    <p:animScale>
                                      <p:cBhvr>
                                        <p:cTn id="59" dur="83" decel="50000">
                                          <p:stCondLst>
                                            <p:cond delay="669"/>
                                          </p:stCondLst>
                                        </p:cTn>
                                        <p:tgtEl>
                                          <p:spTgt spid="53"/>
                                        </p:tgtEl>
                                      </p:cBhvr>
                                      <p:to x="100000" y="100000"/>
                                    </p:animScale>
                                    <p:animScale>
                                      <p:cBhvr>
                                        <p:cTn id="60" dur="13">
                                          <p:stCondLst>
                                            <p:cond delay="821"/>
                                          </p:stCondLst>
                                        </p:cTn>
                                        <p:tgtEl>
                                          <p:spTgt spid="53"/>
                                        </p:tgtEl>
                                      </p:cBhvr>
                                      <p:to x="100000" y="90000"/>
                                    </p:animScale>
                                    <p:animScale>
                                      <p:cBhvr>
                                        <p:cTn id="61" dur="83" decel="50000">
                                          <p:stCondLst>
                                            <p:cond delay="834"/>
                                          </p:stCondLst>
                                        </p:cTn>
                                        <p:tgtEl>
                                          <p:spTgt spid="53"/>
                                        </p:tgtEl>
                                      </p:cBhvr>
                                      <p:to x="100000" y="100000"/>
                                    </p:animScale>
                                    <p:animScale>
                                      <p:cBhvr>
                                        <p:cTn id="62" dur="13">
                                          <p:stCondLst>
                                            <p:cond delay="904"/>
                                          </p:stCondLst>
                                        </p:cTn>
                                        <p:tgtEl>
                                          <p:spTgt spid="53"/>
                                        </p:tgtEl>
                                      </p:cBhvr>
                                      <p:to x="100000" y="95000"/>
                                    </p:animScale>
                                    <p:animScale>
                                      <p:cBhvr>
                                        <p:cTn id="63" dur="83" decel="50000">
                                          <p:stCondLst>
                                            <p:cond delay="917"/>
                                          </p:stCondLst>
                                        </p:cTn>
                                        <p:tgtEl>
                                          <p:spTgt spid="53"/>
                                        </p:tgtEl>
                                      </p:cBhvr>
                                      <p:to x="100000" y="100000"/>
                                    </p:animScale>
                                  </p:childTnLst>
                                </p:cTn>
                              </p:par>
                            </p:childTnLst>
                          </p:cTn>
                        </p:par>
                        <p:par>
                          <p:cTn id="64" fill="hold">
                            <p:stCondLst>
                              <p:cond delay="3500"/>
                            </p:stCondLst>
                            <p:childTnLst>
                              <p:par>
                                <p:cTn id="65" presetID="22" presetClass="entr" presetSubtype="8" fill="hold" nodeType="afterEffect">
                                  <p:stCondLst>
                                    <p:cond delay="0"/>
                                  </p:stCondLst>
                                  <p:childTnLst>
                                    <p:set>
                                      <p:cBhvr>
                                        <p:cTn id="66" dur="1" fill="hold">
                                          <p:stCondLst>
                                            <p:cond delay="0"/>
                                          </p:stCondLst>
                                        </p:cTn>
                                        <p:tgtEl>
                                          <p:spTgt spid="12"/>
                                        </p:tgtEl>
                                        <p:attrNameLst>
                                          <p:attrName>style.visibility</p:attrName>
                                        </p:attrNameLst>
                                      </p:cBhvr>
                                      <p:to>
                                        <p:strVal val="visible"/>
                                      </p:to>
                                    </p:set>
                                    <p:animEffect transition="in" filter="wipe(left)">
                                      <p:cBhvr>
                                        <p:cTn id="67" dur="500"/>
                                        <p:tgtEl>
                                          <p:spTgt spid="12"/>
                                        </p:tgtEl>
                                      </p:cBhvr>
                                    </p:animEffect>
                                  </p:childTnLst>
                                </p:cTn>
                              </p:par>
                              <p:par>
                                <p:cTn id="68" presetID="2" presetClass="entr" presetSubtype="2" fill="hold" grpId="0" nodeType="withEffect">
                                  <p:stCondLst>
                                    <p:cond delay="500"/>
                                  </p:stCondLst>
                                  <p:childTnLst>
                                    <p:set>
                                      <p:cBhvr>
                                        <p:cTn id="69" dur="1" fill="hold">
                                          <p:stCondLst>
                                            <p:cond delay="0"/>
                                          </p:stCondLst>
                                        </p:cTn>
                                        <p:tgtEl>
                                          <p:spTgt spid="35"/>
                                        </p:tgtEl>
                                        <p:attrNameLst>
                                          <p:attrName>style.visibility</p:attrName>
                                        </p:attrNameLst>
                                      </p:cBhvr>
                                      <p:to>
                                        <p:strVal val="visible"/>
                                      </p:to>
                                    </p:set>
                                    <p:anim calcmode="lin" valueType="num">
                                      <p:cBhvr additive="base">
                                        <p:cTn id="70" dur="500" fill="hold"/>
                                        <p:tgtEl>
                                          <p:spTgt spid="35"/>
                                        </p:tgtEl>
                                        <p:attrNameLst>
                                          <p:attrName>ppt_x</p:attrName>
                                        </p:attrNameLst>
                                      </p:cBhvr>
                                      <p:tavLst>
                                        <p:tav tm="0">
                                          <p:val>
                                            <p:strVal val="1+#ppt_w/2"/>
                                          </p:val>
                                        </p:tav>
                                        <p:tav tm="100000">
                                          <p:val>
                                            <p:strVal val="#ppt_x"/>
                                          </p:val>
                                        </p:tav>
                                      </p:tavLst>
                                    </p:anim>
                                    <p:anim calcmode="lin" valueType="num">
                                      <p:cBhvr additive="base">
                                        <p:cTn id="71" dur="500" fill="hold"/>
                                        <p:tgtEl>
                                          <p:spTgt spid="35"/>
                                        </p:tgtEl>
                                        <p:attrNameLst>
                                          <p:attrName>ppt_y</p:attrName>
                                        </p:attrNameLst>
                                      </p:cBhvr>
                                      <p:tavLst>
                                        <p:tav tm="0">
                                          <p:val>
                                            <p:strVal val="#ppt_y"/>
                                          </p:val>
                                        </p:tav>
                                        <p:tav tm="100000">
                                          <p:val>
                                            <p:strVal val="#ppt_y"/>
                                          </p:val>
                                        </p:tav>
                                      </p:tavLst>
                                    </p:anim>
                                  </p:childTnLst>
                                </p:cTn>
                              </p:par>
                              <p:par>
                                <p:cTn id="72" presetID="2" presetClass="entr" presetSubtype="2" fill="hold" grpId="0" nodeType="withEffect">
                                  <p:stCondLst>
                                    <p:cond delay="500"/>
                                  </p:stCondLst>
                                  <p:childTnLst>
                                    <p:set>
                                      <p:cBhvr>
                                        <p:cTn id="73" dur="1" fill="hold">
                                          <p:stCondLst>
                                            <p:cond delay="0"/>
                                          </p:stCondLst>
                                        </p:cTn>
                                        <p:tgtEl>
                                          <p:spTgt spid="36"/>
                                        </p:tgtEl>
                                        <p:attrNameLst>
                                          <p:attrName>style.visibility</p:attrName>
                                        </p:attrNameLst>
                                      </p:cBhvr>
                                      <p:to>
                                        <p:strVal val="visible"/>
                                      </p:to>
                                    </p:set>
                                    <p:anim calcmode="lin" valueType="num">
                                      <p:cBhvr additive="base">
                                        <p:cTn id="74" dur="500" fill="hold"/>
                                        <p:tgtEl>
                                          <p:spTgt spid="36"/>
                                        </p:tgtEl>
                                        <p:attrNameLst>
                                          <p:attrName>ppt_x</p:attrName>
                                        </p:attrNameLst>
                                      </p:cBhvr>
                                      <p:tavLst>
                                        <p:tav tm="0">
                                          <p:val>
                                            <p:strVal val="1+#ppt_w/2"/>
                                          </p:val>
                                        </p:tav>
                                        <p:tav tm="100000">
                                          <p:val>
                                            <p:strVal val="#ppt_x"/>
                                          </p:val>
                                        </p:tav>
                                      </p:tavLst>
                                    </p:anim>
                                    <p:anim calcmode="lin" valueType="num">
                                      <p:cBhvr additive="base">
                                        <p:cTn id="75" dur="500" fill="hold"/>
                                        <p:tgtEl>
                                          <p:spTgt spid="36"/>
                                        </p:tgtEl>
                                        <p:attrNameLst>
                                          <p:attrName>ppt_y</p:attrName>
                                        </p:attrNameLst>
                                      </p:cBhvr>
                                      <p:tavLst>
                                        <p:tav tm="0">
                                          <p:val>
                                            <p:strVal val="#ppt_y"/>
                                          </p:val>
                                        </p:tav>
                                        <p:tav tm="100000">
                                          <p:val>
                                            <p:strVal val="#ppt_y"/>
                                          </p:val>
                                        </p:tav>
                                      </p:tavLst>
                                    </p:anim>
                                  </p:childTnLst>
                                </p:cTn>
                              </p:par>
                            </p:childTnLst>
                          </p:cTn>
                        </p:par>
                        <p:par>
                          <p:cTn id="76" fill="hold">
                            <p:stCondLst>
                              <p:cond delay="4000"/>
                            </p:stCondLst>
                            <p:childTnLst>
                              <p:par>
                                <p:cTn id="77" presetID="26" presetClass="entr" presetSubtype="0" fill="hold" nodeType="afterEffect">
                                  <p:stCondLst>
                                    <p:cond delay="0"/>
                                  </p:stCondLst>
                                  <p:childTnLst>
                                    <p:set>
                                      <p:cBhvr>
                                        <p:cTn id="78" dur="1" fill="hold">
                                          <p:stCondLst>
                                            <p:cond delay="0"/>
                                          </p:stCondLst>
                                        </p:cTn>
                                        <p:tgtEl>
                                          <p:spTgt spid="38"/>
                                        </p:tgtEl>
                                        <p:attrNameLst>
                                          <p:attrName>style.visibility</p:attrName>
                                        </p:attrNameLst>
                                      </p:cBhvr>
                                      <p:to>
                                        <p:strVal val="visible"/>
                                      </p:to>
                                    </p:set>
                                    <p:animEffect transition="in" filter="wipe(down)">
                                      <p:cBhvr>
                                        <p:cTn id="79" dur="290">
                                          <p:stCondLst>
                                            <p:cond delay="0"/>
                                          </p:stCondLst>
                                        </p:cTn>
                                        <p:tgtEl>
                                          <p:spTgt spid="38"/>
                                        </p:tgtEl>
                                      </p:cBhvr>
                                    </p:animEffect>
                                    <p:anim calcmode="lin" valueType="num">
                                      <p:cBhvr>
                                        <p:cTn id="80" dur="911" tmFilter="0,0; 0.14,0.36; 0.43,0.73; 0.71,0.91; 1.0,1.0">
                                          <p:stCondLst>
                                            <p:cond delay="0"/>
                                          </p:stCondLst>
                                        </p:cTn>
                                        <p:tgtEl>
                                          <p:spTgt spid="38"/>
                                        </p:tgtEl>
                                        <p:attrNameLst>
                                          <p:attrName>ppt_x</p:attrName>
                                        </p:attrNameLst>
                                      </p:cBhvr>
                                      <p:tavLst>
                                        <p:tav tm="0">
                                          <p:val>
                                            <p:strVal val="#ppt_x-0.25"/>
                                          </p:val>
                                        </p:tav>
                                        <p:tav tm="100000">
                                          <p:val>
                                            <p:strVal val="#ppt_x"/>
                                          </p:val>
                                        </p:tav>
                                      </p:tavLst>
                                    </p:anim>
                                    <p:anim calcmode="lin" valueType="num">
                                      <p:cBhvr>
                                        <p:cTn id="81" dur="332" tmFilter="0.0,0.0; 0.25,0.07; 0.50,0.2; 0.75,0.467; 1.0,1.0">
                                          <p:stCondLst>
                                            <p:cond delay="0"/>
                                          </p:stCondLst>
                                        </p:cTn>
                                        <p:tgtEl>
                                          <p:spTgt spid="38"/>
                                        </p:tgtEl>
                                        <p:attrNameLst>
                                          <p:attrName>ppt_y</p:attrName>
                                        </p:attrNameLst>
                                      </p:cBhvr>
                                      <p:tavLst>
                                        <p:tav tm="0" fmla="#ppt_y-sin(pi*$)/3">
                                          <p:val>
                                            <p:fltVal val="0.5"/>
                                          </p:val>
                                        </p:tav>
                                        <p:tav tm="100000">
                                          <p:val>
                                            <p:fltVal val="1"/>
                                          </p:val>
                                        </p:tav>
                                      </p:tavLst>
                                    </p:anim>
                                    <p:anim calcmode="lin" valueType="num">
                                      <p:cBhvr>
                                        <p:cTn id="82" dur="332" tmFilter="0, 0; 0.125,0.2665; 0.25,0.4; 0.375,0.465; 0.5,0.5;  0.625,0.535; 0.75,0.6; 0.875,0.7335; 1,1">
                                          <p:stCondLst>
                                            <p:cond delay="332"/>
                                          </p:stCondLst>
                                        </p:cTn>
                                        <p:tgtEl>
                                          <p:spTgt spid="38"/>
                                        </p:tgtEl>
                                        <p:attrNameLst>
                                          <p:attrName>ppt_y</p:attrName>
                                        </p:attrNameLst>
                                      </p:cBhvr>
                                      <p:tavLst>
                                        <p:tav tm="0" fmla="#ppt_y-sin(pi*$)/9">
                                          <p:val>
                                            <p:fltVal val="0"/>
                                          </p:val>
                                        </p:tav>
                                        <p:tav tm="100000">
                                          <p:val>
                                            <p:fltVal val="1"/>
                                          </p:val>
                                        </p:tav>
                                      </p:tavLst>
                                    </p:anim>
                                    <p:anim calcmode="lin" valueType="num">
                                      <p:cBhvr>
                                        <p:cTn id="83" dur="166" tmFilter="0, 0; 0.125,0.2665; 0.25,0.4; 0.375,0.465; 0.5,0.5;  0.625,0.535; 0.75,0.6; 0.875,0.7335; 1,1">
                                          <p:stCondLst>
                                            <p:cond delay="662"/>
                                          </p:stCondLst>
                                        </p:cTn>
                                        <p:tgtEl>
                                          <p:spTgt spid="38"/>
                                        </p:tgtEl>
                                        <p:attrNameLst>
                                          <p:attrName>ppt_y</p:attrName>
                                        </p:attrNameLst>
                                      </p:cBhvr>
                                      <p:tavLst>
                                        <p:tav tm="0" fmla="#ppt_y-sin(pi*$)/27">
                                          <p:val>
                                            <p:fltVal val="0"/>
                                          </p:val>
                                        </p:tav>
                                        <p:tav tm="100000">
                                          <p:val>
                                            <p:fltVal val="1"/>
                                          </p:val>
                                        </p:tav>
                                      </p:tavLst>
                                    </p:anim>
                                    <p:anim calcmode="lin" valueType="num">
                                      <p:cBhvr>
                                        <p:cTn id="84" dur="82" tmFilter="0, 0; 0.125,0.2665; 0.25,0.4; 0.375,0.465; 0.5,0.5;  0.625,0.535; 0.75,0.6; 0.875,0.7335; 1,1">
                                          <p:stCondLst>
                                            <p:cond delay="828"/>
                                          </p:stCondLst>
                                        </p:cTn>
                                        <p:tgtEl>
                                          <p:spTgt spid="38"/>
                                        </p:tgtEl>
                                        <p:attrNameLst>
                                          <p:attrName>ppt_y</p:attrName>
                                        </p:attrNameLst>
                                      </p:cBhvr>
                                      <p:tavLst>
                                        <p:tav tm="0" fmla="#ppt_y-sin(pi*$)/81">
                                          <p:val>
                                            <p:fltVal val="0"/>
                                          </p:val>
                                        </p:tav>
                                        <p:tav tm="100000">
                                          <p:val>
                                            <p:fltVal val="1"/>
                                          </p:val>
                                        </p:tav>
                                      </p:tavLst>
                                    </p:anim>
                                    <p:animScale>
                                      <p:cBhvr>
                                        <p:cTn id="85" dur="13">
                                          <p:stCondLst>
                                            <p:cond delay="325"/>
                                          </p:stCondLst>
                                        </p:cTn>
                                        <p:tgtEl>
                                          <p:spTgt spid="38"/>
                                        </p:tgtEl>
                                      </p:cBhvr>
                                      <p:to x="100000" y="60000"/>
                                    </p:animScale>
                                    <p:animScale>
                                      <p:cBhvr>
                                        <p:cTn id="86" dur="83" decel="50000">
                                          <p:stCondLst>
                                            <p:cond delay="338"/>
                                          </p:stCondLst>
                                        </p:cTn>
                                        <p:tgtEl>
                                          <p:spTgt spid="38"/>
                                        </p:tgtEl>
                                      </p:cBhvr>
                                      <p:to x="100000" y="100000"/>
                                    </p:animScale>
                                    <p:animScale>
                                      <p:cBhvr>
                                        <p:cTn id="87" dur="13">
                                          <p:stCondLst>
                                            <p:cond delay="656"/>
                                          </p:stCondLst>
                                        </p:cTn>
                                        <p:tgtEl>
                                          <p:spTgt spid="38"/>
                                        </p:tgtEl>
                                      </p:cBhvr>
                                      <p:to x="100000" y="80000"/>
                                    </p:animScale>
                                    <p:animScale>
                                      <p:cBhvr>
                                        <p:cTn id="88" dur="83" decel="50000">
                                          <p:stCondLst>
                                            <p:cond delay="669"/>
                                          </p:stCondLst>
                                        </p:cTn>
                                        <p:tgtEl>
                                          <p:spTgt spid="38"/>
                                        </p:tgtEl>
                                      </p:cBhvr>
                                      <p:to x="100000" y="100000"/>
                                    </p:animScale>
                                    <p:animScale>
                                      <p:cBhvr>
                                        <p:cTn id="89" dur="13">
                                          <p:stCondLst>
                                            <p:cond delay="821"/>
                                          </p:stCondLst>
                                        </p:cTn>
                                        <p:tgtEl>
                                          <p:spTgt spid="38"/>
                                        </p:tgtEl>
                                      </p:cBhvr>
                                      <p:to x="100000" y="90000"/>
                                    </p:animScale>
                                    <p:animScale>
                                      <p:cBhvr>
                                        <p:cTn id="90" dur="83" decel="50000">
                                          <p:stCondLst>
                                            <p:cond delay="834"/>
                                          </p:stCondLst>
                                        </p:cTn>
                                        <p:tgtEl>
                                          <p:spTgt spid="38"/>
                                        </p:tgtEl>
                                      </p:cBhvr>
                                      <p:to x="100000" y="100000"/>
                                    </p:animScale>
                                    <p:animScale>
                                      <p:cBhvr>
                                        <p:cTn id="91" dur="13">
                                          <p:stCondLst>
                                            <p:cond delay="904"/>
                                          </p:stCondLst>
                                        </p:cTn>
                                        <p:tgtEl>
                                          <p:spTgt spid="38"/>
                                        </p:tgtEl>
                                      </p:cBhvr>
                                      <p:to x="100000" y="95000"/>
                                    </p:animScale>
                                    <p:animScale>
                                      <p:cBhvr>
                                        <p:cTn id="92" dur="83" decel="50000">
                                          <p:stCondLst>
                                            <p:cond delay="917"/>
                                          </p:stCondLst>
                                        </p:cTn>
                                        <p:tgtEl>
                                          <p:spTgt spid="38"/>
                                        </p:tgtEl>
                                      </p:cBhvr>
                                      <p:to x="100000" y="100000"/>
                                    </p:animScale>
                                  </p:childTnLst>
                                </p:cTn>
                              </p:par>
                              <p:par>
                                <p:cTn id="93" presetID="26" presetClass="entr" presetSubtype="0" fill="hold" grpId="0" nodeType="withEffect">
                                  <p:stCondLst>
                                    <p:cond delay="0"/>
                                  </p:stCondLst>
                                  <p:childTnLst>
                                    <p:set>
                                      <p:cBhvr>
                                        <p:cTn id="94" dur="1" fill="hold">
                                          <p:stCondLst>
                                            <p:cond delay="0"/>
                                          </p:stCondLst>
                                        </p:cTn>
                                        <p:tgtEl>
                                          <p:spTgt spid="54"/>
                                        </p:tgtEl>
                                        <p:attrNameLst>
                                          <p:attrName>style.visibility</p:attrName>
                                        </p:attrNameLst>
                                      </p:cBhvr>
                                      <p:to>
                                        <p:strVal val="visible"/>
                                      </p:to>
                                    </p:set>
                                    <p:animEffect transition="in" filter="wipe(down)">
                                      <p:cBhvr>
                                        <p:cTn id="95" dur="290">
                                          <p:stCondLst>
                                            <p:cond delay="0"/>
                                          </p:stCondLst>
                                        </p:cTn>
                                        <p:tgtEl>
                                          <p:spTgt spid="54"/>
                                        </p:tgtEl>
                                      </p:cBhvr>
                                    </p:animEffect>
                                    <p:anim calcmode="lin" valueType="num">
                                      <p:cBhvr>
                                        <p:cTn id="96" dur="911" tmFilter="0,0; 0.14,0.36; 0.43,0.73; 0.71,0.91; 1.0,1.0">
                                          <p:stCondLst>
                                            <p:cond delay="0"/>
                                          </p:stCondLst>
                                        </p:cTn>
                                        <p:tgtEl>
                                          <p:spTgt spid="54"/>
                                        </p:tgtEl>
                                        <p:attrNameLst>
                                          <p:attrName>ppt_x</p:attrName>
                                        </p:attrNameLst>
                                      </p:cBhvr>
                                      <p:tavLst>
                                        <p:tav tm="0">
                                          <p:val>
                                            <p:strVal val="#ppt_x-0.25"/>
                                          </p:val>
                                        </p:tav>
                                        <p:tav tm="100000">
                                          <p:val>
                                            <p:strVal val="#ppt_x"/>
                                          </p:val>
                                        </p:tav>
                                      </p:tavLst>
                                    </p:anim>
                                    <p:anim calcmode="lin" valueType="num">
                                      <p:cBhvr>
                                        <p:cTn id="97" dur="332" tmFilter="0.0,0.0; 0.25,0.07; 0.50,0.2; 0.75,0.467; 1.0,1.0">
                                          <p:stCondLst>
                                            <p:cond delay="0"/>
                                          </p:stCondLst>
                                        </p:cTn>
                                        <p:tgtEl>
                                          <p:spTgt spid="54"/>
                                        </p:tgtEl>
                                        <p:attrNameLst>
                                          <p:attrName>ppt_y</p:attrName>
                                        </p:attrNameLst>
                                      </p:cBhvr>
                                      <p:tavLst>
                                        <p:tav tm="0" fmla="#ppt_y-sin(pi*$)/3">
                                          <p:val>
                                            <p:fltVal val="0.5"/>
                                          </p:val>
                                        </p:tav>
                                        <p:tav tm="100000">
                                          <p:val>
                                            <p:fltVal val="1"/>
                                          </p:val>
                                        </p:tav>
                                      </p:tavLst>
                                    </p:anim>
                                    <p:anim calcmode="lin" valueType="num">
                                      <p:cBhvr>
                                        <p:cTn id="98" dur="332" tmFilter="0, 0; 0.125,0.2665; 0.25,0.4; 0.375,0.465; 0.5,0.5;  0.625,0.535; 0.75,0.6; 0.875,0.7335; 1,1">
                                          <p:stCondLst>
                                            <p:cond delay="332"/>
                                          </p:stCondLst>
                                        </p:cTn>
                                        <p:tgtEl>
                                          <p:spTgt spid="54"/>
                                        </p:tgtEl>
                                        <p:attrNameLst>
                                          <p:attrName>ppt_y</p:attrName>
                                        </p:attrNameLst>
                                      </p:cBhvr>
                                      <p:tavLst>
                                        <p:tav tm="0" fmla="#ppt_y-sin(pi*$)/9">
                                          <p:val>
                                            <p:fltVal val="0"/>
                                          </p:val>
                                        </p:tav>
                                        <p:tav tm="100000">
                                          <p:val>
                                            <p:fltVal val="1"/>
                                          </p:val>
                                        </p:tav>
                                      </p:tavLst>
                                    </p:anim>
                                    <p:anim calcmode="lin" valueType="num">
                                      <p:cBhvr>
                                        <p:cTn id="99" dur="166" tmFilter="0, 0; 0.125,0.2665; 0.25,0.4; 0.375,0.465; 0.5,0.5;  0.625,0.535; 0.75,0.6; 0.875,0.7335; 1,1">
                                          <p:stCondLst>
                                            <p:cond delay="662"/>
                                          </p:stCondLst>
                                        </p:cTn>
                                        <p:tgtEl>
                                          <p:spTgt spid="54"/>
                                        </p:tgtEl>
                                        <p:attrNameLst>
                                          <p:attrName>ppt_y</p:attrName>
                                        </p:attrNameLst>
                                      </p:cBhvr>
                                      <p:tavLst>
                                        <p:tav tm="0" fmla="#ppt_y-sin(pi*$)/27">
                                          <p:val>
                                            <p:fltVal val="0"/>
                                          </p:val>
                                        </p:tav>
                                        <p:tav tm="100000">
                                          <p:val>
                                            <p:fltVal val="1"/>
                                          </p:val>
                                        </p:tav>
                                      </p:tavLst>
                                    </p:anim>
                                    <p:anim calcmode="lin" valueType="num">
                                      <p:cBhvr>
                                        <p:cTn id="100" dur="82" tmFilter="0, 0; 0.125,0.2665; 0.25,0.4; 0.375,0.465; 0.5,0.5;  0.625,0.535; 0.75,0.6; 0.875,0.7335; 1,1">
                                          <p:stCondLst>
                                            <p:cond delay="828"/>
                                          </p:stCondLst>
                                        </p:cTn>
                                        <p:tgtEl>
                                          <p:spTgt spid="54"/>
                                        </p:tgtEl>
                                        <p:attrNameLst>
                                          <p:attrName>ppt_y</p:attrName>
                                        </p:attrNameLst>
                                      </p:cBhvr>
                                      <p:tavLst>
                                        <p:tav tm="0" fmla="#ppt_y-sin(pi*$)/81">
                                          <p:val>
                                            <p:fltVal val="0"/>
                                          </p:val>
                                        </p:tav>
                                        <p:tav tm="100000">
                                          <p:val>
                                            <p:fltVal val="1"/>
                                          </p:val>
                                        </p:tav>
                                      </p:tavLst>
                                    </p:anim>
                                    <p:animScale>
                                      <p:cBhvr>
                                        <p:cTn id="101" dur="13">
                                          <p:stCondLst>
                                            <p:cond delay="325"/>
                                          </p:stCondLst>
                                        </p:cTn>
                                        <p:tgtEl>
                                          <p:spTgt spid="54"/>
                                        </p:tgtEl>
                                      </p:cBhvr>
                                      <p:to x="100000" y="60000"/>
                                    </p:animScale>
                                    <p:animScale>
                                      <p:cBhvr>
                                        <p:cTn id="102" dur="83" decel="50000">
                                          <p:stCondLst>
                                            <p:cond delay="338"/>
                                          </p:stCondLst>
                                        </p:cTn>
                                        <p:tgtEl>
                                          <p:spTgt spid="54"/>
                                        </p:tgtEl>
                                      </p:cBhvr>
                                      <p:to x="100000" y="100000"/>
                                    </p:animScale>
                                    <p:animScale>
                                      <p:cBhvr>
                                        <p:cTn id="103" dur="13">
                                          <p:stCondLst>
                                            <p:cond delay="656"/>
                                          </p:stCondLst>
                                        </p:cTn>
                                        <p:tgtEl>
                                          <p:spTgt spid="54"/>
                                        </p:tgtEl>
                                      </p:cBhvr>
                                      <p:to x="100000" y="80000"/>
                                    </p:animScale>
                                    <p:animScale>
                                      <p:cBhvr>
                                        <p:cTn id="104" dur="83" decel="50000">
                                          <p:stCondLst>
                                            <p:cond delay="669"/>
                                          </p:stCondLst>
                                        </p:cTn>
                                        <p:tgtEl>
                                          <p:spTgt spid="54"/>
                                        </p:tgtEl>
                                      </p:cBhvr>
                                      <p:to x="100000" y="100000"/>
                                    </p:animScale>
                                    <p:animScale>
                                      <p:cBhvr>
                                        <p:cTn id="105" dur="13">
                                          <p:stCondLst>
                                            <p:cond delay="821"/>
                                          </p:stCondLst>
                                        </p:cTn>
                                        <p:tgtEl>
                                          <p:spTgt spid="54"/>
                                        </p:tgtEl>
                                      </p:cBhvr>
                                      <p:to x="100000" y="90000"/>
                                    </p:animScale>
                                    <p:animScale>
                                      <p:cBhvr>
                                        <p:cTn id="106" dur="83" decel="50000">
                                          <p:stCondLst>
                                            <p:cond delay="834"/>
                                          </p:stCondLst>
                                        </p:cTn>
                                        <p:tgtEl>
                                          <p:spTgt spid="54"/>
                                        </p:tgtEl>
                                      </p:cBhvr>
                                      <p:to x="100000" y="100000"/>
                                    </p:animScale>
                                    <p:animScale>
                                      <p:cBhvr>
                                        <p:cTn id="107" dur="13">
                                          <p:stCondLst>
                                            <p:cond delay="904"/>
                                          </p:stCondLst>
                                        </p:cTn>
                                        <p:tgtEl>
                                          <p:spTgt spid="54"/>
                                        </p:tgtEl>
                                      </p:cBhvr>
                                      <p:to x="100000" y="95000"/>
                                    </p:animScale>
                                    <p:animScale>
                                      <p:cBhvr>
                                        <p:cTn id="108" dur="83" decel="50000">
                                          <p:stCondLst>
                                            <p:cond delay="917"/>
                                          </p:stCondLst>
                                        </p:cTn>
                                        <p:tgtEl>
                                          <p:spTgt spid="54"/>
                                        </p:tgtEl>
                                      </p:cBhvr>
                                      <p:to x="100000" y="100000"/>
                                    </p:animScale>
                                  </p:childTnLst>
                                </p:cTn>
                              </p:par>
                            </p:childTnLst>
                          </p:cTn>
                        </p:par>
                        <p:par>
                          <p:cTn id="109" fill="hold">
                            <p:stCondLst>
                              <p:cond delay="5000"/>
                            </p:stCondLst>
                            <p:childTnLst>
                              <p:par>
                                <p:cTn id="110" presetID="22" presetClass="entr" presetSubtype="8" fill="hold" nodeType="afterEffect">
                                  <p:stCondLst>
                                    <p:cond delay="0"/>
                                  </p:stCondLst>
                                  <p:childTnLst>
                                    <p:set>
                                      <p:cBhvr>
                                        <p:cTn id="111" dur="1" fill="hold">
                                          <p:stCondLst>
                                            <p:cond delay="0"/>
                                          </p:stCondLst>
                                        </p:cTn>
                                        <p:tgtEl>
                                          <p:spTgt spid="37"/>
                                        </p:tgtEl>
                                        <p:attrNameLst>
                                          <p:attrName>style.visibility</p:attrName>
                                        </p:attrNameLst>
                                      </p:cBhvr>
                                      <p:to>
                                        <p:strVal val="visible"/>
                                      </p:to>
                                    </p:set>
                                    <p:animEffect transition="in" filter="wipe(left)">
                                      <p:cBhvr>
                                        <p:cTn id="112" dur="500"/>
                                        <p:tgtEl>
                                          <p:spTgt spid="37"/>
                                        </p:tgtEl>
                                      </p:cBhvr>
                                    </p:animEffect>
                                  </p:childTnLst>
                                </p:cTn>
                              </p:par>
                              <p:par>
                                <p:cTn id="113" presetID="2" presetClass="entr" presetSubtype="2" fill="hold" grpId="0" nodeType="withEffect">
                                  <p:stCondLst>
                                    <p:cond delay="500"/>
                                  </p:stCondLst>
                                  <p:childTnLst>
                                    <p:set>
                                      <p:cBhvr>
                                        <p:cTn id="114" dur="1" fill="hold">
                                          <p:stCondLst>
                                            <p:cond delay="0"/>
                                          </p:stCondLst>
                                        </p:cTn>
                                        <p:tgtEl>
                                          <p:spTgt spid="41"/>
                                        </p:tgtEl>
                                        <p:attrNameLst>
                                          <p:attrName>style.visibility</p:attrName>
                                        </p:attrNameLst>
                                      </p:cBhvr>
                                      <p:to>
                                        <p:strVal val="visible"/>
                                      </p:to>
                                    </p:set>
                                    <p:anim calcmode="lin" valueType="num">
                                      <p:cBhvr additive="base">
                                        <p:cTn id="115" dur="500" fill="hold"/>
                                        <p:tgtEl>
                                          <p:spTgt spid="41"/>
                                        </p:tgtEl>
                                        <p:attrNameLst>
                                          <p:attrName>ppt_x</p:attrName>
                                        </p:attrNameLst>
                                      </p:cBhvr>
                                      <p:tavLst>
                                        <p:tav tm="0">
                                          <p:val>
                                            <p:strVal val="1+#ppt_w/2"/>
                                          </p:val>
                                        </p:tav>
                                        <p:tav tm="100000">
                                          <p:val>
                                            <p:strVal val="#ppt_x"/>
                                          </p:val>
                                        </p:tav>
                                      </p:tavLst>
                                    </p:anim>
                                    <p:anim calcmode="lin" valueType="num">
                                      <p:cBhvr additive="base">
                                        <p:cTn id="116" dur="500" fill="hold"/>
                                        <p:tgtEl>
                                          <p:spTgt spid="41"/>
                                        </p:tgtEl>
                                        <p:attrNameLst>
                                          <p:attrName>ppt_y</p:attrName>
                                        </p:attrNameLst>
                                      </p:cBhvr>
                                      <p:tavLst>
                                        <p:tav tm="0">
                                          <p:val>
                                            <p:strVal val="#ppt_y"/>
                                          </p:val>
                                        </p:tav>
                                        <p:tav tm="100000">
                                          <p:val>
                                            <p:strVal val="#ppt_y"/>
                                          </p:val>
                                        </p:tav>
                                      </p:tavLst>
                                    </p:anim>
                                  </p:childTnLst>
                                </p:cTn>
                              </p:par>
                              <p:par>
                                <p:cTn id="117" presetID="2" presetClass="entr" presetSubtype="2" fill="hold" grpId="0" nodeType="withEffect">
                                  <p:stCondLst>
                                    <p:cond delay="500"/>
                                  </p:stCondLst>
                                  <p:childTnLst>
                                    <p:set>
                                      <p:cBhvr>
                                        <p:cTn id="118" dur="1" fill="hold">
                                          <p:stCondLst>
                                            <p:cond delay="0"/>
                                          </p:stCondLst>
                                        </p:cTn>
                                        <p:tgtEl>
                                          <p:spTgt spid="42"/>
                                        </p:tgtEl>
                                        <p:attrNameLst>
                                          <p:attrName>style.visibility</p:attrName>
                                        </p:attrNameLst>
                                      </p:cBhvr>
                                      <p:to>
                                        <p:strVal val="visible"/>
                                      </p:to>
                                    </p:set>
                                    <p:anim calcmode="lin" valueType="num">
                                      <p:cBhvr additive="base">
                                        <p:cTn id="119" dur="500" fill="hold"/>
                                        <p:tgtEl>
                                          <p:spTgt spid="42"/>
                                        </p:tgtEl>
                                        <p:attrNameLst>
                                          <p:attrName>ppt_x</p:attrName>
                                        </p:attrNameLst>
                                      </p:cBhvr>
                                      <p:tavLst>
                                        <p:tav tm="0">
                                          <p:val>
                                            <p:strVal val="1+#ppt_w/2"/>
                                          </p:val>
                                        </p:tav>
                                        <p:tav tm="100000">
                                          <p:val>
                                            <p:strVal val="#ppt_x"/>
                                          </p:val>
                                        </p:tav>
                                      </p:tavLst>
                                    </p:anim>
                                    <p:anim calcmode="lin" valueType="num">
                                      <p:cBhvr additive="base">
                                        <p:cTn id="120" dur="500" fill="hold"/>
                                        <p:tgtEl>
                                          <p:spTgt spid="42"/>
                                        </p:tgtEl>
                                        <p:attrNameLst>
                                          <p:attrName>ppt_y</p:attrName>
                                        </p:attrNameLst>
                                      </p:cBhvr>
                                      <p:tavLst>
                                        <p:tav tm="0">
                                          <p:val>
                                            <p:strVal val="#ppt_y"/>
                                          </p:val>
                                        </p:tav>
                                        <p:tav tm="100000">
                                          <p:val>
                                            <p:strVal val="#ppt_y"/>
                                          </p:val>
                                        </p:tav>
                                      </p:tavLst>
                                    </p:anim>
                                  </p:childTnLst>
                                </p:cTn>
                              </p:par>
                            </p:childTnLst>
                          </p:cTn>
                        </p:par>
                        <p:par>
                          <p:cTn id="121" fill="hold">
                            <p:stCondLst>
                              <p:cond delay="5500"/>
                            </p:stCondLst>
                            <p:childTnLst>
                              <p:par>
                                <p:cTn id="122" presetID="26" presetClass="entr" presetSubtype="0" fill="hold" nodeType="afterEffect">
                                  <p:stCondLst>
                                    <p:cond delay="0"/>
                                  </p:stCondLst>
                                  <p:childTnLst>
                                    <p:set>
                                      <p:cBhvr>
                                        <p:cTn id="123" dur="1" fill="hold">
                                          <p:stCondLst>
                                            <p:cond delay="0"/>
                                          </p:stCondLst>
                                        </p:cTn>
                                        <p:tgtEl>
                                          <p:spTgt spid="47"/>
                                        </p:tgtEl>
                                        <p:attrNameLst>
                                          <p:attrName>style.visibility</p:attrName>
                                        </p:attrNameLst>
                                      </p:cBhvr>
                                      <p:to>
                                        <p:strVal val="visible"/>
                                      </p:to>
                                    </p:set>
                                    <p:animEffect transition="in" filter="wipe(down)">
                                      <p:cBhvr>
                                        <p:cTn id="124" dur="290">
                                          <p:stCondLst>
                                            <p:cond delay="0"/>
                                          </p:stCondLst>
                                        </p:cTn>
                                        <p:tgtEl>
                                          <p:spTgt spid="47"/>
                                        </p:tgtEl>
                                      </p:cBhvr>
                                    </p:animEffect>
                                    <p:anim calcmode="lin" valueType="num">
                                      <p:cBhvr>
                                        <p:cTn id="125" dur="911" tmFilter="0,0; 0.14,0.36; 0.43,0.73; 0.71,0.91; 1.0,1.0">
                                          <p:stCondLst>
                                            <p:cond delay="0"/>
                                          </p:stCondLst>
                                        </p:cTn>
                                        <p:tgtEl>
                                          <p:spTgt spid="47"/>
                                        </p:tgtEl>
                                        <p:attrNameLst>
                                          <p:attrName>ppt_x</p:attrName>
                                        </p:attrNameLst>
                                      </p:cBhvr>
                                      <p:tavLst>
                                        <p:tav tm="0">
                                          <p:val>
                                            <p:strVal val="#ppt_x-0.25"/>
                                          </p:val>
                                        </p:tav>
                                        <p:tav tm="100000">
                                          <p:val>
                                            <p:strVal val="#ppt_x"/>
                                          </p:val>
                                        </p:tav>
                                      </p:tavLst>
                                    </p:anim>
                                    <p:anim calcmode="lin" valueType="num">
                                      <p:cBhvr>
                                        <p:cTn id="126" dur="332" tmFilter="0.0,0.0; 0.25,0.07; 0.50,0.2; 0.75,0.467; 1.0,1.0">
                                          <p:stCondLst>
                                            <p:cond delay="0"/>
                                          </p:stCondLst>
                                        </p:cTn>
                                        <p:tgtEl>
                                          <p:spTgt spid="47"/>
                                        </p:tgtEl>
                                        <p:attrNameLst>
                                          <p:attrName>ppt_y</p:attrName>
                                        </p:attrNameLst>
                                      </p:cBhvr>
                                      <p:tavLst>
                                        <p:tav tm="0" fmla="#ppt_y-sin(pi*$)/3">
                                          <p:val>
                                            <p:fltVal val="0.5"/>
                                          </p:val>
                                        </p:tav>
                                        <p:tav tm="100000">
                                          <p:val>
                                            <p:fltVal val="1"/>
                                          </p:val>
                                        </p:tav>
                                      </p:tavLst>
                                    </p:anim>
                                    <p:anim calcmode="lin" valueType="num">
                                      <p:cBhvr>
                                        <p:cTn id="127" dur="332" tmFilter="0, 0; 0.125,0.2665; 0.25,0.4; 0.375,0.465; 0.5,0.5;  0.625,0.535; 0.75,0.6; 0.875,0.7335; 1,1">
                                          <p:stCondLst>
                                            <p:cond delay="332"/>
                                          </p:stCondLst>
                                        </p:cTn>
                                        <p:tgtEl>
                                          <p:spTgt spid="47"/>
                                        </p:tgtEl>
                                        <p:attrNameLst>
                                          <p:attrName>ppt_y</p:attrName>
                                        </p:attrNameLst>
                                      </p:cBhvr>
                                      <p:tavLst>
                                        <p:tav tm="0" fmla="#ppt_y-sin(pi*$)/9">
                                          <p:val>
                                            <p:fltVal val="0"/>
                                          </p:val>
                                        </p:tav>
                                        <p:tav tm="100000">
                                          <p:val>
                                            <p:fltVal val="1"/>
                                          </p:val>
                                        </p:tav>
                                      </p:tavLst>
                                    </p:anim>
                                    <p:anim calcmode="lin" valueType="num">
                                      <p:cBhvr>
                                        <p:cTn id="128" dur="166" tmFilter="0, 0; 0.125,0.2665; 0.25,0.4; 0.375,0.465; 0.5,0.5;  0.625,0.535; 0.75,0.6; 0.875,0.7335; 1,1">
                                          <p:stCondLst>
                                            <p:cond delay="662"/>
                                          </p:stCondLst>
                                        </p:cTn>
                                        <p:tgtEl>
                                          <p:spTgt spid="47"/>
                                        </p:tgtEl>
                                        <p:attrNameLst>
                                          <p:attrName>ppt_y</p:attrName>
                                        </p:attrNameLst>
                                      </p:cBhvr>
                                      <p:tavLst>
                                        <p:tav tm="0" fmla="#ppt_y-sin(pi*$)/27">
                                          <p:val>
                                            <p:fltVal val="0"/>
                                          </p:val>
                                        </p:tav>
                                        <p:tav tm="100000">
                                          <p:val>
                                            <p:fltVal val="1"/>
                                          </p:val>
                                        </p:tav>
                                      </p:tavLst>
                                    </p:anim>
                                    <p:anim calcmode="lin" valueType="num">
                                      <p:cBhvr>
                                        <p:cTn id="129" dur="82" tmFilter="0, 0; 0.125,0.2665; 0.25,0.4; 0.375,0.465; 0.5,0.5;  0.625,0.535; 0.75,0.6; 0.875,0.7335; 1,1">
                                          <p:stCondLst>
                                            <p:cond delay="828"/>
                                          </p:stCondLst>
                                        </p:cTn>
                                        <p:tgtEl>
                                          <p:spTgt spid="47"/>
                                        </p:tgtEl>
                                        <p:attrNameLst>
                                          <p:attrName>ppt_y</p:attrName>
                                        </p:attrNameLst>
                                      </p:cBhvr>
                                      <p:tavLst>
                                        <p:tav tm="0" fmla="#ppt_y-sin(pi*$)/81">
                                          <p:val>
                                            <p:fltVal val="0"/>
                                          </p:val>
                                        </p:tav>
                                        <p:tav tm="100000">
                                          <p:val>
                                            <p:fltVal val="1"/>
                                          </p:val>
                                        </p:tav>
                                      </p:tavLst>
                                    </p:anim>
                                    <p:animScale>
                                      <p:cBhvr>
                                        <p:cTn id="130" dur="13">
                                          <p:stCondLst>
                                            <p:cond delay="325"/>
                                          </p:stCondLst>
                                        </p:cTn>
                                        <p:tgtEl>
                                          <p:spTgt spid="47"/>
                                        </p:tgtEl>
                                      </p:cBhvr>
                                      <p:to x="100000" y="60000"/>
                                    </p:animScale>
                                    <p:animScale>
                                      <p:cBhvr>
                                        <p:cTn id="131" dur="83" decel="50000">
                                          <p:stCondLst>
                                            <p:cond delay="338"/>
                                          </p:stCondLst>
                                        </p:cTn>
                                        <p:tgtEl>
                                          <p:spTgt spid="47"/>
                                        </p:tgtEl>
                                      </p:cBhvr>
                                      <p:to x="100000" y="100000"/>
                                    </p:animScale>
                                    <p:animScale>
                                      <p:cBhvr>
                                        <p:cTn id="132" dur="13">
                                          <p:stCondLst>
                                            <p:cond delay="656"/>
                                          </p:stCondLst>
                                        </p:cTn>
                                        <p:tgtEl>
                                          <p:spTgt spid="47"/>
                                        </p:tgtEl>
                                      </p:cBhvr>
                                      <p:to x="100000" y="80000"/>
                                    </p:animScale>
                                    <p:animScale>
                                      <p:cBhvr>
                                        <p:cTn id="133" dur="83" decel="50000">
                                          <p:stCondLst>
                                            <p:cond delay="669"/>
                                          </p:stCondLst>
                                        </p:cTn>
                                        <p:tgtEl>
                                          <p:spTgt spid="47"/>
                                        </p:tgtEl>
                                      </p:cBhvr>
                                      <p:to x="100000" y="100000"/>
                                    </p:animScale>
                                    <p:animScale>
                                      <p:cBhvr>
                                        <p:cTn id="134" dur="13">
                                          <p:stCondLst>
                                            <p:cond delay="821"/>
                                          </p:stCondLst>
                                        </p:cTn>
                                        <p:tgtEl>
                                          <p:spTgt spid="47"/>
                                        </p:tgtEl>
                                      </p:cBhvr>
                                      <p:to x="100000" y="90000"/>
                                    </p:animScale>
                                    <p:animScale>
                                      <p:cBhvr>
                                        <p:cTn id="135" dur="83" decel="50000">
                                          <p:stCondLst>
                                            <p:cond delay="834"/>
                                          </p:stCondLst>
                                        </p:cTn>
                                        <p:tgtEl>
                                          <p:spTgt spid="47"/>
                                        </p:tgtEl>
                                      </p:cBhvr>
                                      <p:to x="100000" y="100000"/>
                                    </p:animScale>
                                    <p:animScale>
                                      <p:cBhvr>
                                        <p:cTn id="136" dur="13">
                                          <p:stCondLst>
                                            <p:cond delay="904"/>
                                          </p:stCondLst>
                                        </p:cTn>
                                        <p:tgtEl>
                                          <p:spTgt spid="47"/>
                                        </p:tgtEl>
                                      </p:cBhvr>
                                      <p:to x="100000" y="95000"/>
                                    </p:animScale>
                                    <p:animScale>
                                      <p:cBhvr>
                                        <p:cTn id="137" dur="83" decel="50000">
                                          <p:stCondLst>
                                            <p:cond delay="917"/>
                                          </p:stCondLst>
                                        </p:cTn>
                                        <p:tgtEl>
                                          <p:spTgt spid="47"/>
                                        </p:tgtEl>
                                      </p:cBhvr>
                                      <p:to x="100000" y="100000"/>
                                    </p:animScale>
                                  </p:childTnLst>
                                </p:cTn>
                              </p:par>
                              <p:par>
                                <p:cTn id="138" presetID="26" presetClass="entr" presetSubtype="0" fill="hold" grpId="0" nodeType="withEffect">
                                  <p:stCondLst>
                                    <p:cond delay="0"/>
                                  </p:stCondLst>
                                  <p:childTnLst>
                                    <p:set>
                                      <p:cBhvr>
                                        <p:cTn id="139" dur="1" fill="hold">
                                          <p:stCondLst>
                                            <p:cond delay="0"/>
                                          </p:stCondLst>
                                        </p:cTn>
                                        <p:tgtEl>
                                          <p:spTgt spid="55"/>
                                        </p:tgtEl>
                                        <p:attrNameLst>
                                          <p:attrName>style.visibility</p:attrName>
                                        </p:attrNameLst>
                                      </p:cBhvr>
                                      <p:to>
                                        <p:strVal val="visible"/>
                                      </p:to>
                                    </p:set>
                                    <p:animEffect transition="in" filter="wipe(down)">
                                      <p:cBhvr>
                                        <p:cTn id="140" dur="290">
                                          <p:stCondLst>
                                            <p:cond delay="0"/>
                                          </p:stCondLst>
                                        </p:cTn>
                                        <p:tgtEl>
                                          <p:spTgt spid="55"/>
                                        </p:tgtEl>
                                      </p:cBhvr>
                                    </p:animEffect>
                                    <p:anim calcmode="lin" valueType="num">
                                      <p:cBhvr>
                                        <p:cTn id="141" dur="911" tmFilter="0,0; 0.14,0.36; 0.43,0.73; 0.71,0.91; 1.0,1.0">
                                          <p:stCondLst>
                                            <p:cond delay="0"/>
                                          </p:stCondLst>
                                        </p:cTn>
                                        <p:tgtEl>
                                          <p:spTgt spid="55"/>
                                        </p:tgtEl>
                                        <p:attrNameLst>
                                          <p:attrName>ppt_x</p:attrName>
                                        </p:attrNameLst>
                                      </p:cBhvr>
                                      <p:tavLst>
                                        <p:tav tm="0">
                                          <p:val>
                                            <p:strVal val="#ppt_x-0.25"/>
                                          </p:val>
                                        </p:tav>
                                        <p:tav tm="100000">
                                          <p:val>
                                            <p:strVal val="#ppt_x"/>
                                          </p:val>
                                        </p:tav>
                                      </p:tavLst>
                                    </p:anim>
                                    <p:anim calcmode="lin" valueType="num">
                                      <p:cBhvr>
                                        <p:cTn id="142" dur="332" tmFilter="0.0,0.0; 0.25,0.07; 0.50,0.2; 0.75,0.467; 1.0,1.0">
                                          <p:stCondLst>
                                            <p:cond delay="0"/>
                                          </p:stCondLst>
                                        </p:cTn>
                                        <p:tgtEl>
                                          <p:spTgt spid="55"/>
                                        </p:tgtEl>
                                        <p:attrNameLst>
                                          <p:attrName>ppt_y</p:attrName>
                                        </p:attrNameLst>
                                      </p:cBhvr>
                                      <p:tavLst>
                                        <p:tav tm="0" fmla="#ppt_y-sin(pi*$)/3">
                                          <p:val>
                                            <p:fltVal val="0.5"/>
                                          </p:val>
                                        </p:tav>
                                        <p:tav tm="100000">
                                          <p:val>
                                            <p:fltVal val="1"/>
                                          </p:val>
                                        </p:tav>
                                      </p:tavLst>
                                    </p:anim>
                                    <p:anim calcmode="lin" valueType="num">
                                      <p:cBhvr>
                                        <p:cTn id="143" dur="332" tmFilter="0, 0; 0.125,0.2665; 0.25,0.4; 0.375,0.465; 0.5,0.5;  0.625,0.535; 0.75,0.6; 0.875,0.7335; 1,1">
                                          <p:stCondLst>
                                            <p:cond delay="332"/>
                                          </p:stCondLst>
                                        </p:cTn>
                                        <p:tgtEl>
                                          <p:spTgt spid="55"/>
                                        </p:tgtEl>
                                        <p:attrNameLst>
                                          <p:attrName>ppt_y</p:attrName>
                                        </p:attrNameLst>
                                      </p:cBhvr>
                                      <p:tavLst>
                                        <p:tav tm="0" fmla="#ppt_y-sin(pi*$)/9">
                                          <p:val>
                                            <p:fltVal val="0"/>
                                          </p:val>
                                        </p:tav>
                                        <p:tav tm="100000">
                                          <p:val>
                                            <p:fltVal val="1"/>
                                          </p:val>
                                        </p:tav>
                                      </p:tavLst>
                                    </p:anim>
                                    <p:anim calcmode="lin" valueType="num">
                                      <p:cBhvr>
                                        <p:cTn id="144" dur="166" tmFilter="0, 0; 0.125,0.2665; 0.25,0.4; 0.375,0.465; 0.5,0.5;  0.625,0.535; 0.75,0.6; 0.875,0.7335; 1,1">
                                          <p:stCondLst>
                                            <p:cond delay="662"/>
                                          </p:stCondLst>
                                        </p:cTn>
                                        <p:tgtEl>
                                          <p:spTgt spid="55"/>
                                        </p:tgtEl>
                                        <p:attrNameLst>
                                          <p:attrName>ppt_y</p:attrName>
                                        </p:attrNameLst>
                                      </p:cBhvr>
                                      <p:tavLst>
                                        <p:tav tm="0" fmla="#ppt_y-sin(pi*$)/27">
                                          <p:val>
                                            <p:fltVal val="0"/>
                                          </p:val>
                                        </p:tav>
                                        <p:tav tm="100000">
                                          <p:val>
                                            <p:fltVal val="1"/>
                                          </p:val>
                                        </p:tav>
                                      </p:tavLst>
                                    </p:anim>
                                    <p:anim calcmode="lin" valueType="num">
                                      <p:cBhvr>
                                        <p:cTn id="145" dur="82" tmFilter="0, 0; 0.125,0.2665; 0.25,0.4; 0.375,0.465; 0.5,0.5;  0.625,0.535; 0.75,0.6; 0.875,0.7335; 1,1">
                                          <p:stCondLst>
                                            <p:cond delay="828"/>
                                          </p:stCondLst>
                                        </p:cTn>
                                        <p:tgtEl>
                                          <p:spTgt spid="55"/>
                                        </p:tgtEl>
                                        <p:attrNameLst>
                                          <p:attrName>ppt_y</p:attrName>
                                        </p:attrNameLst>
                                      </p:cBhvr>
                                      <p:tavLst>
                                        <p:tav tm="0" fmla="#ppt_y-sin(pi*$)/81">
                                          <p:val>
                                            <p:fltVal val="0"/>
                                          </p:val>
                                        </p:tav>
                                        <p:tav tm="100000">
                                          <p:val>
                                            <p:fltVal val="1"/>
                                          </p:val>
                                        </p:tav>
                                      </p:tavLst>
                                    </p:anim>
                                    <p:animScale>
                                      <p:cBhvr>
                                        <p:cTn id="146" dur="13">
                                          <p:stCondLst>
                                            <p:cond delay="325"/>
                                          </p:stCondLst>
                                        </p:cTn>
                                        <p:tgtEl>
                                          <p:spTgt spid="55"/>
                                        </p:tgtEl>
                                      </p:cBhvr>
                                      <p:to x="100000" y="60000"/>
                                    </p:animScale>
                                    <p:animScale>
                                      <p:cBhvr>
                                        <p:cTn id="147" dur="83" decel="50000">
                                          <p:stCondLst>
                                            <p:cond delay="338"/>
                                          </p:stCondLst>
                                        </p:cTn>
                                        <p:tgtEl>
                                          <p:spTgt spid="55"/>
                                        </p:tgtEl>
                                      </p:cBhvr>
                                      <p:to x="100000" y="100000"/>
                                    </p:animScale>
                                    <p:animScale>
                                      <p:cBhvr>
                                        <p:cTn id="148" dur="13">
                                          <p:stCondLst>
                                            <p:cond delay="656"/>
                                          </p:stCondLst>
                                        </p:cTn>
                                        <p:tgtEl>
                                          <p:spTgt spid="55"/>
                                        </p:tgtEl>
                                      </p:cBhvr>
                                      <p:to x="100000" y="80000"/>
                                    </p:animScale>
                                    <p:animScale>
                                      <p:cBhvr>
                                        <p:cTn id="149" dur="83" decel="50000">
                                          <p:stCondLst>
                                            <p:cond delay="669"/>
                                          </p:stCondLst>
                                        </p:cTn>
                                        <p:tgtEl>
                                          <p:spTgt spid="55"/>
                                        </p:tgtEl>
                                      </p:cBhvr>
                                      <p:to x="100000" y="100000"/>
                                    </p:animScale>
                                    <p:animScale>
                                      <p:cBhvr>
                                        <p:cTn id="150" dur="13">
                                          <p:stCondLst>
                                            <p:cond delay="821"/>
                                          </p:stCondLst>
                                        </p:cTn>
                                        <p:tgtEl>
                                          <p:spTgt spid="55"/>
                                        </p:tgtEl>
                                      </p:cBhvr>
                                      <p:to x="100000" y="90000"/>
                                    </p:animScale>
                                    <p:animScale>
                                      <p:cBhvr>
                                        <p:cTn id="151" dur="83" decel="50000">
                                          <p:stCondLst>
                                            <p:cond delay="834"/>
                                          </p:stCondLst>
                                        </p:cTn>
                                        <p:tgtEl>
                                          <p:spTgt spid="55"/>
                                        </p:tgtEl>
                                      </p:cBhvr>
                                      <p:to x="100000" y="100000"/>
                                    </p:animScale>
                                    <p:animScale>
                                      <p:cBhvr>
                                        <p:cTn id="152" dur="13">
                                          <p:stCondLst>
                                            <p:cond delay="904"/>
                                          </p:stCondLst>
                                        </p:cTn>
                                        <p:tgtEl>
                                          <p:spTgt spid="55"/>
                                        </p:tgtEl>
                                      </p:cBhvr>
                                      <p:to x="100000" y="95000"/>
                                    </p:animScale>
                                    <p:animScale>
                                      <p:cBhvr>
                                        <p:cTn id="153" dur="83" decel="50000">
                                          <p:stCondLst>
                                            <p:cond delay="917"/>
                                          </p:stCondLst>
                                        </p:cTn>
                                        <p:tgtEl>
                                          <p:spTgt spid="55"/>
                                        </p:tgtEl>
                                      </p:cBhvr>
                                      <p:to x="100000" y="100000"/>
                                    </p:animScale>
                                  </p:childTnLst>
                                </p:cTn>
                              </p:par>
                            </p:childTnLst>
                          </p:cTn>
                        </p:par>
                        <p:par>
                          <p:cTn id="154" fill="hold">
                            <p:stCondLst>
                              <p:cond delay="6500"/>
                            </p:stCondLst>
                            <p:childTnLst>
                              <p:par>
                                <p:cTn id="155" presetID="22" presetClass="entr" presetSubtype="8" fill="hold" nodeType="afterEffect">
                                  <p:stCondLst>
                                    <p:cond delay="0"/>
                                  </p:stCondLst>
                                  <p:childTnLst>
                                    <p:set>
                                      <p:cBhvr>
                                        <p:cTn id="156" dur="1" fill="hold">
                                          <p:stCondLst>
                                            <p:cond delay="0"/>
                                          </p:stCondLst>
                                        </p:cTn>
                                        <p:tgtEl>
                                          <p:spTgt spid="46"/>
                                        </p:tgtEl>
                                        <p:attrNameLst>
                                          <p:attrName>style.visibility</p:attrName>
                                        </p:attrNameLst>
                                      </p:cBhvr>
                                      <p:to>
                                        <p:strVal val="visible"/>
                                      </p:to>
                                    </p:set>
                                    <p:animEffect transition="in" filter="wipe(left)">
                                      <p:cBhvr>
                                        <p:cTn id="157" dur="500"/>
                                        <p:tgtEl>
                                          <p:spTgt spid="46"/>
                                        </p:tgtEl>
                                      </p:cBhvr>
                                    </p:animEffect>
                                  </p:childTnLst>
                                </p:cTn>
                              </p:par>
                              <p:par>
                                <p:cTn id="158" presetID="2" presetClass="entr" presetSubtype="2" fill="hold" grpId="0" nodeType="withEffect">
                                  <p:stCondLst>
                                    <p:cond delay="500"/>
                                  </p:stCondLst>
                                  <p:childTnLst>
                                    <p:set>
                                      <p:cBhvr>
                                        <p:cTn id="159" dur="1" fill="hold">
                                          <p:stCondLst>
                                            <p:cond delay="0"/>
                                          </p:stCondLst>
                                        </p:cTn>
                                        <p:tgtEl>
                                          <p:spTgt spid="50"/>
                                        </p:tgtEl>
                                        <p:attrNameLst>
                                          <p:attrName>style.visibility</p:attrName>
                                        </p:attrNameLst>
                                      </p:cBhvr>
                                      <p:to>
                                        <p:strVal val="visible"/>
                                      </p:to>
                                    </p:set>
                                    <p:anim calcmode="lin" valueType="num">
                                      <p:cBhvr additive="base">
                                        <p:cTn id="160" dur="500" fill="hold"/>
                                        <p:tgtEl>
                                          <p:spTgt spid="50"/>
                                        </p:tgtEl>
                                        <p:attrNameLst>
                                          <p:attrName>ppt_x</p:attrName>
                                        </p:attrNameLst>
                                      </p:cBhvr>
                                      <p:tavLst>
                                        <p:tav tm="0">
                                          <p:val>
                                            <p:strVal val="1+#ppt_w/2"/>
                                          </p:val>
                                        </p:tav>
                                        <p:tav tm="100000">
                                          <p:val>
                                            <p:strVal val="#ppt_x"/>
                                          </p:val>
                                        </p:tav>
                                      </p:tavLst>
                                    </p:anim>
                                    <p:anim calcmode="lin" valueType="num">
                                      <p:cBhvr additive="base">
                                        <p:cTn id="161" dur="500" fill="hold"/>
                                        <p:tgtEl>
                                          <p:spTgt spid="50"/>
                                        </p:tgtEl>
                                        <p:attrNameLst>
                                          <p:attrName>ppt_y</p:attrName>
                                        </p:attrNameLst>
                                      </p:cBhvr>
                                      <p:tavLst>
                                        <p:tav tm="0">
                                          <p:val>
                                            <p:strVal val="#ppt_y"/>
                                          </p:val>
                                        </p:tav>
                                        <p:tav tm="100000">
                                          <p:val>
                                            <p:strVal val="#ppt_y"/>
                                          </p:val>
                                        </p:tav>
                                      </p:tavLst>
                                    </p:anim>
                                  </p:childTnLst>
                                </p:cTn>
                              </p:par>
                              <p:par>
                                <p:cTn id="162" presetID="2" presetClass="entr" presetSubtype="2" fill="hold" grpId="0" nodeType="withEffect">
                                  <p:stCondLst>
                                    <p:cond delay="500"/>
                                  </p:stCondLst>
                                  <p:childTnLst>
                                    <p:set>
                                      <p:cBhvr>
                                        <p:cTn id="163" dur="1" fill="hold">
                                          <p:stCondLst>
                                            <p:cond delay="0"/>
                                          </p:stCondLst>
                                        </p:cTn>
                                        <p:tgtEl>
                                          <p:spTgt spid="51"/>
                                        </p:tgtEl>
                                        <p:attrNameLst>
                                          <p:attrName>style.visibility</p:attrName>
                                        </p:attrNameLst>
                                      </p:cBhvr>
                                      <p:to>
                                        <p:strVal val="visible"/>
                                      </p:to>
                                    </p:set>
                                    <p:anim calcmode="lin" valueType="num">
                                      <p:cBhvr additive="base">
                                        <p:cTn id="164" dur="500" fill="hold"/>
                                        <p:tgtEl>
                                          <p:spTgt spid="51"/>
                                        </p:tgtEl>
                                        <p:attrNameLst>
                                          <p:attrName>ppt_x</p:attrName>
                                        </p:attrNameLst>
                                      </p:cBhvr>
                                      <p:tavLst>
                                        <p:tav tm="0">
                                          <p:val>
                                            <p:strVal val="1+#ppt_w/2"/>
                                          </p:val>
                                        </p:tav>
                                        <p:tav tm="100000">
                                          <p:val>
                                            <p:strVal val="#ppt_x"/>
                                          </p:val>
                                        </p:tav>
                                      </p:tavLst>
                                    </p:anim>
                                    <p:anim calcmode="lin" valueType="num">
                                      <p:cBhvr additive="base">
                                        <p:cTn id="165" dur="500" fill="hold"/>
                                        <p:tgtEl>
                                          <p:spTgt spid="51"/>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5" grpId="0"/>
      <p:bldP spid="36" grpId="0"/>
      <p:bldP spid="41" grpId="0"/>
      <p:bldP spid="42" grpId="0"/>
      <p:bldP spid="50" grpId="0"/>
      <p:bldP spid="51" grpId="0"/>
      <p:bldP spid="53" grpId="0" bldLvl="0" animBg="1"/>
      <p:bldP spid="54" grpId="0" bldLvl="0" animBg="1"/>
      <p:bldP spid="55" grpId="0" bldLvl="0" animBg="1"/>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5601"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25602"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5603"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5604"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25605"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22</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25606"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25607"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5608" name="Rectangle 22"/>
          <p:cNvSpPr/>
          <p:nvPr/>
        </p:nvSpPr>
        <p:spPr>
          <a:xfrm>
            <a:off x="1127522" y="1814963"/>
            <a:ext cx="3643313" cy="2226469"/>
          </a:xfrm>
          <a:prstGeom prst="rect">
            <a:avLst/>
          </a:prstGeom>
          <a:solidFill>
            <a:schemeClr val="bg1"/>
          </a:solidFill>
          <a:ln w="9525">
            <a:noFill/>
          </a:ln>
        </p:spPr>
        <p:txBody>
          <a:bodyPr anchor="ctr"/>
          <a:lstStyle/>
          <a:p>
            <a:pPr lvl="0" algn="ctr" defTabSz="1219200" eaLnBrk="1" hangingPunct="1"/>
            <a:endParaRPr lang="en-US" altLang="zh-CN" sz="1725" dirty="0">
              <a:solidFill>
                <a:srgbClr val="FFFFFF"/>
              </a:solidFill>
              <a:latin typeface="Arial" panose="020B0604020202020204" pitchFamily="34" charset="0"/>
              <a:ea typeface="微软雅黑" panose="020B0503020204020204" pitchFamily="34" charset="-122"/>
              <a:sym typeface="Arial" panose="020B0604020202020204" pitchFamily="34" charset="0"/>
            </a:endParaRPr>
          </a:p>
        </p:txBody>
      </p:sp>
      <p:pic>
        <p:nvPicPr>
          <p:cNvPr id="25609" name="Picture 1"/>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190500" y="1554216"/>
            <a:ext cx="5585222" cy="3028950"/>
          </a:xfrm>
          <a:prstGeom prst="rect">
            <a:avLst/>
          </a:prstGeom>
          <a:noFill/>
          <a:ln w="9525">
            <a:noFill/>
          </a:ln>
        </p:spPr>
      </p:pic>
      <p:sp>
        <p:nvSpPr>
          <p:cNvPr id="25610" name="Freeform 34"/>
          <p:cNvSpPr/>
          <p:nvPr/>
        </p:nvSpPr>
        <p:spPr>
          <a:xfrm rot="10800000" flipH="1" flipV="1">
            <a:off x="4286250" y="3679481"/>
            <a:ext cx="1753791" cy="476250"/>
          </a:xfrm>
          <a:custGeom>
            <a:avLst/>
            <a:gdLst/>
            <a:ahLst/>
            <a:cxnLst>
              <a:cxn ang="0">
                <a:pos x="0" y="0"/>
              </a:cxn>
              <a:cxn ang="0">
                <a:pos x="11799014" y="0"/>
              </a:cxn>
              <a:cxn ang="0">
                <a:pos x="21714148" y="1240235"/>
              </a:cxn>
            </a:cxnLst>
            <a:rect l="0" t="0" r="0" b="0"/>
            <a:pathLst>
              <a:path w="1112520" h="508000">
                <a:moveTo>
                  <a:pt x="0" y="0"/>
                </a:moveTo>
                <a:lnTo>
                  <a:pt x="604520" y="0"/>
                </a:lnTo>
                <a:lnTo>
                  <a:pt x="1112520" y="508000"/>
                </a:lnTo>
              </a:path>
            </a:pathLst>
          </a:custGeom>
          <a:noFill/>
          <a:ln w="38100" cap="flat" cmpd="sng">
            <a:solidFill>
              <a:srgbClr val="969696"/>
            </a:solidFill>
            <a:prstDash val="solid"/>
            <a:round/>
            <a:headEnd type="none" w="med" len="med"/>
            <a:tailEnd type="oval" w="lg" len="lg"/>
          </a:ln>
        </p:spPr>
        <p:txBody>
          <a:bodyPr/>
          <a:lstStyle/>
          <a:p>
            <a:endParaRPr lang="zh-CN" altLang="en-US" sz="1350"/>
          </a:p>
        </p:txBody>
      </p:sp>
      <p:sp>
        <p:nvSpPr>
          <p:cNvPr id="25611" name="Freeform 35"/>
          <p:cNvSpPr/>
          <p:nvPr/>
        </p:nvSpPr>
        <p:spPr>
          <a:xfrm rot="-10800000" flipH="1">
            <a:off x="4286250" y="1917356"/>
            <a:ext cx="1753791" cy="476250"/>
          </a:xfrm>
          <a:custGeom>
            <a:avLst/>
            <a:gdLst/>
            <a:ahLst/>
            <a:cxnLst>
              <a:cxn ang="0">
                <a:pos x="0" y="0"/>
              </a:cxn>
              <a:cxn ang="0">
                <a:pos x="11799014" y="0"/>
              </a:cxn>
              <a:cxn ang="0">
                <a:pos x="21714148" y="1240235"/>
              </a:cxn>
            </a:cxnLst>
            <a:rect l="0" t="0" r="0" b="0"/>
            <a:pathLst>
              <a:path w="1112520" h="508000">
                <a:moveTo>
                  <a:pt x="0" y="0"/>
                </a:moveTo>
                <a:lnTo>
                  <a:pt x="604520" y="0"/>
                </a:lnTo>
                <a:lnTo>
                  <a:pt x="1112520" y="508000"/>
                </a:lnTo>
              </a:path>
            </a:pathLst>
          </a:custGeom>
          <a:noFill/>
          <a:ln w="38100" cap="flat" cmpd="sng">
            <a:solidFill>
              <a:srgbClr val="969696"/>
            </a:solidFill>
            <a:prstDash val="solid"/>
            <a:round/>
            <a:headEnd type="none" w="med" len="med"/>
            <a:tailEnd type="oval" w="lg" len="lg"/>
          </a:ln>
        </p:spPr>
        <p:txBody>
          <a:bodyPr/>
          <a:lstStyle/>
          <a:p>
            <a:endParaRPr lang="zh-CN" altLang="en-US" sz="1350"/>
          </a:p>
        </p:txBody>
      </p:sp>
      <p:sp>
        <p:nvSpPr>
          <p:cNvPr id="25612" name="Freeform 61"/>
          <p:cNvSpPr/>
          <p:nvPr/>
        </p:nvSpPr>
        <p:spPr>
          <a:xfrm rot="-10800000" flipH="1">
            <a:off x="4286250" y="3017494"/>
            <a:ext cx="1753791" cy="1191"/>
          </a:xfrm>
          <a:custGeom>
            <a:avLst/>
            <a:gdLst/>
            <a:ahLst/>
            <a:cxnLst>
              <a:cxn ang="0">
                <a:pos x="0" y="0"/>
              </a:cxn>
              <a:cxn ang="0">
                <a:pos x="2147483647" y="0"/>
              </a:cxn>
              <a:cxn ang="0">
                <a:pos x="2147483647" y="103"/>
              </a:cxn>
            </a:cxnLst>
            <a:rect l="0" t="0" r="0" b="0"/>
            <a:pathLst>
              <a:path w="9960" h="3954">
                <a:moveTo>
                  <a:pt x="0" y="0"/>
                </a:moveTo>
                <a:lnTo>
                  <a:pt x="5310" y="0"/>
                </a:lnTo>
                <a:lnTo>
                  <a:pt x="9960" y="3954"/>
                </a:lnTo>
              </a:path>
            </a:pathLst>
          </a:custGeom>
          <a:noFill/>
          <a:ln w="38100" cap="flat" cmpd="sng">
            <a:solidFill>
              <a:srgbClr val="969696"/>
            </a:solidFill>
            <a:prstDash val="solid"/>
            <a:round/>
            <a:headEnd type="none" w="med" len="med"/>
            <a:tailEnd type="oval" w="lg" len="lg"/>
          </a:ln>
        </p:spPr>
        <p:txBody>
          <a:bodyPr/>
          <a:lstStyle/>
          <a:p>
            <a:endParaRPr lang="zh-CN" altLang="en-US" sz="1350"/>
          </a:p>
        </p:txBody>
      </p:sp>
      <p:sp>
        <p:nvSpPr>
          <p:cNvPr id="25613" name="TextBox 13"/>
          <p:cNvSpPr txBox="1"/>
          <p:nvPr/>
        </p:nvSpPr>
        <p:spPr>
          <a:xfrm>
            <a:off x="6235304" y="1722094"/>
            <a:ext cx="1464469" cy="195580"/>
          </a:xfrm>
          <a:prstGeom prst="rect">
            <a:avLst/>
          </a:prstGeom>
          <a:noFill/>
          <a:ln w="9525">
            <a:noFill/>
          </a:ln>
        </p:spPr>
        <p:txBody>
          <a:bodyPr lIns="0" tIns="0" rIns="0" bIns="0" anchor="t">
            <a:spAutoFit/>
          </a:bodyPr>
          <a:lstStyle/>
          <a:p>
            <a:pPr lvl="0" defTabSz="1216025" eaLnBrk="1" hangingPunct="1">
              <a:spcBef>
                <a:spcPct val="20000"/>
              </a:spcBef>
            </a:pPr>
            <a:r>
              <a:rPr lang="zh-CN" altLang="en-US" sz="1200" b="1" dirty="0">
                <a:solidFill>
                  <a:srgbClr val="000000"/>
                </a:solidFill>
                <a:latin typeface="Arial" panose="020B0604020202020204" pitchFamily="34" charset="0"/>
                <a:ea typeface="微软雅黑" panose="020B0503020204020204" pitchFamily="34" charset="-122"/>
                <a:sym typeface="Arial" panose="020B0604020202020204" pitchFamily="34" charset="0"/>
              </a:rPr>
              <a:t>单击编辑标题</a:t>
            </a:r>
            <a:endParaRPr lang="en-US" altLang="zh-CN" sz="1200" b="1" dirty="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25614" name="TextBox 13"/>
          <p:cNvSpPr txBox="1"/>
          <p:nvPr/>
        </p:nvSpPr>
        <p:spPr>
          <a:xfrm>
            <a:off x="6238875" y="1936406"/>
            <a:ext cx="1750219" cy="283845"/>
          </a:xfrm>
          <a:prstGeom prst="rect">
            <a:avLst/>
          </a:prstGeom>
          <a:noFill/>
          <a:ln w="9525">
            <a:noFill/>
          </a:ln>
        </p:spPr>
        <p:txBody>
          <a:bodyPr lIns="0" tIns="0" rIns="0" bIns="0" anchor="t">
            <a:spAutoFit/>
          </a:bodyPr>
          <a:lstStyle/>
          <a:p>
            <a:pPr lvl="0" defTabSz="1216025" eaLnBrk="1" hangingPunct="1">
              <a:spcBef>
                <a:spcPct val="20000"/>
              </a:spcBef>
            </a:pPr>
            <a:r>
              <a:rPr lang="zh-CN" altLang="en-US" sz="900" dirty="0">
                <a:solidFill>
                  <a:srgbClr val="000000"/>
                </a:solidFill>
                <a:latin typeface="Arial" panose="020B0604020202020204" pitchFamily="34" charset="0"/>
                <a:ea typeface="微软雅黑" panose="020B0503020204020204" pitchFamily="34" charset="-122"/>
                <a:sym typeface="Arial" panose="020B0604020202020204" pitchFamily="34" charset="0"/>
              </a:rPr>
              <a:t>单击此处可编辑内容，根据您的需要自由拉伸文本框大小</a:t>
            </a:r>
            <a:endParaRPr lang="en-US" altLang="zh-CN" sz="900" dirty="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25615" name="TextBox 13"/>
          <p:cNvSpPr txBox="1"/>
          <p:nvPr/>
        </p:nvSpPr>
        <p:spPr>
          <a:xfrm>
            <a:off x="6235304" y="2776988"/>
            <a:ext cx="1464469" cy="195580"/>
          </a:xfrm>
          <a:prstGeom prst="rect">
            <a:avLst/>
          </a:prstGeom>
          <a:noFill/>
          <a:ln w="9525">
            <a:noFill/>
          </a:ln>
        </p:spPr>
        <p:txBody>
          <a:bodyPr lIns="0" tIns="0" rIns="0" bIns="0" anchor="t">
            <a:spAutoFit/>
          </a:bodyPr>
          <a:lstStyle/>
          <a:p>
            <a:pPr lvl="0" defTabSz="1216025" eaLnBrk="1" hangingPunct="1">
              <a:spcBef>
                <a:spcPct val="20000"/>
              </a:spcBef>
            </a:pPr>
            <a:r>
              <a:rPr lang="zh-CN" altLang="en-US" sz="1200" b="1" dirty="0">
                <a:solidFill>
                  <a:srgbClr val="000000"/>
                </a:solidFill>
                <a:latin typeface="Arial" panose="020B0604020202020204" pitchFamily="34" charset="0"/>
                <a:ea typeface="微软雅黑" panose="020B0503020204020204" pitchFamily="34" charset="-122"/>
                <a:sym typeface="Arial" panose="020B0604020202020204" pitchFamily="34" charset="0"/>
              </a:rPr>
              <a:t>单击编辑标题</a:t>
            </a:r>
            <a:endParaRPr lang="en-US" altLang="zh-CN" sz="1200" b="1" dirty="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25616" name="TextBox 13"/>
          <p:cNvSpPr txBox="1"/>
          <p:nvPr/>
        </p:nvSpPr>
        <p:spPr>
          <a:xfrm>
            <a:off x="6238875" y="2991300"/>
            <a:ext cx="1750219" cy="283845"/>
          </a:xfrm>
          <a:prstGeom prst="rect">
            <a:avLst/>
          </a:prstGeom>
          <a:noFill/>
          <a:ln w="9525">
            <a:noFill/>
          </a:ln>
        </p:spPr>
        <p:txBody>
          <a:bodyPr lIns="0" tIns="0" rIns="0" bIns="0" anchor="t">
            <a:spAutoFit/>
          </a:bodyPr>
          <a:lstStyle/>
          <a:p>
            <a:pPr lvl="0" defTabSz="1216025" eaLnBrk="1" hangingPunct="1">
              <a:spcBef>
                <a:spcPct val="20000"/>
              </a:spcBef>
            </a:pPr>
            <a:r>
              <a:rPr lang="zh-CN" altLang="en-US" sz="900" dirty="0">
                <a:solidFill>
                  <a:srgbClr val="000000"/>
                </a:solidFill>
                <a:latin typeface="Arial" panose="020B0604020202020204" pitchFamily="34" charset="0"/>
                <a:ea typeface="微软雅黑" panose="020B0503020204020204" pitchFamily="34" charset="-122"/>
                <a:sym typeface="Arial" panose="020B0604020202020204" pitchFamily="34" charset="0"/>
              </a:rPr>
              <a:t>单击此处可编辑内容，根据您的需要自由拉伸文本框大小</a:t>
            </a:r>
            <a:endParaRPr lang="en-US" altLang="zh-CN" sz="900" dirty="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25617" name="TextBox 13"/>
          <p:cNvSpPr txBox="1"/>
          <p:nvPr/>
        </p:nvSpPr>
        <p:spPr>
          <a:xfrm>
            <a:off x="6235304" y="3953325"/>
            <a:ext cx="1464469" cy="195580"/>
          </a:xfrm>
          <a:prstGeom prst="rect">
            <a:avLst/>
          </a:prstGeom>
          <a:noFill/>
          <a:ln w="9525">
            <a:noFill/>
          </a:ln>
        </p:spPr>
        <p:txBody>
          <a:bodyPr lIns="0" tIns="0" rIns="0" bIns="0" anchor="t">
            <a:spAutoFit/>
          </a:bodyPr>
          <a:lstStyle/>
          <a:p>
            <a:pPr lvl="0" defTabSz="1216025" eaLnBrk="1" hangingPunct="1">
              <a:spcBef>
                <a:spcPct val="20000"/>
              </a:spcBef>
            </a:pPr>
            <a:r>
              <a:rPr lang="zh-CN" altLang="en-US" sz="1200" b="1" dirty="0">
                <a:solidFill>
                  <a:srgbClr val="000000"/>
                </a:solidFill>
                <a:latin typeface="Arial" panose="020B0604020202020204" pitchFamily="34" charset="0"/>
                <a:ea typeface="微软雅黑" panose="020B0503020204020204" pitchFamily="34" charset="-122"/>
                <a:sym typeface="Arial" panose="020B0604020202020204" pitchFamily="34" charset="0"/>
              </a:rPr>
              <a:t>单击编辑标题</a:t>
            </a:r>
            <a:endParaRPr lang="en-US" altLang="zh-CN" sz="1200" b="1" dirty="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25618" name="TextBox 13"/>
          <p:cNvSpPr txBox="1"/>
          <p:nvPr/>
        </p:nvSpPr>
        <p:spPr>
          <a:xfrm>
            <a:off x="6238875" y="4167638"/>
            <a:ext cx="1750219" cy="283845"/>
          </a:xfrm>
          <a:prstGeom prst="rect">
            <a:avLst/>
          </a:prstGeom>
          <a:noFill/>
          <a:ln w="9525">
            <a:noFill/>
          </a:ln>
        </p:spPr>
        <p:txBody>
          <a:bodyPr lIns="0" tIns="0" rIns="0" bIns="0" anchor="t">
            <a:spAutoFit/>
          </a:bodyPr>
          <a:lstStyle/>
          <a:p>
            <a:pPr lvl="0" defTabSz="1216025" eaLnBrk="1" hangingPunct="1">
              <a:spcBef>
                <a:spcPct val="20000"/>
              </a:spcBef>
            </a:pPr>
            <a:r>
              <a:rPr lang="zh-CN" altLang="en-US" sz="900" dirty="0">
                <a:solidFill>
                  <a:srgbClr val="000000"/>
                </a:solidFill>
                <a:latin typeface="Arial" panose="020B0604020202020204" pitchFamily="34" charset="0"/>
                <a:ea typeface="微软雅黑" panose="020B0503020204020204" pitchFamily="34" charset="-122"/>
                <a:sym typeface="Arial" panose="020B0604020202020204" pitchFamily="34" charset="0"/>
              </a:rPr>
              <a:t>单击此处可编辑内容，根据您的需要自由拉伸文本框大小</a:t>
            </a:r>
            <a:endParaRPr lang="en-US" altLang="zh-CN" sz="900" dirty="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pic>
        <p:nvPicPr>
          <p:cNvPr id="25619" name="图片 17"/>
          <p:cNvPicPr>
            <a:picLocks noChangeAspect="1"/>
          </p:cNvPicPr>
          <p:nvPr/>
        </p:nvPicPr>
        <p:blipFill>
          <a:blip r:embed="rId4" cstate="screen">
            <a:extLst>
              <a:ext uri="{28A0092B-C50C-407E-A947-70E740481C1C}">
                <a14:useLocalDpi xmlns:a14="http://schemas.microsoft.com/office/drawing/2010/main"/>
              </a:ext>
            </a:extLst>
          </a:blip>
          <a:stretch>
            <a:fillRect/>
          </a:stretch>
        </p:blipFill>
        <p:spPr>
          <a:xfrm>
            <a:off x="1191816" y="1847110"/>
            <a:ext cx="3551634" cy="2251472"/>
          </a:xfrm>
          <a:prstGeom prst="rect">
            <a:avLst/>
          </a:prstGeom>
          <a:noFill/>
          <a:ln w="9525">
            <a:noFill/>
          </a:ln>
        </p:spPr>
      </p:pic>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Tree>
  </p:cSld>
  <p:clrMapOvr>
    <a:masterClrMapping/>
  </p:clrMapOvr>
  <p:transition advClick="0" advTm="3000"/>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6625" name="直角三角形 18"/>
          <p:cNvSpPr/>
          <p:nvPr/>
        </p:nvSpPr>
        <p:spPr>
          <a:xfrm>
            <a:off x="8836819" y="142135"/>
            <a:ext cx="80963" cy="55959"/>
          </a:xfrm>
          <a:prstGeom prst="rtTriangle">
            <a:avLst/>
          </a:prstGeom>
          <a:solidFill>
            <a:srgbClr val="0D348B">
              <a:alpha val="85097"/>
            </a:srgbClr>
          </a:solidFill>
          <a:ln w="9525">
            <a:noFill/>
          </a:ln>
          <a:effectLst>
            <a:outerShdw dist="38100" dir="5400000" algn="ctr" rotWithShape="0">
              <a:srgbClr val="000000">
                <a:alpha val="37999"/>
              </a:srgbClr>
            </a:outerShdw>
          </a:effectLst>
        </p:spPr>
        <p:txBody>
          <a:bodyPr anchor="ctr"/>
          <a:lstStyle/>
          <a:p>
            <a:pPr lvl="0" algn="ctr" eaLnBrk="1" hangingPunct="1">
              <a:lnSpc>
                <a:spcPct val="120000"/>
              </a:lnSpc>
            </a:pPr>
            <a:endParaRPr lang="zh-CN" altLang="en-US" sz="1350" b="1" dirty="0">
              <a:solidFill>
                <a:srgbClr val="F9F9F9"/>
              </a:solidFill>
              <a:latin typeface="微软雅黑" panose="020B0503020204020204" pitchFamily="34" charset="-122"/>
              <a:ea typeface="微软雅黑" panose="020B0503020204020204" pitchFamily="34" charset="-122"/>
            </a:endParaRPr>
          </a:p>
        </p:txBody>
      </p:sp>
      <p:sp>
        <p:nvSpPr>
          <p:cNvPr id="26626" name="矩形 19"/>
          <p:cNvSpPr/>
          <p:nvPr/>
        </p:nvSpPr>
        <p:spPr>
          <a:xfrm>
            <a:off x="0" y="194522"/>
            <a:ext cx="846535" cy="328613"/>
          </a:xfrm>
          <a:prstGeom prst="rect">
            <a:avLst/>
          </a:prstGeom>
          <a:solidFill>
            <a:srgbClr val="0070C0"/>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6627" name="矩形 20"/>
          <p:cNvSpPr/>
          <p:nvPr/>
        </p:nvSpPr>
        <p:spPr>
          <a:xfrm>
            <a:off x="933450" y="194522"/>
            <a:ext cx="8210550" cy="328613"/>
          </a:xfrm>
          <a:prstGeom prst="rect">
            <a:avLst/>
          </a:prstGeom>
          <a:solidFill>
            <a:srgbClr val="7F7F7F"/>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sp>
        <p:nvSpPr>
          <p:cNvPr id="26628" name="Rectangle 5"/>
          <p:cNvSpPr/>
          <p:nvPr/>
        </p:nvSpPr>
        <p:spPr>
          <a:xfrm rot="-5400000">
            <a:off x="8345091" y="134991"/>
            <a:ext cx="475059" cy="504825"/>
          </a:xfrm>
          <a:custGeom>
            <a:avLst/>
            <a:gdLst/>
            <a:ahLst/>
            <a:cxnLst>
              <a:cxn ang="0">
                <a:pos x="10" y="0"/>
              </a:cxn>
              <a:cxn ang="0">
                <a:pos x="1519" y="0"/>
              </a:cxn>
              <a:cxn ang="0">
                <a:pos x="1519" y="729788"/>
              </a:cxn>
              <a:cxn ang="0">
                <a:pos x="0" y="729788"/>
              </a:cxn>
              <a:cxn ang="0">
                <a:pos x="0" y="725856"/>
              </a:cxn>
              <a:cxn ang="0">
                <a:pos x="8" y="725856"/>
              </a:cxn>
              <a:cxn ang="0">
                <a:pos x="126" y="360719"/>
              </a:cxn>
              <a:cxn ang="0">
                <a:pos x="10" y="0"/>
              </a:cxn>
            </a:cxnLst>
            <a:rect l="0" t="0" r="0" b="0"/>
            <a:pathLst>
              <a:path w="4732299" h="655200">
                <a:moveTo>
                  <a:pt x="29842" y="0"/>
                </a:moveTo>
                <a:lnTo>
                  <a:pt x="4732299" y="0"/>
                </a:lnTo>
                <a:lnTo>
                  <a:pt x="4732299" y="655200"/>
                </a:lnTo>
                <a:lnTo>
                  <a:pt x="0" y="655200"/>
                </a:lnTo>
                <a:lnTo>
                  <a:pt x="0" y="651669"/>
                </a:lnTo>
                <a:lnTo>
                  <a:pt x="25384" y="651669"/>
                </a:lnTo>
                <a:lnTo>
                  <a:pt x="393662" y="323851"/>
                </a:lnTo>
                <a:lnTo>
                  <a:pt x="29842" y="0"/>
                </a:lnTo>
                <a:close/>
              </a:path>
            </a:pathLst>
          </a:custGeom>
          <a:solidFill>
            <a:srgbClr val="0070C0"/>
          </a:solidFill>
          <a:ln w="9525">
            <a:noFill/>
          </a:ln>
        </p:spPr>
        <p:txBody>
          <a:bodyPr/>
          <a:lstStyle/>
          <a:p>
            <a:endParaRPr lang="zh-CN" altLang="en-US" sz="1350"/>
          </a:p>
        </p:txBody>
      </p:sp>
      <p:sp>
        <p:nvSpPr>
          <p:cNvPr id="26629" name="TextBox 15"/>
          <p:cNvSpPr txBox="1"/>
          <p:nvPr/>
        </p:nvSpPr>
        <p:spPr>
          <a:xfrm>
            <a:off x="8331994" y="226669"/>
            <a:ext cx="504825" cy="387985"/>
          </a:xfrm>
          <a:prstGeom prst="rect">
            <a:avLst/>
          </a:prstGeom>
          <a:noFill/>
          <a:ln w="9525">
            <a:noFill/>
          </a:ln>
        </p:spPr>
        <p:txBody>
          <a:bodyPr anchor="t">
            <a:spAutoFit/>
          </a:bodyPr>
          <a:lstStyle/>
          <a:p>
            <a:pPr lvl="0" algn="ctr" eaLnBrk="1" hangingPunct="1"/>
            <a:fld id="{9A0DB2DC-4C9A-4742-B13C-FB6460FD3503}" type="slidenum">
              <a:rPr lang="en-US" altLang="zh-CN" dirty="0">
                <a:solidFill>
                  <a:srgbClr val="FFFFFF"/>
                </a:solidFill>
                <a:latin typeface="Arial Unicode MS" panose="020B0604020202020204" pitchFamily="34" charset="-122"/>
                <a:ea typeface="Arial Unicode MS" panose="020B0604020202020204" pitchFamily="34" charset="-122"/>
              </a:rPr>
              <a:t>23</a:t>
            </a:fld>
            <a:r>
              <a:rPr lang="zh-CN" altLang="en-US" dirty="0">
                <a:solidFill>
                  <a:srgbClr val="FF8500"/>
                </a:solidFill>
                <a:latin typeface="Arial Unicode MS" panose="020B0604020202020204" pitchFamily="34" charset="-122"/>
                <a:ea typeface="Arial Unicode MS" panose="020B0604020202020204" pitchFamily="34" charset="-122"/>
              </a:rPr>
              <a:t> </a:t>
            </a:r>
          </a:p>
        </p:txBody>
      </p:sp>
      <p:sp>
        <p:nvSpPr>
          <p:cNvPr id="26630" name="文本框 23"/>
          <p:cNvSpPr txBox="1"/>
          <p:nvPr/>
        </p:nvSpPr>
        <p:spPr>
          <a:xfrm>
            <a:off x="1320404" y="215954"/>
            <a:ext cx="2119313" cy="335915"/>
          </a:xfrm>
          <a:prstGeom prst="rect">
            <a:avLst/>
          </a:prstGeom>
          <a:noFill/>
          <a:ln w="9525">
            <a:noFill/>
          </a:ln>
        </p:spPr>
        <p:txBody>
          <a:bodyPr anchor="t">
            <a:spAutoFit/>
          </a:bodyPr>
          <a:lstStyle/>
          <a:p>
            <a:pPr lvl="0" eaLnBrk="1" hangingPunct="1"/>
            <a:r>
              <a:rPr lang="zh-CN" altLang="zh-CN" sz="1500" b="1" dirty="0">
                <a:solidFill>
                  <a:srgbClr val="FFFFFF"/>
                </a:solidFill>
                <a:latin typeface="微软雅黑" panose="020B0503020204020204" pitchFamily="34" charset="-122"/>
                <a:ea typeface="微软雅黑" panose="020B0503020204020204" pitchFamily="34" charset="-122"/>
              </a:rPr>
              <a:t>点击此处添加文字标题</a:t>
            </a:r>
          </a:p>
        </p:txBody>
      </p:sp>
      <p:sp>
        <p:nvSpPr>
          <p:cNvPr id="26631" name="右箭头 24"/>
          <p:cNvSpPr/>
          <p:nvPr/>
        </p:nvSpPr>
        <p:spPr>
          <a:xfrm>
            <a:off x="1072754" y="238575"/>
            <a:ext cx="227409" cy="257175"/>
          </a:xfrm>
          <a:prstGeom prst="rightArrow">
            <a:avLst>
              <a:gd name="adj1" fmla="val 50000"/>
              <a:gd name="adj2" fmla="val 50000"/>
            </a:avLst>
          </a:prstGeom>
          <a:solidFill>
            <a:schemeClr val="bg1"/>
          </a:solidFill>
          <a:ln w="9525">
            <a:noFill/>
          </a:ln>
        </p:spPr>
        <p:txBody>
          <a:bodyPr anchor="ctr"/>
          <a:lstStyle/>
          <a:p>
            <a:pPr lvl="0" algn="ctr" eaLnBrk="1" hangingPunct="1"/>
            <a:endParaRPr lang="zh-CN" altLang="en-US" sz="1350" dirty="0">
              <a:solidFill>
                <a:srgbClr val="FFFFFF"/>
              </a:solidFill>
              <a:latin typeface="Calibri" panose="020F0502020204030204" pitchFamily="34" charset="0"/>
              <a:ea typeface="宋体" panose="02010600030101010101" pitchFamily="2" charset="-122"/>
            </a:endParaRPr>
          </a:p>
        </p:txBody>
      </p:sp>
      <p:grpSp>
        <p:nvGrpSpPr>
          <p:cNvPr id="13" name="组合 12"/>
          <p:cNvGrpSpPr/>
          <p:nvPr/>
        </p:nvGrpSpPr>
        <p:grpSpPr>
          <a:xfrm>
            <a:off x="933450" y="187960"/>
            <a:ext cx="414655" cy="358775"/>
            <a:chOff x="7867650" y="287030"/>
            <a:chExt cx="2647950" cy="2282716"/>
          </a:xfrm>
        </p:grpSpPr>
        <p:sp>
          <p:nvSpPr>
            <p:cNvPr id="14" name="六边形 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六边形 14"/>
            <p:cNvSpPr/>
            <p:nvPr/>
          </p:nvSpPr>
          <p:spPr>
            <a:xfrm>
              <a:off x="7867650" y="287030"/>
              <a:ext cx="2647950" cy="2282716"/>
            </a:xfrm>
            <a:prstGeom prst="hexagon">
              <a:avLst/>
            </a:prstGeom>
            <a:gradFill flip="none" rotWithShape="1">
              <a:gsLst>
                <a:gs pos="0">
                  <a:srgbClr val="007BD3"/>
                </a:gs>
                <a:gs pos="100000">
                  <a:srgbClr val="034373"/>
                </a:gs>
              </a:gsLst>
              <a:lin ang="2700000" scaled="0"/>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58" name="椭圆 57"/>
          <p:cNvSpPr/>
          <p:nvPr/>
        </p:nvSpPr>
        <p:spPr>
          <a:xfrm>
            <a:off x="938004" y="1021938"/>
            <a:ext cx="3100791" cy="3100791"/>
          </a:xfrm>
          <a:prstGeom prst="ellipse">
            <a:avLst/>
          </a:prstGeom>
          <a:solidFill>
            <a:schemeClr val="bg1">
              <a:lumMod val="85000"/>
            </a:schemeClr>
          </a:solidFill>
          <a:ln>
            <a:noFill/>
          </a:ln>
          <a:effectLst>
            <a:innerShdw blurRad="304800" dist="63500" dir="108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nvGrpSpPr>
          <p:cNvPr id="12" name="组合 11"/>
          <p:cNvGrpSpPr/>
          <p:nvPr/>
        </p:nvGrpSpPr>
        <p:grpSpPr>
          <a:xfrm>
            <a:off x="5979043" y="1324218"/>
            <a:ext cx="2224572" cy="2625776"/>
            <a:chOff x="4832531" y="1500201"/>
            <a:chExt cx="2966869" cy="3501947"/>
          </a:xfrm>
        </p:grpSpPr>
        <p:sp>
          <p:nvSpPr>
            <p:cNvPr id="2" name="等腰三角形 16"/>
            <p:cNvSpPr/>
            <p:nvPr/>
          </p:nvSpPr>
          <p:spPr>
            <a:xfrm rot="420000" flipV="1">
              <a:off x="4832531" y="4610719"/>
              <a:ext cx="2856623" cy="391429"/>
            </a:xfrm>
            <a:custGeom>
              <a:avLst/>
              <a:gdLst>
                <a:gd name="connsiteX0" fmla="*/ 0 w 2362200"/>
                <a:gd name="connsiteY0" fmla="*/ 457200 h 457200"/>
                <a:gd name="connsiteX1" fmla="*/ 1181100 w 2362200"/>
                <a:gd name="connsiteY1" fmla="*/ 0 h 457200"/>
                <a:gd name="connsiteX2" fmla="*/ 2362200 w 2362200"/>
                <a:gd name="connsiteY2" fmla="*/ 457200 h 457200"/>
                <a:gd name="connsiteX3" fmla="*/ 0 w 2362200"/>
                <a:gd name="connsiteY3" fmla="*/ 457200 h 457200"/>
                <a:gd name="connsiteX0-1" fmla="*/ 0 w 1853592"/>
                <a:gd name="connsiteY0-2" fmla="*/ 457200 h 457200"/>
                <a:gd name="connsiteX1-3" fmla="*/ 1181100 w 1853592"/>
                <a:gd name="connsiteY1-4" fmla="*/ 0 h 457200"/>
                <a:gd name="connsiteX2-5" fmla="*/ 1853592 w 1853592"/>
                <a:gd name="connsiteY2-6" fmla="*/ 457128 h 457200"/>
                <a:gd name="connsiteX3-7" fmla="*/ 0 w 1853592"/>
                <a:gd name="connsiteY3-8" fmla="*/ 457200 h 457200"/>
                <a:gd name="connsiteX0-9" fmla="*/ 0 w 1853592"/>
                <a:gd name="connsiteY0-10" fmla="*/ 335351 h 335351"/>
                <a:gd name="connsiteX1-11" fmla="*/ 1287695 w 1853592"/>
                <a:gd name="connsiteY1-12" fmla="*/ 0 h 335351"/>
                <a:gd name="connsiteX2-13" fmla="*/ 1853592 w 1853592"/>
                <a:gd name="connsiteY2-14" fmla="*/ 335279 h 335351"/>
                <a:gd name="connsiteX3-15" fmla="*/ 0 w 1853592"/>
                <a:gd name="connsiteY3-16" fmla="*/ 335351 h 335351"/>
                <a:gd name="connsiteX0-17" fmla="*/ 0 w 1853592"/>
                <a:gd name="connsiteY0-18" fmla="*/ 338146 h 338146"/>
                <a:gd name="connsiteX1-19" fmla="*/ 1287695 w 1853592"/>
                <a:gd name="connsiteY1-20" fmla="*/ 2795 h 338146"/>
                <a:gd name="connsiteX2-21" fmla="*/ 1853592 w 1853592"/>
                <a:gd name="connsiteY2-22" fmla="*/ 338074 h 338146"/>
                <a:gd name="connsiteX3-23" fmla="*/ 0 w 1853592"/>
                <a:gd name="connsiteY3-24" fmla="*/ 338146 h 338146"/>
                <a:gd name="connsiteX0-25" fmla="*/ 0 w 1853592"/>
                <a:gd name="connsiteY0-26" fmla="*/ 338146 h 338146"/>
                <a:gd name="connsiteX1-27" fmla="*/ 1287695 w 1853592"/>
                <a:gd name="connsiteY1-28" fmla="*/ 2795 h 338146"/>
                <a:gd name="connsiteX2-29" fmla="*/ 1853592 w 1853592"/>
                <a:gd name="connsiteY2-30" fmla="*/ 338074 h 338146"/>
                <a:gd name="connsiteX3-31" fmla="*/ 0 w 1853592"/>
                <a:gd name="connsiteY3-32" fmla="*/ 338146 h 338146"/>
                <a:gd name="connsiteX0-33" fmla="*/ 0 w 1822079"/>
                <a:gd name="connsiteY0-34" fmla="*/ 338146 h 338146"/>
                <a:gd name="connsiteX1-35" fmla="*/ 1287695 w 1822079"/>
                <a:gd name="connsiteY1-36" fmla="*/ 2795 h 338146"/>
                <a:gd name="connsiteX2-37" fmla="*/ 1822079 w 1822079"/>
                <a:gd name="connsiteY2-38" fmla="*/ 334204 h 338146"/>
                <a:gd name="connsiteX3-39" fmla="*/ 0 w 1822079"/>
                <a:gd name="connsiteY3-40" fmla="*/ 338146 h 338146"/>
                <a:gd name="connsiteX0-41" fmla="*/ 0 w 1822079"/>
                <a:gd name="connsiteY0-42" fmla="*/ 338146 h 338146"/>
                <a:gd name="connsiteX1-43" fmla="*/ 1287695 w 1822079"/>
                <a:gd name="connsiteY1-44" fmla="*/ 2795 h 338146"/>
                <a:gd name="connsiteX2-45" fmla="*/ 1822079 w 1822079"/>
                <a:gd name="connsiteY2-46" fmla="*/ 334204 h 338146"/>
                <a:gd name="connsiteX3-47" fmla="*/ 0 w 1822079"/>
                <a:gd name="connsiteY3-48" fmla="*/ 338146 h 338146"/>
                <a:gd name="connsiteX0-49" fmla="*/ 0 w 1822079"/>
                <a:gd name="connsiteY0-50" fmla="*/ 232412 h 232412"/>
                <a:gd name="connsiteX1-51" fmla="*/ 1371632 w 1822079"/>
                <a:gd name="connsiteY1-52" fmla="*/ 4497 h 232412"/>
                <a:gd name="connsiteX2-53" fmla="*/ 1822079 w 1822079"/>
                <a:gd name="connsiteY2-54" fmla="*/ 228470 h 232412"/>
                <a:gd name="connsiteX3-55" fmla="*/ 0 w 1822079"/>
                <a:gd name="connsiteY3-56" fmla="*/ 232412 h 232412"/>
                <a:gd name="connsiteX0-57" fmla="*/ 0 w 1822079"/>
                <a:gd name="connsiteY0-58" fmla="*/ 228451 h 228451"/>
                <a:gd name="connsiteX1-59" fmla="*/ 1371632 w 1822079"/>
                <a:gd name="connsiteY1-60" fmla="*/ 536 h 228451"/>
                <a:gd name="connsiteX2-61" fmla="*/ 1822079 w 1822079"/>
                <a:gd name="connsiteY2-62" fmla="*/ 224509 h 228451"/>
                <a:gd name="connsiteX3-63" fmla="*/ 0 w 1822079"/>
                <a:gd name="connsiteY3-64" fmla="*/ 228451 h 228451"/>
                <a:gd name="connsiteX0-65" fmla="*/ 0 w 1822079"/>
                <a:gd name="connsiteY0-66" fmla="*/ 228451 h 228451"/>
                <a:gd name="connsiteX1-67" fmla="*/ 1371632 w 1822079"/>
                <a:gd name="connsiteY1-68" fmla="*/ 536 h 228451"/>
                <a:gd name="connsiteX2-69" fmla="*/ 1822079 w 1822079"/>
                <a:gd name="connsiteY2-70" fmla="*/ 224509 h 228451"/>
                <a:gd name="connsiteX3-71" fmla="*/ 0 w 1822079"/>
                <a:gd name="connsiteY3-72" fmla="*/ 228451 h 228451"/>
                <a:gd name="connsiteX0-73" fmla="*/ 0 w 1822079"/>
                <a:gd name="connsiteY0-74" fmla="*/ 234944 h 234944"/>
                <a:gd name="connsiteX1-75" fmla="*/ 1458135 w 1822079"/>
                <a:gd name="connsiteY1-76" fmla="*/ 510 h 234944"/>
                <a:gd name="connsiteX2-77" fmla="*/ 1822079 w 1822079"/>
                <a:gd name="connsiteY2-78" fmla="*/ 231002 h 234944"/>
                <a:gd name="connsiteX3-79" fmla="*/ 0 w 1822079"/>
                <a:gd name="connsiteY3-80" fmla="*/ 234944 h 234944"/>
                <a:gd name="connsiteX0-81" fmla="*/ 0 w 1822079"/>
                <a:gd name="connsiteY0-82" fmla="*/ 251876 h 251876"/>
                <a:gd name="connsiteX1-83" fmla="*/ 1505928 w 1822079"/>
                <a:gd name="connsiteY1-84" fmla="*/ 456 h 251876"/>
                <a:gd name="connsiteX2-85" fmla="*/ 1822079 w 1822079"/>
                <a:gd name="connsiteY2-86" fmla="*/ 247934 h 251876"/>
                <a:gd name="connsiteX3-87" fmla="*/ 0 w 1822079"/>
                <a:gd name="connsiteY3-88" fmla="*/ 251876 h 251876"/>
                <a:gd name="connsiteX0-89" fmla="*/ 0 w 1822079"/>
                <a:gd name="connsiteY0-90" fmla="*/ 292564 h 292564"/>
                <a:gd name="connsiteX1-91" fmla="*/ 1499509 w 1822079"/>
                <a:gd name="connsiteY1-92" fmla="*/ 362 h 292564"/>
                <a:gd name="connsiteX2-93" fmla="*/ 1822079 w 1822079"/>
                <a:gd name="connsiteY2-94" fmla="*/ 288622 h 292564"/>
                <a:gd name="connsiteX3-95" fmla="*/ 0 w 1822079"/>
                <a:gd name="connsiteY3-96" fmla="*/ 292564 h 292564"/>
                <a:gd name="connsiteX0-97" fmla="*/ 0 w 1822079"/>
                <a:gd name="connsiteY0-98" fmla="*/ 269899 h 269899"/>
                <a:gd name="connsiteX1-99" fmla="*/ 1405305 w 1822079"/>
                <a:gd name="connsiteY1-100" fmla="*/ 410 h 269899"/>
                <a:gd name="connsiteX2-101" fmla="*/ 1822079 w 1822079"/>
                <a:gd name="connsiteY2-102" fmla="*/ 265957 h 269899"/>
                <a:gd name="connsiteX3-103" fmla="*/ 0 w 1822079"/>
                <a:gd name="connsiteY3-104" fmla="*/ 269899 h 269899"/>
                <a:gd name="connsiteX0-105" fmla="*/ 0 w 1822079"/>
                <a:gd name="connsiteY0-106" fmla="*/ 330359 h 330359"/>
                <a:gd name="connsiteX1-107" fmla="*/ 1499293 w 1822079"/>
                <a:gd name="connsiteY1-108" fmla="*/ 304 h 330359"/>
                <a:gd name="connsiteX2-109" fmla="*/ 1822079 w 1822079"/>
                <a:gd name="connsiteY2-110" fmla="*/ 326417 h 330359"/>
                <a:gd name="connsiteX3-111" fmla="*/ 0 w 1822079"/>
                <a:gd name="connsiteY3-112" fmla="*/ 330359 h 330359"/>
                <a:gd name="connsiteX0-113" fmla="*/ 0 w 1822079"/>
                <a:gd name="connsiteY0-114" fmla="*/ 330359 h 330359"/>
                <a:gd name="connsiteX1-115" fmla="*/ 1499293 w 1822079"/>
                <a:gd name="connsiteY1-116" fmla="*/ 304 h 330359"/>
                <a:gd name="connsiteX2-117" fmla="*/ 1822079 w 1822079"/>
                <a:gd name="connsiteY2-118" fmla="*/ 326417 h 330359"/>
                <a:gd name="connsiteX3-119" fmla="*/ 0 w 1822079"/>
                <a:gd name="connsiteY3-120" fmla="*/ 330359 h 330359"/>
                <a:gd name="connsiteX0-121" fmla="*/ 0 w 1822079"/>
                <a:gd name="connsiteY0-122" fmla="*/ 449126 h 449126"/>
                <a:gd name="connsiteX1-123" fmla="*/ 1583172 w 1822079"/>
                <a:gd name="connsiteY1-124" fmla="*/ 202 h 449126"/>
                <a:gd name="connsiteX2-125" fmla="*/ 1822079 w 1822079"/>
                <a:gd name="connsiteY2-126" fmla="*/ 445184 h 449126"/>
                <a:gd name="connsiteX3-127" fmla="*/ 0 w 1822079"/>
                <a:gd name="connsiteY3-128" fmla="*/ 449126 h 449126"/>
                <a:gd name="connsiteX0-129" fmla="*/ 0 w 1822079"/>
                <a:gd name="connsiteY0-130" fmla="*/ 449126 h 449126"/>
                <a:gd name="connsiteX1-131" fmla="*/ 1583172 w 1822079"/>
                <a:gd name="connsiteY1-132" fmla="*/ 202 h 449126"/>
                <a:gd name="connsiteX2-133" fmla="*/ 1822079 w 1822079"/>
                <a:gd name="connsiteY2-134" fmla="*/ 445184 h 449126"/>
                <a:gd name="connsiteX3-135" fmla="*/ 0 w 1822079"/>
                <a:gd name="connsiteY3-136" fmla="*/ 449126 h 449126"/>
                <a:gd name="connsiteX0-137" fmla="*/ 0 w 1822079"/>
                <a:gd name="connsiteY0-138" fmla="*/ 449126 h 449126"/>
                <a:gd name="connsiteX1-139" fmla="*/ 1583172 w 1822079"/>
                <a:gd name="connsiteY1-140" fmla="*/ 202 h 449126"/>
                <a:gd name="connsiteX2-141" fmla="*/ 1822079 w 1822079"/>
                <a:gd name="connsiteY2-142" fmla="*/ 445184 h 449126"/>
                <a:gd name="connsiteX3-143" fmla="*/ 0 w 1822079"/>
                <a:gd name="connsiteY3-144" fmla="*/ 449126 h 449126"/>
                <a:gd name="connsiteX0-145" fmla="*/ 0 w 1822079"/>
                <a:gd name="connsiteY0-146" fmla="*/ 449126 h 449126"/>
                <a:gd name="connsiteX1-147" fmla="*/ 1583172 w 1822079"/>
                <a:gd name="connsiteY1-148" fmla="*/ 202 h 449126"/>
                <a:gd name="connsiteX2-149" fmla="*/ 1822079 w 1822079"/>
                <a:gd name="connsiteY2-150" fmla="*/ 445184 h 449126"/>
                <a:gd name="connsiteX3-151" fmla="*/ 0 w 1822079"/>
                <a:gd name="connsiteY3-152" fmla="*/ 449126 h 449126"/>
                <a:gd name="connsiteX0-153" fmla="*/ 0 w 1822079"/>
                <a:gd name="connsiteY0-154" fmla="*/ 449865 h 449865"/>
                <a:gd name="connsiteX1-155" fmla="*/ 1514912 w 1822079"/>
                <a:gd name="connsiteY1-156" fmla="*/ 202 h 449865"/>
                <a:gd name="connsiteX2-157" fmla="*/ 1822079 w 1822079"/>
                <a:gd name="connsiteY2-158" fmla="*/ 445923 h 449865"/>
                <a:gd name="connsiteX3-159" fmla="*/ 0 w 1822079"/>
                <a:gd name="connsiteY3-160" fmla="*/ 449865 h 449865"/>
                <a:gd name="connsiteX0-161" fmla="*/ 0 w 1822079"/>
                <a:gd name="connsiteY0-162" fmla="*/ 449865 h 449865"/>
                <a:gd name="connsiteX1-163" fmla="*/ 1514912 w 1822079"/>
                <a:gd name="connsiteY1-164" fmla="*/ 202 h 449865"/>
                <a:gd name="connsiteX2-165" fmla="*/ 1822079 w 1822079"/>
                <a:gd name="connsiteY2-166" fmla="*/ 445923 h 449865"/>
                <a:gd name="connsiteX3-167" fmla="*/ 0 w 1822079"/>
                <a:gd name="connsiteY3-168" fmla="*/ 449865 h 449865"/>
                <a:gd name="connsiteX0-169" fmla="*/ 0 w 1822079"/>
                <a:gd name="connsiteY0-170" fmla="*/ 386588 h 386588"/>
                <a:gd name="connsiteX1-171" fmla="*/ 1506644 w 1822079"/>
                <a:gd name="connsiteY1-172" fmla="*/ 246 h 386588"/>
                <a:gd name="connsiteX2-173" fmla="*/ 1822079 w 1822079"/>
                <a:gd name="connsiteY2-174" fmla="*/ 382646 h 386588"/>
                <a:gd name="connsiteX3-175" fmla="*/ 0 w 1822079"/>
                <a:gd name="connsiteY3-176" fmla="*/ 386588 h 386588"/>
                <a:gd name="connsiteX0-177" fmla="*/ 0 w 1822079"/>
                <a:gd name="connsiteY0-178" fmla="*/ 369691 h 369691"/>
                <a:gd name="connsiteX1-179" fmla="*/ 1405699 w 1822079"/>
                <a:gd name="connsiteY1-180" fmla="*/ 262 h 369691"/>
                <a:gd name="connsiteX2-181" fmla="*/ 1822079 w 1822079"/>
                <a:gd name="connsiteY2-182" fmla="*/ 365749 h 369691"/>
                <a:gd name="connsiteX3-183" fmla="*/ 0 w 1822079"/>
                <a:gd name="connsiteY3-184" fmla="*/ 369691 h 369691"/>
                <a:gd name="connsiteX0-185" fmla="*/ 0 w 1822079"/>
                <a:gd name="connsiteY0-186" fmla="*/ 369691 h 369691"/>
                <a:gd name="connsiteX1-187" fmla="*/ 1405699 w 1822079"/>
                <a:gd name="connsiteY1-188" fmla="*/ 262 h 369691"/>
                <a:gd name="connsiteX2-189" fmla="*/ 1822079 w 1822079"/>
                <a:gd name="connsiteY2-190" fmla="*/ 365749 h 369691"/>
                <a:gd name="connsiteX3-191" fmla="*/ 0 w 1822079"/>
                <a:gd name="connsiteY3-192" fmla="*/ 369691 h 369691"/>
                <a:gd name="connsiteX0-193" fmla="*/ 0 w 1822079"/>
                <a:gd name="connsiteY0-194" fmla="*/ 381284 h 381284"/>
                <a:gd name="connsiteX1-195" fmla="*/ 1490761 w 1822079"/>
                <a:gd name="connsiteY1-196" fmla="*/ 250 h 381284"/>
                <a:gd name="connsiteX2-197" fmla="*/ 1822079 w 1822079"/>
                <a:gd name="connsiteY2-198" fmla="*/ 377342 h 381284"/>
                <a:gd name="connsiteX3-199" fmla="*/ 0 w 1822079"/>
                <a:gd name="connsiteY3-200" fmla="*/ 381284 h 381284"/>
                <a:gd name="connsiteX0-201" fmla="*/ 0 w 1822079"/>
                <a:gd name="connsiteY0-202" fmla="*/ 381284 h 381284"/>
                <a:gd name="connsiteX1-203" fmla="*/ 1490761 w 1822079"/>
                <a:gd name="connsiteY1-204" fmla="*/ 250 h 381284"/>
                <a:gd name="connsiteX2-205" fmla="*/ 1822079 w 1822079"/>
                <a:gd name="connsiteY2-206" fmla="*/ 377342 h 381284"/>
                <a:gd name="connsiteX3-207" fmla="*/ 0 w 1822079"/>
                <a:gd name="connsiteY3-208" fmla="*/ 381284 h 381284"/>
                <a:gd name="connsiteX0-209" fmla="*/ 0 w 1822079"/>
                <a:gd name="connsiteY0-210" fmla="*/ 381034 h 381034"/>
                <a:gd name="connsiteX1-211" fmla="*/ 1490761 w 1822079"/>
                <a:gd name="connsiteY1-212" fmla="*/ 0 h 381034"/>
                <a:gd name="connsiteX2-213" fmla="*/ 1822079 w 1822079"/>
                <a:gd name="connsiteY2-214" fmla="*/ 377092 h 381034"/>
                <a:gd name="connsiteX3-215" fmla="*/ 0 w 1822079"/>
                <a:gd name="connsiteY3-216" fmla="*/ 381034 h 381034"/>
                <a:gd name="connsiteX0-217" fmla="*/ 0 w 1822079"/>
                <a:gd name="connsiteY0-218" fmla="*/ 381034 h 381034"/>
                <a:gd name="connsiteX1-219" fmla="*/ 1490761 w 1822079"/>
                <a:gd name="connsiteY1-220" fmla="*/ 0 h 381034"/>
                <a:gd name="connsiteX2-221" fmla="*/ 1822079 w 1822079"/>
                <a:gd name="connsiteY2-222" fmla="*/ 377092 h 381034"/>
                <a:gd name="connsiteX3-223" fmla="*/ 0 w 1822079"/>
                <a:gd name="connsiteY3-224" fmla="*/ 381034 h 381034"/>
                <a:gd name="connsiteX0-225" fmla="*/ 0 w 1822079"/>
                <a:gd name="connsiteY0-226" fmla="*/ 381034 h 381034"/>
                <a:gd name="connsiteX1-227" fmla="*/ 1490761 w 1822079"/>
                <a:gd name="connsiteY1-228" fmla="*/ 0 h 381034"/>
                <a:gd name="connsiteX2-229" fmla="*/ 1822079 w 1822079"/>
                <a:gd name="connsiteY2-230" fmla="*/ 377092 h 381034"/>
                <a:gd name="connsiteX3-231" fmla="*/ 0 w 1822079"/>
                <a:gd name="connsiteY3-232" fmla="*/ 381034 h 381034"/>
                <a:gd name="connsiteX0-233" fmla="*/ 0 w 1822079"/>
                <a:gd name="connsiteY0-234" fmla="*/ 381034 h 381034"/>
                <a:gd name="connsiteX1-235" fmla="*/ 1490761 w 1822079"/>
                <a:gd name="connsiteY1-236" fmla="*/ 0 h 381034"/>
                <a:gd name="connsiteX2-237" fmla="*/ 1822079 w 1822079"/>
                <a:gd name="connsiteY2-238" fmla="*/ 377092 h 381034"/>
                <a:gd name="connsiteX3-239" fmla="*/ 0 w 1822079"/>
                <a:gd name="connsiteY3-240" fmla="*/ 381034 h 381034"/>
                <a:gd name="connsiteX0-241" fmla="*/ 0 w 1822079"/>
                <a:gd name="connsiteY0-242" fmla="*/ 376407 h 376407"/>
                <a:gd name="connsiteX1-243" fmla="*/ 1462705 w 1822079"/>
                <a:gd name="connsiteY1-244" fmla="*/ 0 h 376407"/>
                <a:gd name="connsiteX2-245" fmla="*/ 1822079 w 1822079"/>
                <a:gd name="connsiteY2-246" fmla="*/ 372465 h 376407"/>
                <a:gd name="connsiteX3-247" fmla="*/ 0 w 1822079"/>
                <a:gd name="connsiteY3-248" fmla="*/ 376407 h 376407"/>
                <a:gd name="connsiteX0-249" fmla="*/ 0 w 1822079"/>
                <a:gd name="connsiteY0-250" fmla="*/ 376407 h 376407"/>
                <a:gd name="connsiteX1-251" fmla="*/ 1462705 w 1822079"/>
                <a:gd name="connsiteY1-252" fmla="*/ 0 h 376407"/>
                <a:gd name="connsiteX2-253" fmla="*/ 1822079 w 1822079"/>
                <a:gd name="connsiteY2-254" fmla="*/ 372465 h 376407"/>
                <a:gd name="connsiteX3-255" fmla="*/ 0 w 1822079"/>
                <a:gd name="connsiteY3-256" fmla="*/ 376407 h 376407"/>
                <a:gd name="connsiteX0-257" fmla="*/ 0 w 1822079"/>
                <a:gd name="connsiteY0-258" fmla="*/ 376407 h 376407"/>
                <a:gd name="connsiteX1-259" fmla="*/ 1462705 w 1822079"/>
                <a:gd name="connsiteY1-260" fmla="*/ 0 h 376407"/>
                <a:gd name="connsiteX2-261" fmla="*/ 1822079 w 1822079"/>
                <a:gd name="connsiteY2-262" fmla="*/ 372465 h 376407"/>
                <a:gd name="connsiteX3-263" fmla="*/ 0 w 1822079"/>
                <a:gd name="connsiteY3-264" fmla="*/ 376407 h 376407"/>
                <a:gd name="connsiteX0-265" fmla="*/ 0 w 1822079"/>
                <a:gd name="connsiteY0-266" fmla="*/ 376407 h 376407"/>
                <a:gd name="connsiteX1-267" fmla="*/ 1462705 w 1822079"/>
                <a:gd name="connsiteY1-268" fmla="*/ 0 h 376407"/>
                <a:gd name="connsiteX2-269" fmla="*/ 1822079 w 1822079"/>
                <a:gd name="connsiteY2-270" fmla="*/ 372465 h 376407"/>
                <a:gd name="connsiteX3-271" fmla="*/ 0 w 1822079"/>
                <a:gd name="connsiteY3-272" fmla="*/ 376407 h 376407"/>
              </a:gdLst>
              <a:ahLst/>
              <a:cxnLst>
                <a:cxn ang="0">
                  <a:pos x="connsiteX0-1" y="connsiteY0-2"/>
                </a:cxn>
                <a:cxn ang="0">
                  <a:pos x="connsiteX1-3" y="connsiteY1-4"/>
                </a:cxn>
                <a:cxn ang="0">
                  <a:pos x="connsiteX2-5" y="connsiteY2-6"/>
                </a:cxn>
                <a:cxn ang="0">
                  <a:pos x="connsiteX3-7" y="connsiteY3-8"/>
                </a:cxn>
              </a:cxnLst>
              <a:rect l="l" t="t" r="r" b="b"/>
              <a:pathLst>
                <a:path w="1822079" h="376407">
                  <a:moveTo>
                    <a:pt x="0" y="376407"/>
                  </a:moveTo>
                  <a:cubicBezTo>
                    <a:pt x="429232" y="264623"/>
                    <a:pt x="1031793" y="59444"/>
                    <a:pt x="1462705" y="0"/>
                  </a:cubicBezTo>
                  <a:cubicBezTo>
                    <a:pt x="1589674" y="100140"/>
                    <a:pt x="1641051" y="155143"/>
                    <a:pt x="1822079" y="372465"/>
                  </a:cubicBezTo>
                  <a:lnTo>
                    <a:pt x="0" y="376407"/>
                  </a:lnTo>
                  <a:close/>
                </a:path>
              </a:pathLst>
            </a:custGeom>
            <a:gradFill>
              <a:gsLst>
                <a:gs pos="12000">
                  <a:srgbClr val="000000">
                    <a:alpha val="45000"/>
                  </a:srgbClr>
                </a:gs>
                <a:gs pos="28000">
                  <a:srgbClr val="000000">
                    <a:alpha val="25000"/>
                  </a:srgbClr>
                </a:gs>
                <a:gs pos="81000">
                  <a:srgbClr val="000000">
                    <a:alpha val="3000"/>
                  </a:srgbClr>
                </a:gs>
                <a:gs pos="100000">
                  <a:schemeClr val="tx1">
                    <a:alpha val="0"/>
                  </a:schemeClr>
                </a:gs>
                <a:gs pos="66000">
                  <a:srgbClr val="000000">
                    <a:alpha val="6000"/>
                  </a:srgbClr>
                </a:gs>
                <a:gs pos="49000">
                  <a:srgbClr val="000000">
                    <a:alpha val="11000"/>
                  </a:srgbClr>
                </a:gs>
                <a:gs pos="0">
                  <a:schemeClr val="tx1">
                    <a:alpha val="48000"/>
                  </a:schemeClr>
                </a:gs>
              </a:gsLst>
              <a:lin ang="16200000" scaled="0"/>
            </a:gradFill>
            <a:ln>
              <a:noFill/>
            </a:ln>
            <a:effectLst>
              <a:softEdge rad="762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3" name="任意多边形 2"/>
            <p:cNvSpPr/>
            <p:nvPr/>
          </p:nvSpPr>
          <p:spPr>
            <a:xfrm>
              <a:off x="5816599" y="1500201"/>
              <a:ext cx="1982801" cy="3344862"/>
            </a:xfrm>
            <a:custGeom>
              <a:avLst/>
              <a:gdLst>
                <a:gd name="connsiteX0" fmla="*/ 2481682 w 2895600"/>
                <a:gd name="connsiteY0" fmla="*/ 0 h 4648200"/>
                <a:gd name="connsiteX1" fmla="*/ 2895600 w 2895600"/>
                <a:gd name="connsiteY1" fmla="*/ 450875 h 4648200"/>
                <a:gd name="connsiteX2" fmla="*/ 2895600 w 2895600"/>
                <a:gd name="connsiteY2" fmla="*/ 4197325 h 4648200"/>
                <a:gd name="connsiteX3" fmla="*/ 2481682 w 2895600"/>
                <a:gd name="connsiteY3" fmla="*/ 4648200 h 4648200"/>
                <a:gd name="connsiteX4" fmla="*/ 0 w 2895600"/>
                <a:gd name="connsiteY4" fmla="*/ 4357817 h 4648200"/>
                <a:gd name="connsiteX5" fmla="*/ 0 w 2895600"/>
                <a:gd name="connsiteY5" fmla="*/ 268088 h 4648200"/>
                <a:gd name="connsiteX6" fmla="*/ 242032 w 2895600"/>
                <a:gd name="connsiteY6" fmla="*/ 235199 h 4648200"/>
                <a:gd name="connsiteX7" fmla="*/ 2481682 w 2895600"/>
                <a:gd name="connsiteY7" fmla="*/ 0 h 4648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95600" h="4648200">
                  <a:moveTo>
                    <a:pt x="2481682" y="0"/>
                  </a:moveTo>
                  <a:cubicBezTo>
                    <a:pt x="2710282" y="0"/>
                    <a:pt x="2895600" y="201864"/>
                    <a:pt x="2895600" y="450875"/>
                  </a:cubicBezTo>
                  <a:lnTo>
                    <a:pt x="2895600" y="4197325"/>
                  </a:lnTo>
                  <a:cubicBezTo>
                    <a:pt x="2895600" y="4446336"/>
                    <a:pt x="2710282" y="4648200"/>
                    <a:pt x="2481682" y="4648200"/>
                  </a:cubicBezTo>
                  <a:lnTo>
                    <a:pt x="0" y="4357817"/>
                  </a:lnTo>
                  <a:lnTo>
                    <a:pt x="0" y="268088"/>
                  </a:lnTo>
                  <a:lnTo>
                    <a:pt x="242032" y="235199"/>
                  </a:lnTo>
                  <a:cubicBezTo>
                    <a:pt x="1160410" y="111219"/>
                    <a:pt x="2037182" y="0"/>
                    <a:pt x="2481682" y="0"/>
                  </a:cubicBezTo>
                  <a:close/>
                </a:path>
              </a:pathLst>
            </a:custGeom>
            <a:gradFill flip="none" rotWithShape="1">
              <a:gsLst>
                <a:gs pos="0">
                  <a:schemeClr val="bg1">
                    <a:lumMod val="85000"/>
                  </a:schemeClr>
                </a:gs>
                <a:gs pos="100000">
                  <a:schemeClr val="bg1">
                    <a:lumMod val="95000"/>
                  </a:schemeClr>
                </a:gs>
              </a:gsLst>
              <a:lin ang="0" scaled="1"/>
              <a:tileRect/>
            </a:gradFill>
            <a:ln w="28575">
              <a:gradFill>
                <a:gsLst>
                  <a:gs pos="0">
                    <a:srgbClr val="F7F7F7"/>
                  </a:gs>
                  <a:gs pos="100000">
                    <a:schemeClr val="bg1">
                      <a:lumMod val="85000"/>
                    </a:schemeClr>
                  </a:gs>
                </a:gsLst>
                <a:lin ang="10800000" scaled="0"/>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grpSp>
        <p:nvGrpSpPr>
          <p:cNvPr id="4" name="组合 3"/>
          <p:cNvGrpSpPr/>
          <p:nvPr/>
        </p:nvGrpSpPr>
        <p:grpSpPr>
          <a:xfrm>
            <a:off x="4772230" y="1324218"/>
            <a:ext cx="2224572" cy="2625776"/>
            <a:chOff x="4832531" y="1500201"/>
            <a:chExt cx="2966869" cy="3501947"/>
          </a:xfrm>
        </p:grpSpPr>
        <p:sp>
          <p:nvSpPr>
            <p:cNvPr id="16" name="等腰三角形 16"/>
            <p:cNvSpPr/>
            <p:nvPr/>
          </p:nvSpPr>
          <p:spPr>
            <a:xfrm rot="420000" flipV="1">
              <a:off x="4832531" y="4610719"/>
              <a:ext cx="2856623" cy="391429"/>
            </a:xfrm>
            <a:custGeom>
              <a:avLst/>
              <a:gdLst>
                <a:gd name="connsiteX0" fmla="*/ 0 w 2362200"/>
                <a:gd name="connsiteY0" fmla="*/ 457200 h 457200"/>
                <a:gd name="connsiteX1" fmla="*/ 1181100 w 2362200"/>
                <a:gd name="connsiteY1" fmla="*/ 0 h 457200"/>
                <a:gd name="connsiteX2" fmla="*/ 2362200 w 2362200"/>
                <a:gd name="connsiteY2" fmla="*/ 457200 h 457200"/>
                <a:gd name="connsiteX3" fmla="*/ 0 w 2362200"/>
                <a:gd name="connsiteY3" fmla="*/ 457200 h 457200"/>
                <a:gd name="connsiteX0-1" fmla="*/ 0 w 1853592"/>
                <a:gd name="connsiteY0-2" fmla="*/ 457200 h 457200"/>
                <a:gd name="connsiteX1-3" fmla="*/ 1181100 w 1853592"/>
                <a:gd name="connsiteY1-4" fmla="*/ 0 h 457200"/>
                <a:gd name="connsiteX2-5" fmla="*/ 1853592 w 1853592"/>
                <a:gd name="connsiteY2-6" fmla="*/ 457128 h 457200"/>
                <a:gd name="connsiteX3-7" fmla="*/ 0 w 1853592"/>
                <a:gd name="connsiteY3-8" fmla="*/ 457200 h 457200"/>
                <a:gd name="connsiteX0-9" fmla="*/ 0 w 1853592"/>
                <a:gd name="connsiteY0-10" fmla="*/ 335351 h 335351"/>
                <a:gd name="connsiteX1-11" fmla="*/ 1287695 w 1853592"/>
                <a:gd name="connsiteY1-12" fmla="*/ 0 h 335351"/>
                <a:gd name="connsiteX2-13" fmla="*/ 1853592 w 1853592"/>
                <a:gd name="connsiteY2-14" fmla="*/ 335279 h 335351"/>
                <a:gd name="connsiteX3-15" fmla="*/ 0 w 1853592"/>
                <a:gd name="connsiteY3-16" fmla="*/ 335351 h 335351"/>
                <a:gd name="connsiteX0-17" fmla="*/ 0 w 1853592"/>
                <a:gd name="connsiteY0-18" fmla="*/ 338146 h 338146"/>
                <a:gd name="connsiteX1-19" fmla="*/ 1287695 w 1853592"/>
                <a:gd name="connsiteY1-20" fmla="*/ 2795 h 338146"/>
                <a:gd name="connsiteX2-21" fmla="*/ 1853592 w 1853592"/>
                <a:gd name="connsiteY2-22" fmla="*/ 338074 h 338146"/>
                <a:gd name="connsiteX3-23" fmla="*/ 0 w 1853592"/>
                <a:gd name="connsiteY3-24" fmla="*/ 338146 h 338146"/>
                <a:gd name="connsiteX0-25" fmla="*/ 0 w 1853592"/>
                <a:gd name="connsiteY0-26" fmla="*/ 338146 h 338146"/>
                <a:gd name="connsiteX1-27" fmla="*/ 1287695 w 1853592"/>
                <a:gd name="connsiteY1-28" fmla="*/ 2795 h 338146"/>
                <a:gd name="connsiteX2-29" fmla="*/ 1853592 w 1853592"/>
                <a:gd name="connsiteY2-30" fmla="*/ 338074 h 338146"/>
                <a:gd name="connsiteX3-31" fmla="*/ 0 w 1853592"/>
                <a:gd name="connsiteY3-32" fmla="*/ 338146 h 338146"/>
                <a:gd name="connsiteX0-33" fmla="*/ 0 w 1822079"/>
                <a:gd name="connsiteY0-34" fmla="*/ 338146 h 338146"/>
                <a:gd name="connsiteX1-35" fmla="*/ 1287695 w 1822079"/>
                <a:gd name="connsiteY1-36" fmla="*/ 2795 h 338146"/>
                <a:gd name="connsiteX2-37" fmla="*/ 1822079 w 1822079"/>
                <a:gd name="connsiteY2-38" fmla="*/ 334204 h 338146"/>
                <a:gd name="connsiteX3-39" fmla="*/ 0 w 1822079"/>
                <a:gd name="connsiteY3-40" fmla="*/ 338146 h 338146"/>
                <a:gd name="connsiteX0-41" fmla="*/ 0 w 1822079"/>
                <a:gd name="connsiteY0-42" fmla="*/ 338146 h 338146"/>
                <a:gd name="connsiteX1-43" fmla="*/ 1287695 w 1822079"/>
                <a:gd name="connsiteY1-44" fmla="*/ 2795 h 338146"/>
                <a:gd name="connsiteX2-45" fmla="*/ 1822079 w 1822079"/>
                <a:gd name="connsiteY2-46" fmla="*/ 334204 h 338146"/>
                <a:gd name="connsiteX3-47" fmla="*/ 0 w 1822079"/>
                <a:gd name="connsiteY3-48" fmla="*/ 338146 h 338146"/>
                <a:gd name="connsiteX0-49" fmla="*/ 0 w 1822079"/>
                <a:gd name="connsiteY0-50" fmla="*/ 232412 h 232412"/>
                <a:gd name="connsiteX1-51" fmla="*/ 1371632 w 1822079"/>
                <a:gd name="connsiteY1-52" fmla="*/ 4497 h 232412"/>
                <a:gd name="connsiteX2-53" fmla="*/ 1822079 w 1822079"/>
                <a:gd name="connsiteY2-54" fmla="*/ 228470 h 232412"/>
                <a:gd name="connsiteX3-55" fmla="*/ 0 w 1822079"/>
                <a:gd name="connsiteY3-56" fmla="*/ 232412 h 232412"/>
                <a:gd name="connsiteX0-57" fmla="*/ 0 w 1822079"/>
                <a:gd name="connsiteY0-58" fmla="*/ 228451 h 228451"/>
                <a:gd name="connsiteX1-59" fmla="*/ 1371632 w 1822079"/>
                <a:gd name="connsiteY1-60" fmla="*/ 536 h 228451"/>
                <a:gd name="connsiteX2-61" fmla="*/ 1822079 w 1822079"/>
                <a:gd name="connsiteY2-62" fmla="*/ 224509 h 228451"/>
                <a:gd name="connsiteX3-63" fmla="*/ 0 w 1822079"/>
                <a:gd name="connsiteY3-64" fmla="*/ 228451 h 228451"/>
                <a:gd name="connsiteX0-65" fmla="*/ 0 w 1822079"/>
                <a:gd name="connsiteY0-66" fmla="*/ 228451 h 228451"/>
                <a:gd name="connsiteX1-67" fmla="*/ 1371632 w 1822079"/>
                <a:gd name="connsiteY1-68" fmla="*/ 536 h 228451"/>
                <a:gd name="connsiteX2-69" fmla="*/ 1822079 w 1822079"/>
                <a:gd name="connsiteY2-70" fmla="*/ 224509 h 228451"/>
                <a:gd name="connsiteX3-71" fmla="*/ 0 w 1822079"/>
                <a:gd name="connsiteY3-72" fmla="*/ 228451 h 228451"/>
                <a:gd name="connsiteX0-73" fmla="*/ 0 w 1822079"/>
                <a:gd name="connsiteY0-74" fmla="*/ 234944 h 234944"/>
                <a:gd name="connsiteX1-75" fmla="*/ 1458135 w 1822079"/>
                <a:gd name="connsiteY1-76" fmla="*/ 510 h 234944"/>
                <a:gd name="connsiteX2-77" fmla="*/ 1822079 w 1822079"/>
                <a:gd name="connsiteY2-78" fmla="*/ 231002 h 234944"/>
                <a:gd name="connsiteX3-79" fmla="*/ 0 w 1822079"/>
                <a:gd name="connsiteY3-80" fmla="*/ 234944 h 234944"/>
                <a:gd name="connsiteX0-81" fmla="*/ 0 w 1822079"/>
                <a:gd name="connsiteY0-82" fmla="*/ 251876 h 251876"/>
                <a:gd name="connsiteX1-83" fmla="*/ 1505928 w 1822079"/>
                <a:gd name="connsiteY1-84" fmla="*/ 456 h 251876"/>
                <a:gd name="connsiteX2-85" fmla="*/ 1822079 w 1822079"/>
                <a:gd name="connsiteY2-86" fmla="*/ 247934 h 251876"/>
                <a:gd name="connsiteX3-87" fmla="*/ 0 w 1822079"/>
                <a:gd name="connsiteY3-88" fmla="*/ 251876 h 251876"/>
                <a:gd name="connsiteX0-89" fmla="*/ 0 w 1822079"/>
                <a:gd name="connsiteY0-90" fmla="*/ 292564 h 292564"/>
                <a:gd name="connsiteX1-91" fmla="*/ 1499509 w 1822079"/>
                <a:gd name="connsiteY1-92" fmla="*/ 362 h 292564"/>
                <a:gd name="connsiteX2-93" fmla="*/ 1822079 w 1822079"/>
                <a:gd name="connsiteY2-94" fmla="*/ 288622 h 292564"/>
                <a:gd name="connsiteX3-95" fmla="*/ 0 w 1822079"/>
                <a:gd name="connsiteY3-96" fmla="*/ 292564 h 292564"/>
                <a:gd name="connsiteX0-97" fmla="*/ 0 w 1822079"/>
                <a:gd name="connsiteY0-98" fmla="*/ 269899 h 269899"/>
                <a:gd name="connsiteX1-99" fmla="*/ 1405305 w 1822079"/>
                <a:gd name="connsiteY1-100" fmla="*/ 410 h 269899"/>
                <a:gd name="connsiteX2-101" fmla="*/ 1822079 w 1822079"/>
                <a:gd name="connsiteY2-102" fmla="*/ 265957 h 269899"/>
                <a:gd name="connsiteX3-103" fmla="*/ 0 w 1822079"/>
                <a:gd name="connsiteY3-104" fmla="*/ 269899 h 269899"/>
                <a:gd name="connsiteX0-105" fmla="*/ 0 w 1822079"/>
                <a:gd name="connsiteY0-106" fmla="*/ 330359 h 330359"/>
                <a:gd name="connsiteX1-107" fmla="*/ 1499293 w 1822079"/>
                <a:gd name="connsiteY1-108" fmla="*/ 304 h 330359"/>
                <a:gd name="connsiteX2-109" fmla="*/ 1822079 w 1822079"/>
                <a:gd name="connsiteY2-110" fmla="*/ 326417 h 330359"/>
                <a:gd name="connsiteX3-111" fmla="*/ 0 w 1822079"/>
                <a:gd name="connsiteY3-112" fmla="*/ 330359 h 330359"/>
                <a:gd name="connsiteX0-113" fmla="*/ 0 w 1822079"/>
                <a:gd name="connsiteY0-114" fmla="*/ 330359 h 330359"/>
                <a:gd name="connsiteX1-115" fmla="*/ 1499293 w 1822079"/>
                <a:gd name="connsiteY1-116" fmla="*/ 304 h 330359"/>
                <a:gd name="connsiteX2-117" fmla="*/ 1822079 w 1822079"/>
                <a:gd name="connsiteY2-118" fmla="*/ 326417 h 330359"/>
                <a:gd name="connsiteX3-119" fmla="*/ 0 w 1822079"/>
                <a:gd name="connsiteY3-120" fmla="*/ 330359 h 330359"/>
                <a:gd name="connsiteX0-121" fmla="*/ 0 w 1822079"/>
                <a:gd name="connsiteY0-122" fmla="*/ 449126 h 449126"/>
                <a:gd name="connsiteX1-123" fmla="*/ 1583172 w 1822079"/>
                <a:gd name="connsiteY1-124" fmla="*/ 202 h 449126"/>
                <a:gd name="connsiteX2-125" fmla="*/ 1822079 w 1822079"/>
                <a:gd name="connsiteY2-126" fmla="*/ 445184 h 449126"/>
                <a:gd name="connsiteX3-127" fmla="*/ 0 w 1822079"/>
                <a:gd name="connsiteY3-128" fmla="*/ 449126 h 449126"/>
                <a:gd name="connsiteX0-129" fmla="*/ 0 w 1822079"/>
                <a:gd name="connsiteY0-130" fmla="*/ 449126 h 449126"/>
                <a:gd name="connsiteX1-131" fmla="*/ 1583172 w 1822079"/>
                <a:gd name="connsiteY1-132" fmla="*/ 202 h 449126"/>
                <a:gd name="connsiteX2-133" fmla="*/ 1822079 w 1822079"/>
                <a:gd name="connsiteY2-134" fmla="*/ 445184 h 449126"/>
                <a:gd name="connsiteX3-135" fmla="*/ 0 w 1822079"/>
                <a:gd name="connsiteY3-136" fmla="*/ 449126 h 449126"/>
                <a:gd name="connsiteX0-137" fmla="*/ 0 w 1822079"/>
                <a:gd name="connsiteY0-138" fmla="*/ 449126 h 449126"/>
                <a:gd name="connsiteX1-139" fmla="*/ 1583172 w 1822079"/>
                <a:gd name="connsiteY1-140" fmla="*/ 202 h 449126"/>
                <a:gd name="connsiteX2-141" fmla="*/ 1822079 w 1822079"/>
                <a:gd name="connsiteY2-142" fmla="*/ 445184 h 449126"/>
                <a:gd name="connsiteX3-143" fmla="*/ 0 w 1822079"/>
                <a:gd name="connsiteY3-144" fmla="*/ 449126 h 449126"/>
                <a:gd name="connsiteX0-145" fmla="*/ 0 w 1822079"/>
                <a:gd name="connsiteY0-146" fmla="*/ 449126 h 449126"/>
                <a:gd name="connsiteX1-147" fmla="*/ 1583172 w 1822079"/>
                <a:gd name="connsiteY1-148" fmla="*/ 202 h 449126"/>
                <a:gd name="connsiteX2-149" fmla="*/ 1822079 w 1822079"/>
                <a:gd name="connsiteY2-150" fmla="*/ 445184 h 449126"/>
                <a:gd name="connsiteX3-151" fmla="*/ 0 w 1822079"/>
                <a:gd name="connsiteY3-152" fmla="*/ 449126 h 449126"/>
                <a:gd name="connsiteX0-153" fmla="*/ 0 w 1822079"/>
                <a:gd name="connsiteY0-154" fmla="*/ 449865 h 449865"/>
                <a:gd name="connsiteX1-155" fmla="*/ 1514912 w 1822079"/>
                <a:gd name="connsiteY1-156" fmla="*/ 202 h 449865"/>
                <a:gd name="connsiteX2-157" fmla="*/ 1822079 w 1822079"/>
                <a:gd name="connsiteY2-158" fmla="*/ 445923 h 449865"/>
                <a:gd name="connsiteX3-159" fmla="*/ 0 w 1822079"/>
                <a:gd name="connsiteY3-160" fmla="*/ 449865 h 449865"/>
                <a:gd name="connsiteX0-161" fmla="*/ 0 w 1822079"/>
                <a:gd name="connsiteY0-162" fmla="*/ 449865 h 449865"/>
                <a:gd name="connsiteX1-163" fmla="*/ 1514912 w 1822079"/>
                <a:gd name="connsiteY1-164" fmla="*/ 202 h 449865"/>
                <a:gd name="connsiteX2-165" fmla="*/ 1822079 w 1822079"/>
                <a:gd name="connsiteY2-166" fmla="*/ 445923 h 449865"/>
                <a:gd name="connsiteX3-167" fmla="*/ 0 w 1822079"/>
                <a:gd name="connsiteY3-168" fmla="*/ 449865 h 449865"/>
                <a:gd name="connsiteX0-169" fmla="*/ 0 w 1822079"/>
                <a:gd name="connsiteY0-170" fmla="*/ 386588 h 386588"/>
                <a:gd name="connsiteX1-171" fmla="*/ 1506644 w 1822079"/>
                <a:gd name="connsiteY1-172" fmla="*/ 246 h 386588"/>
                <a:gd name="connsiteX2-173" fmla="*/ 1822079 w 1822079"/>
                <a:gd name="connsiteY2-174" fmla="*/ 382646 h 386588"/>
                <a:gd name="connsiteX3-175" fmla="*/ 0 w 1822079"/>
                <a:gd name="connsiteY3-176" fmla="*/ 386588 h 386588"/>
                <a:gd name="connsiteX0-177" fmla="*/ 0 w 1822079"/>
                <a:gd name="connsiteY0-178" fmla="*/ 369691 h 369691"/>
                <a:gd name="connsiteX1-179" fmla="*/ 1405699 w 1822079"/>
                <a:gd name="connsiteY1-180" fmla="*/ 262 h 369691"/>
                <a:gd name="connsiteX2-181" fmla="*/ 1822079 w 1822079"/>
                <a:gd name="connsiteY2-182" fmla="*/ 365749 h 369691"/>
                <a:gd name="connsiteX3-183" fmla="*/ 0 w 1822079"/>
                <a:gd name="connsiteY3-184" fmla="*/ 369691 h 369691"/>
                <a:gd name="connsiteX0-185" fmla="*/ 0 w 1822079"/>
                <a:gd name="connsiteY0-186" fmla="*/ 369691 h 369691"/>
                <a:gd name="connsiteX1-187" fmla="*/ 1405699 w 1822079"/>
                <a:gd name="connsiteY1-188" fmla="*/ 262 h 369691"/>
                <a:gd name="connsiteX2-189" fmla="*/ 1822079 w 1822079"/>
                <a:gd name="connsiteY2-190" fmla="*/ 365749 h 369691"/>
                <a:gd name="connsiteX3-191" fmla="*/ 0 w 1822079"/>
                <a:gd name="connsiteY3-192" fmla="*/ 369691 h 369691"/>
                <a:gd name="connsiteX0-193" fmla="*/ 0 w 1822079"/>
                <a:gd name="connsiteY0-194" fmla="*/ 381284 h 381284"/>
                <a:gd name="connsiteX1-195" fmla="*/ 1490761 w 1822079"/>
                <a:gd name="connsiteY1-196" fmla="*/ 250 h 381284"/>
                <a:gd name="connsiteX2-197" fmla="*/ 1822079 w 1822079"/>
                <a:gd name="connsiteY2-198" fmla="*/ 377342 h 381284"/>
                <a:gd name="connsiteX3-199" fmla="*/ 0 w 1822079"/>
                <a:gd name="connsiteY3-200" fmla="*/ 381284 h 381284"/>
                <a:gd name="connsiteX0-201" fmla="*/ 0 w 1822079"/>
                <a:gd name="connsiteY0-202" fmla="*/ 381284 h 381284"/>
                <a:gd name="connsiteX1-203" fmla="*/ 1490761 w 1822079"/>
                <a:gd name="connsiteY1-204" fmla="*/ 250 h 381284"/>
                <a:gd name="connsiteX2-205" fmla="*/ 1822079 w 1822079"/>
                <a:gd name="connsiteY2-206" fmla="*/ 377342 h 381284"/>
                <a:gd name="connsiteX3-207" fmla="*/ 0 w 1822079"/>
                <a:gd name="connsiteY3-208" fmla="*/ 381284 h 381284"/>
                <a:gd name="connsiteX0-209" fmla="*/ 0 w 1822079"/>
                <a:gd name="connsiteY0-210" fmla="*/ 381034 h 381034"/>
                <a:gd name="connsiteX1-211" fmla="*/ 1490761 w 1822079"/>
                <a:gd name="connsiteY1-212" fmla="*/ 0 h 381034"/>
                <a:gd name="connsiteX2-213" fmla="*/ 1822079 w 1822079"/>
                <a:gd name="connsiteY2-214" fmla="*/ 377092 h 381034"/>
                <a:gd name="connsiteX3-215" fmla="*/ 0 w 1822079"/>
                <a:gd name="connsiteY3-216" fmla="*/ 381034 h 381034"/>
                <a:gd name="connsiteX0-217" fmla="*/ 0 w 1822079"/>
                <a:gd name="connsiteY0-218" fmla="*/ 381034 h 381034"/>
                <a:gd name="connsiteX1-219" fmla="*/ 1490761 w 1822079"/>
                <a:gd name="connsiteY1-220" fmla="*/ 0 h 381034"/>
                <a:gd name="connsiteX2-221" fmla="*/ 1822079 w 1822079"/>
                <a:gd name="connsiteY2-222" fmla="*/ 377092 h 381034"/>
                <a:gd name="connsiteX3-223" fmla="*/ 0 w 1822079"/>
                <a:gd name="connsiteY3-224" fmla="*/ 381034 h 381034"/>
                <a:gd name="connsiteX0-225" fmla="*/ 0 w 1822079"/>
                <a:gd name="connsiteY0-226" fmla="*/ 381034 h 381034"/>
                <a:gd name="connsiteX1-227" fmla="*/ 1490761 w 1822079"/>
                <a:gd name="connsiteY1-228" fmla="*/ 0 h 381034"/>
                <a:gd name="connsiteX2-229" fmla="*/ 1822079 w 1822079"/>
                <a:gd name="connsiteY2-230" fmla="*/ 377092 h 381034"/>
                <a:gd name="connsiteX3-231" fmla="*/ 0 w 1822079"/>
                <a:gd name="connsiteY3-232" fmla="*/ 381034 h 381034"/>
                <a:gd name="connsiteX0-233" fmla="*/ 0 w 1822079"/>
                <a:gd name="connsiteY0-234" fmla="*/ 381034 h 381034"/>
                <a:gd name="connsiteX1-235" fmla="*/ 1490761 w 1822079"/>
                <a:gd name="connsiteY1-236" fmla="*/ 0 h 381034"/>
                <a:gd name="connsiteX2-237" fmla="*/ 1822079 w 1822079"/>
                <a:gd name="connsiteY2-238" fmla="*/ 377092 h 381034"/>
                <a:gd name="connsiteX3-239" fmla="*/ 0 w 1822079"/>
                <a:gd name="connsiteY3-240" fmla="*/ 381034 h 381034"/>
                <a:gd name="connsiteX0-241" fmla="*/ 0 w 1822079"/>
                <a:gd name="connsiteY0-242" fmla="*/ 376407 h 376407"/>
                <a:gd name="connsiteX1-243" fmla="*/ 1462705 w 1822079"/>
                <a:gd name="connsiteY1-244" fmla="*/ 0 h 376407"/>
                <a:gd name="connsiteX2-245" fmla="*/ 1822079 w 1822079"/>
                <a:gd name="connsiteY2-246" fmla="*/ 372465 h 376407"/>
                <a:gd name="connsiteX3-247" fmla="*/ 0 w 1822079"/>
                <a:gd name="connsiteY3-248" fmla="*/ 376407 h 376407"/>
                <a:gd name="connsiteX0-249" fmla="*/ 0 w 1822079"/>
                <a:gd name="connsiteY0-250" fmla="*/ 376407 h 376407"/>
                <a:gd name="connsiteX1-251" fmla="*/ 1462705 w 1822079"/>
                <a:gd name="connsiteY1-252" fmla="*/ 0 h 376407"/>
                <a:gd name="connsiteX2-253" fmla="*/ 1822079 w 1822079"/>
                <a:gd name="connsiteY2-254" fmla="*/ 372465 h 376407"/>
                <a:gd name="connsiteX3-255" fmla="*/ 0 w 1822079"/>
                <a:gd name="connsiteY3-256" fmla="*/ 376407 h 376407"/>
                <a:gd name="connsiteX0-257" fmla="*/ 0 w 1822079"/>
                <a:gd name="connsiteY0-258" fmla="*/ 376407 h 376407"/>
                <a:gd name="connsiteX1-259" fmla="*/ 1462705 w 1822079"/>
                <a:gd name="connsiteY1-260" fmla="*/ 0 h 376407"/>
                <a:gd name="connsiteX2-261" fmla="*/ 1822079 w 1822079"/>
                <a:gd name="connsiteY2-262" fmla="*/ 372465 h 376407"/>
                <a:gd name="connsiteX3-263" fmla="*/ 0 w 1822079"/>
                <a:gd name="connsiteY3-264" fmla="*/ 376407 h 376407"/>
                <a:gd name="connsiteX0-265" fmla="*/ 0 w 1822079"/>
                <a:gd name="connsiteY0-266" fmla="*/ 376407 h 376407"/>
                <a:gd name="connsiteX1-267" fmla="*/ 1462705 w 1822079"/>
                <a:gd name="connsiteY1-268" fmla="*/ 0 h 376407"/>
                <a:gd name="connsiteX2-269" fmla="*/ 1822079 w 1822079"/>
                <a:gd name="connsiteY2-270" fmla="*/ 372465 h 376407"/>
                <a:gd name="connsiteX3-271" fmla="*/ 0 w 1822079"/>
                <a:gd name="connsiteY3-272" fmla="*/ 376407 h 376407"/>
              </a:gdLst>
              <a:ahLst/>
              <a:cxnLst>
                <a:cxn ang="0">
                  <a:pos x="connsiteX0-1" y="connsiteY0-2"/>
                </a:cxn>
                <a:cxn ang="0">
                  <a:pos x="connsiteX1-3" y="connsiteY1-4"/>
                </a:cxn>
                <a:cxn ang="0">
                  <a:pos x="connsiteX2-5" y="connsiteY2-6"/>
                </a:cxn>
                <a:cxn ang="0">
                  <a:pos x="connsiteX3-7" y="connsiteY3-8"/>
                </a:cxn>
              </a:cxnLst>
              <a:rect l="l" t="t" r="r" b="b"/>
              <a:pathLst>
                <a:path w="1822079" h="376407">
                  <a:moveTo>
                    <a:pt x="0" y="376407"/>
                  </a:moveTo>
                  <a:cubicBezTo>
                    <a:pt x="429232" y="264623"/>
                    <a:pt x="1031793" y="59444"/>
                    <a:pt x="1462705" y="0"/>
                  </a:cubicBezTo>
                  <a:cubicBezTo>
                    <a:pt x="1589674" y="100140"/>
                    <a:pt x="1641051" y="155143"/>
                    <a:pt x="1822079" y="372465"/>
                  </a:cubicBezTo>
                  <a:lnTo>
                    <a:pt x="0" y="376407"/>
                  </a:lnTo>
                  <a:close/>
                </a:path>
              </a:pathLst>
            </a:custGeom>
            <a:gradFill>
              <a:gsLst>
                <a:gs pos="12000">
                  <a:srgbClr val="000000">
                    <a:alpha val="45000"/>
                  </a:srgbClr>
                </a:gs>
                <a:gs pos="28000">
                  <a:srgbClr val="000000">
                    <a:alpha val="25000"/>
                  </a:srgbClr>
                </a:gs>
                <a:gs pos="81000">
                  <a:srgbClr val="000000">
                    <a:alpha val="3000"/>
                  </a:srgbClr>
                </a:gs>
                <a:gs pos="100000">
                  <a:schemeClr val="tx1">
                    <a:alpha val="0"/>
                  </a:schemeClr>
                </a:gs>
                <a:gs pos="66000">
                  <a:srgbClr val="000000">
                    <a:alpha val="6000"/>
                  </a:srgbClr>
                </a:gs>
                <a:gs pos="49000">
                  <a:srgbClr val="000000">
                    <a:alpha val="11000"/>
                  </a:srgbClr>
                </a:gs>
                <a:gs pos="0">
                  <a:schemeClr val="tx1">
                    <a:alpha val="48000"/>
                  </a:schemeClr>
                </a:gs>
              </a:gsLst>
              <a:lin ang="16200000" scaled="0"/>
            </a:gradFill>
            <a:ln>
              <a:noFill/>
            </a:ln>
            <a:effectLst>
              <a:softEdge rad="762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17" name="任意多边形 16"/>
            <p:cNvSpPr/>
            <p:nvPr/>
          </p:nvSpPr>
          <p:spPr>
            <a:xfrm>
              <a:off x="5816599" y="1500201"/>
              <a:ext cx="1982801" cy="3344862"/>
            </a:xfrm>
            <a:custGeom>
              <a:avLst/>
              <a:gdLst>
                <a:gd name="connsiteX0" fmla="*/ 2481682 w 2895600"/>
                <a:gd name="connsiteY0" fmla="*/ 0 h 4648200"/>
                <a:gd name="connsiteX1" fmla="*/ 2895600 w 2895600"/>
                <a:gd name="connsiteY1" fmla="*/ 450875 h 4648200"/>
                <a:gd name="connsiteX2" fmla="*/ 2895600 w 2895600"/>
                <a:gd name="connsiteY2" fmla="*/ 4197325 h 4648200"/>
                <a:gd name="connsiteX3" fmla="*/ 2481682 w 2895600"/>
                <a:gd name="connsiteY3" fmla="*/ 4648200 h 4648200"/>
                <a:gd name="connsiteX4" fmla="*/ 0 w 2895600"/>
                <a:gd name="connsiteY4" fmla="*/ 4357817 h 4648200"/>
                <a:gd name="connsiteX5" fmla="*/ 0 w 2895600"/>
                <a:gd name="connsiteY5" fmla="*/ 268088 h 4648200"/>
                <a:gd name="connsiteX6" fmla="*/ 242032 w 2895600"/>
                <a:gd name="connsiteY6" fmla="*/ 235199 h 4648200"/>
                <a:gd name="connsiteX7" fmla="*/ 2481682 w 2895600"/>
                <a:gd name="connsiteY7" fmla="*/ 0 h 4648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95600" h="4648200">
                  <a:moveTo>
                    <a:pt x="2481682" y="0"/>
                  </a:moveTo>
                  <a:cubicBezTo>
                    <a:pt x="2710282" y="0"/>
                    <a:pt x="2895600" y="201864"/>
                    <a:pt x="2895600" y="450875"/>
                  </a:cubicBezTo>
                  <a:lnTo>
                    <a:pt x="2895600" y="4197325"/>
                  </a:lnTo>
                  <a:cubicBezTo>
                    <a:pt x="2895600" y="4446336"/>
                    <a:pt x="2710282" y="4648200"/>
                    <a:pt x="2481682" y="4648200"/>
                  </a:cubicBezTo>
                  <a:lnTo>
                    <a:pt x="0" y="4357817"/>
                  </a:lnTo>
                  <a:lnTo>
                    <a:pt x="0" y="268088"/>
                  </a:lnTo>
                  <a:lnTo>
                    <a:pt x="242032" y="235199"/>
                  </a:lnTo>
                  <a:cubicBezTo>
                    <a:pt x="1160410" y="111219"/>
                    <a:pt x="2037182" y="0"/>
                    <a:pt x="2481682" y="0"/>
                  </a:cubicBezTo>
                  <a:close/>
                </a:path>
              </a:pathLst>
            </a:custGeom>
            <a:gradFill flip="none" rotWithShape="1">
              <a:gsLst>
                <a:gs pos="0">
                  <a:schemeClr val="bg1">
                    <a:lumMod val="85000"/>
                  </a:schemeClr>
                </a:gs>
                <a:gs pos="100000">
                  <a:schemeClr val="bg1">
                    <a:lumMod val="95000"/>
                  </a:schemeClr>
                </a:gs>
              </a:gsLst>
              <a:lin ang="0" scaled="1"/>
              <a:tileRect/>
            </a:gradFill>
            <a:ln w="28575">
              <a:gradFill>
                <a:gsLst>
                  <a:gs pos="0">
                    <a:srgbClr val="F7F7F7"/>
                  </a:gs>
                  <a:gs pos="100000">
                    <a:schemeClr val="bg1">
                      <a:lumMod val="85000"/>
                    </a:schemeClr>
                  </a:gs>
                </a:gsLst>
                <a:lin ang="10800000" scaled="0"/>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grpSp>
        <p:nvGrpSpPr>
          <p:cNvPr id="18" name="组合 17"/>
          <p:cNvGrpSpPr/>
          <p:nvPr/>
        </p:nvGrpSpPr>
        <p:grpSpPr>
          <a:xfrm>
            <a:off x="3585976" y="1324218"/>
            <a:ext cx="2224572" cy="2625776"/>
            <a:chOff x="4832531" y="1500201"/>
            <a:chExt cx="2966869" cy="3501947"/>
          </a:xfrm>
        </p:grpSpPr>
        <p:sp>
          <p:nvSpPr>
            <p:cNvPr id="19" name="等腰三角形 16"/>
            <p:cNvSpPr/>
            <p:nvPr/>
          </p:nvSpPr>
          <p:spPr>
            <a:xfrm rot="420000" flipV="1">
              <a:off x="4832531" y="4610719"/>
              <a:ext cx="2856623" cy="391429"/>
            </a:xfrm>
            <a:custGeom>
              <a:avLst/>
              <a:gdLst>
                <a:gd name="connsiteX0" fmla="*/ 0 w 2362200"/>
                <a:gd name="connsiteY0" fmla="*/ 457200 h 457200"/>
                <a:gd name="connsiteX1" fmla="*/ 1181100 w 2362200"/>
                <a:gd name="connsiteY1" fmla="*/ 0 h 457200"/>
                <a:gd name="connsiteX2" fmla="*/ 2362200 w 2362200"/>
                <a:gd name="connsiteY2" fmla="*/ 457200 h 457200"/>
                <a:gd name="connsiteX3" fmla="*/ 0 w 2362200"/>
                <a:gd name="connsiteY3" fmla="*/ 457200 h 457200"/>
                <a:gd name="connsiteX0-1" fmla="*/ 0 w 1853592"/>
                <a:gd name="connsiteY0-2" fmla="*/ 457200 h 457200"/>
                <a:gd name="connsiteX1-3" fmla="*/ 1181100 w 1853592"/>
                <a:gd name="connsiteY1-4" fmla="*/ 0 h 457200"/>
                <a:gd name="connsiteX2-5" fmla="*/ 1853592 w 1853592"/>
                <a:gd name="connsiteY2-6" fmla="*/ 457128 h 457200"/>
                <a:gd name="connsiteX3-7" fmla="*/ 0 w 1853592"/>
                <a:gd name="connsiteY3-8" fmla="*/ 457200 h 457200"/>
                <a:gd name="connsiteX0-9" fmla="*/ 0 w 1853592"/>
                <a:gd name="connsiteY0-10" fmla="*/ 335351 h 335351"/>
                <a:gd name="connsiteX1-11" fmla="*/ 1287695 w 1853592"/>
                <a:gd name="connsiteY1-12" fmla="*/ 0 h 335351"/>
                <a:gd name="connsiteX2-13" fmla="*/ 1853592 w 1853592"/>
                <a:gd name="connsiteY2-14" fmla="*/ 335279 h 335351"/>
                <a:gd name="connsiteX3-15" fmla="*/ 0 w 1853592"/>
                <a:gd name="connsiteY3-16" fmla="*/ 335351 h 335351"/>
                <a:gd name="connsiteX0-17" fmla="*/ 0 w 1853592"/>
                <a:gd name="connsiteY0-18" fmla="*/ 338146 h 338146"/>
                <a:gd name="connsiteX1-19" fmla="*/ 1287695 w 1853592"/>
                <a:gd name="connsiteY1-20" fmla="*/ 2795 h 338146"/>
                <a:gd name="connsiteX2-21" fmla="*/ 1853592 w 1853592"/>
                <a:gd name="connsiteY2-22" fmla="*/ 338074 h 338146"/>
                <a:gd name="connsiteX3-23" fmla="*/ 0 w 1853592"/>
                <a:gd name="connsiteY3-24" fmla="*/ 338146 h 338146"/>
                <a:gd name="connsiteX0-25" fmla="*/ 0 w 1853592"/>
                <a:gd name="connsiteY0-26" fmla="*/ 338146 h 338146"/>
                <a:gd name="connsiteX1-27" fmla="*/ 1287695 w 1853592"/>
                <a:gd name="connsiteY1-28" fmla="*/ 2795 h 338146"/>
                <a:gd name="connsiteX2-29" fmla="*/ 1853592 w 1853592"/>
                <a:gd name="connsiteY2-30" fmla="*/ 338074 h 338146"/>
                <a:gd name="connsiteX3-31" fmla="*/ 0 w 1853592"/>
                <a:gd name="connsiteY3-32" fmla="*/ 338146 h 338146"/>
                <a:gd name="connsiteX0-33" fmla="*/ 0 w 1822079"/>
                <a:gd name="connsiteY0-34" fmla="*/ 338146 h 338146"/>
                <a:gd name="connsiteX1-35" fmla="*/ 1287695 w 1822079"/>
                <a:gd name="connsiteY1-36" fmla="*/ 2795 h 338146"/>
                <a:gd name="connsiteX2-37" fmla="*/ 1822079 w 1822079"/>
                <a:gd name="connsiteY2-38" fmla="*/ 334204 h 338146"/>
                <a:gd name="connsiteX3-39" fmla="*/ 0 w 1822079"/>
                <a:gd name="connsiteY3-40" fmla="*/ 338146 h 338146"/>
                <a:gd name="connsiteX0-41" fmla="*/ 0 w 1822079"/>
                <a:gd name="connsiteY0-42" fmla="*/ 338146 h 338146"/>
                <a:gd name="connsiteX1-43" fmla="*/ 1287695 w 1822079"/>
                <a:gd name="connsiteY1-44" fmla="*/ 2795 h 338146"/>
                <a:gd name="connsiteX2-45" fmla="*/ 1822079 w 1822079"/>
                <a:gd name="connsiteY2-46" fmla="*/ 334204 h 338146"/>
                <a:gd name="connsiteX3-47" fmla="*/ 0 w 1822079"/>
                <a:gd name="connsiteY3-48" fmla="*/ 338146 h 338146"/>
                <a:gd name="connsiteX0-49" fmla="*/ 0 w 1822079"/>
                <a:gd name="connsiteY0-50" fmla="*/ 232412 h 232412"/>
                <a:gd name="connsiteX1-51" fmla="*/ 1371632 w 1822079"/>
                <a:gd name="connsiteY1-52" fmla="*/ 4497 h 232412"/>
                <a:gd name="connsiteX2-53" fmla="*/ 1822079 w 1822079"/>
                <a:gd name="connsiteY2-54" fmla="*/ 228470 h 232412"/>
                <a:gd name="connsiteX3-55" fmla="*/ 0 w 1822079"/>
                <a:gd name="connsiteY3-56" fmla="*/ 232412 h 232412"/>
                <a:gd name="connsiteX0-57" fmla="*/ 0 w 1822079"/>
                <a:gd name="connsiteY0-58" fmla="*/ 228451 h 228451"/>
                <a:gd name="connsiteX1-59" fmla="*/ 1371632 w 1822079"/>
                <a:gd name="connsiteY1-60" fmla="*/ 536 h 228451"/>
                <a:gd name="connsiteX2-61" fmla="*/ 1822079 w 1822079"/>
                <a:gd name="connsiteY2-62" fmla="*/ 224509 h 228451"/>
                <a:gd name="connsiteX3-63" fmla="*/ 0 w 1822079"/>
                <a:gd name="connsiteY3-64" fmla="*/ 228451 h 228451"/>
                <a:gd name="connsiteX0-65" fmla="*/ 0 w 1822079"/>
                <a:gd name="connsiteY0-66" fmla="*/ 228451 h 228451"/>
                <a:gd name="connsiteX1-67" fmla="*/ 1371632 w 1822079"/>
                <a:gd name="connsiteY1-68" fmla="*/ 536 h 228451"/>
                <a:gd name="connsiteX2-69" fmla="*/ 1822079 w 1822079"/>
                <a:gd name="connsiteY2-70" fmla="*/ 224509 h 228451"/>
                <a:gd name="connsiteX3-71" fmla="*/ 0 w 1822079"/>
                <a:gd name="connsiteY3-72" fmla="*/ 228451 h 228451"/>
                <a:gd name="connsiteX0-73" fmla="*/ 0 w 1822079"/>
                <a:gd name="connsiteY0-74" fmla="*/ 234944 h 234944"/>
                <a:gd name="connsiteX1-75" fmla="*/ 1458135 w 1822079"/>
                <a:gd name="connsiteY1-76" fmla="*/ 510 h 234944"/>
                <a:gd name="connsiteX2-77" fmla="*/ 1822079 w 1822079"/>
                <a:gd name="connsiteY2-78" fmla="*/ 231002 h 234944"/>
                <a:gd name="connsiteX3-79" fmla="*/ 0 w 1822079"/>
                <a:gd name="connsiteY3-80" fmla="*/ 234944 h 234944"/>
                <a:gd name="connsiteX0-81" fmla="*/ 0 w 1822079"/>
                <a:gd name="connsiteY0-82" fmla="*/ 251876 h 251876"/>
                <a:gd name="connsiteX1-83" fmla="*/ 1505928 w 1822079"/>
                <a:gd name="connsiteY1-84" fmla="*/ 456 h 251876"/>
                <a:gd name="connsiteX2-85" fmla="*/ 1822079 w 1822079"/>
                <a:gd name="connsiteY2-86" fmla="*/ 247934 h 251876"/>
                <a:gd name="connsiteX3-87" fmla="*/ 0 w 1822079"/>
                <a:gd name="connsiteY3-88" fmla="*/ 251876 h 251876"/>
                <a:gd name="connsiteX0-89" fmla="*/ 0 w 1822079"/>
                <a:gd name="connsiteY0-90" fmla="*/ 292564 h 292564"/>
                <a:gd name="connsiteX1-91" fmla="*/ 1499509 w 1822079"/>
                <a:gd name="connsiteY1-92" fmla="*/ 362 h 292564"/>
                <a:gd name="connsiteX2-93" fmla="*/ 1822079 w 1822079"/>
                <a:gd name="connsiteY2-94" fmla="*/ 288622 h 292564"/>
                <a:gd name="connsiteX3-95" fmla="*/ 0 w 1822079"/>
                <a:gd name="connsiteY3-96" fmla="*/ 292564 h 292564"/>
                <a:gd name="connsiteX0-97" fmla="*/ 0 w 1822079"/>
                <a:gd name="connsiteY0-98" fmla="*/ 269899 h 269899"/>
                <a:gd name="connsiteX1-99" fmla="*/ 1405305 w 1822079"/>
                <a:gd name="connsiteY1-100" fmla="*/ 410 h 269899"/>
                <a:gd name="connsiteX2-101" fmla="*/ 1822079 w 1822079"/>
                <a:gd name="connsiteY2-102" fmla="*/ 265957 h 269899"/>
                <a:gd name="connsiteX3-103" fmla="*/ 0 w 1822079"/>
                <a:gd name="connsiteY3-104" fmla="*/ 269899 h 269899"/>
                <a:gd name="connsiteX0-105" fmla="*/ 0 w 1822079"/>
                <a:gd name="connsiteY0-106" fmla="*/ 330359 h 330359"/>
                <a:gd name="connsiteX1-107" fmla="*/ 1499293 w 1822079"/>
                <a:gd name="connsiteY1-108" fmla="*/ 304 h 330359"/>
                <a:gd name="connsiteX2-109" fmla="*/ 1822079 w 1822079"/>
                <a:gd name="connsiteY2-110" fmla="*/ 326417 h 330359"/>
                <a:gd name="connsiteX3-111" fmla="*/ 0 w 1822079"/>
                <a:gd name="connsiteY3-112" fmla="*/ 330359 h 330359"/>
                <a:gd name="connsiteX0-113" fmla="*/ 0 w 1822079"/>
                <a:gd name="connsiteY0-114" fmla="*/ 330359 h 330359"/>
                <a:gd name="connsiteX1-115" fmla="*/ 1499293 w 1822079"/>
                <a:gd name="connsiteY1-116" fmla="*/ 304 h 330359"/>
                <a:gd name="connsiteX2-117" fmla="*/ 1822079 w 1822079"/>
                <a:gd name="connsiteY2-118" fmla="*/ 326417 h 330359"/>
                <a:gd name="connsiteX3-119" fmla="*/ 0 w 1822079"/>
                <a:gd name="connsiteY3-120" fmla="*/ 330359 h 330359"/>
                <a:gd name="connsiteX0-121" fmla="*/ 0 w 1822079"/>
                <a:gd name="connsiteY0-122" fmla="*/ 449126 h 449126"/>
                <a:gd name="connsiteX1-123" fmla="*/ 1583172 w 1822079"/>
                <a:gd name="connsiteY1-124" fmla="*/ 202 h 449126"/>
                <a:gd name="connsiteX2-125" fmla="*/ 1822079 w 1822079"/>
                <a:gd name="connsiteY2-126" fmla="*/ 445184 h 449126"/>
                <a:gd name="connsiteX3-127" fmla="*/ 0 w 1822079"/>
                <a:gd name="connsiteY3-128" fmla="*/ 449126 h 449126"/>
                <a:gd name="connsiteX0-129" fmla="*/ 0 w 1822079"/>
                <a:gd name="connsiteY0-130" fmla="*/ 449126 h 449126"/>
                <a:gd name="connsiteX1-131" fmla="*/ 1583172 w 1822079"/>
                <a:gd name="connsiteY1-132" fmla="*/ 202 h 449126"/>
                <a:gd name="connsiteX2-133" fmla="*/ 1822079 w 1822079"/>
                <a:gd name="connsiteY2-134" fmla="*/ 445184 h 449126"/>
                <a:gd name="connsiteX3-135" fmla="*/ 0 w 1822079"/>
                <a:gd name="connsiteY3-136" fmla="*/ 449126 h 449126"/>
                <a:gd name="connsiteX0-137" fmla="*/ 0 w 1822079"/>
                <a:gd name="connsiteY0-138" fmla="*/ 449126 h 449126"/>
                <a:gd name="connsiteX1-139" fmla="*/ 1583172 w 1822079"/>
                <a:gd name="connsiteY1-140" fmla="*/ 202 h 449126"/>
                <a:gd name="connsiteX2-141" fmla="*/ 1822079 w 1822079"/>
                <a:gd name="connsiteY2-142" fmla="*/ 445184 h 449126"/>
                <a:gd name="connsiteX3-143" fmla="*/ 0 w 1822079"/>
                <a:gd name="connsiteY3-144" fmla="*/ 449126 h 449126"/>
                <a:gd name="connsiteX0-145" fmla="*/ 0 w 1822079"/>
                <a:gd name="connsiteY0-146" fmla="*/ 449126 h 449126"/>
                <a:gd name="connsiteX1-147" fmla="*/ 1583172 w 1822079"/>
                <a:gd name="connsiteY1-148" fmla="*/ 202 h 449126"/>
                <a:gd name="connsiteX2-149" fmla="*/ 1822079 w 1822079"/>
                <a:gd name="connsiteY2-150" fmla="*/ 445184 h 449126"/>
                <a:gd name="connsiteX3-151" fmla="*/ 0 w 1822079"/>
                <a:gd name="connsiteY3-152" fmla="*/ 449126 h 449126"/>
                <a:gd name="connsiteX0-153" fmla="*/ 0 w 1822079"/>
                <a:gd name="connsiteY0-154" fmla="*/ 449865 h 449865"/>
                <a:gd name="connsiteX1-155" fmla="*/ 1514912 w 1822079"/>
                <a:gd name="connsiteY1-156" fmla="*/ 202 h 449865"/>
                <a:gd name="connsiteX2-157" fmla="*/ 1822079 w 1822079"/>
                <a:gd name="connsiteY2-158" fmla="*/ 445923 h 449865"/>
                <a:gd name="connsiteX3-159" fmla="*/ 0 w 1822079"/>
                <a:gd name="connsiteY3-160" fmla="*/ 449865 h 449865"/>
                <a:gd name="connsiteX0-161" fmla="*/ 0 w 1822079"/>
                <a:gd name="connsiteY0-162" fmla="*/ 449865 h 449865"/>
                <a:gd name="connsiteX1-163" fmla="*/ 1514912 w 1822079"/>
                <a:gd name="connsiteY1-164" fmla="*/ 202 h 449865"/>
                <a:gd name="connsiteX2-165" fmla="*/ 1822079 w 1822079"/>
                <a:gd name="connsiteY2-166" fmla="*/ 445923 h 449865"/>
                <a:gd name="connsiteX3-167" fmla="*/ 0 w 1822079"/>
                <a:gd name="connsiteY3-168" fmla="*/ 449865 h 449865"/>
                <a:gd name="connsiteX0-169" fmla="*/ 0 w 1822079"/>
                <a:gd name="connsiteY0-170" fmla="*/ 386588 h 386588"/>
                <a:gd name="connsiteX1-171" fmla="*/ 1506644 w 1822079"/>
                <a:gd name="connsiteY1-172" fmla="*/ 246 h 386588"/>
                <a:gd name="connsiteX2-173" fmla="*/ 1822079 w 1822079"/>
                <a:gd name="connsiteY2-174" fmla="*/ 382646 h 386588"/>
                <a:gd name="connsiteX3-175" fmla="*/ 0 w 1822079"/>
                <a:gd name="connsiteY3-176" fmla="*/ 386588 h 386588"/>
                <a:gd name="connsiteX0-177" fmla="*/ 0 w 1822079"/>
                <a:gd name="connsiteY0-178" fmla="*/ 369691 h 369691"/>
                <a:gd name="connsiteX1-179" fmla="*/ 1405699 w 1822079"/>
                <a:gd name="connsiteY1-180" fmla="*/ 262 h 369691"/>
                <a:gd name="connsiteX2-181" fmla="*/ 1822079 w 1822079"/>
                <a:gd name="connsiteY2-182" fmla="*/ 365749 h 369691"/>
                <a:gd name="connsiteX3-183" fmla="*/ 0 w 1822079"/>
                <a:gd name="connsiteY3-184" fmla="*/ 369691 h 369691"/>
                <a:gd name="connsiteX0-185" fmla="*/ 0 w 1822079"/>
                <a:gd name="connsiteY0-186" fmla="*/ 369691 h 369691"/>
                <a:gd name="connsiteX1-187" fmla="*/ 1405699 w 1822079"/>
                <a:gd name="connsiteY1-188" fmla="*/ 262 h 369691"/>
                <a:gd name="connsiteX2-189" fmla="*/ 1822079 w 1822079"/>
                <a:gd name="connsiteY2-190" fmla="*/ 365749 h 369691"/>
                <a:gd name="connsiteX3-191" fmla="*/ 0 w 1822079"/>
                <a:gd name="connsiteY3-192" fmla="*/ 369691 h 369691"/>
                <a:gd name="connsiteX0-193" fmla="*/ 0 w 1822079"/>
                <a:gd name="connsiteY0-194" fmla="*/ 381284 h 381284"/>
                <a:gd name="connsiteX1-195" fmla="*/ 1490761 w 1822079"/>
                <a:gd name="connsiteY1-196" fmla="*/ 250 h 381284"/>
                <a:gd name="connsiteX2-197" fmla="*/ 1822079 w 1822079"/>
                <a:gd name="connsiteY2-198" fmla="*/ 377342 h 381284"/>
                <a:gd name="connsiteX3-199" fmla="*/ 0 w 1822079"/>
                <a:gd name="connsiteY3-200" fmla="*/ 381284 h 381284"/>
                <a:gd name="connsiteX0-201" fmla="*/ 0 w 1822079"/>
                <a:gd name="connsiteY0-202" fmla="*/ 381284 h 381284"/>
                <a:gd name="connsiteX1-203" fmla="*/ 1490761 w 1822079"/>
                <a:gd name="connsiteY1-204" fmla="*/ 250 h 381284"/>
                <a:gd name="connsiteX2-205" fmla="*/ 1822079 w 1822079"/>
                <a:gd name="connsiteY2-206" fmla="*/ 377342 h 381284"/>
                <a:gd name="connsiteX3-207" fmla="*/ 0 w 1822079"/>
                <a:gd name="connsiteY3-208" fmla="*/ 381284 h 381284"/>
                <a:gd name="connsiteX0-209" fmla="*/ 0 w 1822079"/>
                <a:gd name="connsiteY0-210" fmla="*/ 381034 h 381034"/>
                <a:gd name="connsiteX1-211" fmla="*/ 1490761 w 1822079"/>
                <a:gd name="connsiteY1-212" fmla="*/ 0 h 381034"/>
                <a:gd name="connsiteX2-213" fmla="*/ 1822079 w 1822079"/>
                <a:gd name="connsiteY2-214" fmla="*/ 377092 h 381034"/>
                <a:gd name="connsiteX3-215" fmla="*/ 0 w 1822079"/>
                <a:gd name="connsiteY3-216" fmla="*/ 381034 h 381034"/>
                <a:gd name="connsiteX0-217" fmla="*/ 0 w 1822079"/>
                <a:gd name="connsiteY0-218" fmla="*/ 381034 h 381034"/>
                <a:gd name="connsiteX1-219" fmla="*/ 1490761 w 1822079"/>
                <a:gd name="connsiteY1-220" fmla="*/ 0 h 381034"/>
                <a:gd name="connsiteX2-221" fmla="*/ 1822079 w 1822079"/>
                <a:gd name="connsiteY2-222" fmla="*/ 377092 h 381034"/>
                <a:gd name="connsiteX3-223" fmla="*/ 0 w 1822079"/>
                <a:gd name="connsiteY3-224" fmla="*/ 381034 h 381034"/>
                <a:gd name="connsiteX0-225" fmla="*/ 0 w 1822079"/>
                <a:gd name="connsiteY0-226" fmla="*/ 381034 h 381034"/>
                <a:gd name="connsiteX1-227" fmla="*/ 1490761 w 1822079"/>
                <a:gd name="connsiteY1-228" fmla="*/ 0 h 381034"/>
                <a:gd name="connsiteX2-229" fmla="*/ 1822079 w 1822079"/>
                <a:gd name="connsiteY2-230" fmla="*/ 377092 h 381034"/>
                <a:gd name="connsiteX3-231" fmla="*/ 0 w 1822079"/>
                <a:gd name="connsiteY3-232" fmla="*/ 381034 h 381034"/>
                <a:gd name="connsiteX0-233" fmla="*/ 0 w 1822079"/>
                <a:gd name="connsiteY0-234" fmla="*/ 381034 h 381034"/>
                <a:gd name="connsiteX1-235" fmla="*/ 1490761 w 1822079"/>
                <a:gd name="connsiteY1-236" fmla="*/ 0 h 381034"/>
                <a:gd name="connsiteX2-237" fmla="*/ 1822079 w 1822079"/>
                <a:gd name="connsiteY2-238" fmla="*/ 377092 h 381034"/>
                <a:gd name="connsiteX3-239" fmla="*/ 0 w 1822079"/>
                <a:gd name="connsiteY3-240" fmla="*/ 381034 h 381034"/>
                <a:gd name="connsiteX0-241" fmla="*/ 0 w 1822079"/>
                <a:gd name="connsiteY0-242" fmla="*/ 376407 h 376407"/>
                <a:gd name="connsiteX1-243" fmla="*/ 1462705 w 1822079"/>
                <a:gd name="connsiteY1-244" fmla="*/ 0 h 376407"/>
                <a:gd name="connsiteX2-245" fmla="*/ 1822079 w 1822079"/>
                <a:gd name="connsiteY2-246" fmla="*/ 372465 h 376407"/>
                <a:gd name="connsiteX3-247" fmla="*/ 0 w 1822079"/>
                <a:gd name="connsiteY3-248" fmla="*/ 376407 h 376407"/>
                <a:gd name="connsiteX0-249" fmla="*/ 0 w 1822079"/>
                <a:gd name="connsiteY0-250" fmla="*/ 376407 h 376407"/>
                <a:gd name="connsiteX1-251" fmla="*/ 1462705 w 1822079"/>
                <a:gd name="connsiteY1-252" fmla="*/ 0 h 376407"/>
                <a:gd name="connsiteX2-253" fmla="*/ 1822079 w 1822079"/>
                <a:gd name="connsiteY2-254" fmla="*/ 372465 h 376407"/>
                <a:gd name="connsiteX3-255" fmla="*/ 0 w 1822079"/>
                <a:gd name="connsiteY3-256" fmla="*/ 376407 h 376407"/>
                <a:gd name="connsiteX0-257" fmla="*/ 0 w 1822079"/>
                <a:gd name="connsiteY0-258" fmla="*/ 376407 h 376407"/>
                <a:gd name="connsiteX1-259" fmla="*/ 1462705 w 1822079"/>
                <a:gd name="connsiteY1-260" fmla="*/ 0 h 376407"/>
                <a:gd name="connsiteX2-261" fmla="*/ 1822079 w 1822079"/>
                <a:gd name="connsiteY2-262" fmla="*/ 372465 h 376407"/>
                <a:gd name="connsiteX3-263" fmla="*/ 0 w 1822079"/>
                <a:gd name="connsiteY3-264" fmla="*/ 376407 h 376407"/>
                <a:gd name="connsiteX0-265" fmla="*/ 0 w 1822079"/>
                <a:gd name="connsiteY0-266" fmla="*/ 376407 h 376407"/>
                <a:gd name="connsiteX1-267" fmla="*/ 1462705 w 1822079"/>
                <a:gd name="connsiteY1-268" fmla="*/ 0 h 376407"/>
                <a:gd name="connsiteX2-269" fmla="*/ 1822079 w 1822079"/>
                <a:gd name="connsiteY2-270" fmla="*/ 372465 h 376407"/>
                <a:gd name="connsiteX3-271" fmla="*/ 0 w 1822079"/>
                <a:gd name="connsiteY3-272" fmla="*/ 376407 h 376407"/>
              </a:gdLst>
              <a:ahLst/>
              <a:cxnLst>
                <a:cxn ang="0">
                  <a:pos x="connsiteX0-1" y="connsiteY0-2"/>
                </a:cxn>
                <a:cxn ang="0">
                  <a:pos x="connsiteX1-3" y="connsiteY1-4"/>
                </a:cxn>
                <a:cxn ang="0">
                  <a:pos x="connsiteX2-5" y="connsiteY2-6"/>
                </a:cxn>
                <a:cxn ang="0">
                  <a:pos x="connsiteX3-7" y="connsiteY3-8"/>
                </a:cxn>
              </a:cxnLst>
              <a:rect l="l" t="t" r="r" b="b"/>
              <a:pathLst>
                <a:path w="1822079" h="376407">
                  <a:moveTo>
                    <a:pt x="0" y="376407"/>
                  </a:moveTo>
                  <a:cubicBezTo>
                    <a:pt x="429232" y="264623"/>
                    <a:pt x="1031793" y="59444"/>
                    <a:pt x="1462705" y="0"/>
                  </a:cubicBezTo>
                  <a:cubicBezTo>
                    <a:pt x="1589674" y="100140"/>
                    <a:pt x="1641051" y="155143"/>
                    <a:pt x="1822079" y="372465"/>
                  </a:cubicBezTo>
                  <a:lnTo>
                    <a:pt x="0" y="376407"/>
                  </a:lnTo>
                  <a:close/>
                </a:path>
              </a:pathLst>
            </a:custGeom>
            <a:gradFill>
              <a:gsLst>
                <a:gs pos="12000">
                  <a:srgbClr val="000000">
                    <a:alpha val="45000"/>
                  </a:srgbClr>
                </a:gs>
                <a:gs pos="28000">
                  <a:srgbClr val="000000">
                    <a:alpha val="25000"/>
                  </a:srgbClr>
                </a:gs>
                <a:gs pos="81000">
                  <a:srgbClr val="000000">
                    <a:alpha val="3000"/>
                  </a:srgbClr>
                </a:gs>
                <a:gs pos="100000">
                  <a:schemeClr val="tx1">
                    <a:alpha val="0"/>
                  </a:schemeClr>
                </a:gs>
                <a:gs pos="66000">
                  <a:srgbClr val="000000">
                    <a:alpha val="6000"/>
                  </a:srgbClr>
                </a:gs>
                <a:gs pos="49000">
                  <a:srgbClr val="000000">
                    <a:alpha val="11000"/>
                  </a:srgbClr>
                </a:gs>
                <a:gs pos="0">
                  <a:schemeClr val="tx1">
                    <a:alpha val="48000"/>
                  </a:schemeClr>
                </a:gs>
              </a:gsLst>
              <a:lin ang="16200000" scaled="0"/>
            </a:gradFill>
            <a:ln>
              <a:noFill/>
            </a:ln>
            <a:effectLst>
              <a:softEdge rad="762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0" name="任意多边形 19"/>
            <p:cNvSpPr/>
            <p:nvPr/>
          </p:nvSpPr>
          <p:spPr>
            <a:xfrm>
              <a:off x="5816599" y="1500201"/>
              <a:ext cx="1982801" cy="3344862"/>
            </a:xfrm>
            <a:custGeom>
              <a:avLst/>
              <a:gdLst>
                <a:gd name="connsiteX0" fmla="*/ 2481682 w 2895600"/>
                <a:gd name="connsiteY0" fmla="*/ 0 h 4648200"/>
                <a:gd name="connsiteX1" fmla="*/ 2895600 w 2895600"/>
                <a:gd name="connsiteY1" fmla="*/ 450875 h 4648200"/>
                <a:gd name="connsiteX2" fmla="*/ 2895600 w 2895600"/>
                <a:gd name="connsiteY2" fmla="*/ 4197325 h 4648200"/>
                <a:gd name="connsiteX3" fmla="*/ 2481682 w 2895600"/>
                <a:gd name="connsiteY3" fmla="*/ 4648200 h 4648200"/>
                <a:gd name="connsiteX4" fmla="*/ 0 w 2895600"/>
                <a:gd name="connsiteY4" fmla="*/ 4357817 h 4648200"/>
                <a:gd name="connsiteX5" fmla="*/ 0 w 2895600"/>
                <a:gd name="connsiteY5" fmla="*/ 268088 h 4648200"/>
                <a:gd name="connsiteX6" fmla="*/ 242032 w 2895600"/>
                <a:gd name="connsiteY6" fmla="*/ 235199 h 4648200"/>
                <a:gd name="connsiteX7" fmla="*/ 2481682 w 2895600"/>
                <a:gd name="connsiteY7" fmla="*/ 0 h 4648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95600" h="4648200">
                  <a:moveTo>
                    <a:pt x="2481682" y="0"/>
                  </a:moveTo>
                  <a:cubicBezTo>
                    <a:pt x="2710282" y="0"/>
                    <a:pt x="2895600" y="201864"/>
                    <a:pt x="2895600" y="450875"/>
                  </a:cubicBezTo>
                  <a:lnTo>
                    <a:pt x="2895600" y="4197325"/>
                  </a:lnTo>
                  <a:cubicBezTo>
                    <a:pt x="2895600" y="4446336"/>
                    <a:pt x="2710282" y="4648200"/>
                    <a:pt x="2481682" y="4648200"/>
                  </a:cubicBezTo>
                  <a:lnTo>
                    <a:pt x="0" y="4357817"/>
                  </a:lnTo>
                  <a:lnTo>
                    <a:pt x="0" y="268088"/>
                  </a:lnTo>
                  <a:lnTo>
                    <a:pt x="242032" y="235199"/>
                  </a:lnTo>
                  <a:cubicBezTo>
                    <a:pt x="1160410" y="111219"/>
                    <a:pt x="2037182" y="0"/>
                    <a:pt x="2481682" y="0"/>
                  </a:cubicBezTo>
                  <a:close/>
                </a:path>
              </a:pathLst>
            </a:custGeom>
            <a:gradFill flip="none" rotWithShape="1">
              <a:gsLst>
                <a:gs pos="0">
                  <a:schemeClr val="bg1">
                    <a:lumMod val="85000"/>
                  </a:schemeClr>
                </a:gs>
                <a:gs pos="100000">
                  <a:schemeClr val="bg1">
                    <a:lumMod val="95000"/>
                  </a:schemeClr>
                </a:gs>
              </a:gsLst>
              <a:lin ang="0" scaled="1"/>
              <a:tileRect/>
            </a:gradFill>
            <a:ln w="28575">
              <a:gradFill>
                <a:gsLst>
                  <a:gs pos="0">
                    <a:srgbClr val="F7F7F7"/>
                  </a:gs>
                  <a:gs pos="100000">
                    <a:schemeClr val="bg1">
                      <a:lumMod val="85000"/>
                    </a:schemeClr>
                  </a:gs>
                </a:gsLst>
                <a:lin ang="10800000" scaled="0"/>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grpSp>
        <p:nvGrpSpPr>
          <p:cNvPr id="21" name="组合 20"/>
          <p:cNvGrpSpPr/>
          <p:nvPr/>
        </p:nvGrpSpPr>
        <p:grpSpPr>
          <a:xfrm>
            <a:off x="2370994" y="1324218"/>
            <a:ext cx="2224572" cy="2625776"/>
            <a:chOff x="4832531" y="1500201"/>
            <a:chExt cx="2966869" cy="3501947"/>
          </a:xfrm>
        </p:grpSpPr>
        <p:sp>
          <p:nvSpPr>
            <p:cNvPr id="22" name="等腰三角形 16"/>
            <p:cNvSpPr/>
            <p:nvPr/>
          </p:nvSpPr>
          <p:spPr>
            <a:xfrm rot="420000" flipV="1">
              <a:off x="4832531" y="4610719"/>
              <a:ext cx="2856623" cy="391429"/>
            </a:xfrm>
            <a:custGeom>
              <a:avLst/>
              <a:gdLst>
                <a:gd name="connsiteX0" fmla="*/ 0 w 2362200"/>
                <a:gd name="connsiteY0" fmla="*/ 457200 h 457200"/>
                <a:gd name="connsiteX1" fmla="*/ 1181100 w 2362200"/>
                <a:gd name="connsiteY1" fmla="*/ 0 h 457200"/>
                <a:gd name="connsiteX2" fmla="*/ 2362200 w 2362200"/>
                <a:gd name="connsiteY2" fmla="*/ 457200 h 457200"/>
                <a:gd name="connsiteX3" fmla="*/ 0 w 2362200"/>
                <a:gd name="connsiteY3" fmla="*/ 457200 h 457200"/>
                <a:gd name="connsiteX0-1" fmla="*/ 0 w 1853592"/>
                <a:gd name="connsiteY0-2" fmla="*/ 457200 h 457200"/>
                <a:gd name="connsiteX1-3" fmla="*/ 1181100 w 1853592"/>
                <a:gd name="connsiteY1-4" fmla="*/ 0 h 457200"/>
                <a:gd name="connsiteX2-5" fmla="*/ 1853592 w 1853592"/>
                <a:gd name="connsiteY2-6" fmla="*/ 457128 h 457200"/>
                <a:gd name="connsiteX3-7" fmla="*/ 0 w 1853592"/>
                <a:gd name="connsiteY3-8" fmla="*/ 457200 h 457200"/>
                <a:gd name="connsiteX0-9" fmla="*/ 0 w 1853592"/>
                <a:gd name="connsiteY0-10" fmla="*/ 335351 h 335351"/>
                <a:gd name="connsiteX1-11" fmla="*/ 1287695 w 1853592"/>
                <a:gd name="connsiteY1-12" fmla="*/ 0 h 335351"/>
                <a:gd name="connsiteX2-13" fmla="*/ 1853592 w 1853592"/>
                <a:gd name="connsiteY2-14" fmla="*/ 335279 h 335351"/>
                <a:gd name="connsiteX3-15" fmla="*/ 0 w 1853592"/>
                <a:gd name="connsiteY3-16" fmla="*/ 335351 h 335351"/>
                <a:gd name="connsiteX0-17" fmla="*/ 0 w 1853592"/>
                <a:gd name="connsiteY0-18" fmla="*/ 338146 h 338146"/>
                <a:gd name="connsiteX1-19" fmla="*/ 1287695 w 1853592"/>
                <a:gd name="connsiteY1-20" fmla="*/ 2795 h 338146"/>
                <a:gd name="connsiteX2-21" fmla="*/ 1853592 w 1853592"/>
                <a:gd name="connsiteY2-22" fmla="*/ 338074 h 338146"/>
                <a:gd name="connsiteX3-23" fmla="*/ 0 w 1853592"/>
                <a:gd name="connsiteY3-24" fmla="*/ 338146 h 338146"/>
                <a:gd name="connsiteX0-25" fmla="*/ 0 w 1853592"/>
                <a:gd name="connsiteY0-26" fmla="*/ 338146 h 338146"/>
                <a:gd name="connsiteX1-27" fmla="*/ 1287695 w 1853592"/>
                <a:gd name="connsiteY1-28" fmla="*/ 2795 h 338146"/>
                <a:gd name="connsiteX2-29" fmla="*/ 1853592 w 1853592"/>
                <a:gd name="connsiteY2-30" fmla="*/ 338074 h 338146"/>
                <a:gd name="connsiteX3-31" fmla="*/ 0 w 1853592"/>
                <a:gd name="connsiteY3-32" fmla="*/ 338146 h 338146"/>
                <a:gd name="connsiteX0-33" fmla="*/ 0 w 1822079"/>
                <a:gd name="connsiteY0-34" fmla="*/ 338146 h 338146"/>
                <a:gd name="connsiteX1-35" fmla="*/ 1287695 w 1822079"/>
                <a:gd name="connsiteY1-36" fmla="*/ 2795 h 338146"/>
                <a:gd name="connsiteX2-37" fmla="*/ 1822079 w 1822079"/>
                <a:gd name="connsiteY2-38" fmla="*/ 334204 h 338146"/>
                <a:gd name="connsiteX3-39" fmla="*/ 0 w 1822079"/>
                <a:gd name="connsiteY3-40" fmla="*/ 338146 h 338146"/>
                <a:gd name="connsiteX0-41" fmla="*/ 0 w 1822079"/>
                <a:gd name="connsiteY0-42" fmla="*/ 338146 h 338146"/>
                <a:gd name="connsiteX1-43" fmla="*/ 1287695 w 1822079"/>
                <a:gd name="connsiteY1-44" fmla="*/ 2795 h 338146"/>
                <a:gd name="connsiteX2-45" fmla="*/ 1822079 w 1822079"/>
                <a:gd name="connsiteY2-46" fmla="*/ 334204 h 338146"/>
                <a:gd name="connsiteX3-47" fmla="*/ 0 w 1822079"/>
                <a:gd name="connsiteY3-48" fmla="*/ 338146 h 338146"/>
                <a:gd name="connsiteX0-49" fmla="*/ 0 w 1822079"/>
                <a:gd name="connsiteY0-50" fmla="*/ 232412 h 232412"/>
                <a:gd name="connsiteX1-51" fmla="*/ 1371632 w 1822079"/>
                <a:gd name="connsiteY1-52" fmla="*/ 4497 h 232412"/>
                <a:gd name="connsiteX2-53" fmla="*/ 1822079 w 1822079"/>
                <a:gd name="connsiteY2-54" fmla="*/ 228470 h 232412"/>
                <a:gd name="connsiteX3-55" fmla="*/ 0 w 1822079"/>
                <a:gd name="connsiteY3-56" fmla="*/ 232412 h 232412"/>
                <a:gd name="connsiteX0-57" fmla="*/ 0 w 1822079"/>
                <a:gd name="connsiteY0-58" fmla="*/ 228451 h 228451"/>
                <a:gd name="connsiteX1-59" fmla="*/ 1371632 w 1822079"/>
                <a:gd name="connsiteY1-60" fmla="*/ 536 h 228451"/>
                <a:gd name="connsiteX2-61" fmla="*/ 1822079 w 1822079"/>
                <a:gd name="connsiteY2-62" fmla="*/ 224509 h 228451"/>
                <a:gd name="connsiteX3-63" fmla="*/ 0 w 1822079"/>
                <a:gd name="connsiteY3-64" fmla="*/ 228451 h 228451"/>
                <a:gd name="connsiteX0-65" fmla="*/ 0 w 1822079"/>
                <a:gd name="connsiteY0-66" fmla="*/ 228451 h 228451"/>
                <a:gd name="connsiteX1-67" fmla="*/ 1371632 w 1822079"/>
                <a:gd name="connsiteY1-68" fmla="*/ 536 h 228451"/>
                <a:gd name="connsiteX2-69" fmla="*/ 1822079 w 1822079"/>
                <a:gd name="connsiteY2-70" fmla="*/ 224509 h 228451"/>
                <a:gd name="connsiteX3-71" fmla="*/ 0 w 1822079"/>
                <a:gd name="connsiteY3-72" fmla="*/ 228451 h 228451"/>
                <a:gd name="connsiteX0-73" fmla="*/ 0 w 1822079"/>
                <a:gd name="connsiteY0-74" fmla="*/ 234944 h 234944"/>
                <a:gd name="connsiteX1-75" fmla="*/ 1458135 w 1822079"/>
                <a:gd name="connsiteY1-76" fmla="*/ 510 h 234944"/>
                <a:gd name="connsiteX2-77" fmla="*/ 1822079 w 1822079"/>
                <a:gd name="connsiteY2-78" fmla="*/ 231002 h 234944"/>
                <a:gd name="connsiteX3-79" fmla="*/ 0 w 1822079"/>
                <a:gd name="connsiteY3-80" fmla="*/ 234944 h 234944"/>
                <a:gd name="connsiteX0-81" fmla="*/ 0 w 1822079"/>
                <a:gd name="connsiteY0-82" fmla="*/ 251876 h 251876"/>
                <a:gd name="connsiteX1-83" fmla="*/ 1505928 w 1822079"/>
                <a:gd name="connsiteY1-84" fmla="*/ 456 h 251876"/>
                <a:gd name="connsiteX2-85" fmla="*/ 1822079 w 1822079"/>
                <a:gd name="connsiteY2-86" fmla="*/ 247934 h 251876"/>
                <a:gd name="connsiteX3-87" fmla="*/ 0 w 1822079"/>
                <a:gd name="connsiteY3-88" fmla="*/ 251876 h 251876"/>
                <a:gd name="connsiteX0-89" fmla="*/ 0 w 1822079"/>
                <a:gd name="connsiteY0-90" fmla="*/ 292564 h 292564"/>
                <a:gd name="connsiteX1-91" fmla="*/ 1499509 w 1822079"/>
                <a:gd name="connsiteY1-92" fmla="*/ 362 h 292564"/>
                <a:gd name="connsiteX2-93" fmla="*/ 1822079 w 1822079"/>
                <a:gd name="connsiteY2-94" fmla="*/ 288622 h 292564"/>
                <a:gd name="connsiteX3-95" fmla="*/ 0 w 1822079"/>
                <a:gd name="connsiteY3-96" fmla="*/ 292564 h 292564"/>
                <a:gd name="connsiteX0-97" fmla="*/ 0 w 1822079"/>
                <a:gd name="connsiteY0-98" fmla="*/ 269899 h 269899"/>
                <a:gd name="connsiteX1-99" fmla="*/ 1405305 w 1822079"/>
                <a:gd name="connsiteY1-100" fmla="*/ 410 h 269899"/>
                <a:gd name="connsiteX2-101" fmla="*/ 1822079 w 1822079"/>
                <a:gd name="connsiteY2-102" fmla="*/ 265957 h 269899"/>
                <a:gd name="connsiteX3-103" fmla="*/ 0 w 1822079"/>
                <a:gd name="connsiteY3-104" fmla="*/ 269899 h 269899"/>
                <a:gd name="connsiteX0-105" fmla="*/ 0 w 1822079"/>
                <a:gd name="connsiteY0-106" fmla="*/ 330359 h 330359"/>
                <a:gd name="connsiteX1-107" fmla="*/ 1499293 w 1822079"/>
                <a:gd name="connsiteY1-108" fmla="*/ 304 h 330359"/>
                <a:gd name="connsiteX2-109" fmla="*/ 1822079 w 1822079"/>
                <a:gd name="connsiteY2-110" fmla="*/ 326417 h 330359"/>
                <a:gd name="connsiteX3-111" fmla="*/ 0 w 1822079"/>
                <a:gd name="connsiteY3-112" fmla="*/ 330359 h 330359"/>
                <a:gd name="connsiteX0-113" fmla="*/ 0 w 1822079"/>
                <a:gd name="connsiteY0-114" fmla="*/ 330359 h 330359"/>
                <a:gd name="connsiteX1-115" fmla="*/ 1499293 w 1822079"/>
                <a:gd name="connsiteY1-116" fmla="*/ 304 h 330359"/>
                <a:gd name="connsiteX2-117" fmla="*/ 1822079 w 1822079"/>
                <a:gd name="connsiteY2-118" fmla="*/ 326417 h 330359"/>
                <a:gd name="connsiteX3-119" fmla="*/ 0 w 1822079"/>
                <a:gd name="connsiteY3-120" fmla="*/ 330359 h 330359"/>
                <a:gd name="connsiteX0-121" fmla="*/ 0 w 1822079"/>
                <a:gd name="connsiteY0-122" fmla="*/ 449126 h 449126"/>
                <a:gd name="connsiteX1-123" fmla="*/ 1583172 w 1822079"/>
                <a:gd name="connsiteY1-124" fmla="*/ 202 h 449126"/>
                <a:gd name="connsiteX2-125" fmla="*/ 1822079 w 1822079"/>
                <a:gd name="connsiteY2-126" fmla="*/ 445184 h 449126"/>
                <a:gd name="connsiteX3-127" fmla="*/ 0 w 1822079"/>
                <a:gd name="connsiteY3-128" fmla="*/ 449126 h 449126"/>
                <a:gd name="connsiteX0-129" fmla="*/ 0 w 1822079"/>
                <a:gd name="connsiteY0-130" fmla="*/ 449126 h 449126"/>
                <a:gd name="connsiteX1-131" fmla="*/ 1583172 w 1822079"/>
                <a:gd name="connsiteY1-132" fmla="*/ 202 h 449126"/>
                <a:gd name="connsiteX2-133" fmla="*/ 1822079 w 1822079"/>
                <a:gd name="connsiteY2-134" fmla="*/ 445184 h 449126"/>
                <a:gd name="connsiteX3-135" fmla="*/ 0 w 1822079"/>
                <a:gd name="connsiteY3-136" fmla="*/ 449126 h 449126"/>
                <a:gd name="connsiteX0-137" fmla="*/ 0 w 1822079"/>
                <a:gd name="connsiteY0-138" fmla="*/ 449126 h 449126"/>
                <a:gd name="connsiteX1-139" fmla="*/ 1583172 w 1822079"/>
                <a:gd name="connsiteY1-140" fmla="*/ 202 h 449126"/>
                <a:gd name="connsiteX2-141" fmla="*/ 1822079 w 1822079"/>
                <a:gd name="connsiteY2-142" fmla="*/ 445184 h 449126"/>
                <a:gd name="connsiteX3-143" fmla="*/ 0 w 1822079"/>
                <a:gd name="connsiteY3-144" fmla="*/ 449126 h 449126"/>
                <a:gd name="connsiteX0-145" fmla="*/ 0 w 1822079"/>
                <a:gd name="connsiteY0-146" fmla="*/ 449126 h 449126"/>
                <a:gd name="connsiteX1-147" fmla="*/ 1583172 w 1822079"/>
                <a:gd name="connsiteY1-148" fmla="*/ 202 h 449126"/>
                <a:gd name="connsiteX2-149" fmla="*/ 1822079 w 1822079"/>
                <a:gd name="connsiteY2-150" fmla="*/ 445184 h 449126"/>
                <a:gd name="connsiteX3-151" fmla="*/ 0 w 1822079"/>
                <a:gd name="connsiteY3-152" fmla="*/ 449126 h 449126"/>
                <a:gd name="connsiteX0-153" fmla="*/ 0 w 1822079"/>
                <a:gd name="connsiteY0-154" fmla="*/ 449865 h 449865"/>
                <a:gd name="connsiteX1-155" fmla="*/ 1514912 w 1822079"/>
                <a:gd name="connsiteY1-156" fmla="*/ 202 h 449865"/>
                <a:gd name="connsiteX2-157" fmla="*/ 1822079 w 1822079"/>
                <a:gd name="connsiteY2-158" fmla="*/ 445923 h 449865"/>
                <a:gd name="connsiteX3-159" fmla="*/ 0 w 1822079"/>
                <a:gd name="connsiteY3-160" fmla="*/ 449865 h 449865"/>
                <a:gd name="connsiteX0-161" fmla="*/ 0 w 1822079"/>
                <a:gd name="connsiteY0-162" fmla="*/ 449865 h 449865"/>
                <a:gd name="connsiteX1-163" fmla="*/ 1514912 w 1822079"/>
                <a:gd name="connsiteY1-164" fmla="*/ 202 h 449865"/>
                <a:gd name="connsiteX2-165" fmla="*/ 1822079 w 1822079"/>
                <a:gd name="connsiteY2-166" fmla="*/ 445923 h 449865"/>
                <a:gd name="connsiteX3-167" fmla="*/ 0 w 1822079"/>
                <a:gd name="connsiteY3-168" fmla="*/ 449865 h 449865"/>
                <a:gd name="connsiteX0-169" fmla="*/ 0 w 1822079"/>
                <a:gd name="connsiteY0-170" fmla="*/ 386588 h 386588"/>
                <a:gd name="connsiteX1-171" fmla="*/ 1506644 w 1822079"/>
                <a:gd name="connsiteY1-172" fmla="*/ 246 h 386588"/>
                <a:gd name="connsiteX2-173" fmla="*/ 1822079 w 1822079"/>
                <a:gd name="connsiteY2-174" fmla="*/ 382646 h 386588"/>
                <a:gd name="connsiteX3-175" fmla="*/ 0 w 1822079"/>
                <a:gd name="connsiteY3-176" fmla="*/ 386588 h 386588"/>
                <a:gd name="connsiteX0-177" fmla="*/ 0 w 1822079"/>
                <a:gd name="connsiteY0-178" fmla="*/ 369691 h 369691"/>
                <a:gd name="connsiteX1-179" fmla="*/ 1405699 w 1822079"/>
                <a:gd name="connsiteY1-180" fmla="*/ 262 h 369691"/>
                <a:gd name="connsiteX2-181" fmla="*/ 1822079 w 1822079"/>
                <a:gd name="connsiteY2-182" fmla="*/ 365749 h 369691"/>
                <a:gd name="connsiteX3-183" fmla="*/ 0 w 1822079"/>
                <a:gd name="connsiteY3-184" fmla="*/ 369691 h 369691"/>
                <a:gd name="connsiteX0-185" fmla="*/ 0 w 1822079"/>
                <a:gd name="connsiteY0-186" fmla="*/ 369691 h 369691"/>
                <a:gd name="connsiteX1-187" fmla="*/ 1405699 w 1822079"/>
                <a:gd name="connsiteY1-188" fmla="*/ 262 h 369691"/>
                <a:gd name="connsiteX2-189" fmla="*/ 1822079 w 1822079"/>
                <a:gd name="connsiteY2-190" fmla="*/ 365749 h 369691"/>
                <a:gd name="connsiteX3-191" fmla="*/ 0 w 1822079"/>
                <a:gd name="connsiteY3-192" fmla="*/ 369691 h 369691"/>
                <a:gd name="connsiteX0-193" fmla="*/ 0 w 1822079"/>
                <a:gd name="connsiteY0-194" fmla="*/ 381284 h 381284"/>
                <a:gd name="connsiteX1-195" fmla="*/ 1490761 w 1822079"/>
                <a:gd name="connsiteY1-196" fmla="*/ 250 h 381284"/>
                <a:gd name="connsiteX2-197" fmla="*/ 1822079 w 1822079"/>
                <a:gd name="connsiteY2-198" fmla="*/ 377342 h 381284"/>
                <a:gd name="connsiteX3-199" fmla="*/ 0 w 1822079"/>
                <a:gd name="connsiteY3-200" fmla="*/ 381284 h 381284"/>
                <a:gd name="connsiteX0-201" fmla="*/ 0 w 1822079"/>
                <a:gd name="connsiteY0-202" fmla="*/ 381284 h 381284"/>
                <a:gd name="connsiteX1-203" fmla="*/ 1490761 w 1822079"/>
                <a:gd name="connsiteY1-204" fmla="*/ 250 h 381284"/>
                <a:gd name="connsiteX2-205" fmla="*/ 1822079 w 1822079"/>
                <a:gd name="connsiteY2-206" fmla="*/ 377342 h 381284"/>
                <a:gd name="connsiteX3-207" fmla="*/ 0 w 1822079"/>
                <a:gd name="connsiteY3-208" fmla="*/ 381284 h 381284"/>
                <a:gd name="connsiteX0-209" fmla="*/ 0 w 1822079"/>
                <a:gd name="connsiteY0-210" fmla="*/ 381034 h 381034"/>
                <a:gd name="connsiteX1-211" fmla="*/ 1490761 w 1822079"/>
                <a:gd name="connsiteY1-212" fmla="*/ 0 h 381034"/>
                <a:gd name="connsiteX2-213" fmla="*/ 1822079 w 1822079"/>
                <a:gd name="connsiteY2-214" fmla="*/ 377092 h 381034"/>
                <a:gd name="connsiteX3-215" fmla="*/ 0 w 1822079"/>
                <a:gd name="connsiteY3-216" fmla="*/ 381034 h 381034"/>
                <a:gd name="connsiteX0-217" fmla="*/ 0 w 1822079"/>
                <a:gd name="connsiteY0-218" fmla="*/ 381034 h 381034"/>
                <a:gd name="connsiteX1-219" fmla="*/ 1490761 w 1822079"/>
                <a:gd name="connsiteY1-220" fmla="*/ 0 h 381034"/>
                <a:gd name="connsiteX2-221" fmla="*/ 1822079 w 1822079"/>
                <a:gd name="connsiteY2-222" fmla="*/ 377092 h 381034"/>
                <a:gd name="connsiteX3-223" fmla="*/ 0 w 1822079"/>
                <a:gd name="connsiteY3-224" fmla="*/ 381034 h 381034"/>
                <a:gd name="connsiteX0-225" fmla="*/ 0 w 1822079"/>
                <a:gd name="connsiteY0-226" fmla="*/ 381034 h 381034"/>
                <a:gd name="connsiteX1-227" fmla="*/ 1490761 w 1822079"/>
                <a:gd name="connsiteY1-228" fmla="*/ 0 h 381034"/>
                <a:gd name="connsiteX2-229" fmla="*/ 1822079 w 1822079"/>
                <a:gd name="connsiteY2-230" fmla="*/ 377092 h 381034"/>
                <a:gd name="connsiteX3-231" fmla="*/ 0 w 1822079"/>
                <a:gd name="connsiteY3-232" fmla="*/ 381034 h 381034"/>
                <a:gd name="connsiteX0-233" fmla="*/ 0 w 1822079"/>
                <a:gd name="connsiteY0-234" fmla="*/ 381034 h 381034"/>
                <a:gd name="connsiteX1-235" fmla="*/ 1490761 w 1822079"/>
                <a:gd name="connsiteY1-236" fmla="*/ 0 h 381034"/>
                <a:gd name="connsiteX2-237" fmla="*/ 1822079 w 1822079"/>
                <a:gd name="connsiteY2-238" fmla="*/ 377092 h 381034"/>
                <a:gd name="connsiteX3-239" fmla="*/ 0 w 1822079"/>
                <a:gd name="connsiteY3-240" fmla="*/ 381034 h 381034"/>
                <a:gd name="connsiteX0-241" fmla="*/ 0 w 1822079"/>
                <a:gd name="connsiteY0-242" fmla="*/ 376407 h 376407"/>
                <a:gd name="connsiteX1-243" fmla="*/ 1462705 w 1822079"/>
                <a:gd name="connsiteY1-244" fmla="*/ 0 h 376407"/>
                <a:gd name="connsiteX2-245" fmla="*/ 1822079 w 1822079"/>
                <a:gd name="connsiteY2-246" fmla="*/ 372465 h 376407"/>
                <a:gd name="connsiteX3-247" fmla="*/ 0 w 1822079"/>
                <a:gd name="connsiteY3-248" fmla="*/ 376407 h 376407"/>
                <a:gd name="connsiteX0-249" fmla="*/ 0 w 1822079"/>
                <a:gd name="connsiteY0-250" fmla="*/ 376407 h 376407"/>
                <a:gd name="connsiteX1-251" fmla="*/ 1462705 w 1822079"/>
                <a:gd name="connsiteY1-252" fmla="*/ 0 h 376407"/>
                <a:gd name="connsiteX2-253" fmla="*/ 1822079 w 1822079"/>
                <a:gd name="connsiteY2-254" fmla="*/ 372465 h 376407"/>
                <a:gd name="connsiteX3-255" fmla="*/ 0 w 1822079"/>
                <a:gd name="connsiteY3-256" fmla="*/ 376407 h 376407"/>
                <a:gd name="connsiteX0-257" fmla="*/ 0 w 1822079"/>
                <a:gd name="connsiteY0-258" fmla="*/ 376407 h 376407"/>
                <a:gd name="connsiteX1-259" fmla="*/ 1462705 w 1822079"/>
                <a:gd name="connsiteY1-260" fmla="*/ 0 h 376407"/>
                <a:gd name="connsiteX2-261" fmla="*/ 1822079 w 1822079"/>
                <a:gd name="connsiteY2-262" fmla="*/ 372465 h 376407"/>
                <a:gd name="connsiteX3-263" fmla="*/ 0 w 1822079"/>
                <a:gd name="connsiteY3-264" fmla="*/ 376407 h 376407"/>
                <a:gd name="connsiteX0-265" fmla="*/ 0 w 1822079"/>
                <a:gd name="connsiteY0-266" fmla="*/ 376407 h 376407"/>
                <a:gd name="connsiteX1-267" fmla="*/ 1462705 w 1822079"/>
                <a:gd name="connsiteY1-268" fmla="*/ 0 h 376407"/>
                <a:gd name="connsiteX2-269" fmla="*/ 1822079 w 1822079"/>
                <a:gd name="connsiteY2-270" fmla="*/ 372465 h 376407"/>
                <a:gd name="connsiteX3-271" fmla="*/ 0 w 1822079"/>
                <a:gd name="connsiteY3-272" fmla="*/ 376407 h 376407"/>
              </a:gdLst>
              <a:ahLst/>
              <a:cxnLst>
                <a:cxn ang="0">
                  <a:pos x="connsiteX0-1" y="connsiteY0-2"/>
                </a:cxn>
                <a:cxn ang="0">
                  <a:pos x="connsiteX1-3" y="connsiteY1-4"/>
                </a:cxn>
                <a:cxn ang="0">
                  <a:pos x="connsiteX2-5" y="connsiteY2-6"/>
                </a:cxn>
                <a:cxn ang="0">
                  <a:pos x="connsiteX3-7" y="connsiteY3-8"/>
                </a:cxn>
              </a:cxnLst>
              <a:rect l="l" t="t" r="r" b="b"/>
              <a:pathLst>
                <a:path w="1822079" h="376407">
                  <a:moveTo>
                    <a:pt x="0" y="376407"/>
                  </a:moveTo>
                  <a:cubicBezTo>
                    <a:pt x="429232" y="264623"/>
                    <a:pt x="1031793" y="59444"/>
                    <a:pt x="1462705" y="0"/>
                  </a:cubicBezTo>
                  <a:cubicBezTo>
                    <a:pt x="1589674" y="100140"/>
                    <a:pt x="1641051" y="155143"/>
                    <a:pt x="1822079" y="372465"/>
                  </a:cubicBezTo>
                  <a:lnTo>
                    <a:pt x="0" y="376407"/>
                  </a:lnTo>
                  <a:close/>
                </a:path>
              </a:pathLst>
            </a:custGeom>
            <a:gradFill>
              <a:gsLst>
                <a:gs pos="12000">
                  <a:srgbClr val="000000">
                    <a:alpha val="45000"/>
                  </a:srgbClr>
                </a:gs>
                <a:gs pos="28000">
                  <a:srgbClr val="000000">
                    <a:alpha val="25000"/>
                  </a:srgbClr>
                </a:gs>
                <a:gs pos="81000">
                  <a:srgbClr val="000000">
                    <a:alpha val="3000"/>
                  </a:srgbClr>
                </a:gs>
                <a:gs pos="100000">
                  <a:schemeClr val="tx1">
                    <a:alpha val="0"/>
                  </a:schemeClr>
                </a:gs>
                <a:gs pos="66000">
                  <a:srgbClr val="000000">
                    <a:alpha val="6000"/>
                  </a:srgbClr>
                </a:gs>
                <a:gs pos="49000">
                  <a:srgbClr val="000000">
                    <a:alpha val="11000"/>
                  </a:srgbClr>
                </a:gs>
                <a:gs pos="0">
                  <a:schemeClr val="tx1">
                    <a:alpha val="48000"/>
                  </a:schemeClr>
                </a:gs>
              </a:gsLst>
              <a:lin ang="16200000" scaled="0"/>
            </a:gradFill>
            <a:ln>
              <a:noFill/>
            </a:ln>
            <a:effectLst>
              <a:softEdge rad="762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3" name="任意多边形 22"/>
            <p:cNvSpPr/>
            <p:nvPr/>
          </p:nvSpPr>
          <p:spPr>
            <a:xfrm>
              <a:off x="5816599" y="1500201"/>
              <a:ext cx="1982801" cy="3344862"/>
            </a:xfrm>
            <a:custGeom>
              <a:avLst/>
              <a:gdLst>
                <a:gd name="connsiteX0" fmla="*/ 2481682 w 2895600"/>
                <a:gd name="connsiteY0" fmla="*/ 0 h 4648200"/>
                <a:gd name="connsiteX1" fmla="*/ 2895600 w 2895600"/>
                <a:gd name="connsiteY1" fmla="*/ 450875 h 4648200"/>
                <a:gd name="connsiteX2" fmla="*/ 2895600 w 2895600"/>
                <a:gd name="connsiteY2" fmla="*/ 4197325 h 4648200"/>
                <a:gd name="connsiteX3" fmla="*/ 2481682 w 2895600"/>
                <a:gd name="connsiteY3" fmla="*/ 4648200 h 4648200"/>
                <a:gd name="connsiteX4" fmla="*/ 0 w 2895600"/>
                <a:gd name="connsiteY4" fmla="*/ 4357817 h 4648200"/>
                <a:gd name="connsiteX5" fmla="*/ 0 w 2895600"/>
                <a:gd name="connsiteY5" fmla="*/ 268088 h 4648200"/>
                <a:gd name="connsiteX6" fmla="*/ 242032 w 2895600"/>
                <a:gd name="connsiteY6" fmla="*/ 235199 h 4648200"/>
                <a:gd name="connsiteX7" fmla="*/ 2481682 w 2895600"/>
                <a:gd name="connsiteY7" fmla="*/ 0 h 4648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95600" h="4648200">
                  <a:moveTo>
                    <a:pt x="2481682" y="0"/>
                  </a:moveTo>
                  <a:cubicBezTo>
                    <a:pt x="2710282" y="0"/>
                    <a:pt x="2895600" y="201864"/>
                    <a:pt x="2895600" y="450875"/>
                  </a:cubicBezTo>
                  <a:lnTo>
                    <a:pt x="2895600" y="4197325"/>
                  </a:lnTo>
                  <a:cubicBezTo>
                    <a:pt x="2895600" y="4446336"/>
                    <a:pt x="2710282" y="4648200"/>
                    <a:pt x="2481682" y="4648200"/>
                  </a:cubicBezTo>
                  <a:lnTo>
                    <a:pt x="0" y="4357817"/>
                  </a:lnTo>
                  <a:lnTo>
                    <a:pt x="0" y="268088"/>
                  </a:lnTo>
                  <a:lnTo>
                    <a:pt x="242032" y="235199"/>
                  </a:lnTo>
                  <a:cubicBezTo>
                    <a:pt x="1160410" y="111219"/>
                    <a:pt x="2037182" y="0"/>
                    <a:pt x="2481682" y="0"/>
                  </a:cubicBezTo>
                  <a:close/>
                </a:path>
              </a:pathLst>
            </a:custGeom>
            <a:gradFill flip="none" rotWithShape="1">
              <a:gsLst>
                <a:gs pos="0">
                  <a:schemeClr val="bg1">
                    <a:lumMod val="85000"/>
                  </a:schemeClr>
                </a:gs>
                <a:gs pos="100000">
                  <a:schemeClr val="bg1">
                    <a:lumMod val="95000"/>
                  </a:schemeClr>
                </a:gs>
              </a:gsLst>
              <a:lin ang="0" scaled="1"/>
              <a:tileRect/>
            </a:gradFill>
            <a:ln w="28575">
              <a:gradFill>
                <a:gsLst>
                  <a:gs pos="0">
                    <a:srgbClr val="F7F7F7"/>
                  </a:gs>
                  <a:gs pos="100000">
                    <a:srgbClr val="CFCFCF"/>
                  </a:gs>
                </a:gsLst>
                <a:lin ang="10800000" scaled="0"/>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grpSp>
      <p:sp>
        <p:nvSpPr>
          <p:cNvPr id="24" name="任意多边形 23"/>
          <p:cNvSpPr/>
          <p:nvPr/>
        </p:nvSpPr>
        <p:spPr>
          <a:xfrm>
            <a:off x="1891445" y="1324218"/>
            <a:ext cx="1486714" cy="2507993"/>
          </a:xfrm>
          <a:custGeom>
            <a:avLst/>
            <a:gdLst>
              <a:gd name="connsiteX0" fmla="*/ 2481682 w 2895600"/>
              <a:gd name="connsiteY0" fmla="*/ 0 h 4648200"/>
              <a:gd name="connsiteX1" fmla="*/ 2895600 w 2895600"/>
              <a:gd name="connsiteY1" fmla="*/ 450875 h 4648200"/>
              <a:gd name="connsiteX2" fmla="*/ 2895600 w 2895600"/>
              <a:gd name="connsiteY2" fmla="*/ 4197325 h 4648200"/>
              <a:gd name="connsiteX3" fmla="*/ 2481682 w 2895600"/>
              <a:gd name="connsiteY3" fmla="*/ 4648200 h 4648200"/>
              <a:gd name="connsiteX4" fmla="*/ 0 w 2895600"/>
              <a:gd name="connsiteY4" fmla="*/ 4357817 h 4648200"/>
              <a:gd name="connsiteX5" fmla="*/ 0 w 2895600"/>
              <a:gd name="connsiteY5" fmla="*/ 268088 h 4648200"/>
              <a:gd name="connsiteX6" fmla="*/ 242032 w 2895600"/>
              <a:gd name="connsiteY6" fmla="*/ 235199 h 4648200"/>
              <a:gd name="connsiteX7" fmla="*/ 2481682 w 2895600"/>
              <a:gd name="connsiteY7" fmla="*/ 0 h 4648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95600" h="4648200">
                <a:moveTo>
                  <a:pt x="2481682" y="0"/>
                </a:moveTo>
                <a:cubicBezTo>
                  <a:pt x="2710282" y="0"/>
                  <a:pt x="2895600" y="201864"/>
                  <a:pt x="2895600" y="450875"/>
                </a:cubicBezTo>
                <a:lnTo>
                  <a:pt x="2895600" y="4197325"/>
                </a:lnTo>
                <a:cubicBezTo>
                  <a:pt x="2895600" y="4446336"/>
                  <a:pt x="2710282" y="4648200"/>
                  <a:pt x="2481682" y="4648200"/>
                </a:cubicBezTo>
                <a:lnTo>
                  <a:pt x="0" y="4357817"/>
                </a:lnTo>
                <a:lnTo>
                  <a:pt x="0" y="268088"/>
                </a:lnTo>
                <a:lnTo>
                  <a:pt x="242032" y="235199"/>
                </a:lnTo>
                <a:cubicBezTo>
                  <a:pt x="1160410" y="111219"/>
                  <a:pt x="2037182" y="0"/>
                  <a:pt x="2481682" y="0"/>
                </a:cubicBezTo>
                <a:close/>
              </a:path>
            </a:pathLst>
          </a:custGeom>
          <a:gradFill flip="none" rotWithShape="1">
            <a:gsLst>
              <a:gs pos="0">
                <a:schemeClr val="bg1">
                  <a:lumMod val="85000"/>
                </a:schemeClr>
              </a:gs>
              <a:gs pos="100000">
                <a:schemeClr val="bg1">
                  <a:lumMod val="95000"/>
                </a:schemeClr>
              </a:gs>
            </a:gsLst>
            <a:lin ang="0" scaled="1"/>
            <a:tileRect/>
          </a:gradFill>
          <a:ln w="28575">
            <a:gradFill>
              <a:gsLst>
                <a:gs pos="0">
                  <a:srgbClr val="F7F7F7"/>
                </a:gs>
                <a:gs pos="100000">
                  <a:schemeClr val="bg1">
                    <a:lumMod val="85000"/>
                  </a:schemeClr>
                </a:gs>
              </a:gsLst>
              <a:lin ang="10800000" scaled="0"/>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5" name="任意多边形 24"/>
          <p:cNvSpPr/>
          <p:nvPr/>
        </p:nvSpPr>
        <p:spPr>
          <a:xfrm>
            <a:off x="938004" y="1373572"/>
            <a:ext cx="953442" cy="2397522"/>
          </a:xfrm>
          <a:custGeom>
            <a:avLst/>
            <a:gdLst>
              <a:gd name="connsiteX0" fmla="*/ 767235 w 1271587"/>
              <a:gd name="connsiteY0" fmla="*/ 0 h 3197529"/>
              <a:gd name="connsiteX1" fmla="*/ 1271587 w 1271587"/>
              <a:gd name="connsiteY1" fmla="*/ 126088 h 3197529"/>
              <a:gd name="connsiteX2" fmla="*/ 1271587 w 1271587"/>
              <a:gd name="connsiteY2" fmla="*/ 3066470 h 3197529"/>
              <a:gd name="connsiteX3" fmla="*/ 747354 w 1271587"/>
              <a:gd name="connsiteY3" fmla="*/ 3197529 h 3197529"/>
              <a:gd name="connsiteX4" fmla="*/ 605625 w 1271587"/>
              <a:gd name="connsiteY4" fmla="*/ 3068717 h 3197529"/>
              <a:gd name="connsiteX5" fmla="*/ 0 w 1271587"/>
              <a:gd name="connsiteY5" fmla="*/ 1606609 h 3197529"/>
              <a:gd name="connsiteX6" fmla="*/ 752463 w 1271587"/>
              <a:gd name="connsiteY6" fmla="*/ 11047 h 31975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71587" h="3197529">
                <a:moveTo>
                  <a:pt x="767235" y="0"/>
                </a:moveTo>
                <a:lnTo>
                  <a:pt x="1271587" y="126088"/>
                </a:lnTo>
                <a:lnTo>
                  <a:pt x="1271587" y="3066470"/>
                </a:lnTo>
                <a:lnTo>
                  <a:pt x="747354" y="3197529"/>
                </a:lnTo>
                <a:lnTo>
                  <a:pt x="605625" y="3068717"/>
                </a:lnTo>
                <a:cubicBezTo>
                  <a:pt x="231439" y="2694531"/>
                  <a:pt x="0" y="2177598"/>
                  <a:pt x="0" y="1606609"/>
                </a:cubicBezTo>
                <a:cubicBezTo>
                  <a:pt x="0" y="964247"/>
                  <a:pt x="292915" y="390299"/>
                  <a:pt x="752463" y="11047"/>
                </a:cubicBezTo>
                <a:close/>
              </a:path>
            </a:pathLst>
          </a:custGeom>
          <a:gradFill>
            <a:gsLst>
              <a:gs pos="0">
                <a:srgbClr val="0070C0"/>
              </a:gs>
              <a:gs pos="100000">
                <a:srgbClr val="00B0F0"/>
              </a:gs>
            </a:gsLst>
            <a:lin ang="5400000" scaled="1"/>
          </a:gradFill>
          <a:ln>
            <a:noFill/>
          </a:ln>
          <a:effectLst>
            <a:innerShdw blurRad="177800" dist="101600" dir="10800000">
              <a:srgbClr val="1F1F1F">
                <a:alpha val="49804"/>
              </a:srgb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prstClr val="white"/>
              </a:solidFill>
            </a:endParaRPr>
          </a:p>
        </p:txBody>
      </p:sp>
      <p:sp>
        <p:nvSpPr>
          <p:cNvPr id="26" name="文本框 3"/>
          <p:cNvSpPr txBox="1"/>
          <p:nvPr/>
        </p:nvSpPr>
        <p:spPr>
          <a:xfrm>
            <a:off x="1325616" y="1842104"/>
            <a:ext cx="476250" cy="1442914"/>
          </a:xfrm>
          <a:prstGeom prst="rect">
            <a:avLst/>
          </a:prstGeom>
          <a:noFill/>
        </p:spPr>
        <p:txBody>
          <a:bodyPr vert="eaVert" wrap="square" rtlCol="0">
            <a:spAutoFit/>
          </a:bodyPr>
          <a:lstStyle/>
          <a:p>
            <a:pPr algn="ctr"/>
            <a:r>
              <a:rPr lang="zh-CN" altLang="en-US" dirty="0" smtClean="0">
                <a:solidFill>
                  <a:prstClr val="white"/>
                </a:solidFill>
                <a:latin typeface="微软雅黑" panose="020B0503020204020204" pitchFamily="34" charset="-122"/>
                <a:ea typeface="微软雅黑" panose="020B0503020204020204" pitchFamily="34" charset="-122"/>
              </a:rPr>
              <a:t>添加标题</a:t>
            </a:r>
          </a:p>
        </p:txBody>
      </p:sp>
      <p:sp>
        <p:nvSpPr>
          <p:cNvPr id="27" name="文本框 4"/>
          <p:cNvSpPr txBox="1"/>
          <p:nvPr/>
        </p:nvSpPr>
        <p:spPr>
          <a:xfrm>
            <a:off x="2466314" y="1643174"/>
            <a:ext cx="626767" cy="411480"/>
          </a:xfrm>
          <a:prstGeom prst="rect">
            <a:avLst/>
          </a:prstGeom>
          <a:noFill/>
          <a:scene3d>
            <a:camera prst="perspectiveLeft"/>
            <a:lightRig rig="threePt" dir="t"/>
          </a:scene3d>
        </p:spPr>
        <p:txBody>
          <a:bodyPr wrap="square" rtlCol="0">
            <a:spAutoFit/>
          </a:bodyPr>
          <a:lstStyle/>
          <a:p>
            <a:pPr algn="ctr"/>
            <a:r>
              <a:rPr lang="en-US" altLang="zh-CN" sz="2100" b="1" dirty="0">
                <a:solidFill>
                  <a:srgbClr val="0070C0"/>
                </a:solidFill>
                <a:latin typeface="方正兰亭黑简体" panose="02000000000000000000" pitchFamily="2" charset="-122"/>
                <a:ea typeface="方正兰亭黑简体" panose="02000000000000000000" pitchFamily="2" charset="-122"/>
              </a:rPr>
              <a:t>01</a:t>
            </a:r>
            <a:endParaRPr lang="zh-CN" altLang="en-US" sz="2100" b="1" dirty="0">
              <a:solidFill>
                <a:srgbClr val="0070C0"/>
              </a:solidFill>
              <a:latin typeface="方正兰亭黑简体" panose="02000000000000000000" pitchFamily="2" charset="-122"/>
              <a:ea typeface="方正兰亭黑简体" panose="02000000000000000000" pitchFamily="2" charset="-122"/>
            </a:endParaRPr>
          </a:p>
        </p:txBody>
      </p:sp>
      <p:sp>
        <p:nvSpPr>
          <p:cNvPr id="28" name="矩形 27"/>
          <p:cNvSpPr/>
          <p:nvPr/>
        </p:nvSpPr>
        <p:spPr>
          <a:xfrm>
            <a:off x="2520992" y="1623806"/>
            <a:ext cx="476711" cy="66424"/>
          </a:xfrm>
          <a:prstGeom prst="rect">
            <a:avLst/>
          </a:prstGeom>
          <a:gradFill>
            <a:gsLst>
              <a:gs pos="0">
                <a:srgbClr val="0070C0"/>
              </a:gs>
              <a:gs pos="100000">
                <a:srgbClr val="00B0F0"/>
              </a:gs>
            </a:gsLst>
            <a:lin ang="5400000" scaled="1"/>
          </a:gradFill>
          <a:ln>
            <a:noFill/>
          </a:ln>
          <a:scene3d>
            <a:camera prst="perspectiveLeft" fov="2700000"/>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rgbClr val="0070C0"/>
              </a:solidFill>
            </a:endParaRPr>
          </a:p>
        </p:txBody>
      </p:sp>
      <p:sp>
        <p:nvSpPr>
          <p:cNvPr id="29" name="文本框 29"/>
          <p:cNvSpPr txBox="1"/>
          <p:nvPr/>
        </p:nvSpPr>
        <p:spPr>
          <a:xfrm>
            <a:off x="3621388" y="1643174"/>
            <a:ext cx="626767" cy="411480"/>
          </a:xfrm>
          <a:prstGeom prst="rect">
            <a:avLst/>
          </a:prstGeom>
          <a:noFill/>
          <a:scene3d>
            <a:camera prst="perspectiveLeft"/>
            <a:lightRig rig="threePt" dir="t"/>
          </a:scene3d>
        </p:spPr>
        <p:txBody>
          <a:bodyPr wrap="square" rtlCol="0">
            <a:spAutoFit/>
          </a:bodyPr>
          <a:lstStyle/>
          <a:p>
            <a:pPr algn="ctr"/>
            <a:r>
              <a:rPr lang="en-US" altLang="zh-CN" sz="2100" b="1" dirty="0">
                <a:solidFill>
                  <a:srgbClr val="0070C0"/>
                </a:solidFill>
                <a:latin typeface="方正兰亭黑简体" panose="02000000000000000000" pitchFamily="2" charset="-122"/>
                <a:ea typeface="方正兰亭黑简体" panose="02000000000000000000" pitchFamily="2" charset="-122"/>
              </a:rPr>
              <a:t>02</a:t>
            </a:r>
            <a:endParaRPr lang="zh-CN" altLang="en-US" sz="2100" b="1" dirty="0">
              <a:solidFill>
                <a:srgbClr val="0070C0"/>
              </a:solidFill>
              <a:latin typeface="方正兰亭黑简体" panose="02000000000000000000" pitchFamily="2" charset="-122"/>
              <a:ea typeface="方正兰亭黑简体" panose="02000000000000000000" pitchFamily="2" charset="-122"/>
            </a:endParaRPr>
          </a:p>
        </p:txBody>
      </p:sp>
      <p:sp>
        <p:nvSpPr>
          <p:cNvPr id="30" name="矩形 29"/>
          <p:cNvSpPr/>
          <p:nvPr/>
        </p:nvSpPr>
        <p:spPr>
          <a:xfrm>
            <a:off x="3699887" y="1623806"/>
            <a:ext cx="476711" cy="66424"/>
          </a:xfrm>
          <a:prstGeom prst="rect">
            <a:avLst/>
          </a:prstGeom>
          <a:gradFill>
            <a:gsLst>
              <a:gs pos="0">
                <a:srgbClr val="0070C0"/>
              </a:gs>
              <a:gs pos="100000">
                <a:srgbClr val="00B0F0"/>
              </a:gs>
            </a:gsLst>
            <a:lin ang="5400000" scaled="1"/>
          </a:gradFill>
          <a:ln>
            <a:noFill/>
          </a:ln>
          <a:scene3d>
            <a:camera prst="perspectiveLeft"/>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rgbClr val="0070C0"/>
              </a:solidFill>
            </a:endParaRPr>
          </a:p>
        </p:txBody>
      </p:sp>
      <p:sp>
        <p:nvSpPr>
          <p:cNvPr id="31" name="文本框 31"/>
          <p:cNvSpPr txBox="1"/>
          <p:nvPr/>
        </p:nvSpPr>
        <p:spPr>
          <a:xfrm>
            <a:off x="4866146" y="1643174"/>
            <a:ext cx="626767" cy="411480"/>
          </a:xfrm>
          <a:prstGeom prst="rect">
            <a:avLst/>
          </a:prstGeom>
          <a:noFill/>
          <a:scene3d>
            <a:camera prst="perspectiveLeft"/>
            <a:lightRig rig="threePt" dir="t"/>
          </a:scene3d>
        </p:spPr>
        <p:txBody>
          <a:bodyPr wrap="square" rtlCol="0">
            <a:spAutoFit/>
          </a:bodyPr>
          <a:lstStyle/>
          <a:p>
            <a:pPr algn="ctr"/>
            <a:r>
              <a:rPr lang="en-US" altLang="zh-CN" sz="2100" b="1" dirty="0">
                <a:solidFill>
                  <a:srgbClr val="0070C0"/>
                </a:solidFill>
                <a:latin typeface="方正兰亭黑简体" panose="02000000000000000000" pitchFamily="2" charset="-122"/>
                <a:ea typeface="方正兰亭黑简体" panose="02000000000000000000" pitchFamily="2" charset="-122"/>
              </a:rPr>
              <a:t>03</a:t>
            </a:r>
            <a:endParaRPr lang="zh-CN" altLang="en-US" sz="2100" b="1" dirty="0">
              <a:solidFill>
                <a:srgbClr val="0070C0"/>
              </a:solidFill>
              <a:latin typeface="方正兰亭黑简体" panose="02000000000000000000" pitchFamily="2" charset="-122"/>
              <a:ea typeface="方正兰亭黑简体" panose="02000000000000000000" pitchFamily="2" charset="-122"/>
            </a:endParaRPr>
          </a:p>
        </p:txBody>
      </p:sp>
      <p:sp>
        <p:nvSpPr>
          <p:cNvPr id="32" name="矩形 31"/>
          <p:cNvSpPr/>
          <p:nvPr/>
        </p:nvSpPr>
        <p:spPr>
          <a:xfrm>
            <a:off x="4940140" y="1623806"/>
            <a:ext cx="476711" cy="66424"/>
          </a:xfrm>
          <a:prstGeom prst="rect">
            <a:avLst/>
          </a:prstGeom>
          <a:gradFill>
            <a:gsLst>
              <a:gs pos="0">
                <a:srgbClr val="0070C0"/>
              </a:gs>
              <a:gs pos="100000">
                <a:srgbClr val="00B0F0"/>
              </a:gs>
            </a:gsLst>
            <a:lin ang="5400000" scaled="1"/>
          </a:gradFill>
          <a:ln>
            <a:noFill/>
          </a:ln>
          <a:scene3d>
            <a:camera prst="perspectiveLeft"/>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rgbClr val="0070C0"/>
              </a:solidFill>
            </a:endParaRPr>
          </a:p>
        </p:txBody>
      </p:sp>
      <p:sp>
        <p:nvSpPr>
          <p:cNvPr id="33" name="文本框 33"/>
          <p:cNvSpPr txBox="1"/>
          <p:nvPr/>
        </p:nvSpPr>
        <p:spPr>
          <a:xfrm>
            <a:off x="6078808" y="1643174"/>
            <a:ext cx="626767" cy="411480"/>
          </a:xfrm>
          <a:prstGeom prst="rect">
            <a:avLst/>
          </a:prstGeom>
          <a:noFill/>
          <a:scene3d>
            <a:camera prst="perspectiveLeft"/>
            <a:lightRig rig="threePt" dir="t"/>
          </a:scene3d>
        </p:spPr>
        <p:txBody>
          <a:bodyPr wrap="square" rtlCol="0">
            <a:spAutoFit/>
          </a:bodyPr>
          <a:lstStyle/>
          <a:p>
            <a:pPr algn="ctr"/>
            <a:r>
              <a:rPr lang="en-US" altLang="zh-CN" sz="2100" b="1" dirty="0">
                <a:solidFill>
                  <a:srgbClr val="0070C0"/>
                </a:solidFill>
                <a:latin typeface="方正兰亭黑简体" panose="02000000000000000000" pitchFamily="2" charset="-122"/>
                <a:ea typeface="方正兰亭黑简体" panose="02000000000000000000" pitchFamily="2" charset="-122"/>
              </a:rPr>
              <a:t>04</a:t>
            </a:r>
            <a:endParaRPr lang="zh-CN" altLang="en-US" sz="2100" b="1" dirty="0">
              <a:solidFill>
                <a:srgbClr val="0070C0"/>
              </a:solidFill>
              <a:latin typeface="方正兰亭黑简体" panose="02000000000000000000" pitchFamily="2" charset="-122"/>
              <a:ea typeface="方正兰亭黑简体" panose="02000000000000000000" pitchFamily="2" charset="-122"/>
            </a:endParaRPr>
          </a:p>
        </p:txBody>
      </p:sp>
      <p:sp>
        <p:nvSpPr>
          <p:cNvPr id="34" name="矩形 33"/>
          <p:cNvSpPr/>
          <p:nvPr/>
        </p:nvSpPr>
        <p:spPr>
          <a:xfrm>
            <a:off x="6156340" y="1623806"/>
            <a:ext cx="476711" cy="66424"/>
          </a:xfrm>
          <a:prstGeom prst="rect">
            <a:avLst/>
          </a:prstGeom>
          <a:gradFill>
            <a:gsLst>
              <a:gs pos="0">
                <a:srgbClr val="0070C0"/>
              </a:gs>
              <a:gs pos="100000">
                <a:srgbClr val="00B0F0"/>
              </a:gs>
            </a:gsLst>
            <a:lin ang="5400000" scaled="1"/>
          </a:gradFill>
          <a:ln>
            <a:noFill/>
          </a:ln>
          <a:scene3d>
            <a:camera prst="perspectiveLeft"/>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rgbClr val="0070C0"/>
              </a:solidFill>
            </a:endParaRPr>
          </a:p>
        </p:txBody>
      </p:sp>
      <p:sp>
        <p:nvSpPr>
          <p:cNvPr id="35" name="文本框 35"/>
          <p:cNvSpPr txBox="1"/>
          <p:nvPr/>
        </p:nvSpPr>
        <p:spPr>
          <a:xfrm>
            <a:off x="7239419" y="1643174"/>
            <a:ext cx="626767" cy="411480"/>
          </a:xfrm>
          <a:prstGeom prst="rect">
            <a:avLst/>
          </a:prstGeom>
          <a:noFill/>
          <a:scene3d>
            <a:camera prst="perspectiveLeft">
              <a:rot lat="0" lon="1200000" rev="0"/>
            </a:camera>
            <a:lightRig rig="threePt" dir="t"/>
          </a:scene3d>
        </p:spPr>
        <p:txBody>
          <a:bodyPr wrap="square" rtlCol="0">
            <a:spAutoFit/>
          </a:bodyPr>
          <a:lstStyle/>
          <a:p>
            <a:pPr algn="ctr"/>
            <a:r>
              <a:rPr lang="en-US" altLang="zh-CN" sz="2100" b="1" dirty="0">
                <a:solidFill>
                  <a:srgbClr val="0070C0"/>
                </a:solidFill>
                <a:latin typeface="方正兰亭黑简体" panose="02000000000000000000" pitchFamily="2" charset="-122"/>
                <a:ea typeface="方正兰亭黑简体" panose="02000000000000000000" pitchFamily="2" charset="-122"/>
              </a:rPr>
              <a:t>05</a:t>
            </a:r>
            <a:endParaRPr lang="zh-CN" altLang="en-US" sz="2100" b="1" dirty="0">
              <a:solidFill>
                <a:srgbClr val="0070C0"/>
              </a:solidFill>
              <a:latin typeface="方正兰亭黑简体" panose="02000000000000000000" pitchFamily="2" charset="-122"/>
              <a:ea typeface="方正兰亭黑简体" panose="02000000000000000000" pitchFamily="2" charset="-122"/>
            </a:endParaRPr>
          </a:p>
        </p:txBody>
      </p:sp>
      <p:sp>
        <p:nvSpPr>
          <p:cNvPr id="36" name="矩形 35"/>
          <p:cNvSpPr/>
          <p:nvPr/>
        </p:nvSpPr>
        <p:spPr>
          <a:xfrm>
            <a:off x="7317836" y="1623806"/>
            <a:ext cx="476711" cy="66424"/>
          </a:xfrm>
          <a:prstGeom prst="rect">
            <a:avLst/>
          </a:prstGeom>
          <a:gradFill>
            <a:gsLst>
              <a:gs pos="0">
                <a:srgbClr val="0070C0"/>
              </a:gs>
              <a:gs pos="100000">
                <a:srgbClr val="00B0F0"/>
              </a:gs>
            </a:gsLst>
            <a:lin ang="5400000" scaled="1"/>
          </a:gradFill>
          <a:ln>
            <a:noFill/>
          </a:ln>
          <a:scene3d>
            <a:camera prst="perspectiveLeft">
              <a:rot lat="0" lon="1200000" rev="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rgbClr val="0070C0"/>
              </a:solidFill>
            </a:endParaRPr>
          </a:p>
        </p:txBody>
      </p:sp>
      <p:grpSp>
        <p:nvGrpSpPr>
          <p:cNvPr id="37" name="Group 4"/>
          <p:cNvGrpSpPr>
            <a:grpSpLocks noChangeAspect="1"/>
          </p:cNvGrpSpPr>
          <p:nvPr/>
        </p:nvGrpSpPr>
        <p:grpSpPr bwMode="auto">
          <a:xfrm>
            <a:off x="2577564" y="2225685"/>
            <a:ext cx="292168" cy="248884"/>
            <a:chOff x="3688" y="2034"/>
            <a:chExt cx="297" cy="253"/>
          </a:xfrm>
          <a:solidFill>
            <a:schemeClr val="bg1">
              <a:lumMod val="65000"/>
            </a:schemeClr>
          </a:solidFill>
          <a:scene3d>
            <a:camera prst="perspectiveLeft"/>
            <a:lightRig rig="threePt" dir="t"/>
          </a:scene3d>
        </p:grpSpPr>
        <p:sp>
          <p:nvSpPr>
            <p:cNvPr id="38" name="Freeform 5"/>
            <p:cNvSpPr/>
            <p:nvPr/>
          </p:nvSpPr>
          <p:spPr bwMode="auto">
            <a:xfrm>
              <a:off x="3688" y="2145"/>
              <a:ext cx="154" cy="142"/>
            </a:xfrm>
            <a:custGeom>
              <a:avLst/>
              <a:gdLst>
                <a:gd name="T0" fmla="*/ 10 w 64"/>
                <a:gd name="T1" fmla="*/ 0 h 58"/>
                <a:gd name="T2" fmla="*/ 10 w 64"/>
                <a:gd name="T3" fmla="*/ 0 h 58"/>
                <a:gd name="T4" fmla="*/ 2 w 64"/>
                <a:gd name="T5" fmla="*/ 18 h 58"/>
                <a:gd name="T6" fmla="*/ 21 w 64"/>
                <a:gd name="T7" fmla="*/ 47 h 58"/>
                <a:gd name="T8" fmla="*/ 18 w 64"/>
                <a:gd name="T9" fmla="*/ 57 h 58"/>
                <a:gd name="T10" fmla="*/ 19 w 64"/>
                <a:gd name="T11" fmla="*/ 58 h 58"/>
                <a:gd name="T12" fmla="*/ 37 w 64"/>
                <a:gd name="T13" fmla="*/ 50 h 58"/>
                <a:gd name="T14" fmla="*/ 64 w 64"/>
                <a:gd name="T15" fmla="*/ 44 h 58"/>
                <a:gd name="T16" fmla="*/ 10 w 64"/>
                <a:gd name="T17" fmla="*/ 0 h 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 h="58">
                  <a:moveTo>
                    <a:pt x="10" y="0"/>
                  </a:moveTo>
                  <a:cubicBezTo>
                    <a:pt x="10" y="0"/>
                    <a:pt x="10" y="0"/>
                    <a:pt x="10" y="0"/>
                  </a:cubicBezTo>
                  <a:cubicBezTo>
                    <a:pt x="6" y="5"/>
                    <a:pt x="2" y="11"/>
                    <a:pt x="2" y="18"/>
                  </a:cubicBezTo>
                  <a:cubicBezTo>
                    <a:pt x="0" y="29"/>
                    <a:pt x="9" y="40"/>
                    <a:pt x="21" y="47"/>
                  </a:cubicBezTo>
                  <a:cubicBezTo>
                    <a:pt x="22" y="51"/>
                    <a:pt x="18" y="57"/>
                    <a:pt x="18" y="57"/>
                  </a:cubicBezTo>
                  <a:cubicBezTo>
                    <a:pt x="16" y="58"/>
                    <a:pt x="19" y="58"/>
                    <a:pt x="19" y="58"/>
                  </a:cubicBezTo>
                  <a:cubicBezTo>
                    <a:pt x="26" y="58"/>
                    <a:pt x="33" y="53"/>
                    <a:pt x="37" y="50"/>
                  </a:cubicBezTo>
                  <a:cubicBezTo>
                    <a:pt x="47" y="51"/>
                    <a:pt x="56" y="48"/>
                    <a:pt x="64" y="44"/>
                  </a:cubicBezTo>
                  <a:cubicBezTo>
                    <a:pt x="35" y="42"/>
                    <a:pt x="10" y="23"/>
                    <a:pt x="1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39" name="Freeform 6"/>
            <p:cNvSpPr>
              <a:spLocks noEditPoints="1"/>
            </p:cNvSpPr>
            <p:nvPr/>
          </p:nvSpPr>
          <p:spPr bwMode="auto">
            <a:xfrm>
              <a:off x="3719" y="2034"/>
              <a:ext cx="266" cy="250"/>
            </a:xfrm>
            <a:custGeom>
              <a:avLst/>
              <a:gdLst>
                <a:gd name="T0" fmla="*/ 110 w 110"/>
                <a:gd name="T1" fmla="*/ 44 h 103"/>
                <a:gd name="T2" fmla="*/ 55 w 110"/>
                <a:gd name="T3" fmla="*/ 0 h 103"/>
                <a:gd name="T4" fmla="*/ 0 w 110"/>
                <a:gd name="T5" fmla="*/ 44 h 103"/>
                <a:gd name="T6" fmla="*/ 54 w 110"/>
                <a:gd name="T7" fmla="*/ 87 h 103"/>
                <a:gd name="T8" fmla="*/ 83 w 110"/>
                <a:gd name="T9" fmla="*/ 102 h 103"/>
                <a:gd name="T10" fmla="*/ 86 w 110"/>
                <a:gd name="T11" fmla="*/ 100 h 103"/>
                <a:gd name="T12" fmla="*/ 79 w 110"/>
                <a:gd name="T13" fmla="*/ 84 h 103"/>
                <a:gd name="T14" fmla="*/ 110 w 110"/>
                <a:gd name="T15" fmla="*/ 44 h 103"/>
                <a:gd name="T16" fmla="*/ 86 w 110"/>
                <a:gd name="T17" fmla="*/ 32 h 103"/>
                <a:gd name="T18" fmla="*/ 82 w 110"/>
                <a:gd name="T19" fmla="*/ 36 h 103"/>
                <a:gd name="T20" fmla="*/ 81 w 110"/>
                <a:gd name="T21" fmla="*/ 36 h 103"/>
                <a:gd name="T22" fmla="*/ 78 w 110"/>
                <a:gd name="T23" fmla="*/ 32 h 103"/>
                <a:gd name="T24" fmla="*/ 78 w 110"/>
                <a:gd name="T25" fmla="*/ 32 h 103"/>
                <a:gd name="T26" fmla="*/ 81 w 110"/>
                <a:gd name="T27" fmla="*/ 28 h 103"/>
                <a:gd name="T28" fmla="*/ 82 w 110"/>
                <a:gd name="T29" fmla="*/ 28 h 103"/>
                <a:gd name="T30" fmla="*/ 86 w 110"/>
                <a:gd name="T31" fmla="*/ 32 h 103"/>
                <a:gd name="T32" fmla="*/ 69 w 110"/>
                <a:gd name="T33" fmla="*/ 58 h 103"/>
                <a:gd name="T34" fmla="*/ 63 w 110"/>
                <a:gd name="T35" fmla="*/ 64 h 103"/>
                <a:gd name="T36" fmla="*/ 62 w 110"/>
                <a:gd name="T37" fmla="*/ 64 h 103"/>
                <a:gd name="T38" fmla="*/ 57 w 110"/>
                <a:gd name="T39" fmla="*/ 58 h 103"/>
                <a:gd name="T40" fmla="*/ 57 w 110"/>
                <a:gd name="T41" fmla="*/ 40 h 103"/>
                <a:gd name="T42" fmla="*/ 56 w 110"/>
                <a:gd name="T43" fmla="*/ 36 h 103"/>
                <a:gd name="T44" fmla="*/ 49 w 110"/>
                <a:gd name="T45" fmla="*/ 36 h 103"/>
                <a:gd name="T46" fmla="*/ 49 w 110"/>
                <a:gd name="T47" fmla="*/ 58 h 103"/>
                <a:gd name="T48" fmla="*/ 46 w 110"/>
                <a:gd name="T49" fmla="*/ 64 h 103"/>
                <a:gd name="T50" fmla="*/ 45 w 110"/>
                <a:gd name="T51" fmla="*/ 64 h 103"/>
                <a:gd name="T52" fmla="*/ 41 w 110"/>
                <a:gd name="T53" fmla="*/ 58 h 103"/>
                <a:gd name="T54" fmla="*/ 41 w 110"/>
                <a:gd name="T55" fmla="*/ 40 h 103"/>
                <a:gd name="T56" fmla="*/ 38 w 110"/>
                <a:gd name="T57" fmla="*/ 36 h 103"/>
                <a:gd name="T58" fmla="*/ 33 w 110"/>
                <a:gd name="T59" fmla="*/ 36 h 103"/>
                <a:gd name="T60" fmla="*/ 33 w 110"/>
                <a:gd name="T61" fmla="*/ 58 h 103"/>
                <a:gd name="T62" fmla="*/ 29 w 110"/>
                <a:gd name="T63" fmla="*/ 64 h 103"/>
                <a:gd name="T64" fmla="*/ 27 w 110"/>
                <a:gd name="T65" fmla="*/ 64 h 103"/>
                <a:gd name="T66" fmla="*/ 21 w 110"/>
                <a:gd name="T67" fmla="*/ 58 h 103"/>
                <a:gd name="T68" fmla="*/ 21 w 110"/>
                <a:gd name="T69" fmla="*/ 30 h 103"/>
                <a:gd name="T70" fmla="*/ 28 w 110"/>
                <a:gd name="T71" fmla="*/ 28 h 103"/>
                <a:gd name="T72" fmla="*/ 45 w 110"/>
                <a:gd name="T73" fmla="*/ 28 h 103"/>
                <a:gd name="T74" fmla="*/ 46 w 110"/>
                <a:gd name="T75" fmla="*/ 28 h 103"/>
                <a:gd name="T76" fmla="*/ 60 w 110"/>
                <a:gd name="T77" fmla="*/ 28 h 103"/>
                <a:gd name="T78" fmla="*/ 69 w 110"/>
                <a:gd name="T79" fmla="*/ 35 h 103"/>
                <a:gd name="T80" fmla="*/ 69 w 110"/>
                <a:gd name="T81" fmla="*/ 58 h 103"/>
                <a:gd name="T82" fmla="*/ 85 w 110"/>
                <a:gd name="T83" fmla="*/ 60 h 103"/>
                <a:gd name="T84" fmla="*/ 81 w 110"/>
                <a:gd name="T85" fmla="*/ 64 h 103"/>
                <a:gd name="T86" fmla="*/ 81 w 110"/>
                <a:gd name="T87" fmla="*/ 64 h 103"/>
                <a:gd name="T88" fmla="*/ 77 w 110"/>
                <a:gd name="T89" fmla="*/ 60 h 103"/>
                <a:gd name="T90" fmla="*/ 77 w 110"/>
                <a:gd name="T91" fmla="*/ 44 h 103"/>
                <a:gd name="T92" fmla="*/ 81 w 110"/>
                <a:gd name="T93" fmla="*/ 40 h 103"/>
                <a:gd name="T94" fmla="*/ 81 w 110"/>
                <a:gd name="T95" fmla="*/ 40 h 103"/>
                <a:gd name="T96" fmla="*/ 85 w 110"/>
                <a:gd name="T97" fmla="*/ 44 h 103"/>
                <a:gd name="T98" fmla="*/ 85 w 110"/>
                <a:gd name="T99" fmla="*/ 60 h 1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110" h="103">
                  <a:moveTo>
                    <a:pt x="110" y="44"/>
                  </a:moveTo>
                  <a:cubicBezTo>
                    <a:pt x="110" y="20"/>
                    <a:pt x="86" y="0"/>
                    <a:pt x="55" y="0"/>
                  </a:cubicBezTo>
                  <a:cubicBezTo>
                    <a:pt x="24" y="0"/>
                    <a:pt x="0" y="20"/>
                    <a:pt x="0" y="44"/>
                  </a:cubicBezTo>
                  <a:cubicBezTo>
                    <a:pt x="0" y="68"/>
                    <a:pt x="24" y="87"/>
                    <a:pt x="54" y="87"/>
                  </a:cubicBezTo>
                  <a:cubicBezTo>
                    <a:pt x="59" y="92"/>
                    <a:pt x="73" y="102"/>
                    <a:pt x="83" y="102"/>
                  </a:cubicBezTo>
                  <a:cubicBezTo>
                    <a:pt x="83" y="102"/>
                    <a:pt x="88" y="103"/>
                    <a:pt x="86" y="100"/>
                  </a:cubicBezTo>
                  <a:cubicBezTo>
                    <a:pt x="86" y="100"/>
                    <a:pt x="77" y="90"/>
                    <a:pt x="79" y="84"/>
                  </a:cubicBezTo>
                  <a:cubicBezTo>
                    <a:pt x="98" y="76"/>
                    <a:pt x="110" y="61"/>
                    <a:pt x="110" y="44"/>
                  </a:cubicBezTo>
                  <a:close/>
                  <a:moveTo>
                    <a:pt x="86" y="32"/>
                  </a:moveTo>
                  <a:cubicBezTo>
                    <a:pt x="86" y="34"/>
                    <a:pt x="84" y="36"/>
                    <a:pt x="82" y="36"/>
                  </a:cubicBezTo>
                  <a:cubicBezTo>
                    <a:pt x="81" y="36"/>
                    <a:pt x="81" y="36"/>
                    <a:pt x="81" y="36"/>
                  </a:cubicBezTo>
                  <a:cubicBezTo>
                    <a:pt x="79" y="36"/>
                    <a:pt x="78" y="34"/>
                    <a:pt x="78" y="32"/>
                  </a:cubicBezTo>
                  <a:cubicBezTo>
                    <a:pt x="78" y="32"/>
                    <a:pt x="78" y="32"/>
                    <a:pt x="78" y="32"/>
                  </a:cubicBezTo>
                  <a:cubicBezTo>
                    <a:pt x="78" y="30"/>
                    <a:pt x="79" y="28"/>
                    <a:pt x="81" y="28"/>
                  </a:cubicBezTo>
                  <a:cubicBezTo>
                    <a:pt x="82" y="28"/>
                    <a:pt x="82" y="28"/>
                    <a:pt x="82" y="28"/>
                  </a:cubicBezTo>
                  <a:cubicBezTo>
                    <a:pt x="84" y="28"/>
                    <a:pt x="86" y="30"/>
                    <a:pt x="86" y="32"/>
                  </a:cubicBezTo>
                  <a:close/>
                  <a:moveTo>
                    <a:pt x="69" y="58"/>
                  </a:moveTo>
                  <a:cubicBezTo>
                    <a:pt x="69" y="60"/>
                    <a:pt x="66" y="64"/>
                    <a:pt x="63" y="64"/>
                  </a:cubicBezTo>
                  <a:cubicBezTo>
                    <a:pt x="62" y="64"/>
                    <a:pt x="62" y="64"/>
                    <a:pt x="62" y="64"/>
                  </a:cubicBezTo>
                  <a:cubicBezTo>
                    <a:pt x="60" y="64"/>
                    <a:pt x="57" y="60"/>
                    <a:pt x="57" y="58"/>
                  </a:cubicBezTo>
                  <a:cubicBezTo>
                    <a:pt x="57" y="40"/>
                    <a:pt x="57" y="40"/>
                    <a:pt x="57" y="40"/>
                  </a:cubicBezTo>
                  <a:cubicBezTo>
                    <a:pt x="57" y="39"/>
                    <a:pt x="57" y="36"/>
                    <a:pt x="56" y="36"/>
                  </a:cubicBezTo>
                  <a:cubicBezTo>
                    <a:pt x="49" y="36"/>
                    <a:pt x="49" y="36"/>
                    <a:pt x="49" y="36"/>
                  </a:cubicBezTo>
                  <a:cubicBezTo>
                    <a:pt x="49" y="58"/>
                    <a:pt x="49" y="58"/>
                    <a:pt x="49" y="58"/>
                  </a:cubicBezTo>
                  <a:cubicBezTo>
                    <a:pt x="49" y="60"/>
                    <a:pt x="48" y="64"/>
                    <a:pt x="46" y="64"/>
                  </a:cubicBezTo>
                  <a:cubicBezTo>
                    <a:pt x="45" y="64"/>
                    <a:pt x="45" y="64"/>
                    <a:pt x="45" y="64"/>
                  </a:cubicBezTo>
                  <a:cubicBezTo>
                    <a:pt x="43" y="64"/>
                    <a:pt x="41" y="60"/>
                    <a:pt x="41" y="58"/>
                  </a:cubicBezTo>
                  <a:cubicBezTo>
                    <a:pt x="41" y="40"/>
                    <a:pt x="41" y="40"/>
                    <a:pt x="41" y="40"/>
                  </a:cubicBezTo>
                  <a:cubicBezTo>
                    <a:pt x="41" y="38"/>
                    <a:pt x="40" y="36"/>
                    <a:pt x="38" y="36"/>
                  </a:cubicBezTo>
                  <a:cubicBezTo>
                    <a:pt x="33" y="36"/>
                    <a:pt x="33" y="36"/>
                    <a:pt x="33" y="36"/>
                  </a:cubicBezTo>
                  <a:cubicBezTo>
                    <a:pt x="33" y="58"/>
                    <a:pt x="33" y="58"/>
                    <a:pt x="33" y="58"/>
                  </a:cubicBezTo>
                  <a:cubicBezTo>
                    <a:pt x="33" y="60"/>
                    <a:pt x="30" y="64"/>
                    <a:pt x="29" y="64"/>
                  </a:cubicBezTo>
                  <a:cubicBezTo>
                    <a:pt x="27" y="64"/>
                    <a:pt x="27" y="64"/>
                    <a:pt x="27" y="64"/>
                  </a:cubicBezTo>
                  <a:cubicBezTo>
                    <a:pt x="25" y="64"/>
                    <a:pt x="21" y="60"/>
                    <a:pt x="21" y="58"/>
                  </a:cubicBezTo>
                  <a:cubicBezTo>
                    <a:pt x="21" y="49"/>
                    <a:pt x="21" y="40"/>
                    <a:pt x="21" y="30"/>
                  </a:cubicBezTo>
                  <a:cubicBezTo>
                    <a:pt x="21" y="28"/>
                    <a:pt x="25" y="28"/>
                    <a:pt x="28" y="28"/>
                  </a:cubicBezTo>
                  <a:cubicBezTo>
                    <a:pt x="45" y="28"/>
                    <a:pt x="45" y="28"/>
                    <a:pt x="45" y="28"/>
                  </a:cubicBezTo>
                  <a:cubicBezTo>
                    <a:pt x="46" y="28"/>
                    <a:pt x="46" y="28"/>
                    <a:pt x="46" y="28"/>
                  </a:cubicBezTo>
                  <a:cubicBezTo>
                    <a:pt x="60" y="28"/>
                    <a:pt x="60" y="28"/>
                    <a:pt x="60" y="28"/>
                  </a:cubicBezTo>
                  <a:cubicBezTo>
                    <a:pt x="65" y="28"/>
                    <a:pt x="69" y="32"/>
                    <a:pt x="69" y="35"/>
                  </a:cubicBezTo>
                  <a:cubicBezTo>
                    <a:pt x="69" y="42"/>
                    <a:pt x="69" y="50"/>
                    <a:pt x="69" y="58"/>
                  </a:cubicBezTo>
                  <a:close/>
                  <a:moveTo>
                    <a:pt x="85" y="60"/>
                  </a:moveTo>
                  <a:cubicBezTo>
                    <a:pt x="85" y="62"/>
                    <a:pt x="83" y="64"/>
                    <a:pt x="81" y="64"/>
                  </a:cubicBezTo>
                  <a:cubicBezTo>
                    <a:pt x="81" y="64"/>
                    <a:pt x="81" y="64"/>
                    <a:pt x="81" y="64"/>
                  </a:cubicBezTo>
                  <a:cubicBezTo>
                    <a:pt x="79" y="64"/>
                    <a:pt x="77" y="62"/>
                    <a:pt x="77" y="60"/>
                  </a:cubicBezTo>
                  <a:cubicBezTo>
                    <a:pt x="77" y="44"/>
                    <a:pt x="77" y="44"/>
                    <a:pt x="77" y="44"/>
                  </a:cubicBezTo>
                  <a:cubicBezTo>
                    <a:pt x="77" y="42"/>
                    <a:pt x="79" y="40"/>
                    <a:pt x="81" y="40"/>
                  </a:cubicBezTo>
                  <a:cubicBezTo>
                    <a:pt x="81" y="40"/>
                    <a:pt x="81" y="40"/>
                    <a:pt x="81" y="40"/>
                  </a:cubicBezTo>
                  <a:cubicBezTo>
                    <a:pt x="83" y="40"/>
                    <a:pt x="85" y="42"/>
                    <a:pt x="85" y="44"/>
                  </a:cubicBezTo>
                  <a:lnTo>
                    <a:pt x="85" y="6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grpSp>
        <p:nvGrpSpPr>
          <p:cNvPr id="40" name="Group 9"/>
          <p:cNvGrpSpPr>
            <a:grpSpLocks noChangeAspect="1"/>
          </p:cNvGrpSpPr>
          <p:nvPr/>
        </p:nvGrpSpPr>
        <p:grpSpPr bwMode="auto">
          <a:xfrm>
            <a:off x="3777681" y="2194390"/>
            <a:ext cx="277413" cy="275445"/>
            <a:chOff x="3740" y="2027"/>
            <a:chExt cx="282" cy="280"/>
          </a:xfrm>
          <a:solidFill>
            <a:schemeClr val="bg1">
              <a:lumMod val="65000"/>
            </a:schemeClr>
          </a:solidFill>
          <a:scene3d>
            <a:camera prst="perspectiveLeft"/>
            <a:lightRig rig="threePt" dir="t"/>
          </a:scene3d>
        </p:grpSpPr>
        <p:sp>
          <p:nvSpPr>
            <p:cNvPr id="41" name="Freeform 10"/>
            <p:cNvSpPr/>
            <p:nvPr/>
          </p:nvSpPr>
          <p:spPr bwMode="auto">
            <a:xfrm>
              <a:off x="3810" y="2110"/>
              <a:ext cx="21" cy="32"/>
            </a:xfrm>
            <a:custGeom>
              <a:avLst/>
              <a:gdLst>
                <a:gd name="T0" fmla="*/ 1 w 9"/>
                <a:gd name="T1" fmla="*/ 5 h 13"/>
                <a:gd name="T2" fmla="*/ 2 w 9"/>
                <a:gd name="T3" fmla="*/ 13 h 13"/>
                <a:gd name="T4" fmla="*/ 8 w 9"/>
                <a:gd name="T5" fmla="*/ 8 h 13"/>
                <a:gd name="T6" fmla="*/ 6 w 9"/>
                <a:gd name="T7" fmla="*/ 0 h 13"/>
                <a:gd name="T8" fmla="*/ 1 w 9"/>
                <a:gd name="T9" fmla="*/ 5 h 13"/>
              </a:gdLst>
              <a:ahLst/>
              <a:cxnLst>
                <a:cxn ang="0">
                  <a:pos x="T0" y="T1"/>
                </a:cxn>
                <a:cxn ang="0">
                  <a:pos x="T2" y="T3"/>
                </a:cxn>
                <a:cxn ang="0">
                  <a:pos x="T4" y="T5"/>
                </a:cxn>
                <a:cxn ang="0">
                  <a:pos x="T6" y="T7"/>
                </a:cxn>
                <a:cxn ang="0">
                  <a:pos x="T8" y="T9"/>
                </a:cxn>
              </a:cxnLst>
              <a:rect l="0" t="0" r="r" b="b"/>
              <a:pathLst>
                <a:path w="9" h="13">
                  <a:moveTo>
                    <a:pt x="1" y="5"/>
                  </a:moveTo>
                  <a:cubicBezTo>
                    <a:pt x="0" y="9"/>
                    <a:pt x="0" y="12"/>
                    <a:pt x="2" y="13"/>
                  </a:cubicBezTo>
                  <a:cubicBezTo>
                    <a:pt x="4" y="13"/>
                    <a:pt x="6" y="10"/>
                    <a:pt x="8" y="8"/>
                  </a:cubicBezTo>
                  <a:cubicBezTo>
                    <a:pt x="9" y="4"/>
                    <a:pt x="8" y="1"/>
                    <a:pt x="6" y="0"/>
                  </a:cubicBezTo>
                  <a:cubicBezTo>
                    <a:pt x="4" y="0"/>
                    <a:pt x="2" y="2"/>
                    <a:pt x="1"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42" name="Freeform 11"/>
            <p:cNvSpPr/>
            <p:nvPr/>
          </p:nvSpPr>
          <p:spPr bwMode="auto">
            <a:xfrm>
              <a:off x="3844" y="2125"/>
              <a:ext cx="19" cy="26"/>
            </a:xfrm>
            <a:custGeom>
              <a:avLst/>
              <a:gdLst>
                <a:gd name="T0" fmla="*/ 5 w 8"/>
                <a:gd name="T1" fmla="*/ 0 h 11"/>
                <a:gd name="T2" fmla="*/ 1 w 8"/>
                <a:gd name="T3" fmla="*/ 4 h 11"/>
                <a:gd name="T4" fmla="*/ 3 w 8"/>
                <a:gd name="T5" fmla="*/ 11 h 11"/>
                <a:gd name="T6" fmla="*/ 7 w 8"/>
                <a:gd name="T7" fmla="*/ 7 h 11"/>
                <a:gd name="T8" fmla="*/ 5 w 8"/>
                <a:gd name="T9" fmla="*/ 0 h 11"/>
              </a:gdLst>
              <a:ahLst/>
              <a:cxnLst>
                <a:cxn ang="0">
                  <a:pos x="T0" y="T1"/>
                </a:cxn>
                <a:cxn ang="0">
                  <a:pos x="T2" y="T3"/>
                </a:cxn>
                <a:cxn ang="0">
                  <a:pos x="T4" y="T5"/>
                </a:cxn>
                <a:cxn ang="0">
                  <a:pos x="T6" y="T7"/>
                </a:cxn>
                <a:cxn ang="0">
                  <a:pos x="T8" y="T9"/>
                </a:cxn>
              </a:cxnLst>
              <a:rect l="0" t="0" r="r" b="b"/>
              <a:pathLst>
                <a:path w="8" h="11">
                  <a:moveTo>
                    <a:pt x="5" y="0"/>
                  </a:moveTo>
                  <a:cubicBezTo>
                    <a:pt x="4" y="0"/>
                    <a:pt x="3" y="2"/>
                    <a:pt x="1" y="4"/>
                  </a:cubicBezTo>
                  <a:cubicBezTo>
                    <a:pt x="0" y="7"/>
                    <a:pt x="1" y="9"/>
                    <a:pt x="3" y="11"/>
                  </a:cubicBezTo>
                  <a:cubicBezTo>
                    <a:pt x="4" y="11"/>
                    <a:pt x="5" y="9"/>
                    <a:pt x="7" y="7"/>
                  </a:cubicBezTo>
                  <a:cubicBezTo>
                    <a:pt x="8" y="4"/>
                    <a:pt x="8" y="0"/>
                    <a:pt x="5"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43" name="Freeform 12"/>
            <p:cNvSpPr>
              <a:spLocks noEditPoints="1"/>
            </p:cNvSpPr>
            <p:nvPr/>
          </p:nvSpPr>
          <p:spPr bwMode="auto">
            <a:xfrm>
              <a:off x="3740" y="2027"/>
              <a:ext cx="282" cy="280"/>
            </a:xfrm>
            <a:custGeom>
              <a:avLst/>
              <a:gdLst>
                <a:gd name="T0" fmla="*/ 93 w 116"/>
                <a:gd name="T1" fmla="*/ 43 h 115"/>
                <a:gd name="T2" fmla="*/ 75 w 116"/>
                <a:gd name="T3" fmla="*/ 34 h 115"/>
                <a:gd name="T4" fmla="*/ 72 w 116"/>
                <a:gd name="T5" fmla="*/ 17 h 115"/>
                <a:gd name="T6" fmla="*/ 58 w 116"/>
                <a:gd name="T7" fmla="*/ 4 h 115"/>
                <a:gd name="T8" fmla="*/ 36 w 116"/>
                <a:gd name="T9" fmla="*/ 21 h 115"/>
                <a:gd name="T10" fmla="*/ 23 w 116"/>
                <a:gd name="T11" fmla="*/ 21 h 115"/>
                <a:gd name="T12" fmla="*/ 2 w 116"/>
                <a:gd name="T13" fmla="*/ 23 h 115"/>
                <a:gd name="T14" fmla="*/ 15 w 116"/>
                <a:gd name="T15" fmla="*/ 59 h 115"/>
                <a:gd name="T16" fmla="*/ 11 w 116"/>
                <a:gd name="T17" fmla="*/ 91 h 115"/>
                <a:gd name="T18" fmla="*/ 29 w 116"/>
                <a:gd name="T19" fmla="*/ 100 h 115"/>
                <a:gd name="T20" fmla="*/ 43 w 116"/>
                <a:gd name="T21" fmla="*/ 90 h 115"/>
                <a:gd name="T22" fmla="*/ 58 w 116"/>
                <a:gd name="T23" fmla="*/ 103 h 115"/>
                <a:gd name="T24" fmla="*/ 77 w 116"/>
                <a:gd name="T25" fmla="*/ 99 h 115"/>
                <a:gd name="T26" fmla="*/ 77 w 116"/>
                <a:gd name="T27" fmla="*/ 74 h 115"/>
                <a:gd name="T28" fmla="*/ 99 w 116"/>
                <a:gd name="T29" fmla="*/ 61 h 115"/>
                <a:gd name="T30" fmla="*/ 93 w 116"/>
                <a:gd name="T31" fmla="*/ 43 h 115"/>
                <a:gd name="T32" fmla="*/ 21 w 116"/>
                <a:gd name="T33" fmla="*/ 53 h 115"/>
                <a:gd name="T34" fmla="*/ 17 w 116"/>
                <a:gd name="T35" fmla="*/ 48 h 115"/>
                <a:gd name="T36" fmla="*/ 21 w 116"/>
                <a:gd name="T37" fmla="*/ 44 h 115"/>
                <a:gd name="T38" fmla="*/ 25 w 116"/>
                <a:gd name="T39" fmla="*/ 48 h 115"/>
                <a:gd name="T40" fmla="*/ 21 w 116"/>
                <a:gd name="T41" fmla="*/ 53 h 115"/>
                <a:gd name="T42" fmla="*/ 26 w 116"/>
                <a:gd name="T43" fmla="*/ 52 h 115"/>
                <a:gd name="T44" fmla="*/ 63 w 116"/>
                <a:gd name="T45" fmla="*/ 66 h 115"/>
                <a:gd name="T46" fmla="*/ 26 w 116"/>
                <a:gd name="T47" fmla="*/ 52 h 115"/>
                <a:gd name="T48" fmla="*/ 66 w 116"/>
                <a:gd name="T49" fmla="*/ 44 h 115"/>
                <a:gd name="T50" fmla="*/ 58 w 116"/>
                <a:gd name="T51" fmla="*/ 63 h 115"/>
                <a:gd name="T52" fmla="*/ 46 w 116"/>
                <a:gd name="T53" fmla="*/ 55 h 115"/>
                <a:gd name="T54" fmla="*/ 33 w 116"/>
                <a:gd name="T55" fmla="*/ 43 h 115"/>
                <a:gd name="T56" fmla="*/ 42 w 116"/>
                <a:gd name="T57" fmla="*/ 30 h 115"/>
                <a:gd name="T58" fmla="*/ 53 w 116"/>
                <a:gd name="T59" fmla="*/ 36 h 115"/>
                <a:gd name="T60" fmla="*/ 66 w 116"/>
                <a:gd name="T61" fmla="*/ 44 h 115"/>
                <a:gd name="T62" fmla="*/ 72 w 116"/>
                <a:gd name="T63" fmla="*/ 70 h 115"/>
                <a:gd name="T64" fmla="*/ 67 w 116"/>
                <a:gd name="T65" fmla="*/ 65 h 115"/>
                <a:gd name="T66" fmla="*/ 72 w 116"/>
                <a:gd name="T67" fmla="*/ 60 h 115"/>
                <a:gd name="T68" fmla="*/ 76 w 116"/>
                <a:gd name="T69" fmla="*/ 65 h 115"/>
                <a:gd name="T70" fmla="*/ 72 w 116"/>
                <a:gd name="T71" fmla="*/ 70 h 1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16" h="115">
                  <a:moveTo>
                    <a:pt x="93" y="43"/>
                  </a:moveTo>
                  <a:cubicBezTo>
                    <a:pt x="72" y="43"/>
                    <a:pt x="75" y="34"/>
                    <a:pt x="75" y="34"/>
                  </a:cubicBezTo>
                  <a:cubicBezTo>
                    <a:pt x="72" y="17"/>
                    <a:pt x="72" y="17"/>
                    <a:pt x="72" y="17"/>
                  </a:cubicBezTo>
                  <a:cubicBezTo>
                    <a:pt x="70" y="0"/>
                    <a:pt x="58" y="4"/>
                    <a:pt x="58" y="4"/>
                  </a:cubicBezTo>
                  <a:cubicBezTo>
                    <a:pt x="50" y="5"/>
                    <a:pt x="38" y="17"/>
                    <a:pt x="36" y="21"/>
                  </a:cubicBezTo>
                  <a:cubicBezTo>
                    <a:pt x="32" y="25"/>
                    <a:pt x="30" y="25"/>
                    <a:pt x="23" y="21"/>
                  </a:cubicBezTo>
                  <a:cubicBezTo>
                    <a:pt x="0" y="8"/>
                    <a:pt x="2" y="23"/>
                    <a:pt x="2" y="23"/>
                  </a:cubicBezTo>
                  <a:cubicBezTo>
                    <a:pt x="2" y="42"/>
                    <a:pt x="11" y="53"/>
                    <a:pt x="15" y="59"/>
                  </a:cubicBezTo>
                  <a:cubicBezTo>
                    <a:pt x="11" y="60"/>
                    <a:pt x="11" y="91"/>
                    <a:pt x="11" y="91"/>
                  </a:cubicBezTo>
                  <a:cubicBezTo>
                    <a:pt x="15" y="111"/>
                    <a:pt x="29" y="100"/>
                    <a:pt x="29" y="100"/>
                  </a:cubicBezTo>
                  <a:cubicBezTo>
                    <a:pt x="43" y="90"/>
                    <a:pt x="43" y="90"/>
                    <a:pt x="43" y="90"/>
                  </a:cubicBezTo>
                  <a:cubicBezTo>
                    <a:pt x="58" y="103"/>
                    <a:pt x="58" y="103"/>
                    <a:pt x="58" y="103"/>
                  </a:cubicBezTo>
                  <a:cubicBezTo>
                    <a:pt x="81" y="115"/>
                    <a:pt x="77" y="99"/>
                    <a:pt x="77" y="99"/>
                  </a:cubicBezTo>
                  <a:cubicBezTo>
                    <a:pt x="77" y="90"/>
                    <a:pt x="77" y="74"/>
                    <a:pt x="77" y="74"/>
                  </a:cubicBezTo>
                  <a:cubicBezTo>
                    <a:pt x="89" y="72"/>
                    <a:pt x="99" y="61"/>
                    <a:pt x="99" y="61"/>
                  </a:cubicBezTo>
                  <a:cubicBezTo>
                    <a:pt x="116" y="43"/>
                    <a:pt x="93" y="43"/>
                    <a:pt x="93" y="43"/>
                  </a:cubicBezTo>
                  <a:close/>
                  <a:moveTo>
                    <a:pt x="21" y="53"/>
                  </a:moveTo>
                  <a:cubicBezTo>
                    <a:pt x="20" y="53"/>
                    <a:pt x="17" y="51"/>
                    <a:pt x="17" y="48"/>
                  </a:cubicBezTo>
                  <a:cubicBezTo>
                    <a:pt x="17" y="46"/>
                    <a:pt x="20" y="44"/>
                    <a:pt x="21" y="44"/>
                  </a:cubicBezTo>
                  <a:cubicBezTo>
                    <a:pt x="24" y="44"/>
                    <a:pt x="25" y="46"/>
                    <a:pt x="25" y="48"/>
                  </a:cubicBezTo>
                  <a:cubicBezTo>
                    <a:pt x="25" y="51"/>
                    <a:pt x="24" y="53"/>
                    <a:pt x="21" y="53"/>
                  </a:cubicBezTo>
                  <a:close/>
                  <a:moveTo>
                    <a:pt x="26" y="52"/>
                  </a:moveTo>
                  <a:cubicBezTo>
                    <a:pt x="26" y="52"/>
                    <a:pt x="26" y="87"/>
                    <a:pt x="63" y="66"/>
                  </a:cubicBezTo>
                  <a:cubicBezTo>
                    <a:pt x="24" y="96"/>
                    <a:pt x="26" y="56"/>
                    <a:pt x="26" y="52"/>
                  </a:cubicBezTo>
                  <a:close/>
                  <a:moveTo>
                    <a:pt x="66" y="44"/>
                  </a:moveTo>
                  <a:cubicBezTo>
                    <a:pt x="66" y="44"/>
                    <a:pt x="64" y="57"/>
                    <a:pt x="58" y="63"/>
                  </a:cubicBezTo>
                  <a:cubicBezTo>
                    <a:pt x="47" y="69"/>
                    <a:pt x="46" y="55"/>
                    <a:pt x="46" y="55"/>
                  </a:cubicBezTo>
                  <a:cubicBezTo>
                    <a:pt x="46" y="55"/>
                    <a:pt x="29" y="64"/>
                    <a:pt x="33" y="43"/>
                  </a:cubicBezTo>
                  <a:cubicBezTo>
                    <a:pt x="33" y="43"/>
                    <a:pt x="36" y="31"/>
                    <a:pt x="42" y="30"/>
                  </a:cubicBezTo>
                  <a:cubicBezTo>
                    <a:pt x="49" y="27"/>
                    <a:pt x="53" y="32"/>
                    <a:pt x="53" y="36"/>
                  </a:cubicBezTo>
                  <a:cubicBezTo>
                    <a:pt x="53" y="36"/>
                    <a:pt x="67" y="27"/>
                    <a:pt x="66" y="44"/>
                  </a:cubicBezTo>
                  <a:close/>
                  <a:moveTo>
                    <a:pt x="72" y="70"/>
                  </a:moveTo>
                  <a:cubicBezTo>
                    <a:pt x="70" y="70"/>
                    <a:pt x="67" y="68"/>
                    <a:pt x="67" y="65"/>
                  </a:cubicBezTo>
                  <a:cubicBezTo>
                    <a:pt x="67" y="63"/>
                    <a:pt x="70" y="60"/>
                    <a:pt x="72" y="60"/>
                  </a:cubicBezTo>
                  <a:cubicBezTo>
                    <a:pt x="73" y="60"/>
                    <a:pt x="76" y="63"/>
                    <a:pt x="76" y="65"/>
                  </a:cubicBezTo>
                  <a:cubicBezTo>
                    <a:pt x="76" y="68"/>
                    <a:pt x="73" y="70"/>
                    <a:pt x="72" y="7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sp>
        <p:nvSpPr>
          <p:cNvPr id="44" name="Freeform 16"/>
          <p:cNvSpPr>
            <a:spLocks noEditPoints="1"/>
          </p:cNvSpPr>
          <p:nvPr/>
        </p:nvSpPr>
        <p:spPr bwMode="auto">
          <a:xfrm>
            <a:off x="5001920" y="2210558"/>
            <a:ext cx="300825" cy="268362"/>
          </a:xfrm>
          <a:custGeom>
            <a:avLst/>
            <a:gdLst>
              <a:gd name="T0" fmla="*/ 115 w 115"/>
              <a:gd name="T1" fmla="*/ 37 h 102"/>
              <a:gd name="T2" fmla="*/ 114 w 115"/>
              <a:gd name="T3" fmla="*/ 36 h 102"/>
              <a:gd name="T4" fmla="*/ 101 w 115"/>
              <a:gd name="T5" fmla="*/ 36 h 102"/>
              <a:gd name="T6" fmla="*/ 79 w 115"/>
              <a:gd name="T7" fmla="*/ 36 h 102"/>
              <a:gd name="T8" fmla="*/ 74 w 115"/>
              <a:gd name="T9" fmla="*/ 27 h 102"/>
              <a:gd name="T10" fmla="*/ 60 w 115"/>
              <a:gd name="T11" fmla="*/ 0 h 102"/>
              <a:gd name="T12" fmla="*/ 58 w 115"/>
              <a:gd name="T13" fmla="*/ 0 h 102"/>
              <a:gd name="T14" fmla="*/ 45 w 115"/>
              <a:gd name="T15" fmla="*/ 27 h 102"/>
              <a:gd name="T16" fmla="*/ 40 w 115"/>
              <a:gd name="T17" fmla="*/ 36 h 102"/>
              <a:gd name="T18" fmla="*/ 18 w 115"/>
              <a:gd name="T19" fmla="*/ 36 h 102"/>
              <a:gd name="T20" fmla="*/ 0 w 115"/>
              <a:gd name="T21" fmla="*/ 36 h 102"/>
              <a:gd name="T22" fmla="*/ 0 w 115"/>
              <a:gd name="T23" fmla="*/ 37 h 102"/>
              <a:gd name="T24" fmla="*/ 7 w 115"/>
              <a:gd name="T25" fmla="*/ 42 h 102"/>
              <a:gd name="T26" fmla="*/ 27 w 115"/>
              <a:gd name="T27" fmla="*/ 60 h 102"/>
              <a:gd name="T28" fmla="*/ 23 w 115"/>
              <a:gd name="T29" fmla="*/ 100 h 102"/>
              <a:gd name="T30" fmla="*/ 26 w 115"/>
              <a:gd name="T31" fmla="*/ 102 h 102"/>
              <a:gd name="T32" fmla="*/ 59 w 115"/>
              <a:gd name="T33" fmla="*/ 81 h 102"/>
              <a:gd name="T34" fmla="*/ 92 w 115"/>
              <a:gd name="T35" fmla="*/ 102 h 102"/>
              <a:gd name="T36" fmla="*/ 95 w 115"/>
              <a:gd name="T37" fmla="*/ 100 h 102"/>
              <a:gd name="T38" fmla="*/ 88 w 115"/>
              <a:gd name="T39" fmla="*/ 60 h 102"/>
              <a:gd name="T40" fmla="*/ 107 w 115"/>
              <a:gd name="T41" fmla="*/ 43 h 102"/>
              <a:gd name="T42" fmla="*/ 115 w 115"/>
              <a:gd name="T43" fmla="*/ 37 h 102"/>
              <a:gd name="T44" fmla="*/ 31 w 115"/>
              <a:gd name="T45" fmla="*/ 76 h 102"/>
              <a:gd name="T46" fmla="*/ 68 w 115"/>
              <a:gd name="T47" fmla="*/ 46 h 102"/>
              <a:gd name="T48" fmla="*/ 33 w 115"/>
              <a:gd name="T49" fmla="*/ 40 h 102"/>
              <a:gd name="T50" fmla="*/ 86 w 115"/>
              <a:gd name="T51" fmla="*/ 40 h 102"/>
              <a:gd name="T52" fmla="*/ 54 w 115"/>
              <a:gd name="T53" fmla="*/ 69 h 102"/>
              <a:gd name="T54" fmla="*/ 87 w 115"/>
              <a:gd name="T55" fmla="*/ 76 h 102"/>
              <a:gd name="T56" fmla="*/ 31 w 115"/>
              <a:gd name="T57" fmla="*/ 76 h 1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115" h="102">
                <a:moveTo>
                  <a:pt x="115" y="37"/>
                </a:moveTo>
                <a:cubicBezTo>
                  <a:pt x="115" y="36"/>
                  <a:pt x="115" y="36"/>
                  <a:pt x="114" y="36"/>
                </a:cubicBezTo>
                <a:cubicBezTo>
                  <a:pt x="101" y="36"/>
                  <a:pt x="101" y="36"/>
                  <a:pt x="101" y="36"/>
                </a:cubicBezTo>
                <a:cubicBezTo>
                  <a:pt x="79" y="36"/>
                  <a:pt x="79" y="36"/>
                  <a:pt x="79" y="36"/>
                </a:cubicBezTo>
                <a:cubicBezTo>
                  <a:pt x="74" y="27"/>
                  <a:pt x="74" y="27"/>
                  <a:pt x="74" y="27"/>
                </a:cubicBezTo>
                <a:cubicBezTo>
                  <a:pt x="60" y="0"/>
                  <a:pt x="60" y="0"/>
                  <a:pt x="60" y="0"/>
                </a:cubicBezTo>
                <a:cubicBezTo>
                  <a:pt x="59" y="0"/>
                  <a:pt x="59" y="0"/>
                  <a:pt x="58" y="0"/>
                </a:cubicBezTo>
                <a:cubicBezTo>
                  <a:pt x="45" y="27"/>
                  <a:pt x="45" y="27"/>
                  <a:pt x="45" y="27"/>
                </a:cubicBezTo>
                <a:cubicBezTo>
                  <a:pt x="40" y="36"/>
                  <a:pt x="40" y="36"/>
                  <a:pt x="40" y="36"/>
                </a:cubicBezTo>
                <a:cubicBezTo>
                  <a:pt x="18" y="36"/>
                  <a:pt x="18" y="36"/>
                  <a:pt x="18" y="36"/>
                </a:cubicBezTo>
                <a:cubicBezTo>
                  <a:pt x="0" y="36"/>
                  <a:pt x="0" y="36"/>
                  <a:pt x="0" y="36"/>
                </a:cubicBezTo>
                <a:cubicBezTo>
                  <a:pt x="0" y="37"/>
                  <a:pt x="0" y="37"/>
                  <a:pt x="0" y="37"/>
                </a:cubicBezTo>
                <a:cubicBezTo>
                  <a:pt x="7" y="42"/>
                  <a:pt x="7" y="42"/>
                  <a:pt x="7" y="42"/>
                </a:cubicBezTo>
                <a:cubicBezTo>
                  <a:pt x="27" y="60"/>
                  <a:pt x="27" y="60"/>
                  <a:pt x="27" y="60"/>
                </a:cubicBezTo>
                <a:cubicBezTo>
                  <a:pt x="23" y="100"/>
                  <a:pt x="23" y="100"/>
                  <a:pt x="23" y="100"/>
                </a:cubicBezTo>
                <a:cubicBezTo>
                  <a:pt x="23" y="102"/>
                  <a:pt x="23" y="102"/>
                  <a:pt x="26" y="102"/>
                </a:cubicBezTo>
                <a:cubicBezTo>
                  <a:pt x="59" y="81"/>
                  <a:pt x="59" y="81"/>
                  <a:pt x="59" y="81"/>
                </a:cubicBezTo>
                <a:cubicBezTo>
                  <a:pt x="92" y="102"/>
                  <a:pt x="92" y="102"/>
                  <a:pt x="92" y="102"/>
                </a:cubicBezTo>
                <a:cubicBezTo>
                  <a:pt x="93" y="102"/>
                  <a:pt x="93" y="102"/>
                  <a:pt x="95" y="100"/>
                </a:cubicBezTo>
                <a:cubicBezTo>
                  <a:pt x="88" y="60"/>
                  <a:pt x="88" y="60"/>
                  <a:pt x="88" y="60"/>
                </a:cubicBezTo>
                <a:cubicBezTo>
                  <a:pt x="107" y="43"/>
                  <a:pt x="107" y="43"/>
                  <a:pt x="107" y="43"/>
                </a:cubicBezTo>
                <a:lnTo>
                  <a:pt x="115" y="37"/>
                </a:lnTo>
                <a:close/>
                <a:moveTo>
                  <a:pt x="31" y="76"/>
                </a:moveTo>
                <a:cubicBezTo>
                  <a:pt x="68" y="46"/>
                  <a:pt x="68" y="46"/>
                  <a:pt x="68" y="46"/>
                </a:cubicBezTo>
                <a:cubicBezTo>
                  <a:pt x="33" y="40"/>
                  <a:pt x="33" y="40"/>
                  <a:pt x="33" y="40"/>
                </a:cubicBezTo>
                <a:cubicBezTo>
                  <a:pt x="86" y="40"/>
                  <a:pt x="86" y="40"/>
                  <a:pt x="86" y="40"/>
                </a:cubicBezTo>
                <a:cubicBezTo>
                  <a:pt x="54" y="69"/>
                  <a:pt x="54" y="69"/>
                  <a:pt x="54" y="69"/>
                </a:cubicBezTo>
                <a:cubicBezTo>
                  <a:pt x="87" y="76"/>
                  <a:pt x="87" y="76"/>
                  <a:pt x="87" y="76"/>
                </a:cubicBezTo>
                <a:lnTo>
                  <a:pt x="31" y="76"/>
                </a:lnTo>
                <a:close/>
              </a:path>
            </a:pathLst>
          </a:custGeom>
          <a:solidFill>
            <a:schemeClr val="bg1">
              <a:lumMod val="65000"/>
            </a:schemeClr>
          </a:solidFill>
          <a:ln>
            <a:noFill/>
          </a:ln>
          <a:scene3d>
            <a:camera prst="perspectiveLeft"/>
            <a:lightRig rig="threePt" dir="t"/>
          </a:scene3d>
        </p:spPr>
        <p:txBody>
          <a:bodyPr vert="horz" wrap="square" lIns="68562" tIns="34281" rIns="68562" bIns="34281" numCol="1" anchor="t" anchorCtr="0" compatLnSpc="1"/>
          <a:lstStyle/>
          <a:p>
            <a:endParaRPr lang="zh-CN" altLang="en-US" sz="1350">
              <a:solidFill>
                <a:prstClr val="black"/>
              </a:solidFill>
            </a:endParaRPr>
          </a:p>
        </p:txBody>
      </p:sp>
      <p:grpSp>
        <p:nvGrpSpPr>
          <p:cNvPr id="45" name="Group 19"/>
          <p:cNvGrpSpPr>
            <a:grpSpLocks noChangeAspect="1"/>
          </p:cNvGrpSpPr>
          <p:nvPr/>
        </p:nvGrpSpPr>
        <p:grpSpPr bwMode="auto">
          <a:xfrm>
            <a:off x="6216145" y="2232058"/>
            <a:ext cx="304957" cy="247900"/>
            <a:chOff x="3686" y="2034"/>
            <a:chExt cx="310" cy="252"/>
          </a:xfrm>
          <a:solidFill>
            <a:schemeClr val="bg1">
              <a:lumMod val="65000"/>
            </a:schemeClr>
          </a:solidFill>
          <a:scene3d>
            <a:camera prst="perspectiveLeft"/>
            <a:lightRig rig="threePt" dir="t"/>
          </a:scene3d>
        </p:grpSpPr>
        <p:sp>
          <p:nvSpPr>
            <p:cNvPr id="46" name="Freeform 20"/>
            <p:cNvSpPr>
              <a:spLocks noEditPoints="1"/>
            </p:cNvSpPr>
            <p:nvPr/>
          </p:nvSpPr>
          <p:spPr bwMode="auto">
            <a:xfrm>
              <a:off x="3686" y="2034"/>
              <a:ext cx="220" cy="201"/>
            </a:xfrm>
            <a:custGeom>
              <a:avLst/>
              <a:gdLst>
                <a:gd name="T0" fmla="*/ 87 w 91"/>
                <a:gd name="T1" fmla="*/ 32 h 83"/>
                <a:gd name="T2" fmla="*/ 91 w 91"/>
                <a:gd name="T3" fmla="*/ 32 h 83"/>
                <a:gd name="T4" fmla="*/ 45 w 91"/>
                <a:gd name="T5" fmla="*/ 0 h 83"/>
                <a:gd name="T6" fmla="*/ 0 w 91"/>
                <a:gd name="T7" fmla="*/ 39 h 83"/>
                <a:gd name="T8" fmla="*/ 18 w 91"/>
                <a:gd name="T9" fmla="*/ 69 h 83"/>
                <a:gd name="T10" fmla="*/ 14 w 91"/>
                <a:gd name="T11" fmla="*/ 83 h 83"/>
                <a:gd name="T12" fmla="*/ 30 w 91"/>
                <a:gd name="T13" fmla="*/ 75 h 83"/>
                <a:gd name="T14" fmla="*/ 45 w 91"/>
                <a:gd name="T15" fmla="*/ 77 h 83"/>
                <a:gd name="T16" fmla="*/ 50 w 91"/>
                <a:gd name="T17" fmla="*/ 77 h 83"/>
                <a:gd name="T18" fmla="*/ 48 w 91"/>
                <a:gd name="T19" fmla="*/ 67 h 83"/>
                <a:gd name="T20" fmla="*/ 87 w 91"/>
                <a:gd name="T21" fmla="*/ 32 h 83"/>
                <a:gd name="T22" fmla="*/ 62 w 91"/>
                <a:gd name="T23" fmla="*/ 19 h 83"/>
                <a:gd name="T24" fmla="*/ 68 w 91"/>
                <a:gd name="T25" fmla="*/ 25 h 83"/>
                <a:gd name="T26" fmla="*/ 62 w 91"/>
                <a:gd name="T27" fmla="*/ 31 h 83"/>
                <a:gd name="T28" fmla="*/ 56 w 91"/>
                <a:gd name="T29" fmla="*/ 25 h 83"/>
                <a:gd name="T30" fmla="*/ 62 w 91"/>
                <a:gd name="T31" fmla="*/ 19 h 83"/>
                <a:gd name="T32" fmla="*/ 31 w 91"/>
                <a:gd name="T33" fmla="*/ 31 h 83"/>
                <a:gd name="T34" fmla="*/ 24 w 91"/>
                <a:gd name="T35" fmla="*/ 25 h 83"/>
                <a:gd name="T36" fmla="*/ 31 w 91"/>
                <a:gd name="T37" fmla="*/ 19 h 83"/>
                <a:gd name="T38" fmla="*/ 36 w 91"/>
                <a:gd name="T39" fmla="*/ 25 h 83"/>
                <a:gd name="T40" fmla="*/ 31 w 91"/>
                <a:gd name="T41" fmla="*/ 31 h 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91" h="83">
                  <a:moveTo>
                    <a:pt x="87" y="32"/>
                  </a:moveTo>
                  <a:cubicBezTo>
                    <a:pt x="88" y="32"/>
                    <a:pt x="89" y="32"/>
                    <a:pt x="91" y="32"/>
                  </a:cubicBezTo>
                  <a:cubicBezTo>
                    <a:pt x="87" y="14"/>
                    <a:pt x="68" y="0"/>
                    <a:pt x="45" y="0"/>
                  </a:cubicBezTo>
                  <a:cubicBezTo>
                    <a:pt x="21" y="0"/>
                    <a:pt x="0" y="17"/>
                    <a:pt x="0" y="39"/>
                  </a:cubicBezTo>
                  <a:cubicBezTo>
                    <a:pt x="0" y="51"/>
                    <a:pt x="7" y="61"/>
                    <a:pt x="18" y="69"/>
                  </a:cubicBezTo>
                  <a:cubicBezTo>
                    <a:pt x="14" y="83"/>
                    <a:pt x="14" y="83"/>
                    <a:pt x="14" y="83"/>
                  </a:cubicBezTo>
                  <a:cubicBezTo>
                    <a:pt x="30" y="75"/>
                    <a:pt x="30" y="75"/>
                    <a:pt x="30" y="75"/>
                  </a:cubicBezTo>
                  <a:cubicBezTo>
                    <a:pt x="35" y="76"/>
                    <a:pt x="40" y="77"/>
                    <a:pt x="45" y="77"/>
                  </a:cubicBezTo>
                  <a:cubicBezTo>
                    <a:pt x="47" y="77"/>
                    <a:pt x="48" y="77"/>
                    <a:pt x="50" y="77"/>
                  </a:cubicBezTo>
                  <a:cubicBezTo>
                    <a:pt x="49" y="74"/>
                    <a:pt x="48" y="71"/>
                    <a:pt x="48" y="67"/>
                  </a:cubicBezTo>
                  <a:cubicBezTo>
                    <a:pt x="48" y="48"/>
                    <a:pt x="65" y="32"/>
                    <a:pt x="87" y="32"/>
                  </a:cubicBezTo>
                  <a:close/>
                  <a:moveTo>
                    <a:pt x="62" y="19"/>
                  </a:moveTo>
                  <a:cubicBezTo>
                    <a:pt x="66" y="19"/>
                    <a:pt x="68" y="22"/>
                    <a:pt x="68" y="25"/>
                  </a:cubicBezTo>
                  <a:cubicBezTo>
                    <a:pt x="68" y="29"/>
                    <a:pt x="66" y="31"/>
                    <a:pt x="62" y="31"/>
                  </a:cubicBezTo>
                  <a:cubicBezTo>
                    <a:pt x="59" y="31"/>
                    <a:pt x="56" y="29"/>
                    <a:pt x="56" y="25"/>
                  </a:cubicBezTo>
                  <a:cubicBezTo>
                    <a:pt x="56" y="22"/>
                    <a:pt x="59" y="19"/>
                    <a:pt x="62" y="19"/>
                  </a:cubicBezTo>
                  <a:close/>
                  <a:moveTo>
                    <a:pt x="31" y="31"/>
                  </a:moveTo>
                  <a:cubicBezTo>
                    <a:pt x="27" y="31"/>
                    <a:pt x="24" y="29"/>
                    <a:pt x="24" y="25"/>
                  </a:cubicBezTo>
                  <a:cubicBezTo>
                    <a:pt x="24" y="22"/>
                    <a:pt x="27" y="19"/>
                    <a:pt x="31" y="19"/>
                  </a:cubicBezTo>
                  <a:cubicBezTo>
                    <a:pt x="34" y="19"/>
                    <a:pt x="36" y="22"/>
                    <a:pt x="36" y="25"/>
                  </a:cubicBezTo>
                  <a:cubicBezTo>
                    <a:pt x="36" y="29"/>
                    <a:pt x="34" y="31"/>
                    <a:pt x="31" y="3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47" name="Freeform 21"/>
            <p:cNvSpPr>
              <a:spLocks noEditPoints="1"/>
            </p:cNvSpPr>
            <p:nvPr/>
          </p:nvSpPr>
          <p:spPr bwMode="auto">
            <a:xfrm>
              <a:off x="3810" y="2116"/>
              <a:ext cx="186" cy="170"/>
            </a:xfrm>
            <a:custGeom>
              <a:avLst/>
              <a:gdLst>
                <a:gd name="T0" fmla="*/ 77 w 77"/>
                <a:gd name="T1" fmla="*/ 33 h 70"/>
                <a:gd name="T2" fmla="*/ 38 w 77"/>
                <a:gd name="T3" fmla="*/ 0 h 70"/>
                <a:gd name="T4" fmla="*/ 0 w 77"/>
                <a:gd name="T5" fmla="*/ 33 h 70"/>
                <a:gd name="T6" fmla="*/ 38 w 77"/>
                <a:gd name="T7" fmla="*/ 66 h 70"/>
                <a:gd name="T8" fmla="*/ 52 w 77"/>
                <a:gd name="T9" fmla="*/ 63 h 70"/>
                <a:gd name="T10" fmla="*/ 64 w 77"/>
                <a:gd name="T11" fmla="*/ 70 h 70"/>
                <a:gd name="T12" fmla="*/ 61 w 77"/>
                <a:gd name="T13" fmla="*/ 59 h 70"/>
                <a:gd name="T14" fmla="*/ 77 w 77"/>
                <a:gd name="T15" fmla="*/ 33 h 70"/>
                <a:gd name="T16" fmla="*/ 26 w 77"/>
                <a:gd name="T17" fmla="*/ 27 h 70"/>
                <a:gd name="T18" fmla="*/ 21 w 77"/>
                <a:gd name="T19" fmla="*/ 23 h 70"/>
                <a:gd name="T20" fmla="*/ 26 w 77"/>
                <a:gd name="T21" fmla="*/ 18 h 70"/>
                <a:gd name="T22" fmla="*/ 32 w 77"/>
                <a:gd name="T23" fmla="*/ 23 h 70"/>
                <a:gd name="T24" fmla="*/ 26 w 77"/>
                <a:gd name="T25" fmla="*/ 27 h 70"/>
                <a:gd name="T26" fmla="*/ 51 w 77"/>
                <a:gd name="T27" fmla="*/ 27 h 70"/>
                <a:gd name="T28" fmla="*/ 46 w 77"/>
                <a:gd name="T29" fmla="*/ 23 h 70"/>
                <a:gd name="T30" fmla="*/ 51 w 77"/>
                <a:gd name="T31" fmla="*/ 18 h 70"/>
                <a:gd name="T32" fmla="*/ 56 w 77"/>
                <a:gd name="T33" fmla="*/ 23 h 70"/>
                <a:gd name="T34" fmla="*/ 51 w 77"/>
                <a:gd name="T35" fmla="*/ 27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77" h="70">
                  <a:moveTo>
                    <a:pt x="77" y="33"/>
                  </a:moveTo>
                  <a:cubicBezTo>
                    <a:pt x="77" y="15"/>
                    <a:pt x="59" y="0"/>
                    <a:pt x="38" y="0"/>
                  </a:cubicBezTo>
                  <a:cubicBezTo>
                    <a:pt x="17" y="0"/>
                    <a:pt x="0" y="15"/>
                    <a:pt x="0" y="33"/>
                  </a:cubicBezTo>
                  <a:cubicBezTo>
                    <a:pt x="0" y="51"/>
                    <a:pt x="17" y="66"/>
                    <a:pt x="38" y="66"/>
                  </a:cubicBezTo>
                  <a:cubicBezTo>
                    <a:pt x="43" y="66"/>
                    <a:pt x="47" y="65"/>
                    <a:pt x="52" y="63"/>
                  </a:cubicBezTo>
                  <a:cubicBezTo>
                    <a:pt x="64" y="70"/>
                    <a:pt x="64" y="70"/>
                    <a:pt x="64" y="70"/>
                  </a:cubicBezTo>
                  <a:cubicBezTo>
                    <a:pt x="61" y="59"/>
                    <a:pt x="61" y="59"/>
                    <a:pt x="61" y="59"/>
                  </a:cubicBezTo>
                  <a:cubicBezTo>
                    <a:pt x="70" y="52"/>
                    <a:pt x="77" y="43"/>
                    <a:pt x="77" y="33"/>
                  </a:cubicBezTo>
                  <a:close/>
                  <a:moveTo>
                    <a:pt x="26" y="27"/>
                  </a:moveTo>
                  <a:cubicBezTo>
                    <a:pt x="24" y="27"/>
                    <a:pt x="21" y="25"/>
                    <a:pt x="21" y="23"/>
                  </a:cubicBezTo>
                  <a:cubicBezTo>
                    <a:pt x="21" y="21"/>
                    <a:pt x="24" y="18"/>
                    <a:pt x="26" y="18"/>
                  </a:cubicBezTo>
                  <a:cubicBezTo>
                    <a:pt x="29" y="18"/>
                    <a:pt x="32" y="21"/>
                    <a:pt x="32" y="23"/>
                  </a:cubicBezTo>
                  <a:cubicBezTo>
                    <a:pt x="32" y="25"/>
                    <a:pt x="29" y="27"/>
                    <a:pt x="26" y="27"/>
                  </a:cubicBezTo>
                  <a:close/>
                  <a:moveTo>
                    <a:pt x="51" y="27"/>
                  </a:moveTo>
                  <a:cubicBezTo>
                    <a:pt x="49" y="27"/>
                    <a:pt x="46" y="25"/>
                    <a:pt x="46" y="23"/>
                  </a:cubicBezTo>
                  <a:cubicBezTo>
                    <a:pt x="46" y="21"/>
                    <a:pt x="49" y="18"/>
                    <a:pt x="51" y="18"/>
                  </a:cubicBezTo>
                  <a:cubicBezTo>
                    <a:pt x="54" y="18"/>
                    <a:pt x="56" y="21"/>
                    <a:pt x="56" y="23"/>
                  </a:cubicBezTo>
                  <a:cubicBezTo>
                    <a:pt x="56" y="25"/>
                    <a:pt x="54" y="27"/>
                    <a:pt x="51" y="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grpSp>
        <p:nvGrpSpPr>
          <p:cNvPr id="48" name="Group 24"/>
          <p:cNvGrpSpPr>
            <a:grpSpLocks noChangeAspect="1"/>
          </p:cNvGrpSpPr>
          <p:nvPr/>
        </p:nvGrpSpPr>
        <p:grpSpPr bwMode="auto">
          <a:xfrm>
            <a:off x="7374965" y="2210280"/>
            <a:ext cx="328567" cy="255770"/>
            <a:chOff x="3679" y="2031"/>
            <a:chExt cx="334" cy="260"/>
          </a:xfrm>
          <a:solidFill>
            <a:schemeClr val="bg1">
              <a:lumMod val="65000"/>
            </a:schemeClr>
          </a:solidFill>
          <a:scene3d>
            <a:camera prst="perspectiveLeft"/>
            <a:lightRig rig="threePt" dir="t"/>
          </a:scene3d>
        </p:grpSpPr>
        <p:sp>
          <p:nvSpPr>
            <p:cNvPr id="49" name="Freeform 25"/>
            <p:cNvSpPr>
              <a:spLocks noEditPoints="1"/>
            </p:cNvSpPr>
            <p:nvPr/>
          </p:nvSpPr>
          <p:spPr bwMode="auto">
            <a:xfrm>
              <a:off x="3679" y="2060"/>
              <a:ext cx="289" cy="231"/>
            </a:xfrm>
            <a:custGeom>
              <a:avLst/>
              <a:gdLst>
                <a:gd name="T0" fmla="*/ 99 w 120"/>
                <a:gd name="T1" fmla="*/ 40 h 95"/>
                <a:gd name="T2" fmla="*/ 96 w 120"/>
                <a:gd name="T3" fmla="*/ 36 h 95"/>
                <a:gd name="T4" fmla="*/ 95 w 120"/>
                <a:gd name="T5" fmla="*/ 22 h 95"/>
                <a:gd name="T6" fmla="*/ 70 w 120"/>
                <a:gd name="T7" fmla="*/ 23 h 95"/>
                <a:gd name="T8" fmla="*/ 66 w 120"/>
                <a:gd name="T9" fmla="*/ 16 h 95"/>
                <a:gd name="T10" fmla="*/ 45 w 120"/>
                <a:gd name="T11" fmla="*/ 6 h 95"/>
                <a:gd name="T12" fmla="*/ 11 w 120"/>
                <a:gd name="T13" fmla="*/ 34 h 95"/>
                <a:gd name="T14" fmla="*/ 2 w 120"/>
                <a:gd name="T15" fmla="*/ 60 h 95"/>
                <a:gd name="T16" fmla="*/ 51 w 120"/>
                <a:gd name="T17" fmla="*/ 93 h 95"/>
                <a:gd name="T18" fmla="*/ 111 w 120"/>
                <a:gd name="T19" fmla="*/ 67 h 95"/>
                <a:gd name="T20" fmla="*/ 99 w 120"/>
                <a:gd name="T21" fmla="*/ 40 h 95"/>
                <a:gd name="T22" fmla="*/ 53 w 120"/>
                <a:gd name="T23" fmla="*/ 86 h 95"/>
                <a:gd name="T24" fmla="*/ 14 w 120"/>
                <a:gd name="T25" fmla="*/ 62 h 95"/>
                <a:gd name="T26" fmla="*/ 53 w 120"/>
                <a:gd name="T27" fmla="*/ 35 h 95"/>
                <a:gd name="T28" fmla="*/ 92 w 120"/>
                <a:gd name="T29" fmla="*/ 57 h 95"/>
                <a:gd name="T30" fmla="*/ 53 w 120"/>
                <a:gd name="T31" fmla="*/ 86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20" h="95">
                  <a:moveTo>
                    <a:pt x="99" y="40"/>
                  </a:moveTo>
                  <a:cubicBezTo>
                    <a:pt x="94" y="39"/>
                    <a:pt x="96" y="36"/>
                    <a:pt x="96" y="36"/>
                  </a:cubicBezTo>
                  <a:cubicBezTo>
                    <a:pt x="96" y="36"/>
                    <a:pt x="101" y="28"/>
                    <a:pt x="95" y="22"/>
                  </a:cubicBezTo>
                  <a:cubicBezTo>
                    <a:pt x="88" y="14"/>
                    <a:pt x="70" y="23"/>
                    <a:pt x="70" y="23"/>
                  </a:cubicBezTo>
                  <a:cubicBezTo>
                    <a:pt x="63" y="25"/>
                    <a:pt x="65" y="22"/>
                    <a:pt x="66" y="16"/>
                  </a:cubicBezTo>
                  <a:cubicBezTo>
                    <a:pt x="66" y="10"/>
                    <a:pt x="64" y="0"/>
                    <a:pt x="45" y="6"/>
                  </a:cubicBezTo>
                  <a:cubicBezTo>
                    <a:pt x="27" y="12"/>
                    <a:pt x="11" y="34"/>
                    <a:pt x="11" y="34"/>
                  </a:cubicBezTo>
                  <a:cubicBezTo>
                    <a:pt x="0" y="49"/>
                    <a:pt x="2" y="60"/>
                    <a:pt x="2" y="60"/>
                  </a:cubicBezTo>
                  <a:cubicBezTo>
                    <a:pt x="5" y="85"/>
                    <a:pt x="31" y="91"/>
                    <a:pt x="51" y="93"/>
                  </a:cubicBezTo>
                  <a:cubicBezTo>
                    <a:pt x="73" y="95"/>
                    <a:pt x="102" y="86"/>
                    <a:pt x="111" y="67"/>
                  </a:cubicBezTo>
                  <a:cubicBezTo>
                    <a:pt x="120" y="48"/>
                    <a:pt x="104" y="41"/>
                    <a:pt x="99" y="40"/>
                  </a:cubicBezTo>
                  <a:close/>
                  <a:moveTo>
                    <a:pt x="53" y="86"/>
                  </a:moveTo>
                  <a:cubicBezTo>
                    <a:pt x="32" y="87"/>
                    <a:pt x="14" y="76"/>
                    <a:pt x="14" y="62"/>
                  </a:cubicBezTo>
                  <a:cubicBezTo>
                    <a:pt x="14" y="48"/>
                    <a:pt x="32" y="36"/>
                    <a:pt x="53" y="35"/>
                  </a:cubicBezTo>
                  <a:cubicBezTo>
                    <a:pt x="74" y="34"/>
                    <a:pt x="92" y="43"/>
                    <a:pt x="92" y="57"/>
                  </a:cubicBezTo>
                  <a:cubicBezTo>
                    <a:pt x="92" y="72"/>
                    <a:pt x="74" y="85"/>
                    <a:pt x="53" y="8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50" name="Freeform 26"/>
            <p:cNvSpPr>
              <a:spLocks noEditPoints="1"/>
            </p:cNvSpPr>
            <p:nvPr/>
          </p:nvSpPr>
          <p:spPr bwMode="auto">
            <a:xfrm>
              <a:off x="3744" y="2162"/>
              <a:ext cx="113" cy="102"/>
            </a:xfrm>
            <a:custGeom>
              <a:avLst/>
              <a:gdLst>
                <a:gd name="T0" fmla="*/ 22 w 47"/>
                <a:gd name="T1" fmla="*/ 3 h 42"/>
                <a:gd name="T2" fmla="*/ 3 w 47"/>
                <a:gd name="T3" fmla="*/ 25 h 42"/>
                <a:gd name="T4" fmla="*/ 9 w 47"/>
                <a:gd name="T5" fmla="*/ 35 h 42"/>
                <a:gd name="T6" fmla="*/ 41 w 47"/>
                <a:gd name="T7" fmla="*/ 29 h 42"/>
                <a:gd name="T8" fmla="*/ 22 w 47"/>
                <a:gd name="T9" fmla="*/ 3 h 42"/>
                <a:gd name="T10" fmla="*/ 16 w 47"/>
                <a:gd name="T11" fmla="*/ 31 h 42"/>
                <a:gd name="T12" fmla="*/ 9 w 47"/>
                <a:gd name="T13" fmla="*/ 26 h 42"/>
                <a:gd name="T14" fmla="*/ 16 w 47"/>
                <a:gd name="T15" fmla="*/ 19 h 42"/>
                <a:gd name="T16" fmla="*/ 24 w 47"/>
                <a:gd name="T17" fmla="*/ 24 h 42"/>
                <a:gd name="T18" fmla="*/ 16 w 47"/>
                <a:gd name="T19" fmla="*/ 31 h 42"/>
                <a:gd name="T20" fmla="*/ 29 w 47"/>
                <a:gd name="T21" fmla="*/ 20 h 42"/>
                <a:gd name="T22" fmla="*/ 25 w 47"/>
                <a:gd name="T23" fmla="*/ 20 h 42"/>
                <a:gd name="T24" fmla="*/ 26 w 47"/>
                <a:gd name="T25" fmla="*/ 16 h 42"/>
                <a:gd name="T26" fmla="*/ 30 w 47"/>
                <a:gd name="T27" fmla="*/ 16 h 42"/>
                <a:gd name="T28" fmla="*/ 29 w 47"/>
                <a:gd name="T29" fmla="*/ 20 h 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47" h="42">
                  <a:moveTo>
                    <a:pt x="22" y="3"/>
                  </a:moveTo>
                  <a:cubicBezTo>
                    <a:pt x="0" y="5"/>
                    <a:pt x="3" y="25"/>
                    <a:pt x="3" y="25"/>
                  </a:cubicBezTo>
                  <a:cubicBezTo>
                    <a:pt x="3" y="25"/>
                    <a:pt x="3" y="32"/>
                    <a:pt x="9" y="35"/>
                  </a:cubicBezTo>
                  <a:cubicBezTo>
                    <a:pt x="21" y="42"/>
                    <a:pt x="34" y="38"/>
                    <a:pt x="41" y="29"/>
                  </a:cubicBezTo>
                  <a:cubicBezTo>
                    <a:pt x="47" y="21"/>
                    <a:pt x="43" y="0"/>
                    <a:pt x="22" y="3"/>
                  </a:cubicBezTo>
                  <a:close/>
                  <a:moveTo>
                    <a:pt x="16" y="31"/>
                  </a:moveTo>
                  <a:cubicBezTo>
                    <a:pt x="12" y="31"/>
                    <a:pt x="9" y="29"/>
                    <a:pt x="9" y="26"/>
                  </a:cubicBezTo>
                  <a:cubicBezTo>
                    <a:pt x="9" y="22"/>
                    <a:pt x="12" y="19"/>
                    <a:pt x="16" y="19"/>
                  </a:cubicBezTo>
                  <a:cubicBezTo>
                    <a:pt x="21" y="18"/>
                    <a:pt x="24" y="21"/>
                    <a:pt x="24" y="24"/>
                  </a:cubicBezTo>
                  <a:cubicBezTo>
                    <a:pt x="24" y="27"/>
                    <a:pt x="20" y="31"/>
                    <a:pt x="16" y="31"/>
                  </a:cubicBezTo>
                  <a:close/>
                  <a:moveTo>
                    <a:pt x="29" y="20"/>
                  </a:moveTo>
                  <a:cubicBezTo>
                    <a:pt x="28" y="21"/>
                    <a:pt x="26" y="21"/>
                    <a:pt x="25" y="20"/>
                  </a:cubicBezTo>
                  <a:cubicBezTo>
                    <a:pt x="25" y="19"/>
                    <a:pt x="25" y="17"/>
                    <a:pt x="26" y="16"/>
                  </a:cubicBezTo>
                  <a:cubicBezTo>
                    <a:pt x="28" y="15"/>
                    <a:pt x="29" y="15"/>
                    <a:pt x="30" y="16"/>
                  </a:cubicBezTo>
                  <a:cubicBezTo>
                    <a:pt x="31" y="17"/>
                    <a:pt x="30" y="19"/>
                    <a:pt x="29" y="2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51" name="Freeform 27"/>
            <p:cNvSpPr/>
            <p:nvPr/>
          </p:nvSpPr>
          <p:spPr bwMode="auto">
            <a:xfrm>
              <a:off x="3895" y="2070"/>
              <a:ext cx="61" cy="66"/>
            </a:xfrm>
            <a:custGeom>
              <a:avLst/>
              <a:gdLst>
                <a:gd name="T0" fmla="*/ 19 w 25"/>
                <a:gd name="T1" fmla="*/ 27 h 27"/>
                <a:gd name="T2" fmla="*/ 23 w 25"/>
                <a:gd name="T3" fmla="*/ 24 h 27"/>
                <a:gd name="T4" fmla="*/ 23 w 25"/>
                <a:gd name="T5" fmla="*/ 24 h 27"/>
                <a:gd name="T6" fmla="*/ 3 w 25"/>
                <a:gd name="T7" fmla="*/ 4 h 27"/>
                <a:gd name="T8" fmla="*/ 0 w 25"/>
                <a:gd name="T9" fmla="*/ 8 h 27"/>
                <a:gd name="T10" fmla="*/ 3 w 25"/>
                <a:gd name="T11" fmla="*/ 11 h 27"/>
                <a:gd name="T12" fmla="*/ 16 w 25"/>
                <a:gd name="T13" fmla="*/ 23 h 27"/>
                <a:gd name="T14" fmla="*/ 19 w 25"/>
                <a:gd name="T15" fmla="*/ 27 h 2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5" h="27">
                  <a:moveTo>
                    <a:pt x="19" y="27"/>
                  </a:moveTo>
                  <a:cubicBezTo>
                    <a:pt x="21" y="27"/>
                    <a:pt x="22" y="26"/>
                    <a:pt x="23" y="24"/>
                  </a:cubicBezTo>
                  <a:cubicBezTo>
                    <a:pt x="23" y="24"/>
                    <a:pt x="23" y="24"/>
                    <a:pt x="23" y="24"/>
                  </a:cubicBezTo>
                  <a:cubicBezTo>
                    <a:pt x="25" y="0"/>
                    <a:pt x="3" y="4"/>
                    <a:pt x="3" y="4"/>
                  </a:cubicBezTo>
                  <a:cubicBezTo>
                    <a:pt x="1" y="4"/>
                    <a:pt x="0" y="6"/>
                    <a:pt x="0" y="8"/>
                  </a:cubicBezTo>
                  <a:cubicBezTo>
                    <a:pt x="0" y="10"/>
                    <a:pt x="1" y="11"/>
                    <a:pt x="3" y="11"/>
                  </a:cubicBezTo>
                  <a:cubicBezTo>
                    <a:pt x="19" y="8"/>
                    <a:pt x="16" y="23"/>
                    <a:pt x="16" y="23"/>
                  </a:cubicBezTo>
                  <a:cubicBezTo>
                    <a:pt x="16" y="25"/>
                    <a:pt x="17" y="27"/>
                    <a:pt x="19" y="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sp>
          <p:nvSpPr>
            <p:cNvPr id="52" name="Freeform 28"/>
            <p:cNvSpPr/>
            <p:nvPr/>
          </p:nvSpPr>
          <p:spPr bwMode="auto">
            <a:xfrm>
              <a:off x="3883" y="2031"/>
              <a:ext cx="130" cy="122"/>
            </a:xfrm>
            <a:custGeom>
              <a:avLst/>
              <a:gdLst>
                <a:gd name="T0" fmla="*/ 22 w 54"/>
                <a:gd name="T1" fmla="*/ 2 h 50"/>
                <a:gd name="T2" fmla="*/ 4 w 54"/>
                <a:gd name="T3" fmla="*/ 2 h 50"/>
                <a:gd name="T4" fmla="*/ 3 w 54"/>
                <a:gd name="T5" fmla="*/ 2 h 50"/>
                <a:gd name="T6" fmla="*/ 3 w 54"/>
                <a:gd name="T7" fmla="*/ 2 h 50"/>
                <a:gd name="T8" fmla="*/ 0 w 54"/>
                <a:gd name="T9" fmla="*/ 7 h 50"/>
                <a:gd name="T10" fmla="*/ 5 w 54"/>
                <a:gd name="T11" fmla="*/ 12 h 50"/>
                <a:gd name="T12" fmla="*/ 9 w 54"/>
                <a:gd name="T13" fmla="*/ 11 h 50"/>
                <a:gd name="T14" fmla="*/ 35 w 54"/>
                <a:gd name="T15" fmla="*/ 24 h 50"/>
                <a:gd name="T16" fmla="*/ 36 w 54"/>
                <a:gd name="T17" fmla="*/ 41 h 50"/>
                <a:gd name="T18" fmla="*/ 35 w 54"/>
                <a:gd name="T19" fmla="*/ 46 h 50"/>
                <a:gd name="T20" fmla="*/ 40 w 54"/>
                <a:gd name="T21" fmla="*/ 50 h 50"/>
                <a:gd name="T22" fmla="*/ 45 w 54"/>
                <a:gd name="T23" fmla="*/ 46 h 50"/>
                <a:gd name="T24" fmla="*/ 45 w 54"/>
                <a:gd name="T25" fmla="*/ 46 h 50"/>
                <a:gd name="T26" fmla="*/ 22 w 54"/>
                <a:gd name="T27" fmla="*/ 2 h 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54" h="50">
                  <a:moveTo>
                    <a:pt x="22" y="2"/>
                  </a:moveTo>
                  <a:cubicBezTo>
                    <a:pt x="14" y="0"/>
                    <a:pt x="6" y="1"/>
                    <a:pt x="4" y="2"/>
                  </a:cubicBezTo>
                  <a:cubicBezTo>
                    <a:pt x="4" y="2"/>
                    <a:pt x="4" y="2"/>
                    <a:pt x="3" y="2"/>
                  </a:cubicBezTo>
                  <a:cubicBezTo>
                    <a:pt x="3" y="2"/>
                    <a:pt x="3" y="2"/>
                    <a:pt x="3" y="2"/>
                  </a:cubicBezTo>
                  <a:cubicBezTo>
                    <a:pt x="1" y="3"/>
                    <a:pt x="0" y="5"/>
                    <a:pt x="0" y="7"/>
                  </a:cubicBezTo>
                  <a:cubicBezTo>
                    <a:pt x="0" y="10"/>
                    <a:pt x="2" y="12"/>
                    <a:pt x="5" y="12"/>
                  </a:cubicBezTo>
                  <a:cubicBezTo>
                    <a:pt x="5" y="12"/>
                    <a:pt x="7" y="12"/>
                    <a:pt x="9" y="11"/>
                  </a:cubicBezTo>
                  <a:cubicBezTo>
                    <a:pt x="11" y="10"/>
                    <a:pt x="27" y="11"/>
                    <a:pt x="35" y="24"/>
                  </a:cubicBezTo>
                  <a:cubicBezTo>
                    <a:pt x="39" y="33"/>
                    <a:pt x="37" y="40"/>
                    <a:pt x="36" y="41"/>
                  </a:cubicBezTo>
                  <a:cubicBezTo>
                    <a:pt x="36" y="41"/>
                    <a:pt x="35" y="43"/>
                    <a:pt x="35" y="46"/>
                  </a:cubicBezTo>
                  <a:cubicBezTo>
                    <a:pt x="35" y="49"/>
                    <a:pt x="38" y="50"/>
                    <a:pt x="40" y="50"/>
                  </a:cubicBezTo>
                  <a:cubicBezTo>
                    <a:pt x="43" y="50"/>
                    <a:pt x="45" y="50"/>
                    <a:pt x="45" y="46"/>
                  </a:cubicBezTo>
                  <a:cubicBezTo>
                    <a:pt x="45" y="46"/>
                    <a:pt x="45" y="46"/>
                    <a:pt x="45" y="46"/>
                  </a:cubicBezTo>
                  <a:cubicBezTo>
                    <a:pt x="54" y="18"/>
                    <a:pt x="35" y="5"/>
                    <a:pt x="22"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68562" tIns="34281" rIns="68562" bIns="34281" numCol="1" anchor="t" anchorCtr="0" compatLnSpc="1"/>
            <a:lstStyle/>
            <a:p>
              <a:endParaRPr lang="zh-CN" altLang="en-US" sz="1350">
                <a:solidFill>
                  <a:prstClr val="black"/>
                </a:solidFill>
              </a:endParaRPr>
            </a:p>
          </p:txBody>
        </p:sp>
      </p:grpSp>
      <p:sp>
        <p:nvSpPr>
          <p:cNvPr id="53" name="矩形 52"/>
          <p:cNvSpPr/>
          <p:nvPr/>
        </p:nvSpPr>
        <p:spPr>
          <a:xfrm>
            <a:off x="2097230" y="2554988"/>
            <a:ext cx="1116330" cy="758825"/>
          </a:xfrm>
          <a:prstGeom prst="rect">
            <a:avLst/>
          </a:prstGeom>
        </p:spPr>
        <p:txBody>
          <a:bodyPr wrap="none">
            <a:spAutoFit/>
          </a:bodyPr>
          <a:lstStyle/>
          <a:p>
            <a:pPr algn="ctr">
              <a:spcBef>
                <a:spcPts val="500"/>
              </a:spcBef>
              <a:spcAft>
                <a:spcPts val="0"/>
              </a:spcAft>
              <a:defRPr/>
            </a:pPr>
            <a:r>
              <a:rPr lang="zh-CN" altLang="en-US" sz="1350" b="1" kern="100" dirty="0" smtClean="0">
                <a:solidFill>
                  <a:srgbClr val="0070C0"/>
                </a:solidFill>
                <a:latin typeface="Impact MT Std" pitchFamily="34" charset="0"/>
                <a:ea typeface="微软雅黑" panose="020B0503020204020204" pitchFamily="34" charset="-122"/>
                <a:cs typeface="Times New Roman" panose="02020603050405020304" pitchFamily="18" charset="0"/>
              </a:rPr>
              <a:t>添加标题</a:t>
            </a: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在此输入详细文</a:t>
            </a:r>
            <a:endParaRPr lang="en-US" altLang="zh-CN"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endParaRP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字介绍详细信息</a:t>
            </a:r>
          </a:p>
        </p:txBody>
      </p:sp>
      <p:sp>
        <p:nvSpPr>
          <p:cNvPr id="54" name="矩形 53"/>
          <p:cNvSpPr/>
          <p:nvPr/>
        </p:nvSpPr>
        <p:spPr>
          <a:xfrm>
            <a:off x="3420396" y="2572333"/>
            <a:ext cx="1116330" cy="758825"/>
          </a:xfrm>
          <a:prstGeom prst="rect">
            <a:avLst/>
          </a:prstGeom>
        </p:spPr>
        <p:txBody>
          <a:bodyPr wrap="none">
            <a:spAutoFit/>
          </a:bodyPr>
          <a:lstStyle/>
          <a:p>
            <a:pPr algn="ctr">
              <a:spcBef>
                <a:spcPts val="500"/>
              </a:spcBef>
              <a:spcAft>
                <a:spcPts val="0"/>
              </a:spcAft>
              <a:defRPr/>
            </a:pPr>
            <a:r>
              <a:rPr lang="zh-CN" altLang="en-US" sz="1350" b="1" kern="100" dirty="0" smtClean="0">
                <a:solidFill>
                  <a:srgbClr val="0070C0"/>
                </a:solidFill>
                <a:latin typeface="Impact MT Std" pitchFamily="34" charset="0"/>
                <a:ea typeface="微软雅黑" panose="020B0503020204020204" pitchFamily="34" charset="-122"/>
                <a:cs typeface="Times New Roman" panose="02020603050405020304" pitchFamily="18" charset="0"/>
              </a:rPr>
              <a:t>添加标题</a:t>
            </a: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在此输入详细文</a:t>
            </a:r>
            <a:endParaRPr lang="en-US" altLang="zh-CN"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endParaRP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字介绍详细信息</a:t>
            </a:r>
          </a:p>
        </p:txBody>
      </p:sp>
      <p:sp>
        <p:nvSpPr>
          <p:cNvPr id="55" name="矩形 54"/>
          <p:cNvSpPr/>
          <p:nvPr/>
        </p:nvSpPr>
        <p:spPr>
          <a:xfrm>
            <a:off x="4661266" y="2572333"/>
            <a:ext cx="1116330" cy="758825"/>
          </a:xfrm>
          <a:prstGeom prst="rect">
            <a:avLst/>
          </a:prstGeom>
        </p:spPr>
        <p:txBody>
          <a:bodyPr wrap="none">
            <a:spAutoFit/>
          </a:bodyPr>
          <a:lstStyle/>
          <a:p>
            <a:pPr algn="ctr">
              <a:spcBef>
                <a:spcPts val="500"/>
              </a:spcBef>
              <a:spcAft>
                <a:spcPts val="0"/>
              </a:spcAft>
              <a:defRPr/>
            </a:pPr>
            <a:r>
              <a:rPr sz="1350" b="1" kern="100" dirty="0">
                <a:solidFill>
                  <a:srgbClr val="0070C0"/>
                </a:solidFill>
                <a:latin typeface="Impact MT Std" pitchFamily="34" charset="0"/>
                <a:ea typeface="微软雅黑" panose="020B0503020204020204" pitchFamily="34" charset="-122"/>
                <a:cs typeface="Times New Roman" panose="02020603050405020304" pitchFamily="18" charset="0"/>
              </a:rPr>
              <a:t>添加标题</a:t>
            </a: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在此输入详细文</a:t>
            </a:r>
            <a:endParaRPr lang="en-US" altLang="zh-CN"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endParaRP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字介绍详细信息</a:t>
            </a:r>
          </a:p>
        </p:txBody>
      </p:sp>
      <p:sp>
        <p:nvSpPr>
          <p:cNvPr id="56" name="矩形 55"/>
          <p:cNvSpPr/>
          <p:nvPr/>
        </p:nvSpPr>
        <p:spPr>
          <a:xfrm>
            <a:off x="5849088" y="2572333"/>
            <a:ext cx="1116330" cy="758825"/>
          </a:xfrm>
          <a:prstGeom prst="rect">
            <a:avLst/>
          </a:prstGeom>
        </p:spPr>
        <p:txBody>
          <a:bodyPr wrap="none">
            <a:spAutoFit/>
          </a:bodyPr>
          <a:lstStyle/>
          <a:p>
            <a:pPr algn="ctr">
              <a:spcBef>
                <a:spcPts val="500"/>
              </a:spcBef>
              <a:spcAft>
                <a:spcPts val="0"/>
              </a:spcAft>
              <a:defRPr/>
            </a:pPr>
            <a:r>
              <a:rPr lang="zh-CN" altLang="en-US" sz="1350" b="1" kern="100" dirty="0">
                <a:solidFill>
                  <a:srgbClr val="0070C0"/>
                </a:solidFill>
                <a:latin typeface="Impact MT Std" pitchFamily="34" charset="0"/>
                <a:ea typeface="微软雅黑" panose="020B0503020204020204" pitchFamily="34" charset="-122"/>
                <a:cs typeface="Times New Roman" panose="02020603050405020304" pitchFamily="18" charset="0"/>
              </a:rPr>
              <a:t>添加标题</a:t>
            </a: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在此输入详细文</a:t>
            </a:r>
            <a:endParaRPr lang="en-US" altLang="zh-CN"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endParaRP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字介绍详细信息</a:t>
            </a:r>
          </a:p>
        </p:txBody>
      </p:sp>
      <p:sp>
        <p:nvSpPr>
          <p:cNvPr id="57" name="矩形 56"/>
          <p:cNvSpPr/>
          <p:nvPr/>
        </p:nvSpPr>
        <p:spPr>
          <a:xfrm>
            <a:off x="6982919" y="2572333"/>
            <a:ext cx="1116330" cy="758825"/>
          </a:xfrm>
          <a:prstGeom prst="rect">
            <a:avLst/>
          </a:prstGeom>
        </p:spPr>
        <p:txBody>
          <a:bodyPr wrap="none">
            <a:spAutoFit/>
          </a:bodyPr>
          <a:lstStyle/>
          <a:p>
            <a:pPr algn="ctr">
              <a:spcBef>
                <a:spcPts val="500"/>
              </a:spcBef>
              <a:spcAft>
                <a:spcPts val="0"/>
              </a:spcAft>
              <a:defRPr/>
            </a:pPr>
            <a:r>
              <a:rPr lang="zh-CN" altLang="en-US" sz="1350" b="1" kern="100" dirty="0">
                <a:solidFill>
                  <a:srgbClr val="0070C0"/>
                </a:solidFill>
                <a:latin typeface="Impact MT Std" pitchFamily="34" charset="0"/>
                <a:ea typeface="微软雅黑" panose="020B0503020204020204" pitchFamily="34" charset="-122"/>
                <a:cs typeface="Times New Roman" panose="02020603050405020304" pitchFamily="18" charset="0"/>
              </a:rPr>
              <a:t>添加标题</a:t>
            </a: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在此输入详细文</a:t>
            </a:r>
            <a:endParaRPr lang="en-US" altLang="zh-CN"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endParaRPr>
          </a:p>
          <a:p>
            <a:pPr algn="ctr">
              <a:spcBef>
                <a:spcPts val="500"/>
              </a:spcBef>
              <a:spcAft>
                <a:spcPts val="0"/>
              </a:spcAft>
              <a:defRPr/>
            </a:pPr>
            <a:r>
              <a:rPr lang="zh-CN" altLang="en-US" sz="1050" kern="100" dirty="0" smtClean="0">
                <a:solidFill>
                  <a:schemeClr val="tx1">
                    <a:lumMod val="50000"/>
                    <a:lumOff val="50000"/>
                  </a:schemeClr>
                </a:solidFill>
                <a:latin typeface="Impact MT Std" pitchFamily="34" charset="0"/>
                <a:ea typeface="微软雅黑" panose="020B0503020204020204" pitchFamily="34" charset="-122"/>
                <a:cs typeface="Times New Roman" panose="02020603050405020304" pitchFamily="18" charset="0"/>
              </a:rPr>
              <a:t>字介绍详细信息</a:t>
            </a:r>
          </a:p>
        </p:txBody>
      </p:sp>
    </p:spTree>
  </p:cSld>
  <p:clrMapOvr>
    <a:masterClrMapping/>
  </p:clrMapOvr>
  <p:transition advClick="0" advTm="3000"/>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58"/>
                                        </p:tgtEl>
                                        <p:attrNameLst>
                                          <p:attrName>style.visibility</p:attrName>
                                        </p:attrNameLst>
                                      </p:cBhvr>
                                      <p:to>
                                        <p:strVal val="visible"/>
                                      </p:to>
                                    </p:set>
                                    <p:animEffect transition="in" filter="fade">
                                      <p:cBhvr>
                                        <p:cTn id="7" dur="500"/>
                                        <p:tgtEl>
                                          <p:spTgt spid="58"/>
                                        </p:tgtEl>
                                      </p:cBhvr>
                                    </p:animEffect>
                                  </p:childTnLst>
                                </p:cTn>
                              </p:par>
                              <p:par>
                                <p:cTn id="8" presetID="10" presetClass="entr" presetSubtype="0" fill="hold" nodeType="withEffect">
                                  <p:stCondLst>
                                    <p:cond delay="500"/>
                                  </p:stCondLst>
                                  <p:childTnLst>
                                    <p:set>
                                      <p:cBhvr>
                                        <p:cTn id="9" dur="1" fill="hold">
                                          <p:stCondLst>
                                            <p:cond delay="0"/>
                                          </p:stCondLst>
                                        </p:cTn>
                                        <p:tgtEl>
                                          <p:spTgt spid="12"/>
                                        </p:tgtEl>
                                        <p:attrNameLst>
                                          <p:attrName>style.visibility</p:attrName>
                                        </p:attrNameLst>
                                      </p:cBhvr>
                                      <p:to>
                                        <p:strVal val="visible"/>
                                      </p:to>
                                    </p:set>
                                    <p:animEffect transition="in" filter="fade">
                                      <p:cBhvr>
                                        <p:cTn id="10" dur="500"/>
                                        <p:tgtEl>
                                          <p:spTgt spid="12"/>
                                        </p:tgtEl>
                                      </p:cBhvr>
                                    </p:animEffect>
                                  </p:childTnLst>
                                </p:cTn>
                              </p:par>
                              <p:par>
                                <p:cTn id="11" presetID="10" presetClass="entr" presetSubtype="0" fill="hold" nodeType="withEffect">
                                  <p:stCondLst>
                                    <p:cond delay="500"/>
                                  </p:stCondLst>
                                  <p:childTnLst>
                                    <p:set>
                                      <p:cBhvr>
                                        <p:cTn id="12" dur="1" fill="hold">
                                          <p:stCondLst>
                                            <p:cond delay="0"/>
                                          </p:stCondLst>
                                        </p:cTn>
                                        <p:tgtEl>
                                          <p:spTgt spid="4"/>
                                        </p:tgtEl>
                                        <p:attrNameLst>
                                          <p:attrName>style.visibility</p:attrName>
                                        </p:attrNameLst>
                                      </p:cBhvr>
                                      <p:to>
                                        <p:strVal val="visible"/>
                                      </p:to>
                                    </p:set>
                                    <p:animEffect transition="in" filter="fade">
                                      <p:cBhvr>
                                        <p:cTn id="13" dur="500"/>
                                        <p:tgtEl>
                                          <p:spTgt spid="4"/>
                                        </p:tgtEl>
                                      </p:cBhvr>
                                    </p:animEffect>
                                  </p:childTnLst>
                                </p:cTn>
                              </p:par>
                              <p:par>
                                <p:cTn id="14" presetID="10" presetClass="entr" presetSubtype="0" fill="hold" nodeType="withEffect">
                                  <p:stCondLst>
                                    <p:cond delay="500"/>
                                  </p:stCondLst>
                                  <p:childTnLst>
                                    <p:set>
                                      <p:cBhvr>
                                        <p:cTn id="15" dur="1" fill="hold">
                                          <p:stCondLst>
                                            <p:cond delay="0"/>
                                          </p:stCondLst>
                                        </p:cTn>
                                        <p:tgtEl>
                                          <p:spTgt spid="18"/>
                                        </p:tgtEl>
                                        <p:attrNameLst>
                                          <p:attrName>style.visibility</p:attrName>
                                        </p:attrNameLst>
                                      </p:cBhvr>
                                      <p:to>
                                        <p:strVal val="visible"/>
                                      </p:to>
                                    </p:set>
                                    <p:animEffect transition="in" filter="fade">
                                      <p:cBhvr>
                                        <p:cTn id="16" dur="500"/>
                                        <p:tgtEl>
                                          <p:spTgt spid="18"/>
                                        </p:tgtEl>
                                      </p:cBhvr>
                                    </p:animEffect>
                                  </p:childTnLst>
                                </p:cTn>
                              </p:par>
                              <p:par>
                                <p:cTn id="17" presetID="10" presetClass="entr" presetSubtype="0" fill="hold" nodeType="withEffect">
                                  <p:stCondLst>
                                    <p:cond delay="500"/>
                                  </p:stCondLst>
                                  <p:childTnLst>
                                    <p:set>
                                      <p:cBhvr>
                                        <p:cTn id="18" dur="1" fill="hold">
                                          <p:stCondLst>
                                            <p:cond delay="0"/>
                                          </p:stCondLst>
                                        </p:cTn>
                                        <p:tgtEl>
                                          <p:spTgt spid="21"/>
                                        </p:tgtEl>
                                        <p:attrNameLst>
                                          <p:attrName>style.visibility</p:attrName>
                                        </p:attrNameLst>
                                      </p:cBhvr>
                                      <p:to>
                                        <p:strVal val="visible"/>
                                      </p:to>
                                    </p:set>
                                    <p:animEffect transition="in" filter="fade">
                                      <p:cBhvr>
                                        <p:cTn id="19" dur="500"/>
                                        <p:tgtEl>
                                          <p:spTgt spid="21"/>
                                        </p:tgtEl>
                                      </p:cBhvr>
                                    </p:animEffect>
                                  </p:childTnLst>
                                </p:cTn>
                              </p:par>
                              <p:par>
                                <p:cTn id="20" presetID="10" presetClass="entr" presetSubtype="0" fill="hold" grpId="0" nodeType="withEffect">
                                  <p:stCondLst>
                                    <p:cond delay="500"/>
                                  </p:stCondLst>
                                  <p:childTnLst>
                                    <p:set>
                                      <p:cBhvr>
                                        <p:cTn id="21" dur="1" fill="hold">
                                          <p:stCondLst>
                                            <p:cond delay="0"/>
                                          </p:stCondLst>
                                        </p:cTn>
                                        <p:tgtEl>
                                          <p:spTgt spid="24"/>
                                        </p:tgtEl>
                                        <p:attrNameLst>
                                          <p:attrName>style.visibility</p:attrName>
                                        </p:attrNameLst>
                                      </p:cBhvr>
                                      <p:to>
                                        <p:strVal val="visible"/>
                                      </p:to>
                                    </p:set>
                                    <p:animEffect transition="in" filter="fade">
                                      <p:cBhvr>
                                        <p:cTn id="22" dur="500"/>
                                        <p:tgtEl>
                                          <p:spTgt spid="24"/>
                                        </p:tgtEl>
                                      </p:cBhvr>
                                    </p:animEffect>
                                  </p:childTnLst>
                                </p:cTn>
                              </p:par>
                              <p:par>
                                <p:cTn id="23" presetID="10" presetClass="entr" presetSubtype="0" fill="hold" grpId="0" nodeType="withEffect">
                                  <p:stCondLst>
                                    <p:cond delay="500"/>
                                  </p:stCondLst>
                                  <p:childTnLst>
                                    <p:set>
                                      <p:cBhvr>
                                        <p:cTn id="24" dur="1" fill="hold">
                                          <p:stCondLst>
                                            <p:cond delay="0"/>
                                          </p:stCondLst>
                                        </p:cTn>
                                        <p:tgtEl>
                                          <p:spTgt spid="25"/>
                                        </p:tgtEl>
                                        <p:attrNameLst>
                                          <p:attrName>style.visibility</p:attrName>
                                        </p:attrNameLst>
                                      </p:cBhvr>
                                      <p:to>
                                        <p:strVal val="visible"/>
                                      </p:to>
                                    </p:set>
                                    <p:animEffect transition="in" filter="fade">
                                      <p:cBhvr>
                                        <p:cTn id="25" dur="500"/>
                                        <p:tgtEl>
                                          <p:spTgt spid="25"/>
                                        </p:tgtEl>
                                      </p:cBhvr>
                                    </p:animEffect>
                                  </p:childTnLst>
                                </p:cTn>
                              </p:par>
                            </p:childTnLst>
                          </p:cTn>
                        </p:par>
                        <p:par>
                          <p:cTn id="26" fill="hold">
                            <p:stCondLst>
                              <p:cond delay="500"/>
                            </p:stCondLst>
                            <p:childTnLst>
                              <p:par>
                                <p:cTn id="27" presetID="53" presetClass="entr" presetSubtype="16" fill="hold" grpId="0" nodeType="afterEffect">
                                  <p:stCondLst>
                                    <p:cond delay="0"/>
                                  </p:stCondLst>
                                  <p:childTnLst>
                                    <p:set>
                                      <p:cBhvr>
                                        <p:cTn id="28" dur="1" fill="hold">
                                          <p:stCondLst>
                                            <p:cond delay="0"/>
                                          </p:stCondLst>
                                        </p:cTn>
                                        <p:tgtEl>
                                          <p:spTgt spid="26"/>
                                        </p:tgtEl>
                                        <p:attrNameLst>
                                          <p:attrName>style.visibility</p:attrName>
                                        </p:attrNameLst>
                                      </p:cBhvr>
                                      <p:to>
                                        <p:strVal val="visible"/>
                                      </p:to>
                                    </p:set>
                                    <p:anim calcmode="lin" valueType="num">
                                      <p:cBhvr>
                                        <p:cTn id="29" dur="500" fill="hold"/>
                                        <p:tgtEl>
                                          <p:spTgt spid="26"/>
                                        </p:tgtEl>
                                        <p:attrNameLst>
                                          <p:attrName>ppt_w</p:attrName>
                                        </p:attrNameLst>
                                      </p:cBhvr>
                                      <p:tavLst>
                                        <p:tav tm="0">
                                          <p:val>
                                            <p:fltVal val="0"/>
                                          </p:val>
                                        </p:tav>
                                        <p:tav tm="100000">
                                          <p:val>
                                            <p:strVal val="#ppt_w"/>
                                          </p:val>
                                        </p:tav>
                                      </p:tavLst>
                                    </p:anim>
                                    <p:anim calcmode="lin" valueType="num">
                                      <p:cBhvr>
                                        <p:cTn id="30" dur="500" fill="hold"/>
                                        <p:tgtEl>
                                          <p:spTgt spid="26"/>
                                        </p:tgtEl>
                                        <p:attrNameLst>
                                          <p:attrName>ppt_h</p:attrName>
                                        </p:attrNameLst>
                                      </p:cBhvr>
                                      <p:tavLst>
                                        <p:tav tm="0">
                                          <p:val>
                                            <p:fltVal val="0"/>
                                          </p:val>
                                        </p:tav>
                                        <p:tav tm="100000">
                                          <p:val>
                                            <p:strVal val="#ppt_h"/>
                                          </p:val>
                                        </p:tav>
                                      </p:tavLst>
                                    </p:anim>
                                    <p:animEffect transition="in" filter="fade">
                                      <p:cBhvr>
                                        <p:cTn id="31" dur="500"/>
                                        <p:tgtEl>
                                          <p:spTgt spid="26"/>
                                        </p:tgtEl>
                                      </p:cBhvr>
                                    </p:animEffect>
                                  </p:childTnLst>
                                </p:cTn>
                              </p:par>
                              <p:par>
                                <p:cTn id="32" presetID="53" presetClass="entr" presetSubtype="16" fill="hold" grpId="0" nodeType="withEffect">
                                  <p:stCondLst>
                                    <p:cond delay="500"/>
                                  </p:stCondLst>
                                  <p:childTnLst>
                                    <p:set>
                                      <p:cBhvr>
                                        <p:cTn id="33" dur="1" fill="hold">
                                          <p:stCondLst>
                                            <p:cond delay="0"/>
                                          </p:stCondLst>
                                        </p:cTn>
                                        <p:tgtEl>
                                          <p:spTgt spid="27"/>
                                        </p:tgtEl>
                                        <p:attrNameLst>
                                          <p:attrName>style.visibility</p:attrName>
                                        </p:attrNameLst>
                                      </p:cBhvr>
                                      <p:to>
                                        <p:strVal val="visible"/>
                                      </p:to>
                                    </p:set>
                                    <p:anim calcmode="lin" valueType="num">
                                      <p:cBhvr>
                                        <p:cTn id="34" dur="500" fill="hold"/>
                                        <p:tgtEl>
                                          <p:spTgt spid="27"/>
                                        </p:tgtEl>
                                        <p:attrNameLst>
                                          <p:attrName>ppt_w</p:attrName>
                                        </p:attrNameLst>
                                      </p:cBhvr>
                                      <p:tavLst>
                                        <p:tav tm="0">
                                          <p:val>
                                            <p:fltVal val="0"/>
                                          </p:val>
                                        </p:tav>
                                        <p:tav tm="100000">
                                          <p:val>
                                            <p:strVal val="#ppt_w"/>
                                          </p:val>
                                        </p:tav>
                                      </p:tavLst>
                                    </p:anim>
                                    <p:anim calcmode="lin" valueType="num">
                                      <p:cBhvr>
                                        <p:cTn id="35" dur="500" fill="hold"/>
                                        <p:tgtEl>
                                          <p:spTgt spid="27"/>
                                        </p:tgtEl>
                                        <p:attrNameLst>
                                          <p:attrName>ppt_h</p:attrName>
                                        </p:attrNameLst>
                                      </p:cBhvr>
                                      <p:tavLst>
                                        <p:tav tm="0">
                                          <p:val>
                                            <p:fltVal val="0"/>
                                          </p:val>
                                        </p:tav>
                                        <p:tav tm="100000">
                                          <p:val>
                                            <p:strVal val="#ppt_h"/>
                                          </p:val>
                                        </p:tav>
                                      </p:tavLst>
                                    </p:anim>
                                    <p:animEffect transition="in" filter="fade">
                                      <p:cBhvr>
                                        <p:cTn id="36" dur="500"/>
                                        <p:tgtEl>
                                          <p:spTgt spid="27"/>
                                        </p:tgtEl>
                                      </p:cBhvr>
                                    </p:animEffect>
                                  </p:childTnLst>
                                </p:cTn>
                              </p:par>
                              <p:par>
                                <p:cTn id="37" presetID="53" presetClass="entr" presetSubtype="16" fill="hold" grpId="0" nodeType="withEffect">
                                  <p:stCondLst>
                                    <p:cond delay="500"/>
                                  </p:stCondLst>
                                  <p:childTnLst>
                                    <p:set>
                                      <p:cBhvr>
                                        <p:cTn id="38" dur="1" fill="hold">
                                          <p:stCondLst>
                                            <p:cond delay="0"/>
                                          </p:stCondLst>
                                        </p:cTn>
                                        <p:tgtEl>
                                          <p:spTgt spid="28"/>
                                        </p:tgtEl>
                                        <p:attrNameLst>
                                          <p:attrName>style.visibility</p:attrName>
                                        </p:attrNameLst>
                                      </p:cBhvr>
                                      <p:to>
                                        <p:strVal val="visible"/>
                                      </p:to>
                                    </p:set>
                                    <p:anim calcmode="lin" valueType="num">
                                      <p:cBhvr>
                                        <p:cTn id="39" dur="500" fill="hold"/>
                                        <p:tgtEl>
                                          <p:spTgt spid="28"/>
                                        </p:tgtEl>
                                        <p:attrNameLst>
                                          <p:attrName>ppt_w</p:attrName>
                                        </p:attrNameLst>
                                      </p:cBhvr>
                                      <p:tavLst>
                                        <p:tav tm="0">
                                          <p:val>
                                            <p:fltVal val="0"/>
                                          </p:val>
                                        </p:tav>
                                        <p:tav tm="100000">
                                          <p:val>
                                            <p:strVal val="#ppt_w"/>
                                          </p:val>
                                        </p:tav>
                                      </p:tavLst>
                                    </p:anim>
                                    <p:anim calcmode="lin" valueType="num">
                                      <p:cBhvr>
                                        <p:cTn id="40" dur="500" fill="hold"/>
                                        <p:tgtEl>
                                          <p:spTgt spid="28"/>
                                        </p:tgtEl>
                                        <p:attrNameLst>
                                          <p:attrName>ppt_h</p:attrName>
                                        </p:attrNameLst>
                                      </p:cBhvr>
                                      <p:tavLst>
                                        <p:tav tm="0">
                                          <p:val>
                                            <p:fltVal val="0"/>
                                          </p:val>
                                        </p:tav>
                                        <p:tav tm="100000">
                                          <p:val>
                                            <p:strVal val="#ppt_h"/>
                                          </p:val>
                                        </p:tav>
                                      </p:tavLst>
                                    </p:anim>
                                    <p:animEffect transition="in" filter="fade">
                                      <p:cBhvr>
                                        <p:cTn id="41" dur="500"/>
                                        <p:tgtEl>
                                          <p:spTgt spid="28"/>
                                        </p:tgtEl>
                                      </p:cBhvr>
                                    </p:animEffect>
                                  </p:childTnLst>
                                </p:cTn>
                              </p:par>
                              <p:par>
                                <p:cTn id="42" presetID="53" presetClass="entr" presetSubtype="16" fill="hold" grpId="0" nodeType="withEffect">
                                  <p:stCondLst>
                                    <p:cond delay="500"/>
                                  </p:stCondLst>
                                  <p:childTnLst>
                                    <p:set>
                                      <p:cBhvr>
                                        <p:cTn id="43" dur="1" fill="hold">
                                          <p:stCondLst>
                                            <p:cond delay="0"/>
                                          </p:stCondLst>
                                        </p:cTn>
                                        <p:tgtEl>
                                          <p:spTgt spid="29"/>
                                        </p:tgtEl>
                                        <p:attrNameLst>
                                          <p:attrName>style.visibility</p:attrName>
                                        </p:attrNameLst>
                                      </p:cBhvr>
                                      <p:to>
                                        <p:strVal val="visible"/>
                                      </p:to>
                                    </p:set>
                                    <p:anim calcmode="lin" valueType="num">
                                      <p:cBhvr>
                                        <p:cTn id="44" dur="500" fill="hold"/>
                                        <p:tgtEl>
                                          <p:spTgt spid="29"/>
                                        </p:tgtEl>
                                        <p:attrNameLst>
                                          <p:attrName>ppt_w</p:attrName>
                                        </p:attrNameLst>
                                      </p:cBhvr>
                                      <p:tavLst>
                                        <p:tav tm="0">
                                          <p:val>
                                            <p:fltVal val="0"/>
                                          </p:val>
                                        </p:tav>
                                        <p:tav tm="100000">
                                          <p:val>
                                            <p:strVal val="#ppt_w"/>
                                          </p:val>
                                        </p:tav>
                                      </p:tavLst>
                                    </p:anim>
                                    <p:anim calcmode="lin" valueType="num">
                                      <p:cBhvr>
                                        <p:cTn id="45" dur="500" fill="hold"/>
                                        <p:tgtEl>
                                          <p:spTgt spid="29"/>
                                        </p:tgtEl>
                                        <p:attrNameLst>
                                          <p:attrName>ppt_h</p:attrName>
                                        </p:attrNameLst>
                                      </p:cBhvr>
                                      <p:tavLst>
                                        <p:tav tm="0">
                                          <p:val>
                                            <p:fltVal val="0"/>
                                          </p:val>
                                        </p:tav>
                                        <p:tav tm="100000">
                                          <p:val>
                                            <p:strVal val="#ppt_h"/>
                                          </p:val>
                                        </p:tav>
                                      </p:tavLst>
                                    </p:anim>
                                    <p:animEffect transition="in" filter="fade">
                                      <p:cBhvr>
                                        <p:cTn id="46" dur="500"/>
                                        <p:tgtEl>
                                          <p:spTgt spid="29"/>
                                        </p:tgtEl>
                                      </p:cBhvr>
                                    </p:animEffect>
                                  </p:childTnLst>
                                </p:cTn>
                              </p:par>
                              <p:par>
                                <p:cTn id="47" presetID="53" presetClass="entr" presetSubtype="16" fill="hold" grpId="0" nodeType="withEffect">
                                  <p:stCondLst>
                                    <p:cond delay="500"/>
                                  </p:stCondLst>
                                  <p:childTnLst>
                                    <p:set>
                                      <p:cBhvr>
                                        <p:cTn id="48" dur="1" fill="hold">
                                          <p:stCondLst>
                                            <p:cond delay="0"/>
                                          </p:stCondLst>
                                        </p:cTn>
                                        <p:tgtEl>
                                          <p:spTgt spid="30"/>
                                        </p:tgtEl>
                                        <p:attrNameLst>
                                          <p:attrName>style.visibility</p:attrName>
                                        </p:attrNameLst>
                                      </p:cBhvr>
                                      <p:to>
                                        <p:strVal val="visible"/>
                                      </p:to>
                                    </p:set>
                                    <p:anim calcmode="lin" valueType="num">
                                      <p:cBhvr>
                                        <p:cTn id="49" dur="500" fill="hold"/>
                                        <p:tgtEl>
                                          <p:spTgt spid="30"/>
                                        </p:tgtEl>
                                        <p:attrNameLst>
                                          <p:attrName>ppt_w</p:attrName>
                                        </p:attrNameLst>
                                      </p:cBhvr>
                                      <p:tavLst>
                                        <p:tav tm="0">
                                          <p:val>
                                            <p:fltVal val="0"/>
                                          </p:val>
                                        </p:tav>
                                        <p:tav tm="100000">
                                          <p:val>
                                            <p:strVal val="#ppt_w"/>
                                          </p:val>
                                        </p:tav>
                                      </p:tavLst>
                                    </p:anim>
                                    <p:anim calcmode="lin" valueType="num">
                                      <p:cBhvr>
                                        <p:cTn id="50" dur="500" fill="hold"/>
                                        <p:tgtEl>
                                          <p:spTgt spid="30"/>
                                        </p:tgtEl>
                                        <p:attrNameLst>
                                          <p:attrName>ppt_h</p:attrName>
                                        </p:attrNameLst>
                                      </p:cBhvr>
                                      <p:tavLst>
                                        <p:tav tm="0">
                                          <p:val>
                                            <p:fltVal val="0"/>
                                          </p:val>
                                        </p:tav>
                                        <p:tav tm="100000">
                                          <p:val>
                                            <p:strVal val="#ppt_h"/>
                                          </p:val>
                                        </p:tav>
                                      </p:tavLst>
                                    </p:anim>
                                    <p:animEffect transition="in" filter="fade">
                                      <p:cBhvr>
                                        <p:cTn id="51" dur="500"/>
                                        <p:tgtEl>
                                          <p:spTgt spid="30"/>
                                        </p:tgtEl>
                                      </p:cBhvr>
                                    </p:animEffect>
                                  </p:childTnLst>
                                </p:cTn>
                              </p:par>
                              <p:par>
                                <p:cTn id="52" presetID="53" presetClass="entr" presetSubtype="16" fill="hold" grpId="0" nodeType="withEffect">
                                  <p:stCondLst>
                                    <p:cond delay="500"/>
                                  </p:stCondLst>
                                  <p:childTnLst>
                                    <p:set>
                                      <p:cBhvr>
                                        <p:cTn id="53" dur="1" fill="hold">
                                          <p:stCondLst>
                                            <p:cond delay="0"/>
                                          </p:stCondLst>
                                        </p:cTn>
                                        <p:tgtEl>
                                          <p:spTgt spid="31"/>
                                        </p:tgtEl>
                                        <p:attrNameLst>
                                          <p:attrName>style.visibility</p:attrName>
                                        </p:attrNameLst>
                                      </p:cBhvr>
                                      <p:to>
                                        <p:strVal val="visible"/>
                                      </p:to>
                                    </p:set>
                                    <p:anim calcmode="lin" valueType="num">
                                      <p:cBhvr>
                                        <p:cTn id="54" dur="500" fill="hold"/>
                                        <p:tgtEl>
                                          <p:spTgt spid="31"/>
                                        </p:tgtEl>
                                        <p:attrNameLst>
                                          <p:attrName>ppt_w</p:attrName>
                                        </p:attrNameLst>
                                      </p:cBhvr>
                                      <p:tavLst>
                                        <p:tav tm="0">
                                          <p:val>
                                            <p:fltVal val="0"/>
                                          </p:val>
                                        </p:tav>
                                        <p:tav tm="100000">
                                          <p:val>
                                            <p:strVal val="#ppt_w"/>
                                          </p:val>
                                        </p:tav>
                                      </p:tavLst>
                                    </p:anim>
                                    <p:anim calcmode="lin" valueType="num">
                                      <p:cBhvr>
                                        <p:cTn id="55" dur="500" fill="hold"/>
                                        <p:tgtEl>
                                          <p:spTgt spid="31"/>
                                        </p:tgtEl>
                                        <p:attrNameLst>
                                          <p:attrName>ppt_h</p:attrName>
                                        </p:attrNameLst>
                                      </p:cBhvr>
                                      <p:tavLst>
                                        <p:tav tm="0">
                                          <p:val>
                                            <p:fltVal val="0"/>
                                          </p:val>
                                        </p:tav>
                                        <p:tav tm="100000">
                                          <p:val>
                                            <p:strVal val="#ppt_h"/>
                                          </p:val>
                                        </p:tav>
                                      </p:tavLst>
                                    </p:anim>
                                    <p:animEffect transition="in" filter="fade">
                                      <p:cBhvr>
                                        <p:cTn id="56" dur="500"/>
                                        <p:tgtEl>
                                          <p:spTgt spid="31"/>
                                        </p:tgtEl>
                                      </p:cBhvr>
                                    </p:animEffect>
                                  </p:childTnLst>
                                </p:cTn>
                              </p:par>
                              <p:par>
                                <p:cTn id="57" presetID="53" presetClass="entr" presetSubtype="16" fill="hold" grpId="0" nodeType="withEffect">
                                  <p:stCondLst>
                                    <p:cond delay="500"/>
                                  </p:stCondLst>
                                  <p:childTnLst>
                                    <p:set>
                                      <p:cBhvr>
                                        <p:cTn id="58" dur="1" fill="hold">
                                          <p:stCondLst>
                                            <p:cond delay="0"/>
                                          </p:stCondLst>
                                        </p:cTn>
                                        <p:tgtEl>
                                          <p:spTgt spid="32"/>
                                        </p:tgtEl>
                                        <p:attrNameLst>
                                          <p:attrName>style.visibility</p:attrName>
                                        </p:attrNameLst>
                                      </p:cBhvr>
                                      <p:to>
                                        <p:strVal val="visible"/>
                                      </p:to>
                                    </p:set>
                                    <p:anim calcmode="lin" valueType="num">
                                      <p:cBhvr>
                                        <p:cTn id="59" dur="500" fill="hold"/>
                                        <p:tgtEl>
                                          <p:spTgt spid="32"/>
                                        </p:tgtEl>
                                        <p:attrNameLst>
                                          <p:attrName>ppt_w</p:attrName>
                                        </p:attrNameLst>
                                      </p:cBhvr>
                                      <p:tavLst>
                                        <p:tav tm="0">
                                          <p:val>
                                            <p:fltVal val="0"/>
                                          </p:val>
                                        </p:tav>
                                        <p:tav tm="100000">
                                          <p:val>
                                            <p:strVal val="#ppt_w"/>
                                          </p:val>
                                        </p:tav>
                                      </p:tavLst>
                                    </p:anim>
                                    <p:anim calcmode="lin" valueType="num">
                                      <p:cBhvr>
                                        <p:cTn id="60" dur="500" fill="hold"/>
                                        <p:tgtEl>
                                          <p:spTgt spid="32"/>
                                        </p:tgtEl>
                                        <p:attrNameLst>
                                          <p:attrName>ppt_h</p:attrName>
                                        </p:attrNameLst>
                                      </p:cBhvr>
                                      <p:tavLst>
                                        <p:tav tm="0">
                                          <p:val>
                                            <p:fltVal val="0"/>
                                          </p:val>
                                        </p:tav>
                                        <p:tav tm="100000">
                                          <p:val>
                                            <p:strVal val="#ppt_h"/>
                                          </p:val>
                                        </p:tav>
                                      </p:tavLst>
                                    </p:anim>
                                    <p:animEffect transition="in" filter="fade">
                                      <p:cBhvr>
                                        <p:cTn id="61" dur="500"/>
                                        <p:tgtEl>
                                          <p:spTgt spid="32"/>
                                        </p:tgtEl>
                                      </p:cBhvr>
                                    </p:animEffect>
                                  </p:childTnLst>
                                </p:cTn>
                              </p:par>
                              <p:par>
                                <p:cTn id="62" presetID="53" presetClass="entr" presetSubtype="16" fill="hold" grpId="0" nodeType="withEffect">
                                  <p:stCondLst>
                                    <p:cond delay="500"/>
                                  </p:stCondLst>
                                  <p:childTnLst>
                                    <p:set>
                                      <p:cBhvr>
                                        <p:cTn id="63" dur="1" fill="hold">
                                          <p:stCondLst>
                                            <p:cond delay="0"/>
                                          </p:stCondLst>
                                        </p:cTn>
                                        <p:tgtEl>
                                          <p:spTgt spid="33"/>
                                        </p:tgtEl>
                                        <p:attrNameLst>
                                          <p:attrName>style.visibility</p:attrName>
                                        </p:attrNameLst>
                                      </p:cBhvr>
                                      <p:to>
                                        <p:strVal val="visible"/>
                                      </p:to>
                                    </p:set>
                                    <p:anim calcmode="lin" valueType="num">
                                      <p:cBhvr>
                                        <p:cTn id="64" dur="500" fill="hold"/>
                                        <p:tgtEl>
                                          <p:spTgt spid="33"/>
                                        </p:tgtEl>
                                        <p:attrNameLst>
                                          <p:attrName>ppt_w</p:attrName>
                                        </p:attrNameLst>
                                      </p:cBhvr>
                                      <p:tavLst>
                                        <p:tav tm="0">
                                          <p:val>
                                            <p:fltVal val="0"/>
                                          </p:val>
                                        </p:tav>
                                        <p:tav tm="100000">
                                          <p:val>
                                            <p:strVal val="#ppt_w"/>
                                          </p:val>
                                        </p:tav>
                                      </p:tavLst>
                                    </p:anim>
                                    <p:anim calcmode="lin" valueType="num">
                                      <p:cBhvr>
                                        <p:cTn id="65" dur="500" fill="hold"/>
                                        <p:tgtEl>
                                          <p:spTgt spid="33"/>
                                        </p:tgtEl>
                                        <p:attrNameLst>
                                          <p:attrName>ppt_h</p:attrName>
                                        </p:attrNameLst>
                                      </p:cBhvr>
                                      <p:tavLst>
                                        <p:tav tm="0">
                                          <p:val>
                                            <p:fltVal val="0"/>
                                          </p:val>
                                        </p:tav>
                                        <p:tav tm="100000">
                                          <p:val>
                                            <p:strVal val="#ppt_h"/>
                                          </p:val>
                                        </p:tav>
                                      </p:tavLst>
                                    </p:anim>
                                    <p:animEffect transition="in" filter="fade">
                                      <p:cBhvr>
                                        <p:cTn id="66" dur="500"/>
                                        <p:tgtEl>
                                          <p:spTgt spid="33"/>
                                        </p:tgtEl>
                                      </p:cBhvr>
                                    </p:animEffect>
                                  </p:childTnLst>
                                </p:cTn>
                              </p:par>
                              <p:par>
                                <p:cTn id="67" presetID="53" presetClass="entr" presetSubtype="16" fill="hold" grpId="0" nodeType="withEffect">
                                  <p:stCondLst>
                                    <p:cond delay="500"/>
                                  </p:stCondLst>
                                  <p:childTnLst>
                                    <p:set>
                                      <p:cBhvr>
                                        <p:cTn id="68" dur="1" fill="hold">
                                          <p:stCondLst>
                                            <p:cond delay="0"/>
                                          </p:stCondLst>
                                        </p:cTn>
                                        <p:tgtEl>
                                          <p:spTgt spid="34"/>
                                        </p:tgtEl>
                                        <p:attrNameLst>
                                          <p:attrName>style.visibility</p:attrName>
                                        </p:attrNameLst>
                                      </p:cBhvr>
                                      <p:to>
                                        <p:strVal val="visible"/>
                                      </p:to>
                                    </p:set>
                                    <p:anim calcmode="lin" valueType="num">
                                      <p:cBhvr>
                                        <p:cTn id="69" dur="500" fill="hold"/>
                                        <p:tgtEl>
                                          <p:spTgt spid="34"/>
                                        </p:tgtEl>
                                        <p:attrNameLst>
                                          <p:attrName>ppt_w</p:attrName>
                                        </p:attrNameLst>
                                      </p:cBhvr>
                                      <p:tavLst>
                                        <p:tav tm="0">
                                          <p:val>
                                            <p:fltVal val="0"/>
                                          </p:val>
                                        </p:tav>
                                        <p:tav tm="100000">
                                          <p:val>
                                            <p:strVal val="#ppt_w"/>
                                          </p:val>
                                        </p:tav>
                                      </p:tavLst>
                                    </p:anim>
                                    <p:anim calcmode="lin" valueType="num">
                                      <p:cBhvr>
                                        <p:cTn id="70" dur="500" fill="hold"/>
                                        <p:tgtEl>
                                          <p:spTgt spid="34"/>
                                        </p:tgtEl>
                                        <p:attrNameLst>
                                          <p:attrName>ppt_h</p:attrName>
                                        </p:attrNameLst>
                                      </p:cBhvr>
                                      <p:tavLst>
                                        <p:tav tm="0">
                                          <p:val>
                                            <p:fltVal val="0"/>
                                          </p:val>
                                        </p:tav>
                                        <p:tav tm="100000">
                                          <p:val>
                                            <p:strVal val="#ppt_h"/>
                                          </p:val>
                                        </p:tav>
                                      </p:tavLst>
                                    </p:anim>
                                    <p:animEffect transition="in" filter="fade">
                                      <p:cBhvr>
                                        <p:cTn id="71" dur="500"/>
                                        <p:tgtEl>
                                          <p:spTgt spid="34"/>
                                        </p:tgtEl>
                                      </p:cBhvr>
                                    </p:animEffect>
                                  </p:childTnLst>
                                </p:cTn>
                              </p:par>
                              <p:par>
                                <p:cTn id="72" presetID="53" presetClass="entr" presetSubtype="16" fill="hold" grpId="0" nodeType="withEffect">
                                  <p:stCondLst>
                                    <p:cond delay="500"/>
                                  </p:stCondLst>
                                  <p:childTnLst>
                                    <p:set>
                                      <p:cBhvr>
                                        <p:cTn id="73" dur="1" fill="hold">
                                          <p:stCondLst>
                                            <p:cond delay="0"/>
                                          </p:stCondLst>
                                        </p:cTn>
                                        <p:tgtEl>
                                          <p:spTgt spid="35"/>
                                        </p:tgtEl>
                                        <p:attrNameLst>
                                          <p:attrName>style.visibility</p:attrName>
                                        </p:attrNameLst>
                                      </p:cBhvr>
                                      <p:to>
                                        <p:strVal val="visible"/>
                                      </p:to>
                                    </p:set>
                                    <p:anim calcmode="lin" valueType="num">
                                      <p:cBhvr>
                                        <p:cTn id="74" dur="500" fill="hold"/>
                                        <p:tgtEl>
                                          <p:spTgt spid="35"/>
                                        </p:tgtEl>
                                        <p:attrNameLst>
                                          <p:attrName>ppt_w</p:attrName>
                                        </p:attrNameLst>
                                      </p:cBhvr>
                                      <p:tavLst>
                                        <p:tav tm="0">
                                          <p:val>
                                            <p:fltVal val="0"/>
                                          </p:val>
                                        </p:tav>
                                        <p:tav tm="100000">
                                          <p:val>
                                            <p:strVal val="#ppt_w"/>
                                          </p:val>
                                        </p:tav>
                                      </p:tavLst>
                                    </p:anim>
                                    <p:anim calcmode="lin" valueType="num">
                                      <p:cBhvr>
                                        <p:cTn id="75" dur="500" fill="hold"/>
                                        <p:tgtEl>
                                          <p:spTgt spid="35"/>
                                        </p:tgtEl>
                                        <p:attrNameLst>
                                          <p:attrName>ppt_h</p:attrName>
                                        </p:attrNameLst>
                                      </p:cBhvr>
                                      <p:tavLst>
                                        <p:tav tm="0">
                                          <p:val>
                                            <p:fltVal val="0"/>
                                          </p:val>
                                        </p:tav>
                                        <p:tav tm="100000">
                                          <p:val>
                                            <p:strVal val="#ppt_h"/>
                                          </p:val>
                                        </p:tav>
                                      </p:tavLst>
                                    </p:anim>
                                    <p:animEffect transition="in" filter="fade">
                                      <p:cBhvr>
                                        <p:cTn id="76" dur="500"/>
                                        <p:tgtEl>
                                          <p:spTgt spid="35"/>
                                        </p:tgtEl>
                                      </p:cBhvr>
                                    </p:animEffect>
                                  </p:childTnLst>
                                </p:cTn>
                              </p:par>
                              <p:par>
                                <p:cTn id="77" presetID="53" presetClass="entr" presetSubtype="16" fill="hold" grpId="0" nodeType="withEffect">
                                  <p:stCondLst>
                                    <p:cond delay="500"/>
                                  </p:stCondLst>
                                  <p:childTnLst>
                                    <p:set>
                                      <p:cBhvr>
                                        <p:cTn id="78" dur="1" fill="hold">
                                          <p:stCondLst>
                                            <p:cond delay="0"/>
                                          </p:stCondLst>
                                        </p:cTn>
                                        <p:tgtEl>
                                          <p:spTgt spid="36"/>
                                        </p:tgtEl>
                                        <p:attrNameLst>
                                          <p:attrName>style.visibility</p:attrName>
                                        </p:attrNameLst>
                                      </p:cBhvr>
                                      <p:to>
                                        <p:strVal val="visible"/>
                                      </p:to>
                                    </p:set>
                                    <p:anim calcmode="lin" valueType="num">
                                      <p:cBhvr>
                                        <p:cTn id="79" dur="500" fill="hold"/>
                                        <p:tgtEl>
                                          <p:spTgt spid="36"/>
                                        </p:tgtEl>
                                        <p:attrNameLst>
                                          <p:attrName>ppt_w</p:attrName>
                                        </p:attrNameLst>
                                      </p:cBhvr>
                                      <p:tavLst>
                                        <p:tav tm="0">
                                          <p:val>
                                            <p:fltVal val="0"/>
                                          </p:val>
                                        </p:tav>
                                        <p:tav tm="100000">
                                          <p:val>
                                            <p:strVal val="#ppt_w"/>
                                          </p:val>
                                        </p:tav>
                                      </p:tavLst>
                                    </p:anim>
                                    <p:anim calcmode="lin" valueType="num">
                                      <p:cBhvr>
                                        <p:cTn id="80" dur="500" fill="hold"/>
                                        <p:tgtEl>
                                          <p:spTgt spid="36"/>
                                        </p:tgtEl>
                                        <p:attrNameLst>
                                          <p:attrName>ppt_h</p:attrName>
                                        </p:attrNameLst>
                                      </p:cBhvr>
                                      <p:tavLst>
                                        <p:tav tm="0">
                                          <p:val>
                                            <p:fltVal val="0"/>
                                          </p:val>
                                        </p:tav>
                                        <p:tav tm="100000">
                                          <p:val>
                                            <p:strVal val="#ppt_h"/>
                                          </p:val>
                                        </p:tav>
                                      </p:tavLst>
                                    </p:anim>
                                    <p:animEffect transition="in" filter="fade">
                                      <p:cBhvr>
                                        <p:cTn id="81" dur="500"/>
                                        <p:tgtEl>
                                          <p:spTgt spid="36"/>
                                        </p:tgtEl>
                                      </p:cBhvr>
                                    </p:animEffect>
                                  </p:childTnLst>
                                </p:cTn>
                              </p:par>
                              <p:par>
                                <p:cTn id="82" presetID="10" presetClass="entr" presetSubtype="0" fill="hold" nodeType="withEffect">
                                  <p:stCondLst>
                                    <p:cond delay="1000"/>
                                  </p:stCondLst>
                                  <p:childTnLst>
                                    <p:set>
                                      <p:cBhvr>
                                        <p:cTn id="83" dur="1" fill="hold">
                                          <p:stCondLst>
                                            <p:cond delay="0"/>
                                          </p:stCondLst>
                                        </p:cTn>
                                        <p:tgtEl>
                                          <p:spTgt spid="37"/>
                                        </p:tgtEl>
                                        <p:attrNameLst>
                                          <p:attrName>style.visibility</p:attrName>
                                        </p:attrNameLst>
                                      </p:cBhvr>
                                      <p:to>
                                        <p:strVal val="visible"/>
                                      </p:to>
                                    </p:set>
                                    <p:animEffect transition="in" filter="fade">
                                      <p:cBhvr>
                                        <p:cTn id="84" dur="500"/>
                                        <p:tgtEl>
                                          <p:spTgt spid="37"/>
                                        </p:tgtEl>
                                      </p:cBhvr>
                                    </p:animEffect>
                                  </p:childTnLst>
                                </p:cTn>
                              </p:par>
                              <p:par>
                                <p:cTn id="85" presetID="10" presetClass="entr" presetSubtype="0" fill="hold" nodeType="withEffect">
                                  <p:stCondLst>
                                    <p:cond delay="1000"/>
                                  </p:stCondLst>
                                  <p:childTnLst>
                                    <p:set>
                                      <p:cBhvr>
                                        <p:cTn id="86" dur="1" fill="hold">
                                          <p:stCondLst>
                                            <p:cond delay="0"/>
                                          </p:stCondLst>
                                        </p:cTn>
                                        <p:tgtEl>
                                          <p:spTgt spid="40"/>
                                        </p:tgtEl>
                                        <p:attrNameLst>
                                          <p:attrName>style.visibility</p:attrName>
                                        </p:attrNameLst>
                                      </p:cBhvr>
                                      <p:to>
                                        <p:strVal val="visible"/>
                                      </p:to>
                                    </p:set>
                                    <p:animEffect transition="in" filter="fade">
                                      <p:cBhvr>
                                        <p:cTn id="87" dur="500"/>
                                        <p:tgtEl>
                                          <p:spTgt spid="40"/>
                                        </p:tgtEl>
                                      </p:cBhvr>
                                    </p:animEffect>
                                  </p:childTnLst>
                                </p:cTn>
                              </p:par>
                              <p:par>
                                <p:cTn id="88" presetID="10" presetClass="entr" presetSubtype="0" fill="hold" grpId="0" nodeType="withEffect">
                                  <p:stCondLst>
                                    <p:cond delay="1000"/>
                                  </p:stCondLst>
                                  <p:childTnLst>
                                    <p:set>
                                      <p:cBhvr>
                                        <p:cTn id="89" dur="1" fill="hold">
                                          <p:stCondLst>
                                            <p:cond delay="0"/>
                                          </p:stCondLst>
                                        </p:cTn>
                                        <p:tgtEl>
                                          <p:spTgt spid="44"/>
                                        </p:tgtEl>
                                        <p:attrNameLst>
                                          <p:attrName>style.visibility</p:attrName>
                                        </p:attrNameLst>
                                      </p:cBhvr>
                                      <p:to>
                                        <p:strVal val="visible"/>
                                      </p:to>
                                    </p:set>
                                    <p:animEffect transition="in" filter="fade">
                                      <p:cBhvr>
                                        <p:cTn id="90" dur="500"/>
                                        <p:tgtEl>
                                          <p:spTgt spid="44"/>
                                        </p:tgtEl>
                                      </p:cBhvr>
                                    </p:animEffect>
                                  </p:childTnLst>
                                </p:cTn>
                              </p:par>
                              <p:par>
                                <p:cTn id="91" presetID="10" presetClass="entr" presetSubtype="0" fill="hold" nodeType="withEffect">
                                  <p:stCondLst>
                                    <p:cond delay="1000"/>
                                  </p:stCondLst>
                                  <p:childTnLst>
                                    <p:set>
                                      <p:cBhvr>
                                        <p:cTn id="92" dur="1" fill="hold">
                                          <p:stCondLst>
                                            <p:cond delay="0"/>
                                          </p:stCondLst>
                                        </p:cTn>
                                        <p:tgtEl>
                                          <p:spTgt spid="45"/>
                                        </p:tgtEl>
                                        <p:attrNameLst>
                                          <p:attrName>style.visibility</p:attrName>
                                        </p:attrNameLst>
                                      </p:cBhvr>
                                      <p:to>
                                        <p:strVal val="visible"/>
                                      </p:to>
                                    </p:set>
                                    <p:animEffect transition="in" filter="fade">
                                      <p:cBhvr>
                                        <p:cTn id="93" dur="500"/>
                                        <p:tgtEl>
                                          <p:spTgt spid="45"/>
                                        </p:tgtEl>
                                      </p:cBhvr>
                                    </p:animEffect>
                                  </p:childTnLst>
                                </p:cTn>
                              </p:par>
                              <p:par>
                                <p:cTn id="94" presetID="10" presetClass="entr" presetSubtype="0" fill="hold" nodeType="withEffect">
                                  <p:stCondLst>
                                    <p:cond delay="1000"/>
                                  </p:stCondLst>
                                  <p:childTnLst>
                                    <p:set>
                                      <p:cBhvr>
                                        <p:cTn id="95" dur="1" fill="hold">
                                          <p:stCondLst>
                                            <p:cond delay="0"/>
                                          </p:stCondLst>
                                        </p:cTn>
                                        <p:tgtEl>
                                          <p:spTgt spid="48"/>
                                        </p:tgtEl>
                                        <p:attrNameLst>
                                          <p:attrName>style.visibility</p:attrName>
                                        </p:attrNameLst>
                                      </p:cBhvr>
                                      <p:to>
                                        <p:strVal val="visible"/>
                                      </p:to>
                                    </p:set>
                                    <p:animEffect transition="in" filter="fade">
                                      <p:cBhvr>
                                        <p:cTn id="96" dur="500"/>
                                        <p:tgtEl>
                                          <p:spTgt spid="48"/>
                                        </p:tgtEl>
                                      </p:cBhvr>
                                    </p:animEffect>
                                  </p:childTnLst>
                                </p:cTn>
                              </p:par>
                              <p:par>
                                <p:cTn id="97" presetID="22" presetClass="entr" presetSubtype="1" fill="hold" grpId="0" nodeType="withEffect">
                                  <p:stCondLst>
                                    <p:cond delay="250"/>
                                  </p:stCondLst>
                                  <p:childTnLst>
                                    <p:set>
                                      <p:cBhvr>
                                        <p:cTn id="98" dur="1" fill="hold">
                                          <p:stCondLst>
                                            <p:cond delay="0"/>
                                          </p:stCondLst>
                                        </p:cTn>
                                        <p:tgtEl>
                                          <p:spTgt spid="53"/>
                                        </p:tgtEl>
                                        <p:attrNameLst>
                                          <p:attrName>style.visibility</p:attrName>
                                        </p:attrNameLst>
                                      </p:cBhvr>
                                      <p:to>
                                        <p:strVal val="visible"/>
                                      </p:to>
                                    </p:set>
                                    <p:animEffect transition="in" filter="wipe(up)">
                                      <p:cBhvr>
                                        <p:cTn id="99" dur="500"/>
                                        <p:tgtEl>
                                          <p:spTgt spid="53"/>
                                        </p:tgtEl>
                                      </p:cBhvr>
                                    </p:animEffect>
                                  </p:childTnLst>
                                </p:cTn>
                              </p:par>
                              <p:par>
                                <p:cTn id="100" presetID="22" presetClass="entr" presetSubtype="1" fill="hold" grpId="0" nodeType="withEffect">
                                  <p:stCondLst>
                                    <p:cond delay="250"/>
                                  </p:stCondLst>
                                  <p:childTnLst>
                                    <p:set>
                                      <p:cBhvr>
                                        <p:cTn id="101" dur="1" fill="hold">
                                          <p:stCondLst>
                                            <p:cond delay="0"/>
                                          </p:stCondLst>
                                        </p:cTn>
                                        <p:tgtEl>
                                          <p:spTgt spid="54"/>
                                        </p:tgtEl>
                                        <p:attrNameLst>
                                          <p:attrName>style.visibility</p:attrName>
                                        </p:attrNameLst>
                                      </p:cBhvr>
                                      <p:to>
                                        <p:strVal val="visible"/>
                                      </p:to>
                                    </p:set>
                                    <p:animEffect transition="in" filter="wipe(up)">
                                      <p:cBhvr>
                                        <p:cTn id="102" dur="500"/>
                                        <p:tgtEl>
                                          <p:spTgt spid="54"/>
                                        </p:tgtEl>
                                      </p:cBhvr>
                                    </p:animEffect>
                                  </p:childTnLst>
                                </p:cTn>
                              </p:par>
                              <p:par>
                                <p:cTn id="103" presetID="22" presetClass="entr" presetSubtype="1" fill="hold" grpId="0" nodeType="withEffect">
                                  <p:stCondLst>
                                    <p:cond delay="250"/>
                                  </p:stCondLst>
                                  <p:childTnLst>
                                    <p:set>
                                      <p:cBhvr>
                                        <p:cTn id="104" dur="1" fill="hold">
                                          <p:stCondLst>
                                            <p:cond delay="0"/>
                                          </p:stCondLst>
                                        </p:cTn>
                                        <p:tgtEl>
                                          <p:spTgt spid="55"/>
                                        </p:tgtEl>
                                        <p:attrNameLst>
                                          <p:attrName>style.visibility</p:attrName>
                                        </p:attrNameLst>
                                      </p:cBhvr>
                                      <p:to>
                                        <p:strVal val="visible"/>
                                      </p:to>
                                    </p:set>
                                    <p:animEffect transition="in" filter="wipe(up)">
                                      <p:cBhvr>
                                        <p:cTn id="105" dur="500"/>
                                        <p:tgtEl>
                                          <p:spTgt spid="55"/>
                                        </p:tgtEl>
                                      </p:cBhvr>
                                    </p:animEffect>
                                  </p:childTnLst>
                                </p:cTn>
                              </p:par>
                              <p:par>
                                <p:cTn id="106" presetID="22" presetClass="entr" presetSubtype="1" fill="hold" grpId="0" nodeType="withEffect">
                                  <p:stCondLst>
                                    <p:cond delay="250"/>
                                  </p:stCondLst>
                                  <p:childTnLst>
                                    <p:set>
                                      <p:cBhvr>
                                        <p:cTn id="107" dur="1" fill="hold">
                                          <p:stCondLst>
                                            <p:cond delay="0"/>
                                          </p:stCondLst>
                                        </p:cTn>
                                        <p:tgtEl>
                                          <p:spTgt spid="56"/>
                                        </p:tgtEl>
                                        <p:attrNameLst>
                                          <p:attrName>style.visibility</p:attrName>
                                        </p:attrNameLst>
                                      </p:cBhvr>
                                      <p:to>
                                        <p:strVal val="visible"/>
                                      </p:to>
                                    </p:set>
                                    <p:animEffect transition="in" filter="wipe(up)">
                                      <p:cBhvr>
                                        <p:cTn id="108" dur="500"/>
                                        <p:tgtEl>
                                          <p:spTgt spid="56"/>
                                        </p:tgtEl>
                                      </p:cBhvr>
                                    </p:animEffect>
                                  </p:childTnLst>
                                </p:cTn>
                              </p:par>
                              <p:par>
                                <p:cTn id="109" presetID="22" presetClass="entr" presetSubtype="1" fill="hold" grpId="0" nodeType="withEffect">
                                  <p:stCondLst>
                                    <p:cond delay="250"/>
                                  </p:stCondLst>
                                  <p:childTnLst>
                                    <p:set>
                                      <p:cBhvr>
                                        <p:cTn id="110" dur="1" fill="hold">
                                          <p:stCondLst>
                                            <p:cond delay="0"/>
                                          </p:stCondLst>
                                        </p:cTn>
                                        <p:tgtEl>
                                          <p:spTgt spid="57"/>
                                        </p:tgtEl>
                                        <p:attrNameLst>
                                          <p:attrName>style.visibility</p:attrName>
                                        </p:attrNameLst>
                                      </p:cBhvr>
                                      <p:to>
                                        <p:strVal val="visible"/>
                                      </p:to>
                                    </p:set>
                                    <p:animEffect transition="in" filter="wipe(up)">
                                      <p:cBhvr>
                                        <p:cTn id="111" dur="500"/>
                                        <p:tgtEl>
                                          <p:spTgt spid="5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bldLvl="0" animBg="1"/>
      <p:bldP spid="24" grpId="0" bldLvl="0" animBg="1"/>
      <p:bldP spid="25" grpId="0" bldLvl="0" animBg="1"/>
      <p:bldP spid="26" grpId="0"/>
      <p:bldP spid="27" grpId="0"/>
      <p:bldP spid="28" grpId="0" bldLvl="0" animBg="1"/>
      <p:bldP spid="29" grpId="0"/>
      <p:bldP spid="30" grpId="0" bldLvl="0" animBg="1"/>
      <p:bldP spid="31" grpId="0"/>
      <p:bldP spid="32" grpId="0" bldLvl="0" animBg="1"/>
      <p:bldP spid="33" grpId="0"/>
      <p:bldP spid="34" grpId="0" bldLvl="0" animBg="1"/>
      <p:bldP spid="35" grpId="0"/>
      <p:bldP spid="36" grpId="0" bldLvl="0" animBg="1"/>
      <p:bldP spid="44" grpId="0" bldLvl="0" animBg="1"/>
      <p:bldP spid="53" grpId="0"/>
      <p:bldP spid="54" grpId="0"/>
      <p:bldP spid="55" grpId="0"/>
      <p:bldP spid="56" grpId="0"/>
      <p:bldP spid="57"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文本框 1"/>
          <p:cNvSpPr txBox="1"/>
          <p:nvPr/>
        </p:nvSpPr>
        <p:spPr>
          <a:xfrm>
            <a:off x="4692830" y="1755664"/>
            <a:ext cx="3927042" cy="972820"/>
          </a:xfrm>
          <a:prstGeom prst="rect">
            <a:avLst/>
          </a:prstGeom>
          <a:noFill/>
        </p:spPr>
        <p:txBody>
          <a:bodyPr wrap="square" rtlCol="0">
            <a:spAutoFit/>
          </a:bodyPr>
          <a:lstStyle/>
          <a:p>
            <a:r>
              <a:rPr lang="zh-CN" altLang="en-US" sz="5400" b="1" dirty="0">
                <a:solidFill>
                  <a:srgbClr val="595959"/>
                </a:solidFill>
                <a:effectLst>
                  <a:outerShdw blurRad="38100" dist="38100" dir="2700000" algn="tl">
                    <a:srgbClr val="000000">
                      <a:alpha val="43137"/>
                    </a:srgbClr>
                  </a:outerShdw>
                </a:effectLst>
                <a:latin typeface="微软雅黑" panose="020B0503020204020204" pitchFamily="34" charset="-122"/>
                <a:ea typeface="微软雅黑" panose="020B0503020204020204" pitchFamily="34" charset="-122"/>
              </a:rPr>
              <a:t>感谢指导！</a:t>
            </a:r>
          </a:p>
        </p:txBody>
      </p:sp>
      <p:sp>
        <p:nvSpPr>
          <p:cNvPr id="3" name="文本框 36"/>
          <p:cNvSpPr txBox="1">
            <a:spLocks noChangeArrowheads="1"/>
          </p:cNvSpPr>
          <p:nvPr/>
        </p:nvSpPr>
        <p:spPr bwMode="auto">
          <a:xfrm>
            <a:off x="3784124" y="2599267"/>
            <a:ext cx="5186363" cy="25146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lnSpc>
                <a:spcPct val="90000"/>
              </a:lnSpc>
              <a:spcBef>
                <a:spcPts val="1000"/>
              </a:spcBef>
              <a:buChar char="•"/>
              <a:defRPr sz="2800">
                <a:solidFill>
                  <a:schemeClr val="tx1"/>
                </a:solidFill>
                <a:latin typeface="Calibri" panose="020F0502020204030204" pitchFamily="34" charset="0"/>
                <a:ea typeface="宋体" panose="02010600030101010101" pitchFamily="2" charset="-122"/>
              </a:defRPr>
            </a:lvl1pPr>
            <a:lvl2pPr marL="742950" indent="-285750">
              <a:lnSpc>
                <a:spcPct val="90000"/>
              </a:lnSpc>
              <a:spcBef>
                <a:spcPts val="500"/>
              </a:spcBef>
              <a:buChar char="•"/>
              <a:defRPr sz="2400">
                <a:solidFill>
                  <a:schemeClr val="tx1"/>
                </a:solidFill>
                <a:latin typeface="Calibri" panose="020F0502020204030204" pitchFamily="34" charset="0"/>
                <a:ea typeface="宋体" panose="02010600030101010101" pitchFamily="2" charset="-122"/>
              </a:defRPr>
            </a:lvl2pPr>
            <a:lvl3pPr marL="1143000" indent="-228600">
              <a:lnSpc>
                <a:spcPct val="90000"/>
              </a:lnSpc>
              <a:spcBef>
                <a:spcPts val="500"/>
              </a:spcBef>
              <a:buChar char="•"/>
              <a:defRPr sz="2000">
                <a:solidFill>
                  <a:schemeClr val="tx1"/>
                </a:solidFill>
                <a:latin typeface="Calibri" panose="020F0502020204030204" pitchFamily="34" charset="0"/>
                <a:ea typeface="宋体" panose="02010600030101010101" pitchFamily="2" charset="-122"/>
              </a:defRPr>
            </a:lvl3pPr>
            <a:lvl4pPr marL="1600200" indent="-228600">
              <a:lnSpc>
                <a:spcPct val="90000"/>
              </a:lnSpc>
              <a:spcBef>
                <a:spcPts val="500"/>
              </a:spcBef>
              <a:buChar char="•"/>
              <a:defRPr>
                <a:solidFill>
                  <a:schemeClr val="tx1"/>
                </a:solidFill>
                <a:latin typeface="Calibri" panose="020F0502020204030204" pitchFamily="34" charset="0"/>
                <a:ea typeface="宋体" panose="02010600030101010101" pitchFamily="2" charset="-122"/>
              </a:defRPr>
            </a:lvl4pPr>
            <a:lvl5pPr marL="2057400" indent="-228600">
              <a:lnSpc>
                <a:spcPct val="90000"/>
              </a:lnSpc>
              <a:spcBef>
                <a:spcPts val="500"/>
              </a:spcBef>
              <a:buChar char="•"/>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9p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r>
              <a:rPr kumimoji="0" lang="en-US" altLang="zh-CN" sz="1050" b="1" i="0" u="none" strike="noStrike" kern="1200" cap="none" spc="0" normalizeH="0" baseline="0" noProof="0" smtClean="0">
                <a:ln>
                  <a:noFill/>
                </a:ln>
                <a:solidFill>
                  <a:srgbClr val="595959"/>
                </a:solidFill>
                <a:effectLst>
                  <a:outerShdw blurRad="38100" dist="38100" dir="2700000" algn="tl">
                    <a:srgbClr val="C0C0C0"/>
                  </a:outerShdw>
                </a:effectLst>
                <a:uLnTx/>
                <a:uFillTx/>
                <a:latin typeface="Arial" panose="020B0604020202020204" pitchFamily="34" charset="0"/>
                <a:ea typeface="微软雅黑" panose="020B0503020204020204" pitchFamily="34" charset="-122"/>
                <a:cs typeface="+mn-cs"/>
              </a:rPr>
              <a:t>THE PROFESSIONNAL BUSINESS TEMPALTE</a:t>
            </a:r>
          </a:p>
        </p:txBody>
      </p:sp>
      <p:grpSp>
        <p:nvGrpSpPr>
          <p:cNvPr id="5" name="组合 4"/>
          <p:cNvGrpSpPr/>
          <p:nvPr/>
        </p:nvGrpSpPr>
        <p:grpSpPr>
          <a:xfrm>
            <a:off x="-574791" y="-419518"/>
            <a:ext cx="1149581" cy="991018"/>
            <a:chOff x="7867650" y="287030"/>
            <a:chExt cx="2647950" cy="2282716"/>
          </a:xfrm>
        </p:grpSpPr>
        <p:sp>
          <p:nvSpPr>
            <p:cNvPr id="6" name="六边形 5"/>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 name="六边形 6"/>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9" name="组合 8"/>
          <p:cNvGrpSpPr/>
          <p:nvPr/>
        </p:nvGrpSpPr>
        <p:grpSpPr>
          <a:xfrm>
            <a:off x="311034" y="-914818"/>
            <a:ext cx="1149581" cy="991018"/>
            <a:chOff x="7867650" y="287030"/>
            <a:chExt cx="2647950" cy="2282716"/>
          </a:xfrm>
        </p:grpSpPr>
        <p:sp>
          <p:nvSpPr>
            <p:cNvPr id="10" name="六边形 9"/>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5" name="六边形 74"/>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76" name="组合 75"/>
          <p:cNvGrpSpPr/>
          <p:nvPr/>
        </p:nvGrpSpPr>
        <p:grpSpPr>
          <a:xfrm>
            <a:off x="1206384" y="-419518"/>
            <a:ext cx="1149581" cy="991018"/>
            <a:chOff x="7867650" y="287030"/>
            <a:chExt cx="2647950" cy="2282716"/>
          </a:xfrm>
        </p:grpSpPr>
        <p:sp>
          <p:nvSpPr>
            <p:cNvPr id="77" name="六边形 76"/>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9" name="六边形 108"/>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10" name="组合 109"/>
          <p:cNvGrpSpPr/>
          <p:nvPr/>
        </p:nvGrpSpPr>
        <p:grpSpPr>
          <a:xfrm>
            <a:off x="2127952" y="-914818"/>
            <a:ext cx="1149581" cy="991018"/>
            <a:chOff x="7867650" y="287030"/>
            <a:chExt cx="2647950" cy="2282716"/>
          </a:xfrm>
        </p:grpSpPr>
        <p:sp>
          <p:nvSpPr>
            <p:cNvPr id="111" name="六边形 110"/>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2" name="六边形 111"/>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13" name="组合 112"/>
          <p:cNvGrpSpPr/>
          <p:nvPr/>
        </p:nvGrpSpPr>
        <p:grpSpPr>
          <a:xfrm>
            <a:off x="3944870" y="-914818"/>
            <a:ext cx="1149581" cy="991018"/>
            <a:chOff x="7867650" y="287030"/>
            <a:chExt cx="2647950" cy="2282716"/>
          </a:xfrm>
        </p:grpSpPr>
        <p:sp>
          <p:nvSpPr>
            <p:cNvPr id="114" name="六边形 11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5" name="六边形 114"/>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16" name="组合 115"/>
          <p:cNvGrpSpPr/>
          <p:nvPr/>
        </p:nvGrpSpPr>
        <p:grpSpPr>
          <a:xfrm>
            <a:off x="5761788" y="-914818"/>
            <a:ext cx="1149581" cy="991018"/>
            <a:chOff x="7867650" y="287030"/>
            <a:chExt cx="2647950" cy="2282716"/>
          </a:xfrm>
        </p:grpSpPr>
        <p:sp>
          <p:nvSpPr>
            <p:cNvPr id="117" name="六边形 116"/>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8" name="六边形 117"/>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19" name="组合 118"/>
          <p:cNvGrpSpPr/>
          <p:nvPr/>
        </p:nvGrpSpPr>
        <p:grpSpPr>
          <a:xfrm>
            <a:off x="7578706" y="-914818"/>
            <a:ext cx="1149581" cy="991018"/>
            <a:chOff x="7867650" y="287030"/>
            <a:chExt cx="2647950" cy="2282716"/>
          </a:xfrm>
        </p:grpSpPr>
        <p:sp>
          <p:nvSpPr>
            <p:cNvPr id="120" name="六边形 119"/>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1" name="六边形 120"/>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22" name="组合 121"/>
          <p:cNvGrpSpPr/>
          <p:nvPr/>
        </p:nvGrpSpPr>
        <p:grpSpPr>
          <a:xfrm>
            <a:off x="3036411" y="-419518"/>
            <a:ext cx="1149581" cy="991018"/>
            <a:chOff x="7867650" y="287030"/>
            <a:chExt cx="2647950" cy="2282716"/>
          </a:xfrm>
        </p:grpSpPr>
        <p:sp>
          <p:nvSpPr>
            <p:cNvPr id="123" name="六边形 12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4" name="六边形 123"/>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25" name="组合 124"/>
          <p:cNvGrpSpPr/>
          <p:nvPr/>
        </p:nvGrpSpPr>
        <p:grpSpPr>
          <a:xfrm>
            <a:off x="4866438" y="-419518"/>
            <a:ext cx="1149581" cy="991018"/>
            <a:chOff x="7867650" y="287030"/>
            <a:chExt cx="2647950" cy="2282716"/>
          </a:xfrm>
        </p:grpSpPr>
        <p:sp>
          <p:nvSpPr>
            <p:cNvPr id="126" name="六边形 125"/>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7" name="六边形 126"/>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28" name="组合 127"/>
          <p:cNvGrpSpPr/>
          <p:nvPr/>
        </p:nvGrpSpPr>
        <p:grpSpPr>
          <a:xfrm>
            <a:off x="6696465" y="-419518"/>
            <a:ext cx="1149581" cy="991018"/>
            <a:chOff x="7867650" y="287030"/>
            <a:chExt cx="2647950" cy="2282716"/>
          </a:xfrm>
        </p:grpSpPr>
        <p:sp>
          <p:nvSpPr>
            <p:cNvPr id="129" name="六边形 128"/>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0" name="六边形 129"/>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31" name="组合 130"/>
          <p:cNvGrpSpPr/>
          <p:nvPr/>
        </p:nvGrpSpPr>
        <p:grpSpPr>
          <a:xfrm>
            <a:off x="8526492" y="-419518"/>
            <a:ext cx="1149581" cy="991018"/>
            <a:chOff x="7867650" y="287030"/>
            <a:chExt cx="2647950" cy="2282716"/>
          </a:xfrm>
        </p:grpSpPr>
        <p:sp>
          <p:nvSpPr>
            <p:cNvPr id="132" name="六边形 131"/>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3" name="六边形 132"/>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34" name="组合 133"/>
          <p:cNvGrpSpPr/>
          <p:nvPr/>
        </p:nvGrpSpPr>
        <p:grpSpPr>
          <a:xfrm>
            <a:off x="-574791" y="609600"/>
            <a:ext cx="1149581" cy="991018"/>
            <a:chOff x="7867650" y="287030"/>
            <a:chExt cx="2647950" cy="2282716"/>
          </a:xfrm>
        </p:grpSpPr>
        <p:sp>
          <p:nvSpPr>
            <p:cNvPr id="135" name="六边形 134"/>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6" name="六边形 135"/>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37" name="组合 136"/>
          <p:cNvGrpSpPr/>
          <p:nvPr/>
        </p:nvGrpSpPr>
        <p:grpSpPr>
          <a:xfrm>
            <a:off x="-574791" y="1638718"/>
            <a:ext cx="1149581" cy="991018"/>
            <a:chOff x="7867650" y="287030"/>
            <a:chExt cx="2647950" cy="2282716"/>
          </a:xfrm>
        </p:grpSpPr>
        <p:sp>
          <p:nvSpPr>
            <p:cNvPr id="138" name="六边形 137"/>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9" name="六边形 138"/>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40" name="组合 139"/>
          <p:cNvGrpSpPr/>
          <p:nvPr/>
        </p:nvGrpSpPr>
        <p:grpSpPr>
          <a:xfrm>
            <a:off x="-574791" y="2667836"/>
            <a:ext cx="1149581" cy="991018"/>
            <a:chOff x="7867650" y="287030"/>
            <a:chExt cx="2647950" cy="2282716"/>
          </a:xfrm>
        </p:grpSpPr>
        <p:sp>
          <p:nvSpPr>
            <p:cNvPr id="141" name="六边形 140"/>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2" name="六边形 141"/>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43" name="组合 142"/>
          <p:cNvGrpSpPr/>
          <p:nvPr/>
        </p:nvGrpSpPr>
        <p:grpSpPr>
          <a:xfrm>
            <a:off x="-574791" y="3696954"/>
            <a:ext cx="1149581" cy="991018"/>
            <a:chOff x="7867650" y="287030"/>
            <a:chExt cx="2647950" cy="2282716"/>
          </a:xfrm>
        </p:grpSpPr>
        <p:sp>
          <p:nvSpPr>
            <p:cNvPr id="150" name="六边形 149"/>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1" name="六边形 150"/>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52" name="组合 151"/>
          <p:cNvGrpSpPr/>
          <p:nvPr/>
        </p:nvGrpSpPr>
        <p:grpSpPr>
          <a:xfrm>
            <a:off x="-574791" y="4726072"/>
            <a:ext cx="1149581" cy="991018"/>
            <a:chOff x="7867650" y="287030"/>
            <a:chExt cx="2647950" cy="2282716"/>
          </a:xfrm>
        </p:grpSpPr>
        <p:sp>
          <p:nvSpPr>
            <p:cNvPr id="153" name="六边形 15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4" name="六边形 153"/>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55" name="组合 154"/>
          <p:cNvGrpSpPr/>
          <p:nvPr/>
        </p:nvGrpSpPr>
        <p:grpSpPr>
          <a:xfrm>
            <a:off x="8526492" y="609600"/>
            <a:ext cx="1149581" cy="991018"/>
            <a:chOff x="7867650" y="287030"/>
            <a:chExt cx="2647950" cy="2282716"/>
          </a:xfrm>
        </p:grpSpPr>
        <p:sp>
          <p:nvSpPr>
            <p:cNvPr id="156" name="六边形 155"/>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7" name="六边形 156"/>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58" name="组合 157"/>
          <p:cNvGrpSpPr/>
          <p:nvPr/>
        </p:nvGrpSpPr>
        <p:grpSpPr>
          <a:xfrm>
            <a:off x="8526492" y="1638718"/>
            <a:ext cx="1149581" cy="991018"/>
            <a:chOff x="7867650" y="287030"/>
            <a:chExt cx="2647950" cy="2282716"/>
          </a:xfrm>
        </p:grpSpPr>
        <p:sp>
          <p:nvSpPr>
            <p:cNvPr id="176" name="六边形 175"/>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77" name="六边形 176"/>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78" name="组合 177"/>
          <p:cNvGrpSpPr/>
          <p:nvPr/>
        </p:nvGrpSpPr>
        <p:grpSpPr>
          <a:xfrm>
            <a:off x="8526492" y="2667836"/>
            <a:ext cx="1149581" cy="991018"/>
            <a:chOff x="7867650" y="287030"/>
            <a:chExt cx="2647950" cy="2282716"/>
          </a:xfrm>
        </p:grpSpPr>
        <p:sp>
          <p:nvSpPr>
            <p:cNvPr id="179" name="六边形 178"/>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80" name="六边形 179"/>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81" name="组合 180"/>
          <p:cNvGrpSpPr/>
          <p:nvPr/>
        </p:nvGrpSpPr>
        <p:grpSpPr>
          <a:xfrm>
            <a:off x="8526492" y="3696954"/>
            <a:ext cx="1149581" cy="991018"/>
            <a:chOff x="7867650" y="287030"/>
            <a:chExt cx="2647950" cy="2282716"/>
          </a:xfrm>
        </p:grpSpPr>
        <p:sp>
          <p:nvSpPr>
            <p:cNvPr id="182" name="六边形 181"/>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83" name="六边形 182"/>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84" name="组合 183"/>
          <p:cNvGrpSpPr/>
          <p:nvPr/>
        </p:nvGrpSpPr>
        <p:grpSpPr>
          <a:xfrm>
            <a:off x="344372" y="4225844"/>
            <a:ext cx="1149581" cy="991018"/>
            <a:chOff x="7867650" y="287030"/>
            <a:chExt cx="2647950" cy="2282716"/>
          </a:xfrm>
        </p:grpSpPr>
        <p:sp>
          <p:nvSpPr>
            <p:cNvPr id="185" name="六边形 184"/>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86" name="六边形 185"/>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87" name="组合 186"/>
          <p:cNvGrpSpPr/>
          <p:nvPr/>
        </p:nvGrpSpPr>
        <p:grpSpPr>
          <a:xfrm>
            <a:off x="1239722" y="4721144"/>
            <a:ext cx="1149581" cy="991018"/>
            <a:chOff x="7867650" y="287030"/>
            <a:chExt cx="2647950" cy="2282716"/>
          </a:xfrm>
        </p:grpSpPr>
        <p:sp>
          <p:nvSpPr>
            <p:cNvPr id="188" name="六边形 187"/>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89" name="六边形 188"/>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90" name="组合 189"/>
          <p:cNvGrpSpPr/>
          <p:nvPr/>
        </p:nvGrpSpPr>
        <p:grpSpPr>
          <a:xfrm>
            <a:off x="2161290" y="4225844"/>
            <a:ext cx="1149581" cy="991018"/>
            <a:chOff x="7867650" y="287030"/>
            <a:chExt cx="2647950" cy="2282716"/>
          </a:xfrm>
        </p:grpSpPr>
        <p:sp>
          <p:nvSpPr>
            <p:cNvPr id="191" name="六边形 190"/>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92" name="六边形 191"/>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93" name="组合 192"/>
          <p:cNvGrpSpPr/>
          <p:nvPr/>
        </p:nvGrpSpPr>
        <p:grpSpPr>
          <a:xfrm>
            <a:off x="3978208" y="4225844"/>
            <a:ext cx="1149581" cy="991018"/>
            <a:chOff x="7867650" y="287030"/>
            <a:chExt cx="2647950" cy="2282716"/>
          </a:xfrm>
        </p:grpSpPr>
        <p:sp>
          <p:nvSpPr>
            <p:cNvPr id="194" name="六边形 193"/>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95" name="六边形 194"/>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96" name="组合 195"/>
          <p:cNvGrpSpPr/>
          <p:nvPr/>
        </p:nvGrpSpPr>
        <p:grpSpPr>
          <a:xfrm>
            <a:off x="5795126" y="4225844"/>
            <a:ext cx="1149581" cy="991018"/>
            <a:chOff x="7867650" y="287030"/>
            <a:chExt cx="2647950" cy="2282716"/>
          </a:xfrm>
        </p:grpSpPr>
        <p:sp>
          <p:nvSpPr>
            <p:cNvPr id="197" name="六边形 196"/>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98" name="六边形 197"/>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99" name="组合 198"/>
          <p:cNvGrpSpPr/>
          <p:nvPr/>
        </p:nvGrpSpPr>
        <p:grpSpPr>
          <a:xfrm>
            <a:off x="7612044" y="4225844"/>
            <a:ext cx="1149581" cy="991018"/>
            <a:chOff x="7867650" y="287030"/>
            <a:chExt cx="2647950" cy="2282716"/>
          </a:xfrm>
        </p:grpSpPr>
        <p:sp>
          <p:nvSpPr>
            <p:cNvPr id="200" name="六边形 199"/>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01" name="六边形 200"/>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02" name="组合 201"/>
          <p:cNvGrpSpPr/>
          <p:nvPr/>
        </p:nvGrpSpPr>
        <p:grpSpPr>
          <a:xfrm>
            <a:off x="3069749" y="4721144"/>
            <a:ext cx="1149581" cy="991018"/>
            <a:chOff x="7867650" y="287030"/>
            <a:chExt cx="2647950" cy="2282716"/>
          </a:xfrm>
        </p:grpSpPr>
        <p:sp>
          <p:nvSpPr>
            <p:cNvPr id="203" name="六边形 202"/>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04" name="六边形 203"/>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05" name="组合 204"/>
          <p:cNvGrpSpPr/>
          <p:nvPr/>
        </p:nvGrpSpPr>
        <p:grpSpPr>
          <a:xfrm>
            <a:off x="4899776" y="4721144"/>
            <a:ext cx="1149581" cy="991018"/>
            <a:chOff x="7867650" y="287030"/>
            <a:chExt cx="2647950" cy="2282716"/>
          </a:xfrm>
        </p:grpSpPr>
        <p:sp>
          <p:nvSpPr>
            <p:cNvPr id="206" name="六边形 205"/>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07" name="六边形 206"/>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08" name="组合 207"/>
          <p:cNvGrpSpPr/>
          <p:nvPr/>
        </p:nvGrpSpPr>
        <p:grpSpPr>
          <a:xfrm>
            <a:off x="6729803" y="4721144"/>
            <a:ext cx="1149581" cy="991018"/>
            <a:chOff x="7867650" y="287030"/>
            <a:chExt cx="2647950" cy="2282716"/>
          </a:xfrm>
        </p:grpSpPr>
        <p:sp>
          <p:nvSpPr>
            <p:cNvPr id="209" name="六边形 208"/>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10" name="六边形 209"/>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11" name="组合 210"/>
          <p:cNvGrpSpPr/>
          <p:nvPr/>
        </p:nvGrpSpPr>
        <p:grpSpPr>
          <a:xfrm>
            <a:off x="8526492" y="4726072"/>
            <a:ext cx="1149581" cy="991018"/>
            <a:chOff x="7867650" y="287030"/>
            <a:chExt cx="2647950" cy="2282716"/>
          </a:xfrm>
        </p:grpSpPr>
        <p:sp>
          <p:nvSpPr>
            <p:cNvPr id="212" name="六边形 211"/>
            <p:cNvSpPr/>
            <p:nvPr/>
          </p:nvSpPr>
          <p:spPr>
            <a:xfrm>
              <a:off x="7867650" y="287030"/>
              <a:ext cx="2647950" cy="2282716"/>
            </a:xfrm>
            <a:prstGeom prst="hexagon">
              <a:avLst/>
            </a:prstGeom>
            <a:gradFill flip="none" rotWithShape="1">
              <a:gsLst>
                <a:gs pos="0">
                  <a:schemeClr val="bg1">
                    <a:lumMod val="83000"/>
                  </a:schemeClr>
                </a:gs>
                <a:gs pos="100000">
                  <a:schemeClr val="bg1"/>
                </a:gs>
              </a:gsLst>
              <a:lin ang="13500000" scaled="1"/>
              <a:tileRect/>
            </a:gradFill>
            <a:ln>
              <a:noFill/>
            </a:ln>
            <a:effectLst>
              <a:outerShdw blurRad="381000" dist="190500" dir="2700000" algn="tl" rotWithShape="0">
                <a:prstClr val="black">
                  <a:alpha val="40000"/>
                </a:prstClr>
              </a:outerShdw>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13" name="六边形 212"/>
            <p:cNvSpPr/>
            <p:nvPr/>
          </p:nvSpPr>
          <p:spPr>
            <a:xfrm>
              <a:off x="7867650" y="287030"/>
              <a:ext cx="2647950" cy="2282716"/>
            </a:xfrm>
            <a:prstGeom prst="hexagon">
              <a:avLst/>
            </a:prstGeom>
            <a:gradFill flip="none" rotWithShape="1">
              <a:gsLst>
                <a:gs pos="0">
                  <a:schemeClr val="bg1">
                    <a:lumMod val="90000"/>
                  </a:schemeClr>
                </a:gs>
                <a:gs pos="100000">
                  <a:schemeClr val="bg1"/>
                </a:gs>
              </a:gsLst>
              <a:lin ang="2700000" scaled="1"/>
              <a:tileRect/>
            </a:gradFill>
            <a:ln w="76200">
              <a:gradFill flip="none" rotWithShape="1">
                <a:gsLst>
                  <a:gs pos="0">
                    <a:schemeClr val="accent1">
                      <a:lumMod val="0"/>
                      <a:lumOff val="100000"/>
                    </a:schemeClr>
                  </a:gs>
                  <a:gs pos="100000">
                    <a:schemeClr val="bg1"/>
                  </a:gs>
                </a:gsLst>
                <a:lin ang="2700000" scaled="1"/>
                <a:tileRect/>
              </a:gradFill>
            </a:ln>
            <a:effectLst>
              <a:softEdge rad="381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cxnSp>
        <p:nvCxnSpPr>
          <p:cNvPr id="215" name="直接连接符 214"/>
          <p:cNvCxnSpPr/>
          <p:nvPr/>
        </p:nvCxnSpPr>
        <p:spPr>
          <a:xfrm>
            <a:off x="4519660" y="2573326"/>
            <a:ext cx="3745670" cy="0"/>
          </a:xfrm>
          <a:prstGeom prst="line">
            <a:avLst/>
          </a:prstGeom>
          <a:ln w="9525">
            <a:gradFill flip="none" rotWithShape="1">
              <a:gsLst>
                <a:gs pos="55000">
                  <a:schemeClr val="accent1">
                    <a:lumMod val="0"/>
                    <a:lumOff val="100000"/>
                  </a:schemeClr>
                </a:gs>
                <a:gs pos="100000">
                  <a:schemeClr val="bg1">
                    <a:lumMod val="85000"/>
                  </a:schemeClr>
                </a:gs>
                <a:gs pos="0">
                  <a:schemeClr val="bg1">
                    <a:lumMod val="85000"/>
                  </a:schemeClr>
                </a:gs>
              </a:gsLst>
              <a:lin ang="0" scaled="1"/>
              <a:tileRect/>
            </a:gradFill>
          </a:ln>
        </p:spPr>
        <p:style>
          <a:lnRef idx="1">
            <a:schemeClr val="accent1"/>
          </a:lnRef>
          <a:fillRef idx="0">
            <a:schemeClr val="accent1"/>
          </a:fillRef>
          <a:effectRef idx="0">
            <a:schemeClr val="accent1"/>
          </a:effectRef>
          <a:fontRef idx="minor">
            <a:schemeClr val="tx1"/>
          </a:fontRef>
        </p:style>
      </p:cxnSp>
      <p:grpSp>
        <p:nvGrpSpPr>
          <p:cNvPr id="216" name="组合 215"/>
          <p:cNvGrpSpPr/>
          <p:nvPr/>
        </p:nvGrpSpPr>
        <p:grpSpPr>
          <a:xfrm>
            <a:off x="974952" y="3014804"/>
            <a:ext cx="814498" cy="828187"/>
            <a:chOff x="7634609" y="235689"/>
            <a:chExt cx="1450728" cy="1475110"/>
          </a:xfrm>
        </p:grpSpPr>
        <p:pic>
          <p:nvPicPr>
            <p:cNvPr id="217" name="图片 216"/>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7634609" y="235689"/>
              <a:ext cx="1450728" cy="1475110"/>
            </a:xfrm>
            <a:prstGeom prst="rect">
              <a:avLst/>
            </a:prstGeom>
            <a:effectLst>
              <a:outerShdw blurRad="50800" dist="38100" dir="8100000" algn="tr" rotWithShape="0">
                <a:prstClr val="black">
                  <a:alpha val="40000"/>
                </a:prstClr>
              </a:outerShdw>
            </a:effectLst>
          </p:spPr>
        </p:pic>
        <p:grpSp>
          <p:nvGrpSpPr>
            <p:cNvPr id="218" name="组合 217"/>
            <p:cNvGrpSpPr/>
            <p:nvPr/>
          </p:nvGrpSpPr>
          <p:grpSpPr>
            <a:xfrm>
              <a:off x="8069461" y="812113"/>
              <a:ext cx="581025" cy="322262"/>
              <a:chOff x="2282826" y="1428750"/>
              <a:chExt cx="581025" cy="322262"/>
            </a:xfrm>
          </p:grpSpPr>
          <p:sp>
            <p:nvSpPr>
              <p:cNvPr id="219" name="Freeform 58"/>
              <p:cNvSpPr>
                <a:spLocks noEditPoints="1"/>
              </p:cNvSpPr>
              <p:nvPr/>
            </p:nvSpPr>
            <p:spPr bwMode="auto">
              <a:xfrm>
                <a:off x="2282826" y="1431925"/>
                <a:ext cx="173038" cy="311150"/>
              </a:xfrm>
              <a:custGeom>
                <a:avLst/>
                <a:gdLst>
                  <a:gd name="T0" fmla="*/ 36 w 46"/>
                  <a:gd name="T1" fmla="*/ 0 h 82"/>
                  <a:gd name="T2" fmla="*/ 10 w 46"/>
                  <a:gd name="T3" fmla="*/ 0 h 82"/>
                  <a:gd name="T4" fmla="*/ 0 w 46"/>
                  <a:gd name="T5" fmla="*/ 9 h 82"/>
                  <a:gd name="T6" fmla="*/ 0 w 46"/>
                  <a:gd name="T7" fmla="*/ 73 h 82"/>
                  <a:gd name="T8" fmla="*/ 10 w 46"/>
                  <a:gd name="T9" fmla="*/ 82 h 82"/>
                  <a:gd name="T10" fmla="*/ 36 w 46"/>
                  <a:gd name="T11" fmla="*/ 82 h 82"/>
                  <a:gd name="T12" fmla="*/ 46 w 46"/>
                  <a:gd name="T13" fmla="*/ 73 h 82"/>
                  <a:gd name="T14" fmla="*/ 46 w 46"/>
                  <a:gd name="T15" fmla="*/ 9 h 82"/>
                  <a:gd name="T16" fmla="*/ 36 w 46"/>
                  <a:gd name="T17" fmla="*/ 0 h 82"/>
                  <a:gd name="T18" fmla="*/ 24 w 46"/>
                  <a:gd name="T19" fmla="*/ 71 h 82"/>
                  <a:gd name="T20" fmla="*/ 23 w 46"/>
                  <a:gd name="T21" fmla="*/ 71 h 82"/>
                  <a:gd name="T22" fmla="*/ 19 w 46"/>
                  <a:gd name="T23" fmla="*/ 67 h 82"/>
                  <a:gd name="T24" fmla="*/ 23 w 46"/>
                  <a:gd name="T25" fmla="*/ 63 h 82"/>
                  <a:gd name="T26" fmla="*/ 24 w 46"/>
                  <a:gd name="T27" fmla="*/ 63 h 82"/>
                  <a:gd name="T28" fmla="*/ 28 w 46"/>
                  <a:gd name="T29" fmla="*/ 67 h 82"/>
                  <a:gd name="T30" fmla="*/ 24 w 46"/>
                  <a:gd name="T31" fmla="*/ 71 h 82"/>
                  <a:gd name="T32" fmla="*/ 36 w 46"/>
                  <a:gd name="T33" fmla="*/ 26 h 82"/>
                  <a:gd name="T34" fmla="*/ 10 w 46"/>
                  <a:gd name="T35" fmla="*/ 26 h 82"/>
                  <a:gd name="T36" fmla="*/ 7 w 46"/>
                  <a:gd name="T37" fmla="*/ 23 h 82"/>
                  <a:gd name="T38" fmla="*/ 10 w 46"/>
                  <a:gd name="T39" fmla="*/ 20 h 82"/>
                  <a:gd name="T40" fmla="*/ 36 w 46"/>
                  <a:gd name="T41" fmla="*/ 20 h 82"/>
                  <a:gd name="T42" fmla="*/ 39 w 46"/>
                  <a:gd name="T43" fmla="*/ 23 h 82"/>
                  <a:gd name="T44" fmla="*/ 36 w 46"/>
                  <a:gd name="T45" fmla="*/ 26 h 82"/>
                  <a:gd name="T46" fmla="*/ 36 w 46"/>
                  <a:gd name="T47" fmla="*/ 16 h 82"/>
                  <a:gd name="T48" fmla="*/ 10 w 46"/>
                  <a:gd name="T49" fmla="*/ 16 h 82"/>
                  <a:gd name="T50" fmla="*/ 7 w 46"/>
                  <a:gd name="T51" fmla="*/ 13 h 82"/>
                  <a:gd name="T52" fmla="*/ 10 w 46"/>
                  <a:gd name="T53" fmla="*/ 10 h 82"/>
                  <a:gd name="T54" fmla="*/ 36 w 46"/>
                  <a:gd name="T55" fmla="*/ 10 h 82"/>
                  <a:gd name="T56" fmla="*/ 39 w 46"/>
                  <a:gd name="T57" fmla="*/ 13 h 82"/>
                  <a:gd name="T58" fmla="*/ 36 w 46"/>
                  <a:gd name="T59" fmla="*/ 16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46" h="82">
                    <a:moveTo>
                      <a:pt x="36" y="0"/>
                    </a:moveTo>
                    <a:cubicBezTo>
                      <a:pt x="10" y="0"/>
                      <a:pt x="10" y="0"/>
                      <a:pt x="10" y="0"/>
                    </a:cubicBezTo>
                    <a:cubicBezTo>
                      <a:pt x="5" y="0"/>
                      <a:pt x="0" y="4"/>
                      <a:pt x="0" y="9"/>
                    </a:cubicBezTo>
                    <a:cubicBezTo>
                      <a:pt x="0" y="73"/>
                      <a:pt x="0" y="73"/>
                      <a:pt x="0" y="73"/>
                    </a:cubicBezTo>
                    <a:cubicBezTo>
                      <a:pt x="0" y="78"/>
                      <a:pt x="5" y="82"/>
                      <a:pt x="10" y="82"/>
                    </a:cubicBezTo>
                    <a:cubicBezTo>
                      <a:pt x="36" y="82"/>
                      <a:pt x="36" y="82"/>
                      <a:pt x="36" y="82"/>
                    </a:cubicBezTo>
                    <a:cubicBezTo>
                      <a:pt x="41" y="82"/>
                      <a:pt x="46" y="78"/>
                      <a:pt x="46" y="73"/>
                    </a:cubicBezTo>
                    <a:cubicBezTo>
                      <a:pt x="46" y="9"/>
                      <a:pt x="46" y="9"/>
                      <a:pt x="46" y="9"/>
                    </a:cubicBezTo>
                    <a:cubicBezTo>
                      <a:pt x="46" y="4"/>
                      <a:pt x="41" y="0"/>
                      <a:pt x="36" y="0"/>
                    </a:cubicBezTo>
                    <a:close/>
                    <a:moveTo>
                      <a:pt x="24" y="71"/>
                    </a:moveTo>
                    <a:cubicBezTo>
                      <a:pt x="23" y="71"/>
                      <a:pt x="23" y="71"/>
                      <a:pt x="23" y="71"/>
                    </a:cubicBezTo>
                    <a:cubicBezTo>
                      <a:pt x="21" y="71"/>
                      <a:pt x="19" y="69"/>
                      <a:pt x="19" y="67"/>
                    </a:cubicBezTo>
                    <a:cubicBezTo>
                      <a:pt x="19" y="65"/>
                      <a:pt x="21" y="63"/>
                      <a:pt x="23" y="63"/>
                    </a:cubicBezTo>
                    <a:cubicBezTo>
                      <a:pt x="24" y="63"/>
                      <a:pt x="24" y="63"/>
                      <a:pt x="24" y="63"/>
                    </a:cubicBezTo>
                    <a:cubicBezTo>
                      <a:pt x="26" y="63"/>
                      <a:pt x="28" y="65"/>
                      <a:pt x="28" y="67"/>
                    </a:cubicBezTo>
                    <a:cubicBezTo>
                      <a:pt x="28" y="69"/>
                      <a:pt x="26" y="71"/>
                      <a:pt x="24" y="71"/>
                    </a:cubicBezTo>
                    <a:close/>
                    <a:moveTo>
                      <a:pt x="36" y="26"/>
                    </a:moveTo>
                    <a:cubicBezTo>
                      <a:pt x="10" y="26"/>
                      <a:pt x="10" y="26"/>
                      <a:pt x="10" y="26"/>
                    </a:cubicBezTo>
                    <a:cubicBezTo>
                      <a:pt x="8" y="26"/>
                      <a:pt x="7" y="25"/>
                      <a:pt x="7" y="23"/>
                    </a:cubicBezTo>
                    <a:cubicBezTo>
                      <a:pt x="7" y="21"/>
                      <a:pt x="8" y="20"/>
                      <a:pt x="10" y="20"/>
                    </a:cubicBezTo>
                    <a:cubicBezTo>
                      <a:pt x="36" y="20"/>
                      <a:pt x="36" y="20"/>
                      <a:pt x="36" y="20"/>
                    </a:cubicBezTo>
                    <a:cubicBezTo>
                      <a:pt x="37" y="20"/>
                      <a:pt x="39" y="21"/>
                      <a:pt x="39" y="23"/>
                    </a:cubicBezTo>
                    <a:cubicBezTo>
                      <a:pt x="39" y="25"/>
                      <a:pt x="37" y="26"/>
                      <a:pt x="36" y="26"/>
                    </a:cubicBezTo>
                    <a:close/>
                    <a:moveTo>
                      <a:pt x="36" y="16"/>
                    </a:moveTo>
                    <a:cubicBezTo>
                      <a:pt x="10" y="16"/>
                      <a:pt x="10" y="16"/>
                      <a:pt x="10" y="16"/>
                    </a:cubicBezTo>
                    <a:cubicBezTo>
                      <a:pt x="8" y="16"/>
                      <a:pt x="7" y="15"/>
                      <a:pt x="7" y="13"/>
                    </a:cubicBezTo>
                    <a:cubicBezTo>
                      <a:pt x="7" y="11"/>
                      <a:pt x="8" y="10"/>
                      <a:pt x="10" y="10"/>
                    </a:cubicBezTo>
                    <a:cubicBezTo>
                      <a:pt x="36" y="10"/>
                      <a:pt x="36" y="10"/>
                      <a:pt x="36" y="10"/>
                    </a:cubicBezTo>
                    <a:cubicBezTo>
                      <a:pt x="37" y="10"/>
                      <a:pt x="39" y="11"/>
                      <a:pt x="39" y="13"/>
                    </a:cubicBezTo>
                    <a:cubicBezTo>
                      <a:pt x="39" y="15"/>
                      <a:pt x="37" y="16"/>
                      <a:pt x="36" y="16"/>
                    </a:cubicBez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0" name="Freeform 59"/>
              <p:cNvSpPr>
                <a:spLocks noEditPoints="1"/>
              </p:cNvSpPr>
              <p:nvPr/>
            </p:nvSpPr>
            <p:spPr bwMode="auto">
              <a:xfrm>
                <a:off x="2478088" y="1428750"/>
                <a:ext cx="385763" cy="261937"/>
              </a:xfrm>
              <a:custGeom>
                <a:avLst/>
                <a:gdLst>
                  <a:gd name="T0" fmla="*/ 90 w 102"/>
                  <a:gd name="T1" fmla="*/ 0 h 69"/>
                  <a:gd name="T2" fmla="*/ 12 w 102"/>
                  <a:gd name="T3" fmla="*/ 0 h 69"/>
                  <a:gd name="T4" fmla="*/ 0 w 102"/>
                  <a:gd name="T5" fmla="*/ 12 h 69"/>
                  <a:gd name="T6" fmla="*/ 0 w 102"/>
                  <a:gd name="T7" fmla="*/ 56 h 69"/>
                  <a:gd name="T8" fmla="*/ 12 w 102"/>
                  <a:gd name="T9" fmla="*/ 69 h 69"/>
                  <a:gd name="T10" fmla="*/ 90 w 102"/>
                  <a:gd name="T11" fmla="*/ 69 h 69"/>
                  <a:gd name="T12" fmla="*/ 102 w 102"/>
                  <a:gd name="T13" fmla="*/ 56 h 69"/>
                  <a:gd name="T14" fmla="*/ 102 w 102"/>
                  <a:gd name="T15" fmla="*/ 12 h 69"/>
                  <a:gd name="T16" fmla="*/ 90 w 102"/>
                  <a:gd name="T17" fmla="*/ 0 h 69"/>
                  <a:gd name="T18" fmla="*/ 98 w 102"/>
                  <a:gd name="T19" fmla="*/ 56 h 69"/>
                  <a:gd name="T20" fmla="*/ 90 w 102"/>
                  <a:gd name="T21" fmla="*/ 64 h 69"/>
                  <a:gd name="T22" fmla="*/ 12 w 102"/>
                  <a:gd name="T23" fmla="*/ 64 h 69"/>
                  <a:gd name="T24" fmla="*/ 5 w 102"/>
                  <a:gd name="T25" fmla="*/ 56 h 69"/>
                  <a:gd name="T26" fmla="*/ 5 w 102"/>
                  <a:gd name="T27" fmla="*/ 12 h 69"/>
                  <a:gd name="T28" fmla="*/ 12 w 102"/>
                  <a:gd name="T29" fmla="*/ 5 h 69"/>
                  <a:gd name="T30" fmla="*/ 90 w 102"/>
                  <a:gd name="T31" fmla="*/ 5 h 69"/>
                  <a:gd name="T32" fmla="*/ 98 w 102"/>
                  <a:gd name="T33" fmla="*/ 12 h 69"/>
                  <a:gd name="T34" fmla="*/ 98 w 102"/>
                  <a:gd name="T35" fmla="*/ 56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02" h="69">
                    <a:moveTo>
                      <a:pt x="90" y="0"/>
                    </a:moveTo>
                    <a:cubicBezTo>
                      <a:pt x="12" y="0"/>
                      <a:pt x="12" y="0"/>
                      <a:pt x="12" y="0"/>
                    </a:cubicBezTo>
                    <a:cubicBezTo>
                      <a:pt x="5" y="0"/>
                      <a:pt x="0" y="6"/>
                      <a:pt x="0" y="12"/>
                    </a:cubicBezTo>
                    <a:cubicBezTo>
                      <a:pt x="0" y="56"/>
                      <a:pt x="0" y="56"/>
                      <a:pt x="0" y="56"/>
                    </a:cubicBezTo>
                    <a:cubicBezTo>
                      <a:pt x="0" y="63"/>
                      <a:pt x="5" y="69"/>
                      <a:pt x="12" y="69"/>
                    </a:cubicBezTo>
                    <a:cubicBezTo>
                      <a:pt x="90" y="69"/>
                      <a:pt x="90" y="69"/>
                      <a:pt x="90" y="69"/>
                    </a:cubicBezTo>
                    <a:cubicBezTo>
                      <a:pt x="97" y="69"/>
                      <a:pt x="102" y="63"/>
                      <a:pt x="102" y="56"/>
                    </a:cubicBezTo>
                    <a:cubicBezTo>
                      <a:pt x="102" y="12"/>
                      <a:pt x="102" y="12"/>
                      <a:pt x="102" y="12"/>
                    </a:cubicBezTo>
                    <a:cubicBezTo>
                      <a:pt x="102" y="6"/>
                      <a:pt x="97" y="0"/>
                      <a:pt x="90" y="0"/>
                    </a:cubicBezTo>
                    <a:close/>
                    <a:moveTo>
                      <a:pt x="98" y="56"/>
                    </a:moveTo>
                    <a:cubicBezTo>
                      <a:pt x="98" y="60"/>
                      <a:pt x="94" y="64"/>
                      <a:pt x="90" y="64"/>
                    </a:cubicBezTo>
                    <a:cubicBezTo>
                      <a:pt x="12" y="64"/>
                      <a:pt x="12" y="64"/>
                      <a:pt x="12" y="64"/>
                    </a:cubicBezTo>
                    <a:cubicBezTo>
                      <a:pt x="8" y="64"/>
                      <a:pt x="5" y="60"/>
                      <a:pt x="5" y="56"/>
                    </a:cubicBezTo>
                    <a:cubicBezTo>
                      <a:pt x="5" y="12"/>
                      <a:pt x="5" y="12"/>
                      <a:pt x="5" y="12"/>
                    </a:cubicBezTo>
                    <a:cubicBezTo>
                      <a:pt x="5" y="8"/>
                      <a:pt x="8" y="5"/>
                      <a:pt x="12" y="5"/>
                    </a:cubicBezTo>
                    <a:cubicBezTo>
                      <a:pt x="90" y="5"/>
                      <a:pt x="90" y="5"/>
                      <a:pt x="90" y="5"/>
                    </a:cubicBezTo>
                    <a:cubicBezTo>
                      <a:pt x="94" y="5"/>
                      <a:pt x="98" y="8"/>
                      <a:pt x="98" y="12"/>
                    </a:cubicBezTo>
                    <a:lnTo>
                      <a:pt x="98" y="56"/>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1" name="Freeform 60"/>
              <p:cNvSpPr/>
              <p:nvPr/>
            </p:nvSpPr>
            <p:spPr bwMode="auto">
              <a:xfrm>
                <a:off x="2633663" y="1701800"/>
                <a:ext cx="68263" cy="49212"/>
              </a:xfrm>
              <a:custGeom>
                <a:avLst/>
                <a:gdLst>
                  <a:gd name="T0" fmla="*/ 12 w 18"/>
                  <a:gd name="T1" fmla="*/ 0 h 13"/>
                  <a:gd name="T2" fmla="*/ 7 w 18"/>
                  <a:gd name="T3" fmla="*/ 0 h 13"/>
                  <a:gd name="T4" fmla="*/ 0 w 18"/>
                  <a:gd name="T5" fmla="*/ 7 h 13"/>
                  <a:gd name="T6" fmla="*/ 7 w 18"/>
                  <a:gd name="T7" fmla="*/ 13 h 13"/>
                  <a:gd name="T8" fmla="*/ 12 w 18"/>
                  <a:gd name="T9" fmla="*/ 13 h 13"/>
                  <a:gd name="T10" fmla="*/ 18 w 18"/>
                  <a:gd name="T11" fmla="*/ 7 h 13"/>
                  <a:gd name="T12" fmla="*/ 12 w 18"/>
                  <a:gd name="T13" fmla="*/ 0 h 13"/>
                </a:gdLst>
                <a:ahLst/>
                <a:cxnLst>
                  <a:cxn ang="0">
                    <a:pos x="T0" y="T1"/>
                  </a:cxn>
                  <a:cxn ang="0">
                    <a:pos x="T2" y="T3"/>
                  </a:cxn>
                  <a:cxn ang="0">
                    <a:pos x="T4" y="T5"/>
                  </a:cxn>
                  <a:cxn ang="0">
                    <a:pos x="T6" y="T7"/>
                  </a:cxn>
                  <a:cxn ang="0">
                    <a:pos x="T8" y="T9"/>
                  </a:cxn>
                  <a:cxn ang="0">
                    <a:pos x="T10" y="T11"/>
                  </a:cxn>
                  <a:cxn ang="0">
                    <a:pos x="T12" y="T13"/>
                  </a:cxn>
                </a:cxnLst>
                <a:rect l="0" t="0" r="r" b="b"/>
                <a:pathLst>
                  <a:path w="18" h="13">
                    <a:moveTo>
                      <a:pt x="12" y="0"/>
                    </a:moveTo>
                    <a:cubicBezTo>
                      <a:pt x="7" y="0"/>
                      <a:pt x="7" y="0"/>
                      <a:pt x="7" y="0"/>
                    </a:cubicBezTo>
                    <a:cubicBezTo>
                      <a:pt x="3" y="0"/>
                      <a:pt x="0" y="3"/>
                      <a:pt x="0" y="7"/>
                    </a:cubicBezTo>
                    <a:cubicBezTo>
                      <a:pt x="0" y="10"/>
                      <a:pt x="3" y="13"/>
                      <a:pt x="7" y="13"/>
                    </a:cubicBezTo>
                    <a:cubicBezTo>
                      <a:pt x="12" y="13"/>
                      <a:pt x="12" y="13"/>
                      <a:pt x="12" y="13"/>
                    </a:cubicBezTo>
                    <a:cubicBezTo>
                      <a:pt x="15" y="13"/>
                      <a:pt x="18" y="10"/>
                      <a:pt x="18" y="7"/>
                    </a:cubicBezTo>
                    <a:cubicBezTo>
                      <a:pt x="18" y="3"/>
                      <a:pt x="15" y="0"/>
                      <a:pt x="12" y="0"/>
                    </a:cubicBez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22" name="组合 221"/>
          <p:cNvGrpSpPr/>
          <p:nvPr/>
        </p:nvGrpSpPr>
        <p:grpSpPr>
          <a:xfrm>
            <a:off x="2296316" y="408641"/>
            <a:ext cx="814498" cy="828187"/>
            <a:chOff x="5574927" y="1343757"/>
            <a:chExt cx="1450728" cy="1475110"/>
          </a:xfrm>
        </p:grpSpPr>
        <p:pic>
          <p:nvPicPr>
            <p:cNvPr id="223" name="图片 222"/>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5574927" y="1343757"/>
              <a:ext cx="1450728" cy="1475110"/>
            </a:xfrm>
            <a:prstGeom prst="rect">
              <a:avLst/>
            </a:prstGeom>
            <a:effectLst>
              <a:outerShdw blurRad="50800" dist="38100" dir="8100000" algn="tr" rotWithShape="0">
                <a:prstClr val="black">
                  <a:alpha val="40000"/>
                </a:prstClr>
              </a:outerShdw>
            </a:effectLst>
          </p:spPr>
        </p:pic>
        <p:grpSp>
          <p:nvGrpSpPr>
            <p:cNvPr id="224" name="组合 223"/>
            <p:cNvGrpSpPr/>
            <p:nvPr/>
          </p:nvGrpSpPr>
          <p:grpSpPr>
            <a:xfrm>
              <a:off x="6085185" y="1863031"/>
              <a:ext cx="430212" cy="436562"/>
              <a:chOff x="2946401" y="1379538"/>
              <a:chExt cx="430212" cy="436562"/>
            </a:xfrm>
          </p:grpSpPr>
          <p:sp>
            <p:nvSpPr>
              <p:cNvPr id="225" name="Freeform 61"/>
              <p:cNvSpPr/>
              <p:nvPr/>
            </p:nvSpPr>
            <p:spPr bwMode="auto">
              <a:xfrm>
                <a:off x="3097213" y="1450975"/>
                <a:ext cx="279400" cy="327025"/>
              </a:xfrm>
              <a:custGeom>
                <a:avLst/>
                <a:gdLst>
                  <a:gd name="T0" fmla="*/ 53 w 74"/>
                  <a:gd name="T1" fmla="*/ 0 h 86"/>
                  <a:gd name="T2" fmla="*/ 20 w 74"/>
                  <a:gd name="T3" fmla="*/ 0 h 86"/>
                  <a:gd name="T4" fmla="*/ 0 w 74"/>
                  <a:gd name="T5" fmla="*/ 20 h 86"/>
                  <a:gd name="T6" fmla="*/ 0 w 74"/>
                  <a:gd name="T7" fmla="*/ 36 h 86"/>
                  <a:gd name="T8" fmla="*/ 20 w 74"/>
                  <a:gd name="T9" fmla="*/ 56 h 86"/>
                  <a:gd name="T10" fmla="*/ 46 w 74"/>
                  <a:gd name="T11" fmla="*/ 56 h 86"/>
                  <a:gd name="T12" fmla="*/ 62 w 74"/>
                  <a:gd name="T13" fmla="*/ 86 h 86"/>
                  <a:gd name="T14" fmla="*/ 57 w 74"/>
                  <a:gd name="T15" fmla="*/ 56 h 86"/>
                  <a:gd name="T16" fmla="*/ 74 w 74"/>
                  <a:gd name="T17" fmla="*/ 36 h 86"/>
                  <a:gd name="T18" fmla="*/ 74 w 74"/>
                  <a:gd name="T19" fmla="*/ 20 h 86"/>
                  <a:gd name="T20" fmla="*/ 53 w 74"/>
                  <a:gd name="T21" fmla="*/ 0 h 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74" h="86">
                    <a:moveTo>
                      <a:pt x="53" y="0"/>
                    </a:moveTo>
                    <a:cubicBezTo>
                      <a:pt x="20" y="0"/>
                      <a:pt x="20" y="0"/>
                      <a:pt x="20" y="0"/>
                    </a:cubicBezTo>
                    <a:cubicBezTo>
                      <a:pt x="9" y="0"/>
                      <a:pt x="0" y="9"/>
                      <a:pt x="0" y="20"/>
                    </a:cubicBezTo>
                    <a:cubicBezTo>
                      <a:pt x="0" y="36"/>
                      <a:pt x="0" y="36"/>
                      <a:pt x="0" y="36"/>
                    </a:cubicBezTo>
                    <a:cubicBezTo>
                      <a:pt x="0" y="47"/>
                      <a:pt x="9" y="56"/>
                      <a:pt x="20" y="56"/>
                    </a:cubicBezTo>
                    <a:cubicBezTo>
                      <a:pt x="46" y="56"/>
                      <a:pt x="46" y="56"/>
                      <a:pt x="46" y="56"/>
                    </a:cubicBezTo>
                    <a:cubicBezTo>
                      <a:pt x="47" y="63"/>
                      <a:pt x="50" y="83"/>
                      <a:pt x="62" y="86"/>
                    </a:cubicBezTo>
                    <a:cubicBezTo>
                      <a:pt x="62" y="86"/>
                      <a:pt x="55" y="66"/>
                      <a:pt x="57" y="56"/>
                    </a:cubicBezTo>
                    <a:cubicBezTo>
                      <a:pt x="66" y="54"/>
                      <a:pt x="74" y="46"/>
                      <a:pt x="74" y="36"/>
                    </a:cubicBezTo>
                    <a:cubicBezTo>
                      <a:pt x="74" y="20"/>
                      <a:pt x="74" y="20"/>
                      <a:pt x="74" y="20"/>
                    </a:cubicBezTo>
                    <a:cubicBezTo>
                      <a:pt x="74" y="9"/>
                      <a:pt x="64" y="0"/>
                      <a:pt x="53" y="0"/>
                    </a:cubicBez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6" name="Freeform 62"/>
              <p:cNvSpPr/>
              <p:nvPr/>
            </p:nvSpPr>
            <p:spPr bwMode="auto">
              <a:xfrm>
                <a:off x="2946401" y="1379538"/>
                <a:ext cx="369888" cy="436562"/>
              </a:xfrm>
              <a:custGeom>
                <a:avLst/>
                <a:gdLst>
                  <a:gd name="T0" fmla="*/ 36 w 98"/>
                  <a:gd name="T1" fmla="*/ 55 h 115"/>
                  <a:gd name="T2" fmla="*/ 36 w 98"/>
                  <a:gd name="T3" fmla="*/ 38 h 115"/>
                  <a:gd name="T4" fmla="*/ 59 w 98"/>
                  <a:gd name="T5" fmla="*/ 15 h 115"/>
                  <a:gd name="T6" fmla="*/ 95 w 98"/>
                  <a:gd name="T7" fmla="*/ 15 h 115"/>
                  <a:gd name="T8" fmla="*/ 98 w 98"/>
                  <a:gd name="T9" fmla="*/ 16 h 115"/>
                  <a:gd name="T10" fmla="*/ 78 w 98"/>
                  <a:gd name="T11" fmla="*/ 0 h 115"/>
                  <a:gd name="T12" fmla="*/ 21 w 98"/>
                  <a:gd name="T13" fmla="*/ 0 h 115"/>
                  <a:gd name="T14" fmla="*/ 0 w 98"/>
                  <a:gd name="T15" fmla="*/ 20 h 115"/>
                  <a:gd name="T16" fmla="*/ 0 w 98"/>
                  <a:gd name="T17" fmla="*/ 55 h 115"/>
                  <a:gd name="T18" fmla="*/ 21 w 98"/>
                  <a:gd name="T19" fmla="*/ 76 h 115"/>
                  <a:gd name="T20" fmla="*/ 30 w 98"/>
                  <a:gd name="T21" fmla="*/ 76 h 115"/>
                  <a:gd name="T22" fmla="*/ 11 w 98"/>
                  <a:gd name="T23" fmla="*/ 110 h 115"/>
                  <a:gd name="T24" fmla="*/ 50 w 98"/>
                  <a:gd name="T25" fmla="*/ 76 h 115"/>
                  <a:gd name="T26" fmla="*/ 36 w 98"/>
                  <a:gd name="T27" fmla="*/ 55 h 1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98" h="115">
                    <a:moveTo>
                      <a:pt x="36" y="55"/>
                    </a:moveTo>
                    <a:cubicBezTo>
                      <a:pt x="36" y="38"/>
                      <a:pt x="36" y="38"/>
                      <a:pt x="36" y="38"/>
                    </a:cubicBezTo>
                    <a:cubicBezTo>
                      <a:pt x="36" y="25"/>
                      <a:pt x="46" y="15"/>
                      <a:pt x="59" y="15"/>
                    </a:cubicBezTo>
                    <a:cubicBezTo>
                      <a:pt x="95" y="15"/>
                      <a:pt x="95" y="15"/>
                      <a:pt x="95" y="15"/>
                    </a:cubicBezTo>
                    <a:cubicBezTo>
                      <a:pt x="96" y="15"/>
                      <a:pt x="97" y="16"/>
                      <a:pt x="98" y="16"/>
                    </a:cubicBezTo>
                    <a:cubicBezTo>
                      <a:pt x="96" y="7"/>
                      <a:pt x="88" y="0"/>
                      <a:pt x="78" y="0"/>
                    </a:cubicBezTo>
                    <a:cubicBezTo>
                      <a:pt x="21" y="0"/>
                      <a:pt x="21" y="0"/>
                      <a:pt x="21" y="0"/>
                    </a:cubicBezTo>
                    <a:cubicBezTo>
                      <a:pt x="9" y="0"/>
                      <a:pt x="0" y="9"/>
                      <a:pt x="0" y="20"/>
                    </a:cubicBezTo>
                    <a:cubicBezTo>
                      <a:pt x="0" y="55"/>
                      <a:pt x="0" y="55"/>
                      <a:pt x="0" y="55"/>
                    </a:cubicBezTo>
                    <a:cubicBezTo>
                      <a:pt x="0" y="67"/>
                      <a:pt x="9" y="76"/>
                      <a:pt x="21" y="76"/>
                    </a:cubicBezTo>
                    <a:cubicBezTo>
                      <a:pt x="30" y="76"/>
                      <a:pt x="30" y="76"/>
                      <a:pt x="30" y="76"/>
                    </a:cubicBezTo>
                    <a:cubicBezTo>
                      <a:pt x="29" y="85"/>
                      <a:pt x="26" y="106"/>
                      <a:pt x="11" y="110"/>
                    </a:cubicBezTo>
                    <a:cubicBezTo>
                      <a:pt x="11" y="110"/>
                      <a:pt x="40" y="115"/>
                      <a:pt x="50" y="76"/>
                    </a:cubicBezTo>
                    <a:cubicBezTo>
                      <a:pt x="42" y="73"/>
                      <a:pt x="36" y="65"/>
                      <a:pt x="36" y="55"/>
                    </a:cubicBezTo>
                    <a:close/>
                  </a:path>
                </a:pathLst>
              </a:custGeom>
              <a:solidFill>
                <a:srgbClr val="0070C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27" name="组合 226"/>
          <p:cNvGrpSpPr/>
          <p:nvPr/>
        </p:nvGrpSpPr>
        <p:grpSpPr>
          <a:xfrm>
            <a:off x="3505116" y="982607"/>
            <a:ext cx="814498" cy="828187"/>
            <a:chOff x="9904367" y="1428750"/>
            <a:chExt cx="1450728" cy="1475110"/>
          </a:xfrm>
        </p:grpSpPr>
        <p:pic>
          <p:nvPicPr>
            <p:cNvPr id="228" name="图片 227"/>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9904367" y="1428750"/>
              <a:ext cx="1450728" cy="1475110"/>
            </a:xfrm>
            <a:prstGeom prst="rect">
              <a:avLst/>
            </a:prstGeom>
            <a:effectLst>
              <a:outerShdw blurRad="50800" dist="38100" dir="8100000" algn="tr" rotWithShape="0">
                <a:prstClr val="black">
                  <a:alpha val="40000"/>
                </a:prstClr>
              </a:outerShdw>
            </a:effectLst>
          </p:spPr>
        </p:pic>
        <p:grpSp>
          <p:nvGrpSpPr>
            <p:cNvPr id="229" name="组合 228"/>
            <p:cNvGrpSpPr/>
            <p:nvPr/>
          </p:nvGrpSpPr>
          <p:grpSpPr>
            <a:xfrm>
              <a:off x="10382081" y="1980568"/>
              <a:ext cx="495300" cy="371475"/>
              <a:chOff x="1716088" y="1390650"/>
              <a:chExt cx="495300" cy="371475"/>
            </a:xfrm>
          </p:grpSpPr>
          <p:sp>
            <p:nvSpPr>
              <p:cNvPr id="230" name="Freeform 63"/>
              <p:cNvSpPr>
                <a:spLocks noEditPoints="1"/>
              </p:cNvSpPr>
              <p:nvPr/>
            </p:nvSpPr>
            <p:spPr bwMode="auto">
              <a:xfrm>
                <a:off x="1716088" y="1390650"/>
                <a:ext cx="106363" cy="368300"/>
              </a:xfrm>
              <a:custGeom>
                <a:avLst/>
                <a:gdLst>
                  <a:gd name="T0" fmla="*/ 27 w 28"/>
                  <a:gd name="T1" fmla="*/ 0 h 97"/>
                  <a:gd name="T2" fmla="*/ 1 w 28"/>
                  <a:gd name="T3" fmla="*/ 0 h 97"/>
                  <a:gd name="T4" fmla="*/ 0 w 28"/>
                  <a:gd name="T5" fmla="*/ 1 h 97"/>
                  <a:gd name="T6" fmla="*/ 0 w 28"/>
                  <a:gd name="T7" fmla="*/ 96 h 97"/>
                  <a:gd name="T8" fmla="*/ 1 w 28"/>
                  <a:gd name="T9" fmla="*/ 97 h 97"/>
                  <a:gd name="T10" fmla="*/ 27 w 28"/>
                  <a:gd name="T11" fmla="*/ 97 h 97"/>
                  <a:gd name="T12" fmla="*/ 28 w 28"/>
                  <a:gd name="T13" fmla="*/ 96 h 97"/>
                  <a:gd name="T14" fmla="*/ 28 w 28"/>
                  <a:gd name="T15" fmla="*/ 1 h 97"/>
                  <a:gd name="T16" fmla="*/ 27 w 28"/>
                  <a:gd name="T17" fmla="*/ 0 h 97"/>
                  <a:gd name="T18" fmla="*/ 14 w 28"/>
                  <a:gd name="T19" fmla="*/ 94 h 97"/>
                  <a:gd name="T20" fmla="*/ 7 w 28"/>
                  <a:gd name="T21" fmla="*/ 87 h 97"/>
                  <a:gd name="T22" fmla="*/ 14 w 28"/>
                  <a:gd name="T23" fmla="*/ 80 h 97"/>
                  <a:gd name="T24" fmla="*/ 21 w 28"/>
                  <a:gd name="T25" fmla="*/ 87 h 97"/>
                  <a:gd name="T26" fmla="*/ 14 w 28"/>
                  <a:gd name="T27" fmla="*/ 94 h 97"/>
                  <a:gd name="T28" fmla="*/ 24 w 28"/>
                  <a:gd name="T29" fmla="*/ 54 h 97"/>
                  <a:gd name="T30" fmla="*/ 23 w 28"/>
                  <a:gd name="T31" fmla="*/ 55 h 97"/>
                  <a:gd name="T32" fmla="*/ 5 w 28"/>
                  <a:gd name="T33" fmla="*/ 55 h 97"/>
                  <a:gd name="T34" fmla="*/ 4 w 28"/>
                  <a:gd name="T35" fmla="*/ 54 h 97"/>
                  <a:gd name="T36" fmla="*/ 4 w 28"/>
                  <a:gd name="T37" fmla="*/ 6 h 97"/>
                  <a:gd name="T38" fmla="*/ 5 w 28"/>
                  <a:gd name="T39" fmla="*/ 5 h 97"/>
                  <a:gd name="T40" fmla="*/ 23 w 28"/>
                  <a:gd name="T41" fmla="*/ 5 h 97"/>
                  <a:gd name="T42" fmla="*/ 24 w 28"/>
                  <a:gd name="T43" fmla="*/ 6 h 97"/>
                  <a:gd name="T44" fmla="*/ 24 w 28"/>
                  <a:gd name="T45" fmla="*/ 54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8" h="97">
                    <a:moveTo>
                      <a:pt x="27" y="0"/>
                    </a:moveTo>
                    <a:cubicBezTo>
                      <a:pt x="1" y="0"/>
                      <a:pt x="1" y="0"/>
                      <a:pt x="1" y="0"/>
                    </a:cubicBezTo>
                    <a:cubicBezTo>
                      <a:pt x="1" y="0"/>
                      <a:pt x="0" y="1"/>
                      <a:pt x="0" y="1"/>
                    </a:cubicBezTo>
                    <a:cubicBezTo>
                      <a:pt x="0" y="96"/>
                      <a:pt x="0" y="96"/>
                      <a:pt x="0" y="96"/>
                    </a:cubicBezTo>
                    <a:cubicBezTo>
                      <a:pt x="0" y="97"/>
                      <a:pt x="1" y="97"/>
                      <a:pt x="1" y="97"/>
                    </a:cubicBezTo>
                    <a:cubicBezTo>
                      <a:pt x="27" y="97"/>
                      <a:pt x="27" y="97"/>
                      <a:pt x="27" y="97"/>
                    </a:cubicBezTo>
                    <a:cubicBezTo>
                      <a:pt x="27" y="97"/>
                      <a:pt x="28" y="97"/>
                      <a:pt x="28" y="96"/>
                    </a:cubicBezTo>
                    <a:cubicBezTo>
                      <a:pt x="28" y="1"/>
                      <a:pt x="28" y="1"/>
                      <a:pt x="28" y="1"/>
                    </a:cubicBezTo>
                    <a:cubicBezTo>
                      <a:pt x="28" y="1"/>
                      <a:pt x="27" y="0"/>
                      <a:pt x="27" y="0"/>
                    </a:cubicBezTo>
                    <a:close/>
                    <a:moveTo>
                      <a:pt x="14" y="94"/>
                    </a:moveTo>
                    <a:cubicBezTo>
                      <a:pt x="10" y="94"/>
                      <a:pt x="7" y="91"/>
                      <a:pt x="7" y="87"/>
                    </a:cubicBezTo>
                    <a:cubicBezTo>
                      <a:pt x="7" y="83"/>
                      <a:pt x="10" y="80"/>
                      <a:pt x="14" y="80"/>
                    </a:cubicBezTo>
                    <a:cubicBezTo>
                      <a:pt x="18" y="80"/>
                      <a:pt x="21" y="83"/>
                      <a:pt x="21" y="87"/>
                    </a:cubicBezTo>
                    <a:cubicBezTo>
                      <a:pt x="21" y="91"/>
                      <a:pt x="18" y="94"/>
                      <a:pt x="14" y="94"/>
                    </a:cubicBezTo>
                    <a:close/>
                    <a:moveTo>
                      <a:pt x="24" y="54"/>
                    </a:moveTo>
                    <a:cubicBezTo>
                      <a:pt x="24" y="55"/>
                      <a:pt x="24" y="55"/>
                      <a:pt x="23" y="55"/>
                    </a:cubicBezTo>
                    <a:cubicBezTo>
                      <a:pt x="5" y="55"/>
                      <a:pt x="5" y="55"/>
                      <a:pt x="5" y="55"/>
                    </a:cubicBezTo>
                    <a:cubicBezTo>
                      <a:pt x="5" y="55"/>
                      <a:pt x="4" y="55"/>
                      <a:pt x="4" y="54"/>
                    </a:cubicBezTo>
                    <a:cubicBezTo>
                      <a:pt x="4" y="6"/>
                      <a:pt x="4" y="6"/>
                      <a:pt x="4" y="6"/>
                    </a:cubicBezTo>
                    <a:cubicBezTo>
                      <a:pt x="4" y="6"/>
                      <a:pt x="5" y="5"/>
                      <a:pt x="5" y="5"/>
                    </a:cubicBezTo>
                    <a:cubicBezTo>
                      <a:pt x="23" y="5"/>
                      <a:pt x="23" y="5"/>
                      <a:pt x="23" y="5"/>
                    </a:cubicBezTo>
                    <a:cubicBezTo>
                      <a:pt x="24" y="5"/>
                      <a:pt x="24" y="6"/>
                      <a:pt x="24" y="6"/>
                    </a:cubicBezTo>
                    <a:lnTo>
                      <a:pt x="24" y="54"/>
                    </a:ln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1" name="Freeform 64"/>
              <p:cNvSpPr/>
              <p:nvPr/>
            </p:nvSpPr>
            <p:spPr bwMode="auto">
              <a:xfrm>
                <a:off x="1743076" y="1436688"/>
                <a:ext cx="55563" cy="14287"/>
              </a:xfrm>
              <a:custGeom>
                <a:avLst/>
                <a:gdLst>
                  <a:gd name="T0" fmla="*/ 15 w 15"/>
                  <a:gd name="T1" fmla="*/ 3 h 4"/>
                  <a:gd name="T2" fmla="*/ 14 w 15"/>
                  <a:gd name="T3" fmla="*/ 4 h 4"/>
                  <a:gd name="T4" fmla="*/ 0 w 15"/>
                  <a:gd name="T5" fmla="*/ 4 h 4"/>
                  <a:gd name="T6" fmla="*/ 0 w 15"/>
                  <a:gd name="T7" fmla="*/ 3 h 4"/>
                  <a:gd name="T8" fmla="*/ 0 w 15"/>
                  <a:gd name="T9" fmla="*/ 1 h 4"/>
                  <a:gd name="T10" fmla="*/ 0 w 15"/>
                  <a:gd name="T11" fmla="*/ 0 h 4"/>
                  <a:gd name="T12" fmla="*/ 14 w 15"/>
                  <a:gd name="T13" fmla="*/ 0 h 4"/>
                  <a:gd name="T14" fmla="*/ 15 w 15"/>
                  <a:gd name="T15" fmla="*/ 1 h 4"/>
                  <a:gd name="T16" fmla="*/ 15 w 15"/>
                  <a:gd name="T17" fmla="*/ 3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 h="4">
                    <a:moveTo>
                      <a:pt x="15" y="3"/>
                    </a:moveTo>
                    <a:cubicBezTo>
                      <a:pt x="15" y="3"/>
                      <a:pt x="14" y="4"/>
                      <a:pt x="14" y="4"/>
                    </a:cubicBezTo>
                    <a:cubicBezTo>
                      <a:pt x="0" y="4"/>
                      <a:pt x="0" y="4"/>
                      <a:pt x="0" y="4"/>
                    </a:cubicBezTo>
                    <a:cubicBezTo>
                      <a:pt x="0" y="4"/>
                      <a:pt x="0" y="3"/>
                      <a:pt x="0" y="3"/>
                    </a:cubicBezTo>
                    <a:cubicBezTo>
                      <a:pt x="0" y="1"/>
                      <a:pt x="0" y="1"/>
                      <a:pt x="0" y="1"/>
                    </a:cubicBezTo>
                    <a:cubicBezTo>
                      <a:pt x="0" y="0"/>
                      <a:pt x="0" y="0"/>
                      <a:pt x="0" y="0"/>
                    </a:cubicBezTo>
                    <a:cubicBezTo>
                      <a:pt x="14" y="0"/>
                      <a:pt x="14" y="0"/>
                      <a:pt x="14" y="0"/>
                    </a:cubicBezTo>
                    <a:cubicBezTo>
                      <a:pt x="14" y="0"/>
                      <a:pt x="15" y="0"/>
                      <a:pt x="15" y="1"/>
                    </a:cubicBezTo>
                    <a:lnTo>
                      <a:pt x="15" y="3"/>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2" name="Freeform 65"/>
              <p:cNvSpPr/>
              <p:nvPr/>
            </p:nvSpPr>
            <p:spPr bwMode="auto">
              <a:xfrm>
                <a:off x="1743076" y="1455738"/>
                <a:ext cx="55563" cy="14287"/>
              </a:xfrm>
              <a:custGeom>
                <a:avLst/>
                <a:gdLst>
                  <a:gd name="T0" fmla="*/ 15 w 15"/>
                  <a:gd name="T1" fmla="*/ 3 h 4"/>
                  <a:gd name="T2" fmla="*/ 14 w 15"/>
                  <a:gd name="T3" fmla="*/ 4 h 4"/>
                  <a:gd name="T4" fmla="*/ 1 w 15"/>
                  <a:gd name="T5" fmla="*/ 4 h 4"/>
                  <a:gd name="T6" fmla="*/ 0 w 15"/>
                  <a:gd name="T7" fmla="*/ 3 h 4"/>
                  <a:gd name="T8" fmla="*/ 0 w 15"/>
                  <a:gd name="T9" fmla="*/ 1 h 4"/>
                  <a:gd name="T10" fmla="*/ 1 w 15"/>
                  <a:gd name="T11" fmla="*/ 0 h 4"/>
                  <a:gd name="T12" fmla="*/ 14 w 15"/>
                  <a:gd name="T13" fmla="*/ 0 h 4"/>
                  <a:gd name="T14" fmla="*/ 15 w 15"/>
                  <a:gd name="T15" fmla="*/ 1 h 4"/>
                  <a:gd name="T16" fmla="*/ 15 w 15"/>
                  <a:gd name="T17" fmla="*/ 3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 h="4">
                    <a:moveTo>
                      <a:pt x="15" y="3"/>
                    </a:moveTo>
                    <a:cubicBezTo>
                      <a:pt x="15" y="3"/>
                      <a:pt x="14" y="4"/>
                      <a:pt x="14" y="4"/>
                    </a:cubicBezTo>
                    <a:cubicBezTo>
                      <a:pt x="1" y="4"/>
                      <a:pt x="1" y="4"/>
                      <a:pt x="1" y="4"/>
                    </a:cubicBezTo>
                    <a:cubicBezTo>
                      <a:pt x="0" y="4"/>
                      <a:pt x="0" y="3"/>
                      <a:pt x="0" y="3"/>
                    </a:cubicBezTo>
                    <a:cubicBezTo>
                      <a:pt x="0" y="1"/>
                      <a:pt x="0" y="1"/>
                      <a:pt x="0" y="1"/>
                    </a:cubicBezTo>
                    <a:cubicBezTo>
                      <a:pt x="0" y="0"/>
                      <a:pt x="0" y="0"/>
                      <a:pt x="1" y="0"/>
                    </a:cubicBezTo>
                    <a:cubicBezTo>
                      <a:pt x="14" y="0"/>
                      <a:pt x="14" y="0"/>
                      <a:pt x="14" y="0"/>
                    </a:cubicBezTo>
                    <a:cubicBezTo>
                      <a:pt x="14" y="0"/>
                      <a:pt x="15" y="0"/>
                      <a:pt x="15" y="1"/>
                    </a:cubicBezTo>
                    <a:lnTo>
                      <a:pt x="15" y="3"/>
                    </a:ln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3" name="Freeform 66"/>
              <p:cNvSpPr>
                <a:spLocks noEditPoints="1"/>
              </p:cNvSpPr>
              <p:nvPr/>
            </p:nvSpPr>
            <p:spPr bwMode="auto">
              <a:xfrm>
                <a:off x="1841501" y="1390650"/>
                <a:ext cx="101600" cy="368300"/>
              </a:xfrm>
              <a:custGeom>
                <a:avLst/>
                <a:gdLst>
                  <a:gd name="T0" fmla="*/ 27 w 27"/>
                  <a:gd name="T1" fmla="*/ 0 h 97"/>
                  <a:gd name="T2" fmla="*/ 1 w 27"/>
                  <a:gd name="T3" fmla="*/ 0 h 97"/>
                  <a:gd name="T4" fmla="*/ 0 w 27"/>
                  <a:gd name="T5" fmla="*/ 1 h 97"/>
                  <a:gd name="T6" fmla="*/ 0 w 27"/>
                  <a:gd name="T7" fmla="*/ 96 h 97"/>
                  <a:gd name="T8" fmla="*/ 1 w 27"/>
                  <a:gd name="T9" fmla="*/ 97 h 97"/>
                  <a:gd name="T10" fmla="*/ 27 w 27"/>
                  <a:gd name="T11" fmla="*/ 97 h 97"/>
                  <a:gd name="T12" fmla="*/ 27 w 27"/>
                  <a:gd name="T13" fmla="*/ 96 h 97"/>
                  <a:gd name="T14" fmla="*/ 27 w 27"/>
                  <a:gd name="T15" fmla="*/ 1 h 97"/>
                  <a:gd name="T16" fmla="*/ 27 w 27"/>
                  <a:gd name="T17" fmla="*/ 0 h 97"/>
                  <a:gd name="T18" fmla="*/ 14 w 27"/>
                  <a:gd name="T19" fmla="*/ 94 h 97"/>
                  <a:gd name="T20" fmla="*/ 7 w 27"/>
                  <a:gd name="T21" fmla="*/ 87 h 97"/>
                  <a:gd name="T22" fmla="*/ 14 w 27"/>
                  <a:gd name="T23" fmla="*/ 80 h 97"/>
                  <a:gd name="T24" fmla="*/ 21 w 27"/>
                  <a:gd name="T25" fmla="*/ 87 h 97"/>
                  <a:gd name="T26" fmla="*/ 14 w 27"/>
                  <a:gd name="T27" fmla="*/ 94 h 97"/>
                  <a:gd name="T28" fmla="*/ 24 w 27"/>
                  <a:gd name="T29" fmla="*/ 54 h 97"/>
                  <a:gd name="T30" fmla="*/ 23 w 27"/>
                  <a:gd name="T31" fmla="*/ 55 h 97"/>
                  <a:gd name="T32" fmla="*/ 5 w 27"/>
                  <a:gd name="T33" fmla="*/ 55 h 97"/>
                  <a:gd name="T34" fmla="*/ 4 w 27"/>
                  <a:gd name="T35" fmla="*/ 54 h 97"/>
                  <a:gd name="T36" fmla="*/ 4 w 27"/>
                  <a:gd name="T37" fmla="*/ 6 h 97"/>
                  <a:gd name="T38" fmla="*/ 5 w 27"/>
                  <a:gd name="T39" fmla="*/ 5 h 97"/>
                  <a:gd name="T40" fmla="*/ 23 w 27"/>
                  <a:gd name="T41" fmla="*/ 5 h 97"/>
                  <a:gd name="T42" fmla="*/ 24 w 27"/>
                  <a:gd name="T43" fmla="*/ 6 h 97"/>
                  <a:gd name="T44" fmla="*/ 24 w 27"/>
                  <a:gd name="T45" fmla="*/ 54 h 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7" h="97">
                    <a:moveTo>
                      <a:pt x="27" y="0"/>
                    </a:moveTo>
                    <a:cubicBezTo>
                      <a:pt x="1" y="0"/>
                      <a:pt x="1" y="0"/>
                      <a:pt x="1" y="0"/>
                    </a:cubicBezTo>
                    <a:cubicBezTo>
                      <a:pt x="1" y="0"/>
                      <a:pt x="0" y="1"/>
                      <a:pt x="0" y="1"/>
                    </a:cubicBezTo>
                    <a:cubicBezTo>
                      <a:pt x="0" y="96"/>
                      <a:pt x="0" y="96"/>
                      <a:pt x="0" y="96"/>
                    </a:cubicBezTo>
                    <a:cubicBezTo>
                      <a:pt x="0" y="97"/>
                      <a:pt x="1" y="97"/>
                      <a:pt x="1" y="97"/>
                    </a:cubicBezTo>
                    <a:cubicBezTo>
                      <a:pt x="27" y="97"/>
                      <a:pt x="27" y="97"/>
                      <a:pt x="27" y="97"/>
                    </a:cubicBezTo>
                    <a:cubicBezTo>
                      <a:pt x="27" y="97"/>
                      <a:pt x="27" y="97"/>
                      <a:pt x="27" y="96"/>
                    </a:cubicBezTo>
                    <a:cubicBezTo>
                      <a:pt x="27" y="1"/>
                      <a:pt x="27" y="1"/>
                      <a:pt x="27" y="1"/>
                    </a:cubicBezTo>
                    <a:cubicBezTo>
                      <a:pt x="27" y="1"/>
                      <a:pt x="27" y="0"/>
                      <a:pt x="27" y="0"/>
                    </a:cubicBezTo>
                    <a:close/>
                    <a:moveTo>
                      <a:pt x="14" y="94"/>
                    </a:moveTo>
                    <a:cubicBezTo>
                      <a:pt x="10" y="94"/>
                      <a:pt x="7" y="91"/>
                      <a:pt x="7" y="87"/>
                    </a:cubicBezTo>
                    <a:cubicBezTo>
                      <a:pt x="7" y="83"/>
                      <a:pt x="10" y="80"/>
                      <a:pt x="14" y="80"/>
                    </a:cubicBezTo>
                    <a:cubicBezTo>
                      <a:pt x="18" y="80"/>
                      <a:pt x="21" y="83"/>
                      <a:pt x="21" y="87"/>
                    </a:cubicBezTo>
                    <a:cubicBezTo>
                      <a:pt x="21" y="91"/>
                      <a:pt x="18" y="94"/>
                      <a:pt x="14" y="94"/>
                    </a:cubicBezTo>
                    <a:close/>
                    <a:moveTo>
                      <a:pt x="24" y="54"/>
                    </a:moveTo>
                    <a:cubicBezTo>
                      <a:pt x="24" y="55"/>
                      <a:pt x="24" y="55"/>
                      <a:pt x="23" y="55"/>
                    </a:cubicBezTo>
                    <a:cubicBezTo>
                      <a:pt x="5" y="55"/>
                      <a:pt x="5" y="55"/>
                      <a:pt x="5" y="55"/>
                    </a:cubicBezTo>
                    <a:cubicBezTo>
                      <a:pt x="5" y="55"/>
                      <a:pt x="4" y="55"/>
                      <a:pt x="4" y="54"/>
                    </a:cubicBezTo>
                    <a:cubicBezTo>
                      <a:pt x="4" y="6"/>
                      <a:pt x="4" y="6"/>
                      <a:pt x="4" y="6"/>
                    </a:cubicBezTo>
                    <a:cubicBezTo>
                      <a:pt x="4" y="6"/>
                      <a:pt x="5" y="5"/>
                      <a:pt x="5" y="5"/>
                    </a:cubicBezTo>
                    <a:cubicBezTo>
                      <a:pt x="23" y="5"/>
                      <a:pt x="23" y="5"/>
                      <a:pt x="23" y="5"/>
                    </a:cubicBezTo>
                    <a:cubicBezTo>
                      <a:pt x="24" y="5"/>
                      <a:pt x="24" y="6"/>
                      <a:pt x="24" y="6"/>
                    </a:cubicBezTo>
                    <a:lnTo>
                      <a:pt x="24" y="54"/>
                    </a:ln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4" name="Freeform 67"/>
              <p:cNvSpPr/>
              <p:nvPr/>
            </p:nvSpPr>
            <p:spPr bwMode="auto">
              <a:xfrm>
                <a:off x="1866901" y="1436688"/>
                <a:ext cx="53975" cy="14287"/>
              </a:xfrm>
              <a:custGeom>
                <a:avLst/>
                <a:gdLst>
                  <a:gd name="T0" fmla="*/ 14 w 14"/>
                  <a:gd name="T1" fmla="*/ 3 h 4"/>
                  <a:gd name="T2" fmla="*/ 14 w 14"/>
                  <a:gd name="T3" fmla="*/ 4 h 4"/>
                  <a:gd name="T4" fmla="*/ 0 w 14"/>
                  <a:gd name="T5" fmla="*/ 4 h 4"/>
                  <a:gd name="T6" fmla="*/ 0 w 14"/>
                  <a:gd name="T7" fmla="*/ 3 h 4"/>
                  <a:gd name="T8" fmla="*/ 0 w 14"/>
                  <a:gd name="T9" fmla="*/ 1 h 4"/>
                  <a:gd name="T10" fmla="*/ 0 w 14"/>
                  <a:gd name="T11" fmla="*/ 0 h 4"/>
                  <a:gd name="T12" fmla="*/ 14 w 14"/>
                  <a:gd name="T13" fmla="*/ 0 h 4"/>
                  <a:gd name="T14" fmla="*/ 14 w 14"/>
                  <a:gd name="T15" fmla="*/ 1 h 4"/>
                  <a:gd name="T16" fmla="*/ 14 w 14"/>
                  <a:gd name="T17" fmla="*/ 3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 h="4">
                    <a:moveTo>
                      <a:pt x="14" y="3"/>
                    </a:moveTo>
                    <a:cubicBezTo>
                      <a:pt x="14" y="3"/>
                      <a:pt x="14" y="4"/>
                      <a:pt x="14" y="4"/>
                    </a:cubicBezTo>
                    <a:cubicBezTo>
                      <a:pt x="0" y="4"/>
                      <a:pt x="0" y="4"/>
                      <a:pt x="0" y="4"/>
                    </a:cubicBezTo>
                    <a:cubicBezTo>
                      <a:pt x="0" y="4"/>
                      <a:pt x="0" y="3"/>
                      <a:pt x="0" y="3"/>
                    </a:cubicBezTo>
                    <a:cubicBezTo>
                      <a:pt x="0" y="1"/>
                      <a:pt x="0" y="1"/>
                      <a:pt x="0" y="1"/>
                    </a:cubicBezTo>
                    <a:cubicBezTo>
                      <a:pt x="0" y="0"/>
                      <a:pt x="0" y="0"/>
                      <a:pt x="0" y="0"/>
                    </a:cubicBezTo>
                    <a:cubicBezTo>
                      <a:pt x="14" y="0"/>
                      <a:pt x="14" y="0"/>
                      <a:pt x="14" y="0"/>
                    </a:cubicBezTo>
                    <a:cubicBezTo>
                      <a:pt x="14" y="0"/>
                      <a:pt x="14" y="0"/>
                      <a:pt x="14" y="1"/>
                    </a:cubicBezTo>
                    <a:lnTo>
                      <a:pt x="14" y="3"/>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5" name="Freeform 68"/>
              <p:cNvSpPr/>
              <p:nvPr/>
            </p:nvSpPr>
            <p:spPr bwMode="auto">
              <a:xfrm>
                <a:off x="1866901" y="1455738"/>
                <a:ext cx="57150" cy="14287"/>
              </a:xfrm>
              <a:custGeom>
                <a:avLst/>
                <a:gdLst>
                  <a:gd name="T0" fmla="*/ 15 w 15"/>
                  <a:gd name="T1" fmla="*/ 3 h 4"/>
                  <a:gd name="T2" fmla="*/ 14 w 15"/>
                  <a:gd name="T3" fmla="*/ 4 h 4"/>
                  <a:gd name="T4" fmla="*/ 0 w 15"/>
                  <a:gd name="T5" fmla="*/ 4 h 4"/>
                  <a:gd name="T6" fmla="*/ 0 w 15"/>
                  <a:gd name="T7" fmla="*/ 3 h 4"/>
                  <a:gd name="T8" fmla="*/ 0 w 15"/>
                  <a:gd name="T9" fmla="*/ 1 h 4"/>
                  <a:gd name="T10" fmla="*/ 0 w 15"/>
                  <a:gd name="T11" fmla="*/ 0 h 4"/>
                  <a:gd name="T12" fmla="*/ 14 w 15"/>
                  <a:gd name="T13" fmla="*/ 0 h 4"/>
                  <a:gd name="T14" fmla="*/ 15 w 15"/>
                  <a:gd name="T15" fmla="*/ 1 h 4"/>
                  <a:gd name="T16" fmla="*/ 15 w 15"/>
                  <a:gd name="T17" fmla="*/ 3 h 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 h="4">
                    <a:moveTo>
                      <a:pt x="15" y="3"/>
                    </a:moveTo>
                    <a:cubicBezTo>
                      <a:pt x="15" y="3"/>
                      <a:pt x="14" y="4"/>
                      <a:pt x="14" y="4"/>
                    </a:cubicBezTo>
                    <a:cubicBezTo>
                      <a:pt x="0" y="4"/>
                      <a:pt x="0" y="4"/>
                      <a:pt x="0" y="4"/>
                    </a:cubicBezTo>
                    <a:cubicBezTo>
                      <a:pt x="0" y="4"/>
                      <a:pt x="0" y="3"/>
                      <a:pt x="0" y="3"/>
                    </a:cubicBezTo>
                    <a:cubicBezTo>
                      <a:pt x="0" y="1"/>
                      <a:pt x="0" y="1"/>
                      <a:pt x="0" y="1"/>
                    </a:cubicBezTo>
                    <a:cubicBezTo>
                      <a:pt x="0" y="0"/>
                      <a:pt x="0" y="0"/>
                      <a:pt x="0" y="0"/>
                    </a:cubicBezTo>
                    <a:cubicBezTo>
                      <a:pt x="14" y="0"/>
                      <a:pt x="14" y="0"/>
                      <a:pt x="14" y="0"/>
                    </a:cubicBezTo>
                    <a:cubicBezTo>
                      <a:pt x="14" y="0"/>
                      <a:pt x="15" y="0"/>
                      <a:pt x="15" y="1"/>
                    </a:cubicBezTo>
                    <a:lnTo>
                      <a:pt x="15" y="3"/>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6" name="Freeform 69"/>
              <p:cNvSpPr>
                <a:spLocks noEditPoints="1"/>
              </p:cNvSpPr>
              <p:nvPr/>
            </p:nvSpPr>
            <p:spPr bwMode="auto">
              <a:xfrm>
                <a:off x="1954213" y="1390650"/>
                <a:ext cx="257175" cy="371475"/>
              </a:xfrm>
              <a:custGeom>
                <a:avLst/>
                <a:gdLst>
                  <a:gd name="T0" fmla="*/ 23 w 68"/>
                  <a:gd name="T1" fmla="*/ 0 h 98"/>
                  <a:gd name="T2" fmla="*/ 0 w 68"/>
                  <a:gd name="T3" fmla="*/ 12 h 98"/>
                  <a:gd name="T4" fmla="*/ 0 w 68"/>
                  <a:gd name="T5" fmla="*/ 13 h 98"/>
                  <a:gd name="T6" fmla="*/ 44 w 68"/>
                  <a:gd name="T7" fmla="*/ 97 h 98"/>
                  <a:gd name="T8" fmla="*/ 45 w 68"/>
                  <a:gd name="T9" fmla="*/ 98 h 98"/>
                  <a:gd name="T10" fmla="*/ 67 w 68"/>
                  <a:gd name="T11" fmla="*/ 86 h 98"/>
                  <a:gd name="T12" fmla="*/ 68 w 68"/>
                  <a:gd name="T13" fmla="*/ 85 h 98"/>
                  <a:gd name="T14" fmla="*/ 24 w 68"/>
                  <a:gd name="T15" fmla="*/ 0 h 98"/>
                  <a:gd name="T16" fmla="*/ 23 w 68"/>
                  <a:gd name="T17" fmla="*/ 0 h 98"/>
                  <a:gd name="T18" fmla="*/ 54 w 68"/>
                  <a:gd name="T19" fmla="*/ 89 h 98"/>
                  <a:gd name="T20" fmla="*/ 45 w 68"/>
                  <a:gd name="T21" fmla="*/ 86 h 98"/>
                  <a:gd name="T22" fmla="*/ 48 w 68"/>
                  <a:gd name="T23" fmla="*/ 77 h 98"/>
                  <a:gd name="T24" fmla="*/ 57 w 68"/>
                  <a:gd name="T25" fmla="*/ 80 h 98"/>
                  <a:gd name="T26" fmla="*/ 54 w 68"/>
                  <a:gd name="T27" fmla="*/ 89 h 98"/>
                  <a:gd name="T28" fmla="*/ 45 w 68"/>
                  <a:gd name="T29" fmla="*/ 49 h 98"/>
                  <a:gd name="T30" fmla="*/ 45 w 68"/>
                  <a:gd name="T31" fmla="*/ 50 h 98"/>
                  <a:gd name="T32" fmla="*/ 29 w 68"/>
                  <a:gd name="T33" fmla="*/ 59 h 98"/>
                  <a:gd name="T34" fmla="*/ 28 w 68"/>
                  <a:gd name="T35" fmla="*/ 58 h 98"/>
                  <a:gd name="T36" fmla="*/ 6 w 68"/>
                  <a:gd name="T37" fmla="*/ 15 h 98"/>
                  <a:gd name="T38" fmla="*/ 6 w 68"/>
                  <a:gd name="T39" fmla="*/ 14 h 98"/>
                  <a:gd name="T40" fmla="*/ 22 w 68"/>
                  <a:gd name="T41" fmla="*/ 6 h 98"/>
                  <a:gd name="T42" fmla="*/ 23 w 68"/>
                  <a:gd name="T43" fmla="*/ 6 h 98"/>
                  <a:gd name="T44" fmla="*/ 45 w 68"/>
                  <a:gd name="T45" fmla="*/ 49 h 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68" h="98">
                    <a:moveTo>
                      <a:pt x="23" y="0"/>
                    </a:moveTo>
                    <a:cubicBezTo>
                      <a:pt x="0" y="12"/>
                      <a:pt x="0" y="12"/>
                      <a:pt x="0" y="12"/>
                    </a:cubicBezTo>
                    <a:cubicBezTo>
                      <a:pt x="0" y="12"/>
                      <a:pt x="0" y="12"/>
                      <a:pt x="0" y="13"/>
                    </a:cubicBezTo>
                    <a:cubicBezTo>
                      <a:pt x="44" y="97"/>
                      <a:pt x="44" y="97"/>
                      <a:pt x="44" y="97"/>
                    </a:cubicBezTo>
                    <a:cubicBezTo>
                      <a:pt x="44" y="98"/>
                      <a:pt x="44" y="98"/>
                      <a:pt x="45" y="98"/>
                    </a:cubicBezTo>
                    <a:cubicBezTo>
                      <a:pt x="67" y="86"/>
                      <a:pt x="67" y="86"/>
                      <a:pt x="67" y="86"/>
                    </a:cubicBezTo>
                    <a:cubicBezTo>
                      <a:pt x="68" y="86"/>
                      <a:pt x="68" y="85"/>
                      <a:pt x="68" y="85"/>
                    </a:cubicBezTo>
                    <a:cubicBezTo>
                      <a:pt x="24" y="0"/>
                      <a:pt x="24" y="0"/>
                      <a:pt x="24" y="0"/>
                    </a:cubicBezTo>
                    <a:cubicBezTo>
                      <a:pt x="24" y="0"/>
                      <a:pt x="23" y="0"/>
                      <a:pt x="23" y="0"/>
                    </a:cubicBezTo>
                    <a:close/>
                    <a:moveTo>
                      <a:pt x="54" y="89"/>
                    </a:moveTo>
                    <a:cubicBezTo>
                      <a:pt x="51" y="90"/>
                      <a:pt x="47" y="89"/>
                      <a:pt x="45" y="86"/>
                    </a:cubicBezTo>
                    <a:cubicBezTo>
                      <a:pt x="44" y="83"/>
                      <a:pt x="45" y="79"/>
                      <a:pt x="48" y="77"/>
                    </a:cubicBezTo>
                    <a:cubicBezTo>
                      <a:pt x="52" y="75"/>
                      <a:pt x="56" y="76"/>
                      <a:pt x="57" y="80"/>
                    </a:cubicBezTo>
                    <a:cubicBezTo>
                      <a:pt x="59" y="83"/>
                      <a:pt x="58" y="87"/>
                      <a:pt x="54" y="89"/>
                    </a:cubicBezTo>
                    <a:close/>
                    <a:moveTo>
                      <a:pt x="45" y="49"/>
                    </a:moveTo>
                    <a:cubicBezTo>
                      <a:pt x="46" y="50"/>
                      <a:pt x="45" y="50"/>
                      <a:pt x="45" y="50"/>
                    </a:cubicBezTo>
                    <a:cubicBezTo>
                      <a:pt x="29" y="59"/>
                      <a:pt x="29" y="59"/>
                      <a:pt x="29" y="59"/>
                    </a:cubicBezTo>
                    <a:cubicBezTo>
                      <a:pt x="29" y="59"/>
                      <a:pt x="28" y="59"/>
                      <a:pt x="28" y="58"/>
                    </a:cubicBezTo>
                    <a:cubicBezTo>
                      <a:pt x="6" y="15"/>
                      <a:pt x="6" y="15"/>
                      <a:pt x="6" y="15"/>
                    </a:cubicBezTo>
                    <a:cubicBezTo>
                      <a:pt x="6" y="15"/>
                      <a:pt x="6" y="14"/>
                      <a:pt x="6" y="14"/>
                    </a:cubicBezTo>
                    <a:cubicBezTo>
                      <a:pt x="22" y="6"/>
                      <a:pt x="22" y="6"/>
                      <a:pt x="22" y="6"/>
                    </a:cubicBezTo>
                    <a:cubicBezTo>
                      <a:pt x="22" y="6"/>
                      <a:pt x="23" y="6"/>
                      <a:pt x="23" y="6"/>
                    </a:cubicBezTo>
                    <a:lnTo>
                      <a:pt x="45" y="49"/>
                    </a:lnTo>
                    <a:close/>
                  </a:path>
                </a:pathLst>
              </a:custGeom>
              <a:solidFill>
                <a:srgbClr val="018DC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7" name="Freeform 70"/>
              <p:cNvSpPr/>
              <p:nvPr/>
            </p:nvSpPr>
            <p:spPr bwMode="auto">
              <a:xfrm>
                <a:off x="1995488" y="1439863"/>
                <a:ext cx="52388" cy="38100"/>
              </a:xfrm>
              <a:custGeom>
                <a:avLst/>
                <a:gdLst>
                  <a:gd name="T0" fmla="*/ 14 w 14"/>
                  <a:gd name="T1" fmla="*/ 2 h 10"/>
                  <a:gd name="T2" fmla="*/ 14 w 14"/>
                  <a:gd name="T3" fmla="*/ 3 h 10"/>
                  <a:gd name="T4" fmla="*/ 2 w 14"/>
                  <a:gd name="T5" fmla="*/ 9 h 10"/>
                  <a:gd name="T6" fmla="*/ 1 w 14"/>
                  <a:gd name="T7" fmla="*/ 9 h 10"/>
                  <a:gd name="T8" fmla="*/ 0 w 14"/>
                  <a:gd name="T9" fmla="*/ 7 h 10"/>
                  <a:gd name="T10" fmla="*/ 0 w 14"/>
                  <a:gd name="T11" fmla="*/ 6 h 10"/>
                  <a:gd name="T12" fmla="*/ 12 w 14"/>
                  <a:gd name="T13" fmla="*/ 0 h 10"/>
                  <a:gd name="T14" fmla="*/ 13 w 14"/>
                  <a:gd name="T15" fmla="*/ 0 h 10"/>
                  <a:gd name="T16" fmla="*/ 14 w 14"/>
                  <a:gd name="T17" fmla="*/ 2 h 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 h="10">
                    <a:moveTo>
                      <a:pt x="14" y="2"/>
                    </a:moveTo>
                    <a:cubicBezTo>
                      <a:pt x="14" y="3"/>
                      <a:pt x="14" y="3"/>
                      <a:pt x="14" y="3"/>
                    </a:cubicBezTo>
                    <a:cubicBezTo>
                      <a:pt x="2" y="9"/>
                      <a:pt x="2" y="9"/>
                      <a:pt x="2" y="9"/>
                    </a:cubicBezTo>
                    <a:cubicBezTo>
                      <a:pt x="1" y="10"/>
                      <a:pt x="1" y="9"/>
                      <a:pt x="1" y="9"/>
                    </a:cubicBezTo>
                    <a:cubicBezTo>
                      <a:pt x="0" y="7"/>
                      <a:pt x="0" y="7"/>
                      <a:pt x="0" y="7"/>
                    </a:cubicBezTo>
                    <a:cubicBezTo>
                      <a:pt x="0" y="7"/>
                      <a:pt x="0" y="6"/>
                      <a:pt x="0" y="6"/>
                    </a:cubicBezTo>
                    <a:cubicBezTo>
                      <a:pt x="12" y="0"/>
                      <a:pt x="12" y="0"/>
                      <a:pt x="12" y="0"/>
                    </a:cubicBezTo>
                    <a:cubicBezTo>
                      <a:pt x="12" y="0"/>
                      <a:pt x="13" y="0"/>
                      <a:pt x="13" y="0"/>
                    </a:cubicBezTo>
                    <a:lnTo>
                      <a:pt x="14" y="2"/>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8" name="Freeform 71"/>
              <p:cNvSpPr/>
              <p:nvPr/>
            </p:nvSpPr>
            <p:spPr bwMode="auto">
              <a:xfrm>
                <a:off x="2003426" y="1455738"/>
                <a:ext cx="57150" cy="38100"/>
              </a:xfrm>
              <a:custGeom>
                <a:avLst/>
                <a:gdLst>
                  <a:gd name="T0" fmla="*/ 14 w 15"/>
                  <a:gd name="T1" fmla="*/ 3 h 10"/>
                  <a:gd name="T2" fmla="*/ 14 w 15"/>
                  <a:gd name="T3" fmla="*/ 4 h 10"/>
                  <a:gd name="T4" fmla="*/ 2 w 15"/>
                  <a:gd name="T5" fmla="*/ 10 h 10"/>
                  <a:gd name="T6" fmla="*/ 1 w 15"/>
                  <a:gd name="T7" fmla="*/ 9 h 10"/>
                  <a:gd name="T8" fmla="*/ 0 w 15"/>
                  <a:gd name="T9" fmla="*/ 8 h 10"/>
                  <a:gd name="T10" fmla="*/ 1 w 15"/>
                  <a:gd name="T11" fmla="*/ 6 h 10"/>
                  <a:gd name="T12" fmla="*/ 12 w 15"/>
                  <a:gd name="T13" fmla="*/ 0 h 10"/>
                  <a:gd name="T14" fmla="*/ 13 w 15"/>
                  <a:gd name="T15" fmla="*/ 1 h 10"/>
                  <a:gd name="T16" fmla="*/ 14 w 15"/>
                  <a:gd name="T17" fmla="*/ 3 h 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 h="10">
                    <a:moveTo>
                      <a:pt x="14" y="3"/>
                    </a:moveTo>
                    <a:cubicBezTo>
                      <a:pt x="15" y="3"/>
                      <a:pt x="14" y="3"/>
                      <a:pt x="14" y="4"/>
                    </a:cubicBezTo>
                    <a:cubicBezTo>
                      <a:pt x="2" y="10"/>
                      <a:pt x="2" y="10"/>
                      <a:pt x="2" y="10"/>
                    </a:cubicBezTo>
                    <a:cubicBezTo>
                      <a:pt x="2" y="10"/>
                      <a:pt x="1" y="10"/>
                      <a:pt x="1" y="9"/>
                    </a:cubicBezTo>
                    <a:cubicBezTo>
                      <a:pt x="0" y="8"/>
                      <a:pt x="0" y="8"/>
                      <a:pt x="0" y="8"/>
                    </a:cubicBezTo>
                    <a:cubicBezTo>
                      <a:pt x="0" y="7"/>
                      <a:pt x="0" y="7"/>
                      <a:pt x="1" y="6"/>
                    </a:cubicBezTo>
                    <a:cubicBezTo>
                      <a:pt x="12" y="0"/>
                      <a:pt x="12" y="0"/>
                      <a:pt x="12" y="0"/>
                    </a:cubicBezTo>
                    <a:cubicBezTo>
                      <a:pt x="13" y="0"/>
                      <a:pt x="13" y="0"/>
                      <a:pt x="13" y="1"/>
                    </a:cubicBezTo>
                    <a:lnTo>
                      <a:pt x="14" y="3"/>
                    </a:lnTo>
                    <a:close/>
                  </a:path>
                </a:pathLst>
              </a:custGeom>
              <a:solidFill>
                <a:srgbClr val="F297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39" name="组合 238"/>
          <p:cNvGrpSpPr/>
          <p:nvPr/>
        </p:nvGrpSpPr>
        <p:grpSpPr>
          <a:xfrm>
            <a:off x="974952" y="982607"/>
            <a:ext cx="814498" cy="828187"/>
            <a:chOff x="3846636" y="1834195"/>
            <a:chExt cx="1450728" cy="1475110"/>
          </a:xfrm>
        </p:grpSpPr>
        <p:pic>
          <p:nvPicPr>
            <p:cNvPr id="240" name="图片 239"/>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3846636" y="1834195"/>
              <a:ext cx="1450728" cy="1475110"/>
            </a:xfrm>
            <a:prstGeom prst="rect">
              <a:avLst/>
            </a:prstGeom>
            <a:effectLst>
              <a:outerShdw blurRad="50800" dist="38100" dir="8100000" algn="tr" rotWithShape="0">
                <a:prstClr val="black">
                  <a:alpha val="40000"/>
                </a:prstClr>
              </a:outerShdw>
            </a:effectLst>
          </p:spPr>
        </p:pic>
        <p:grpSp>
          <p:nvGrpSpPr>
            <p:cNvPr id="241" name="组合 240"/>
            <p:cNvGrpSpPr/>
            <p:nvPr/>
          </p:nvGrpSpPr>
          <p:grpSpPr>
            <a:xfrm>
              <a:off x="4381500" y="2336800"/>
              <a:ext cx="381001" cy="469900"/>
              <a:chOff x="1674813" y="1797050"/>
              <a:chExt cx="381001" cy="469900"/>
            </a:xfrm>
          </p:grpSpPr>
          <p:sp>
            <p:nvSpPr>
              <p:cNvPr id="242" name="Freeform 72"/>
              <p:cNvSpPr>
                <a:spLocks noEditPoints="1"/>
              </p:cNvSpPr>
              <p:nvPr/>
            </p:nvSpPr>
            <p:spPr bwMode="auto">
              <a:xfrm>
                <a:off x="1674813" y="1978025"/>
                <a:ext cx="90488" cy="288925"/>
              </a:xfrm>
              <a:custGeom>
                <a:avLst/>
                <a:gdLst>
                  <a:gd name="T0" fmla="*/ 2 w 24"/>
                  <a:gd name="T1" fmla="*/ 0 h 76"/>
                  <a:gd name="T2" fmla="*/ 0 w 24"/>
                  <a:gd name="T3" fmla="*/ 75 h 76"/>
                  <a:gd name="T4" fmla="*/ 2 w 24"/>
                  <a:gd name="T5" fmla="*/ 76 h 76"/>
                  <a:gd name="T6" fmla="*/ 8 w 24"/>
                  <a:gd name="T7" fmla="*/ 66 h 76"/>
                  <a:gd name="T8" fmla="*/ 22 w 24"/>
                  <a:gd name="T9" fmla="*/ 76 h 76"/>
                  <a:gd name="T10" fmla="*/ 24 w 24"/>
                  <a:gd name="T11" fmla="*/ 1 h 76"/>
                  <a:gd name="T12" fmla="*/ 11 w 24"/>
                  <a:gd name="T13" fmla="*/ 60 h 76"/>
                  <a:gd name="T14" fmla="*/ 3 w 24"/>
                  <a:gd name="T15" fmla="*/ 55 h 76"/>
                  <a:gd name="T16" fmla="*/ 11 w 24"/>
                  <a:gd name="T17" fmla="*/ 60 h 76"/>
                  <a:gd name="T18" fmla="*/ 3 w 24"/>
                  <a:gd name="T19" fmla="*/ 51 h 76"/>
                  <a:gd name="T20" fmla="*/ 11 w 24"/>
                  <a:gd name="T21" fmla="*/ 46 h 76"/>
                  <a:gd name="T22" fmla="*/ 11 w 24"/>
                  <a:gd name="T23" fmla="*/ 43 h 76"/>
                  <a:gd name="T24" fmla="*/ 3 w 24"/>
                  <a:gd name="T25" fmla="*/ 38 h 76"/>
                  <a:gd name="T26" fmla="*/ 11 w 24"/>
                  <a:gd name="T27" fmla="*/ 43 h 76"/>
                  <a:gd name="T28" fmla="*/ 3 w 24"/>
                  <a:gd name="T29" fmla="*/ 34 h 76"/>
                  <a:gd name="T30" fmla="*/ 11 w 24"/>
                  <a:gd name="T31" fmla="*/ 29 h 76"/>
                  <a:gd name="T32" fmla="*/ 11 w 24"/>
                  <a:gd name="T33" fmla="*/ 26 h 76"/>
                  <a:gd name="T34" fmla="*/ 3 w 24"/>
                  <a:gd name="T35" fmla="*/ 21 h 76"/>
                  <a:gd name="T36" fmla="*/ 11 w 24"/>
                  <a:gd name="T37" fmla="*/ 26 h 76"/>
                  <a:gd name="T38" fmla="*/ 3 w 24"/>
                  <a:gd name="T39" fmla="*/ 17 h 76"/>
                  <a:gd name="T40" fmla="*/ 11 w 24"/>
                  <a:gd name="T41" fmla="*/ 12 h 76"/>
                  <a:gd name="T42" fmla="*/ 11 w 24"/>
                  <a:gd name="T43" fmla="*/ 9 h 76"/>
                  <a:gd name="T44" fmla="*/ 3 w 24"/>
                  <a:gd name="T45" fmla="*/ 3 h 76"/>
                  <a:gd name="T46" fmla="*/ 11 w 24"/>
                  <a:gd name="T47" fmla="*/ 9 h 76"/>
                  <a:gd name="T48" fmla="*/ 13 w 24"/>
                  <a:gd name="T49" fmla="*/ 60 h 76"/>
                  <a:gd name="T50" fmla="*/ 21 w 24"/>
                  <a:gd name="T51" fmla="*/ 55 h 76"/>
                  <a:gd name="T52" fmla="*/ 21 w 24"/>
                  <a:gd name="T53" fmla="*/ 51 h 76"/>
                  <a:gd name="T54" fmla="*/ 13 w 24"/>
                  <a:gd name="T55" fmla="*/ 46 h 76"/>
                  <a:gd name="T56" fmla="*/ 21 w 24"/>
                  <a:gd name="T57" fmla="*/ 51 h 76"/>
                  <a:gd name="T58" fmla="*/ 13 w 24"/>
                  <a:gd name="T59" fmla="*/ 43 h 76"/>
                  <a:gd name="T60" fmla="*/ 21 w 24"/>
                  <a:gd name="T61" fmla="*/ 38 h 76"/>
                  <a:gd name="T62" fmla="*/ 21 w 24"/>
                  <a:gd name="T63" fmla="*/ 34 h 76"/>
                  <a:gd name="T64" fmla="*/ 13 w 24"/>
                  <a:gd name="T65" fmla="*/ 29 h 76"/>
                  <a:gd name="T66" fmla="*/ 21 w 24"/>
                  <a:gd name="T67" fmla="*/ 34 h 76"/>
                  <a:gd name="T68" fmla="*/ 13 w 24"/>
                  <a:gd name="T69" fmla="*/ 26 h 76"/>
                  <a:gd name="T70" fmla="*/ 21 w 24"/>
                  <a:gd name="T71" fmla="*/ 21 h 76"/>
                  <a:gd name="T72" fmla="*/ 21 w 24"/>
                  <a:gd name="T73" fmla="*/ 17 h 76"/>
                  <a:gd name="T74" fmla="*/ 13 w 24"/>
                  <a:gd name="T75" fmla="*/ 12 h 76"/>
                  <a:gd name="T76" fmla="*/ 21 w 24"/>
                  <a:gd name="T77" fmla="*/ 17 h 76"/>
                  <a:gd name="T78" fmla="*/ 13 w 24"/>
                  <a:gd name="T79" fmla="*/ 9 h 76"/>
                  <a:gd name="T80" fmla="*/ 21 w 24"/>
                  <a:gd name="T81" fmla="*/ 3 h 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24" h="76">
                    <a:moveTo>
                      <a:pt x="22" y="0"/>
                    </a:moveTo>
                    <a:cubicBezTo>
                      <a:pt x="2" y="0"/>
                      <a:pt x="2" y="0"/>
                      <a:pt x="2" y="0"/>
                    </a:cubicBezTo>
                    <a:cubicBezTo>
                      <a:pt x="1" y="0"/>
                      <a:pt x="0" y="1"/>
                      <a:pt x="0" y="1"/>
                    </a:cubicBezTo>
                    <a:cubicBezTo>
                      <a:pt x="0" y="75"/>
                      <a:pt x="0" y="75"/>
                      <a:pt x="0" y="75"/>
                    </a:cubicBezTo>
                    <a:cubicBezTo>
                      <a:pt x="0" y="75"/>
                      <a:pt x="1" y="76"/>
                      <a:pt x="2" y="76"/>
                    </a:cubicBezTo>
                    <a:cubicBezTo>
                      <a:pt x="2" y="76"/>
                      <a:pt x="2" y="76"/>
                      <a:pt x="2" y="76"/>
                    </a:cubicBezTo>
                    <a:cubicBezTo>
                      <a:pt x="2" y="66"/>
                      <a:pt x="2" y="66"/>
                      <a:pt x="2" y="66"/>
                    </a:cubicBezTo>
                    <a:cubicBezTo>
                      <a:pt x="8" y="66"/>
                      <a:pt x="8" y="66"/>
                      <a:pt x="8" y="66"/>
                    </a:cubicBezTo>
                    <a:cubicBezTo>
                      <a:pt x="8" y="76"/>
                      <a:pt x="8" y="76"/>
                      <a:pt x="8" y="76"/>
                    </a:cubicBezTo>
                    <a:cubicBezTo>
                      <a:pt x="22" y="76"/>
                      <a:pt x="22" y="76"/>
                      <a:pt x="22" y="76"/>
                    </a:cubicBezTo>
                    <a:cubicBezTo>
                      <a:pt x="23" y="76"/>
                      <a:pt x="24" y="75"/>
                      <a:pt x="24" y="75"/>
                    </a:cubicBezTo>
                    <a:cubicBezTo>
                      <a:pt x="24" y="1"/>
                      <a:pt x="24" y="1"/>
                      <a:pt x="24" y="1"/>
                    </a:cubicBezTo>
                    <a:cubicBezTo>
                      <a:pt x="24" y="1"/>
                      <a:pt x="23" y="0"/>
                      <a:pt x="22" y="0"/>
                    </a:cubicBezTo>
                    <a:close/>
                    <a:moveTo>
                      <a:pt x="11" y="60"/>
                    </a:moveTo>
                    <a:cubicBezTo>
                      <a:pt x="3" y="60"/>
                      <a:pt x="3" y="60"/>
                      <a:pt x="3" y="60"/>
                    </a:cubicBezTo>
                    <a:cubicBezTo>
                      <a:pt x="3" y="55"/>
                      <a:pt x="3" y="55"/>
                      <a:pt x="3" y="55"/>
                    </a:cubicBezTo>
                    <a:cubicBezTo>
                      <a:pt x="11" y="55"/>
                      <a:pt x="11" y="55"/>
                      <a:pt x="11" y="55"/>
                    </a:cubicBezTo>
                    <a:lnTo>
                      <a:pt x="11" y="60"/>
                    </a:lnTo>
                    <a:close/>
                    <a:moveTo>
                      <a:pt x="11" y="51"/>
                    </a:moveTo>
                    <a:cubicBezTo>
                      <a:pt x="3" y="51"/>
                      <a:pt x="3" y="51"/>
                      <a:pt x="3" y="51"/>
                    </a:cubicBezTo>
                    <a:cubicBezTo>
                      <a:pt x="3" y="46"/>
                      <a:pt x="3" y="46"/>
                      <a:pt x="3" y="46"/>
                    </a:cubicBezTo>
                    <a:cubicBezTo>
                      <a:pt x="11" y="46"/>
                      <a:pt x="11" y="46"/>
                      <a:pt x="11" y="46"/>
                    </a:cubicBezTo>
                    <a:lnTo>
                      <a:pt x="11" y="51"/>
                    </a:lnTo>
                    <a:close/>
                    <a:moveTo>
                      <a:pt x="11" y="43"/>
                    </a:moveTo>
                    <a:cubicBezTo>
                      <a:pt x="3" y="43"/>
                      <a:pt x="3" y="43"/>
                      <a:pt x="3" y="43"/>
                    </a:cubicBezTo>
                    <a:cubicBezTo>
                      <a:pt x="3" y="38"/>
                      <a:pt x="3" y="38"/>
                      <a:pt x="3" y="38"/>
                    </a:cubicBezTo>
                    <a:cubicBezTo>
                      <a:pt x="11" y="38"/>
                      <a:pt x="11" y="38"/>
                      <a:pt x="11" y="38"/>
                    </a:cubicBezTo>
                    <a:lnTo>
                      <a:pt x="11" y="43"/>
                    </a:lnTo>
                    <a:close/>
                    <a:moveTo>
                      <a:pt x="11" y="34"/>
                    </a:moveTo>
                    <a:cubicBezTo>
                      <a:pt x="3" y="34"/>
                      <a:pt x="3" y="34"/>
                      <a:pt x="3" y="34"/>
                    </a:cubicBezTo>
                    <a:cubicBezTo>
                      <a:pt x="3" y="29"/>
                      <a:pt x="3" y="29"/>
                      <a:pt x="3" y="29"/>
                    </a:cubicBezTo>
                    <a:cubicBezTo>
                      <a:pt x="11" y="29"/>
                      <a:pt x="11" y="29"/>
                      <a:pt x="11" y="29"/>
                    </a:cubicBezTo>
                    <a:lnTo>
                      <a:pt x="11" y="34"/>
                    </a:lnTo>
                    <a:close/>
                    <a:moveTo>
                      <a:pt x="11" y="26"/>
                    </a:moveTo>
                    <a:cubicBezTo>
                      <a:pt x="3" y="26"/>
                      <a:pt x="3" y="26"/>
                      <a:pt x="3" y="26"/>
                    </a:cubicBezTo>
                    <a:cubicBezTo>
                      <a:pt x="3" y="21"/>
                      <a:pt x="3" y="21"/>
                      <a:pt x="3" y="21"/>
                    </a:cubicBezTo>
                    <a:cubicBezTo>
                      <a:pt x="11" y="21"/>
                      <a:pt x="11" y="21"/>
                      <a:pt x="11" y="21"/>
                    </a:cubicBezTo>
                    <a:lnTo>
                      <a:pt x="11" y="26"/>
                    </a:lnTo>
                    <a:close/>
                    <a:moveTo>
                      <a:pt x="11" y="17"/>
                    </a:moveTo>
                    <a:cubicBezTo>
                      <a:pt x="3" y="17"/>
                      <a:pt x="3" y="17"/>
                      <a:pt x="3" y="17"/>
                    </a:cubicBezTo>
                    <a:cubicBezTo>
                      <a:pt x="3" y="12"/>
                      <a:pt x="3" y="12"/>
                      <a:pt x="3" y="12"/>
                    </a:cubicBezTo>
                    <a:cubicBezTo>
                      <a:pt x="11" y="12"/>
                      <a:pt x="11" y="12"/>
                      <a:pt x="11" y="12"/>
                    </a:cubicBezTo>
                    <a:lnTo>
                      <a:pt x="11" y="17"/>
                    </a:lnTo>
                    <a:close/>
                    <a:moveTo>
                      <a:pt x="11" y="9"/>
                    </a:moveTo>
                    <a:cubicBezTo>
                      <a:pt x="3" y="9"/>
                      <a:pt x="3" y="9"/>
                      <a:pt x="3" y="9"/>
                    </a:cubicBezTo>
                    <a:cubicBezTo>
                      <a:pt x="3" y="3"/>
                      <a:pt x="3" y="3"/>
                      <a:pt x="3" y="3"/>
                    </a:cubicBezTo>
                    <a:cubicBezTo>
                      <a:pt x="11" y="3"/>
                      <a:pt x="11" y="3"/>
                      <a:pt x="11" y="3"/>
                    </a:cubicBezTo>
                    <a:lnTo>
                      <a:pt x="11" y="9"/>
                    </a:lnTo>
                    <a:close/>
                    <a:moveTo>
                      <a:pt x="21" y="60"/>
                    </a:moveTo>
                    <a:cubicBezTo>
                      <a:pt x="13" y="60"/>
                      <a:pt x="13" y="60"/>
                      <a:pt x="13" y="60"/>
                    </a:cubicBezTo>
                    <a:cubicBezTo>
                      <a:pt x="13" y="55"/>
                      <a:pt x="13" y="55"/>
                      <a:pt x="13" y="55"/>
                    </a:cubicBezTo>
                    <a:cubicBezTo>
                      <a:pt x="21" y="55"/>
                      <a:pt x="21" y="55"/>
                      <a:pt x="21" y="55"/>
                    </a:cubicBezTo>
                    <a:lnTo>
                      <a:pt x="21" y="60"/>
                    </a:lnTo>
                    <a:close/>
                    <a:moveTo>
                      <a:pt x="21" y="51"/>
                    </a:moveTo>
                    <a:cubicBezTo>
                      <a:pt x="13" y="51"/>
                      <a:pt x="13" y="51"/>
                      <a:pt x="13" y="51"/>
                    </a:cubicBezTo>
                    <a:cubicBezTo>
                      <a:pt x="13" y="46"/>
                      <a:pt x="13" y="46"/>
                      <a:pt x="13" y="46"/>
                    </a:cubicBezTo>
                    <a:cubicBezTo>
                      <a:pt x="21" y="46"/>
                      <a:pt x="21" y="46"/>
                      <a:pt x="21" y="46"/>
                    </a:cubicBezTo>
                    <a:lnTo>
                      <a:pt x="21" y="51"/>
                    </a:lnTo>
                    <a:close/>
                    <a:moveTo>
                      <a:pt x="21" y="43"/>
                    </a:moveTo>
                    <a:cubicBezTo>
                      <a:pt x="13" y="43"/>
                      <a:pt x="13" y="43"/>
                      <a:pt x="13" y="43"/>
                    </a:cubicBezTo>
                    <a:cubicBezTo>
                      <a:pt x="13" y="38"/>
                      <a:pt x="13" y="38"/>
                      <a:pt x="13" y="38"/>
                    </a:cubicBezTo>
                    <a:cubicBezTo>
                      <a:pt x="21" y="38"/>
                      <a:pt x="21" y="38"/>
                      <a:pt x="21" y="38"/>
                    </a:cubicBezTo>
                    <a:lnTo>
                      <a:pt x="21" y="43"/>
                    </a:lnTo>
                    <a:close/>
                    <a:moveTo>
                      <a:pt x="21" y="34"/>
                    </a:moveTo>
                    <a:cubicBezTo>
                      <a:pt x="13" y="34"/>
                      <a:pt x="13" y="34"/>
                      <a:pt x="13" y="34"/>
                    </a:cubicBezTo>
                    <a:cubicBezTo>
                      <a:pt x="13" y="29"/>
                      <a:pt x="13" y="29"/>
                      <a:pt x="13" y="29"/>
                    </a:cubicBezTo>
                    <a:cubicBezTo>
                      <a:pt x="21" y="29"/>
                      <a:pt x="21" y="29"/>
                      <a:pt x="21" y="29"/>
                    </a:cubicBezTo>
                    <a:lnTo>
                      <a:pt x="21" y="34"/>
                    </a:lnTo>
                    <a:close/>
                    <a:moveTo>
                      <a:pt x="21" y="26"/>
                    </a:moveTo>
                    <a:cubicBezTo>
                      <a:pt x="13" y="26"/>
                      <a:pt x="13" y="26"/>
                      <a:pt x="13" y="26"/>
                    </a:cubicBezTo>
                    <a:cubicBezTo>
                      <a:pt x="13" y="21"/>
                      <a:pt x="13" y="21"/>
                      <a:pt x="13" y="21"/>
                    </a:cubicBezTo>
                    <a:cubicBezTo>
                      <a:pt x="21" y="21"/>
                      <a:pt x="21" y="21"/>
                      <a:pt x="21" y="21"/>
                    </a:cubicBezTo>
                    <a:lnTo>
                      <a:pt x="21" y="26"/>
                    </a:lnTo>
                    <a:close/>
                    <a:moveTo>
                      <a:pt x="21" y="17"/>
                    </a:moveTo>
                    <a:cubicBezTo>
                      <a:pt x="13" y="17"/>
                      <a:pt x="13" y="17"/>
                      <a:pt x="13" y="17"/>
                    </a:cubicBezTo>
                    <a:cubicBezTo>
                      <a:pt x="13" y="12"/>
                      <a:pt x="13" y="12"/>
                      <a:pt x="13" y="12"/>
                    </a:cubicBezTo>
                    <a:cubicBezTo>
                      <a:pt x="21" y="12"/>
                      <a:pt x="21" y="12"/>
                      <a:pt x="21" y="12"/>
                    </a:cubicBezTo>
                    <a:lnTo>
                      <a:pt x="21" y="17"/>
                    </a:lnTo>
                    <a:close/>
                    <a:moveTo>
                      <a:pt x="21" y="9"/>
                    </a:moveTo>
                    <a:cubicBezTo>
                      <a:pt x="13" y="9"/>
                      <a:pt x="13" y="9"/>
                      <a:pt x="13" y="9"/>
                    </a:cubicBezTo>
                    <a:cubicBezTo>
                      <a:pt x="13" y="3"/>
                      <a:pt x="13" y="3"/>
                      <a:pt x="13" y="3"/>
                    </a:cubicBezTo>
                    <a:cubicBezTo>
                      <a:pt x="21" y="3"/>
                      <a:pt x="21" y="3"/>
                      <a:pt x="21" y="3"/>
                    </a:cubicBezTo>
                    <a:lnTo>
                      <a:pt x="21" y="9"/>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3" name="Freeform 73"/>
              <p:cNvSpPr>
                <a:spLocks noEditPoints="1"/>
              </p:cNvSpPr>
              <p:nvPr/>
            </p:nvSpPr>
            <p:spPr bwMode="auto">
              <a:xfrm>
                <a:off x="1927226" y="2100263"/>
                <a:ext cx="128588" cy="166687"/>
              </a:xfrm>
              <a:custGeom>
                <a:avLst/>
                <a:gdLst>
                  <a:gd name="T0" fmla="*/ 33 w 34"/>
                  <a:gd name="T1" fmla="*/ 0 h 44"/>
                  <a:gd name="T2" fmla="*/ 1 w 34"/>
                  <a:gd name="T3" fmla="*/ 0 h 44"/>
                  <a:gd name="T4" fmla="*/ 0 w 34"/>
                  <a:gd name="T5" fmla="*/ 1 h 44"/>
                  <a:gd name="T6" fmla="*/ 0 w 34"/>
                  <a:gd name="T7" fmla="*/ 43 h 44"/>
                  <a:gd name="T8" fmla="*/ 1 w 34"/>
                  <a:gd name="T9" fmla="*/ 44 h 44"/>
                  <a:gd name="T10" fmla="*/ 33 w 34"/>
                  <a:gd name="T11" fmla="*/ 44 h 44"/>
                  <a:gd name="T12" fmla="*/ 34 w 34"/>
                  <a:gd name="T13" fmla="*/ 43 h 44"/>
                  <a:gd name="T14" fmla="*/ 34 w 34"/>
                  <a:gd name="T15" fmla="*/ 1 h 44"/>
                  <a:gd name="T16" fmla="*/ 33 w 34"/>
                  <a:gd name="T17" fmla="*/ 0 h 44"/>
                  <a:gd name="T18" fmla="*/ 15 w 34"/>
                  <a:gd name="T19" fmla="*/ 37 h 44"/>
                  <a:gd name="T20" fmla="*/ 2 w 34"/>
                  <a:gd name="T21" fmla="*/ 37 h 44"/>
                  <a:gd name="T22" fmla="*/ 2 w 34"/>
                  <a:gd name="T23" fmla="*/ 32 h 44"/>
                  <a:gd name="T24" fmla="*/ 15 w 34"/>
                  <a:gd name="T25" fmla="*/ 32 h 44"/>
                  <a:gd name="T26" fmla="*/ 15 w 34"/>
                  <a:gd name="T27" fmla="*/ 37 h 44"/>
                  <a:gd name="T28" fmla="*/ 15 w 34"/>
                  <a:gd name="T29" fmla="*/ 28 h 44"/>
                  <a:gd name="T30" fmla="*/ 2 w 34"/>
                  <a:gd name="T31" fmla="*/ 28 h 44"/>
                  <a:gd name="T32" fmla="*/ 2 w 34"/>
                  <a:gd name="T33" fmla="*/ 22 h 44"/>
                  <a:gd name="T34" fmla="*/ 15 w 34"/>
                  <a:gd name="T35" fmla="*/ 22 h 44"/>
                  <a:gd name="T36" fmla="*/ 15 w 34"/>
                  <a:gd name="T37" fmla="*/ 28 h 44"/>
                  <a:gd name="T38" fmla="*/ 15 w 34"/>
                  <a:gd name="T39" fmla="*/ 18 h 44"/>
                  <a:gd name="T40" fmla="*/ 2 w 34"/>
                  <a:gd name="T41" fmla="*/ 18 h 44"/>
                  <a:gd name="T42" fmla="*/ 2 w 34"/>
                  <a:gd name="T43" fmla="*/ 13 h 44"/>
                  <a:gd name="T44" fmla="*/ 15 w 34"/>
                  <a:gd name="T45" fmla="*/ 13 h 44"/>
                  <a:gd name="T46" fmla="*/ 15 w 34"/>
                  <a:gd name="T47" fmla="*/ 18 h 44"/>
                  <a:gd name="T48" fmla="*/ 15 w 34"/>
                  <a:gd name="T49" fmla="*/ 9 h 44"/>
                  <a:gd name="T50" fmla="*/ 2 w 34"/>
                  <a:gd name="T51" fmla="*/ 9 h 44"/>
                  <a:gd name="T52" fmla="*/ 2 w 34"/>
                  <a:gd name="T53" fmla="*/ 3 h 44"/>
                  <a:gd name="T54" fmla="*/ 15 w 34"/>
                  <a:gd name="T55" fmla="*/ 3 h 44"/>
                  <a:gd name="T56" fmla="*/ 15 w 34"/>
                  <a:gd name="T57" fmla="*/ 9 h 44"/>
                  <a:gd name="T58" fmla="*/ 32 w 34"/>
                  <a:gd name="T59" fmla="*/ 37 h 44"/>
                  <a:gd name="T60" fmla="*/ 19 w 34"/>
                  <a:gd name="T61" fmla="*/ 37 h 44"/>
                  <a:gd name="T62" fmla="*/ 19 w 34"/>
                  <a:gd name="T63" fmla="*/ 32 h 44"/>
                  <a:gd name="T64" fmla="*/ 32 w 34"/>
                  <a:gd name="T65" fmla="*/ 32 h 44"/>
                  <a:gd name="T66" fmla="*/ 32 w 34"/>
                  <a:gd name="T67" fmla="*/ 37 h 44"/>
                  <a:gd name="T68" fmla="*/ 32 w 34"/>
                  <a:gd name="T69" fmla="*/ 28 h 44"/>
                  <a:gd name="T70" fmla="*/ 19 w 34"/>
                  <a:gd name="T71" fmla="*/ 28 h 44"/>
                  <a:gd name="T72" fmla="*/ 19 w 34"/>
                  <a:gd name="T73" fmla="*/ 22 h 44"/>
                  <a:gd name="T74" fmla="*/ 32 w 34"/>
                  <a:gd name="T75" fmla="*/ 22 h 44"/>
                  <a:gd name="T76" fmla="*/ 32 w 34"/>
                  <a:gd name="T77" fmla="*/ 28 h 44"/>
                  <a:gd name="T78" fmla="*/ 32 w 34"/>
                  <a:gd name="T79" fmla="*/ 18 h 44"/>
                  <a:gd name="T80" fmla="*/ 19 w 34"/>
                  <a:gd name="T81" fmla="*/ 18 h 44"/>
                  <a:gd name="T82" fmla="*/ 19 w 34"/>
                  <a:gd name="T83" fmla="*/ 13 h 44"/>
                  <a:gd name="T84" fmla="*/ 32 w 34"/>
                  <a:gd name="T85" fmla="*/ 13 h 44"/>
                  <a:gd name="T86" fmla="*/ 32 w 34"/>
                  <a:gd name="T87" fmla="*/ 18 h 44"/>
                  <a:gd name="T88" fmla="*/ 32 w 34"/>
                  <a:gd name="T89" fmla="*/ 9 h 44"/>
                  <a:gd name="T90" fmla="*/ 19 w 34"/>
                  <a:gd name="T91" fmla="*/ 9 h 44"/>
                  <a:gd name="T92" fmla="*/ 19 w 34"/>
                  <a:gd name="T93" fmla="*/ 3 h 44"/>
                  <a:gd name="T94" fmla="*/ 32 w 34"/>
                  <a:gd name="T95" fmla="*/ 3 h 44"/>
                  <a:gd name="T96" fmla="*/ 32 w 34"/>
                  <a:gd name="T97" fmla="*/ 9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4" h="44">
                    <a:moveTo>
                      <a:pt x="33" y="0"/>
                    </a:moveTo>
                    <a:cubicBezTo>
                      <a:pt x="1" y="0"/>
                      <a:pt x="1" y="0"/>
                      <a:pt x="1" y="0"/>
                    </a:cubicBezTo>
                    <a:cubicBezTo>
                      <a:pt x="1" y="0"/>
                      <a:pt x="0" y="1"/>
                      <a:pt x="0" y="1"/>
                    </a:cubicBezTo>
                    <a:cubicBezTo>
                      <a:pt x="0" y="43"/>
                      <a:pt x="0" y="43"/>
                      <a:pt x="0" y="43"/>
                    </a:cubicBezTo>
                    <a:cubicBezTo>
                      <a:pt x="0" y="44"/>
                      <a:pt x="1" y="44"/>
                      <a:pt x="1" y="44"/>
                    </a:cubicBezTo>
                    <a:cubicBezTo>
                      <a:pt x="33" y="44"/>
                      <a:pt x="33" y="44"/>
                      <a:pt x="33" y="44"/>
                    </a:cubicBezTo>
                    <a:cubicBezTo>
                      <a:pt x="33" y="44"/>
                      <a:pt x="34" y="44"/>
                      <a:pt x="34" y="43"/>
                    </a:cubicBezTo>
                    <a:cubicBezTo>
                      <a:pt x="34" y="1"/>
                      <a:pt x="34" y="1"/>
                      <a:pt x="34" y="1"/>
                    </a:cubicBezTo>
                    <a:cubicBezTo>
                      <a:pt x="34" y="1"/>
                      <a:pt x="33" y="0"/>
                      <a:pt x="33" y="0"/>
                    </a:cubicBezTo>
                    <a:close/>
                    <a:moveTo>
                      <a:pt x="15" y="37"/>
                    </a:moveTo>
                    <a:cubicBezTo>
                      <a:pt x="2" y="37"/>
                      <a:pt x="2" y="37"/>
                      <a:pt x="2" y="37"/>
                    </a:cubicBezTo>
                    <a:cubicBezTo>
                      <a:pt x="2" y="32"/>
                      <a:pt x="2" y="32"/>
                      <a:pt x="2" y="32"/>
                    </a:cubicBezTo>
                    <a:cubicBezTo>
                      <a:pt x="15" y="32"/>
                      <a:pt x="15" y="32"/>
                      <a:pt x="15" y="32"/>
                    </a:cubicBezTo>
                    <a:lnTo>
                      <a:pt x="15" y="37"/>
                    </a:lnTo>
                    <a:close/>
                    <a:moveTo>
                      <a:pt x="15" y="28"/>
                    </a:moveTo>
                    <a:cubicBezTo>
                      <a:pt x="2" y="28"/>
                      <a:pt x="2" y="28"/>
                      <a:pt x="2" y="28"/>
                    </a:cubicBezTo>
                    <a:cubicBezTo>
                      <a:pt x="2" y="22"/>
                      <a:pt x="2" y="22"/>
                      <a:pt x="2" y="22"/>
                    </a:cubicBezTo>
                    <a:cubicBezTo>
                      <a:pt x="15" y="22"/>
                      <a:pt x="15" y="22"/>
                      <a:pt x="15" y="22"/>
                    </a:cubicBezTo>
                    <a:lnTo>
                      <a:pt x="15" y="28"/>
                    </a:lnTo>
                    <a:close/>
                    <a:moveTo>
                      <a:pt x="15" y="18"/>
                    </a:moveTo>
                    <a:cubicBezTo>
                      <a:pt x="2" y="18"/>
                      <a:pt x="2" y="18"/>
                      <a:pt x="2" y="18"/>
                    </a:cubicBezTo>
                    <a:cubicBezTo>
                      <a:pt x="2" y="13"/>
                      <a:pt x="2" y="13"/>
                      <a:pt x="2" y="13"/>
                    </a:cubicBezTo>
                    <a:cubicBezTo>
                      <a:pt x="15" y="13"/>
                      <a:pt x="15" y="13"/>
                      <a:pt x="15" y="13"/>
                    </a:cubicBezTo>
                    <a:lnTo>
                      <a:pt x="15" y="18"/>
                    </a:lnTo>
                    <a:close/>
                    <a:moveTo>
                      <a:pt x="15" y="9"/>
                    </a:moveTo>
                    <a:cubicBezTo>
                      <a:pt x="2" y="9"/>
                      <a:pt x="2" y="9"/>
                      <a:pt x="2" y="9"/>
                    </a:cubicBezTo>
                    <a:cubicBezTo>
                      <a:pt x="2" y="3"/>
                      <a:pt x="2" y="3"/>
                      <a:pt x="2" y="3"/>
                    </a:cubicBezTo>
                    <a:cubicBezTo>
                      <a:pt x="15" y="3"/>
                      <a:pt x="15" y="3"/>
                      <a:pt x="15" y="3"/>
                    </a:cubicBezTo>
                    <a:lnTo>
                      <a:pt x="15" y="9"/>
                    </a:lnTo>
                    <a:close/>
                    <a:moveTo>
                      <a:pt x="32" y="37"/>
                    </a:moveTo>
                    <a:cubicBezTo>
                      <a:pt x="19" y="37"/>
                      <a:pt x="19" y="37"/>
                      <a:pt x="19" y="37"/>
                    </a:cubicBezTo>
                    <a:cubicBezTo>
                      <a:pt x="19" y="32"/>
                      <a:pt x="19" y="32"/>
                      <a:pt x="19" y="32"/>
                    </a:cubicBezTo>
                    <a:cubicBezTo>
                      <a:pt x="32" y="32"/>
                      <a:pt x="32" y="32"/>
                      <a:pt x="32" y="32"/>
                    </a:cubicBezTo>
                    <a:lnTo>
                      <a:pt x="32" y="37"/>
                    </a:lnTo>
                    <a:close/>
                    <a:moveTo>
                      <a:pt x="32" y="28"/>
                    </a:moveTo>
                    <a:cubicBezTo>
                      <a:pt x="19" y="28"/>
                      <a:pt x="19" y="28"/>
                      <a:pt x="19" y="28"/>
                    </a:cubicBezTo>
                    <a:cubicBezTo>
                      <a:pt x="19" y="22"/>
                      <a:pt x="19" y="22"/>
                      <a:pt x="19" y="22"/>
                    </a:cubicBezTo>
                    <a:cubicBezTo>
                      <a:pt x="32" y="22"/>
                      <a:pt x="32" y="22"/>
                      <a:pt x="32" y="22"/>
                    </a:cubicBezTo>
                    <a:lnTo>
                      <a:pt x="32" y="28"/>
                    </a:lnTo>
                    <a:close/>
                    <a:moveTo>
                      <a:pt x="32" y="18"/>
                    </a:moveTo>
                    <a:cubicBezTo>
                      <a:pt x="19" y="18"/>
                      <a:pt x="19" y="18"/>
                      <a:pt x="19" y="18"/>
                    </a:cubicBezTo>
                    <a:cubicBezTo>
                      <a:pt x="19" y="13"/>
                      <a:pt x="19" y="13"/>
                      <a:pt x="19" y="13"/>
                    </a:cubicBezTo>
                    <a:cubicBezTo>
                      <a:pt x="32" y="13"/>
                      <a:pt x="32" y="13"/>
                      <a:pt x="32" y="13"/>
                    </a:cubicBezTo>
                    <a:lnTo>
                      <a:pt x="32" y="18"/>
                    </a:lnTo>
                    <a:close/>
                    <a:moveTo>
                      <a:pt x="32" y="9"/>
                    </a:moveTo>
                    <a:cubicBezTo>
                      <a:pt x="19" y="9"/>
                      <a:pt x="19" y="9"/>
                      <a:pt x="19" y="9"/>
                    </a:cubicBezTo>
                    <a:cubicBezTo>
                      <a:pt x="19" y="3"/>
                      <a:pt x="19" y="3"/>
                      <a:pt x="19" y="3"/>
                    </a:cubicBezTo>
                    <a:cubicBezTo>
                      <a:pt x="32" y="3"/>
                      <a:pt x="32" y="3"/>
                      <a:pt x="32" y="3"/>
                    </a:cubicBezTo>
                    <a:lnTo>
                      <a:pt x="32" y="9"/>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4" name="Freeform 74"/>
              <p:cNvSpPr>
                <a:spLocks noEditPoints="1"/>
              </p:cNvSpPr>
              <p:nvPr/>
            </p:nvSpPr>
            <p:spPr bwMode="auto">
              <a:xfrm>
                <a:off x="1781176" y="1797050"/>
                <a:ext cx="131763" cy="469900"/>
              </a:xfrm>
              <a:custGeom>
                <a:avLst/>
                <a:gdLst>
                  <a:gd name="T0" fmla="*/ 23 w 35"/>
                  <a:gd name="T1" fmla="*/ 11 h 124"/>
                  <a:gd name="T2" fmla="*/ 22 w 35"/>
                  <a:gd name="T3" fmla="*/ 0 h 124"/>
                  <a:gd name="T4" fmla="*/ 21 w 35"/>
                  <a:gd name="T5" fmla="*/ 11 h 124"/>
                  <a:gd name="T6" fmla="*/ 8 w 35"/>
                  <a:gd name="T7" fmla="*/ 9 h 124"/>
                  <a:gd name="T8" fmla="*/ 4 w 35"/>
                  <a:gd name="T9" fmla="*/ 7 h 124"/>
                  <a:gd name="T10" fmla="*/ 3 w 35"/>
                  <a:gd name="T11" fmla="*/ 11 h 124"/>
                  <a:gd name="T12" fmla="*/ 0 w 35"/>
                  <a:gd name="T13" fmla="*/ 13 h 124"/>
                  <a:gd name="T14" fmla="*/ 2 w 35"/>
                  <a:gd name="T15" fmla="*/ 124 h 124"/>
                  <a:gd name="T16" fmla="*/ 3 w 35"/>
                  <a:gd name="T17" fmla="*/ 109 h 124"/>
                  <a:gd name="T18" fmla="*/ 12 w 35"/>
                  <a:gd name="T19" fmla="*/ 124 h 124"/>
                  <a:gd name="T20" fmla="*/ 35 w 35"/>
                  <a:gd name="T21" fmla="*/ 122 h 124"/>
                  <a:gd name="T22" fmla="*/ 32 w 35"/>
                  <a:gd name="T23" fmla="*/ 11 h 124"/>
                  <a:gd name="T24" fmla="*/ 4 w 35"/>
                  <a:gd name="T25" fmla="*/ 100 h 124"/>
                  <a:gd name="T26" fmla="*/ 16 w 35"/>
                  <a:gd name="T27" fmla="*/ 93 h 124"/>
                  <a:gd name="T28" fmla="*/ 16 w 35"/>
                  <a:gd name="T29" fmla="*/ 87 h 124"/>
                  <a:gd name="T30" fmla="*/ 4 w 35"/>
                  <a:gd name="T31" fmla="*/ 80 h 124"/>
                  <a:gd name="T32" fmla="*/ 16 w 35"/>
                  <a:gd name="T33" fmla="*/ 87 h 124"/>
                  <a:gd name="T34" fmla="*/ 4 w 35"/>
                  <a:gd name="T35" fmla="*/ 75 h 124"/>
                  <a:gd name="T36" fmla="*/ 16 w 35"/>
                  <a:gd name="T37" fmla="*/ 67 h 124"/>
                  <a:gd name="T38" fmla="*/ 16 w 35"/>
                  <a:gd name="T39" fmla="*/ 62 h 124"/>
                  <a:gd name="T40" fmla="*/ 4 w 35"/>
                  <a:gd name="T41" fmla="*/ 54 h 124"/>
                  <a:gd name="T42" fmla="*/ 16 w 35"/>
                  <a:gd name="T43" fmla="*/ 62 h 124"/>
                  <a:gd name="T44" fmla="*/ 4 w 35"/>
                  <a:gd name="T45" fmla="*/ 49 h 124"/>
                  <a:gd name="T46" fmla="*/ 16 w 35"/>
                  <a:gd name="T47" fmla="*/ 41 h 124"/>
                  <a:gd name="T48" fmla="*/ 16 w 35"/>
                  <a:gd name="T49" fmla="*/ 36 h 124"/>
                  <a:gd name="T50" fmla="*/ 4 w 35"/>
                  <a:gd name="T51" fmla="*/ 29 h 124"/>
                  <a:gd name="T52" fmla="*/ 16 w 35"/>
                  <a:gd name="T53" fmla="*/ 36 h 124"/>
                  <a:gd name="T54" fmla="*/ 4 w 35"/>
                  <a:gd name="T55" fmla="*/ 24 h 124"/>
                  <a:gd name="T56" fmla="*/ 16 w 35"/>
                  <a:gd name="T57" fmla="*/ 16 h 124"/>
                  <a:gd name="T58" fmla="*/ 30 w 35"/>
                  <a:gd name="T59" fmla="*/ 100 h 124"/>
                  <a:gd name="T60" fmla="*/ 18 w 35"/>
                  <a:gd name="T61" fmla="*/ 93 h 124"/>
                  <a:gd name="T62" fmla="*/ 30 w 35"/>
                  <a:gd name="T63" fmla="*/ 100 h 124"/>
                  <a:gd name="T64" fmla="*/ 18 w 35"/>
                  <a:gd name="T65" fmla="*/ 87 h 124"/>
                  <a:gd name="T66" fmla="*/ 30 w 35"/>
                  <a:gd name="T67" fmla="*/ 80 h 124"/>
                  <a:gd name="T68" fmla="*/ 30 w 35"/>
                  <a:gd name="T69" fmla="*/ 75 h 124"/>
                  <a:gd name="T70" fmla="*/ 18 w 35"/>
                  <a:gd name="T71" fmla="*/ 67 h 124"/>
                  <a:gd name="T72" fmla="*/ 30 w 35"/>
                  <a:gd name="T73" fmla="*/ 75 h 124"/>
                  <a:gd name="T74" fmla="*/ 18 w 35"/>
                  <a:gd name="T75" fmla="*/ 62 h 124"/>
                  <a:gd name="T76" fmla="*/ 30 w 35"/>
                  <a:gd name="T77" fmla="*/ 54 h 124"/>
                  <a:gd name="T78" fmla="*/ 30 w 35"/>
                  <a:gd name="T79" fmla="*/ 49 h 124"/>
                  <a:gd name="T80" fmla="*/ 18 w 35"/>
                  <a:gd name="T81" fmla="*/ 41 h 124"/>
                  <a:gd name="T82" fmla="*/ 30 w 35"/>
                  <a:gd name="T83" fmla="*/ 49 h 124"/>
                  <a:gd name="T84" fmla="*/ 18 w 35"/>
                  <a:gd name="T85" fmla="*/ 36 h 124"/>
                  <a:gd name="T86" fmla="*/ 30 w 35"/>
                  <a:gd name="T87" fmla="*/ 29 h 124"/>
                  <a:gd name="T88" fmla="*/ 30 w 35"/>
                  <a:gd name="T89" fmla="*/ 24 h 124"/>
                  <a:gd name="T90" fmla="*/ 18 w 35"/>
                  <a:gd name="T91" fmla="*/ 16 h 124"/>
                  <a:gd name="T92" fmla="*/ 30 w 35"/>
                  <a:gd name="T93" fmla="*/ 24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35" h="124">
                    <a:moveTo>
                      <a:pt x="32" y="11"/>
                    </a:moveTo>
                    <a:cubicBezTo>
                      <a:pt x="23" y="11"/>
                      <a:pt x="23" y="11"/>
                      <a:pt x="23" y="11"/>
                    </a:cubicBezTo>
                    <a:cubicBezTo>
                      <a:pt x="23" y="1"/>
                      <a:pt x="23" y="1"/>
                      <a:pt x="23" y="1"/>
                    </a:cubicBezTo>
                    <a:cubicBezTo>
                      <a:pt x="23" y="1"/>
                      <a:pt x="22" y="0"/>
                      <a:pt x="22" y="0"/>
                    </a:cubicBezTo>
                    <a:cubicBezTo>
                      <a:pt x="21" y="0"/>
                      <a:pt x="21" y="1"/>
                      <a:pt x="21" y="1"/>
                    </a:cubicBezTo>
                    <a:cubicBezTo>
                      <a:pt x="21" y="11"/>
                      <a:pt x="21" y="11"/>
                      <a:pt x="21" y="11"/>
                    </a:cubicBezTo>
                    <a:cubicBezTo>
                      <a:pt x="8" y="11"/>
                      <a:pt x="8" y="11"/>
                      <a:pt x="8" y="11"/>
                    </a:cubicBezTo>
                    <a:cubicBezTo>
                      <a:pt x="8" y="9"/>
                      <a:pt x="8" y="9"/>
                      <a:pt x="8" y="9"/>
                    </a:cubicBezTo>
                    <a:cubicBezTo>
                      <a:pt x="8" y="8"/>
                      <a:pt x="7" y="7"/>
                      <a:pt x="6" y="7"/>
                    </a:cubicBezTo>
                    <a:cubicBezTo>
                      <a:pt x="4" y="7"/>
                      <a:pt x="4" y="7"/>
                      <a:pt x="4" y="7"/>
                    </a:cubicBezTo>
                    <a:cubicBezTo>
                      <a:pt x="3" y="7"/>
                      <a:pt x="3" y="8"/>
                      <a:pt x="3" y="9"/>
                    </a:cubicBezTo>
                    <a:cubicBezTo>
                      <a:pt x="3" y="11"/>
                      <a:pt x="3" y="11"/>
                      <a:pt x="3" y="11"/>
                    </a:cubicBezTo>
                    <a:cubicBezTo>
                      <a:pt x="2" y="11"/>
                      <a:pt x="2" y="11"/>
                      <a:pt x="2" y="11"/>
                    </a:cubicBezTo>
                    <a:cubicBezTo>
                      <a:pt x="1" y="11"/>
                      <a:pt x="0" y="12"/>
                      <a:pt x="0" y="13"/>
                    </a:cubicBezTo>
                    <a:cubicBezTo>
                      <a:pt x="0" y="122"/>
                      <a:pt x="0" y="122"/>
                      <a:pt x="0" y="122"/>
                    </a:cubicBezTo>
                    <a:cubicBezTo>
                      <a:pt x="0" y="123"/>
                      <a:pt x="1" y="124"/>
                      <a:pt x="2" y="124"/>
                    </a:cubicBezTo>
                    <a:cubicBezTo>
                      <a:pt x="3" y="124"/>
                      <a:pt x="3" y="124"/>
                      <a:pt x="3" y="124"/>
                    </a:cubicBezTo>
                    <a:cubicBezTo>
                      <a:pt x="3" y="109"/>
                      <a:pt x="3" y="109"/>
                      <a:pt x="3" y="109"/>
                    </a:cubicBezTo>
                    <a:cubicBezTo>
                      <a:pt x="12" y="109"/>
                      <a:pt x="12" y="109"/>
                      <a:pt x="12" y="109"/>
                    </a:cubicBezTo>
                    <a:cubicBezTo>
                      <a:pt x="12" y="124"/>
                      <a:pt x="12" y="124"/>
                      <a:pt x="12" y="124"/>
                    </a:cubicBezTo>
                    <a:cubicBezTo>
                      <a:pt x="32" y="124"/>
                      <a:pt x="32" y="124"/>
                      <a:pt x="32" y="124"/>
                    </a:cubicBezTo>
                    <a:cubicBezTo>
                      <a:pt x="34" y="124"/>
                      <a:pt x="35" y="123"/>
                      <a:pt x="35" y="122"/>
                    </a:cubicBezTo>
                    <a:cubicBezTo>
                      <a:pt x="35" y="13"/>
                      <a:pt x="35" y="13"/>
                      <a:pt x="35" y="13"/>
                    </a:cubicBezTo>
                    <a:cubicBezTo>
                      <a:pt x="35" y="12"/>
                      <a:pt x="34" y="11"/>
                      <a:pt x="32" y="11"/>
                    </a:cubicBezTo>
                    <a:close/>
                    <a:moveTo>
                      <a:pt x="16" y="100"/>
                    </a:moveTo>
                    <a:cubicBezTo>
                      <a:pt x="4" y="100"/>
                      <a:pt x="4" y="100"/>
                      <a:pt x="4" y="100"/>
                    </a:cubicBezTo>
                    <a:cubicBezTo>
                      <a:pt x="4" y="93"/>
                      <a:pt x="4" y="93"/>
                      <a:pt x="4" y="93"/>
                    </a:cubicBezTo>
                    <a:cubicBezTo>
                      <a:pt x="16" y="93"/>
                      <a:pt x="16" y="93"/>
                      <a:pt x="16" y="93"/>
                    </a:cubicBezTo>
                    <a:lnTo>
                      <a:pt x="16" y="100"/>
                    </a:lnTo>
                    <a:close/>
                    <a:moveTo>
                      <a:pt x="16" y="87"/>
                    </a:moveTo>
                    <a:cubicBezTo>
                      <a:pt x="4" y="87"/>
                      <a:pt x="4" y="87"/>
                      <a:pt x="4" y="87"/>
                    </a:cubicBezTo>
                    <a:cubicBezTo>
                      <a:pt x="4" y="80"/>
                      <a:pt x="4" y="80"/>
                      <a:pt x="4" y="80"/>
                    </a:cubicBezTo>
                    <a:cubicBezTo>
                      <a:pt x="16" y="80"/>
                      <a:pt x="16" y="80"/>
                      <a:pt x="16" y="80"/>
                    </a:cubicBezTo>
                    <a:lnTo>
                      <a:pt x="16" y="87"/>
                    </a:lnTo>
                    <a:close/>
                    <a:moveTo>
                      <a:pt x="16" y="75"/>
                    </a:moveTo>
                    <a:cubicBezTo>
                      <a:pt x="4" y="75"/>
                      <a:pt x="4" y="75"/>
                      <a:pt x="4" y="75"/>
                    </a:cubicBezTo>
                    <a:cubicBezTo>
                      <a:pt x="4" y="67"/>
                      <a:pt x="4" y="67"/>
                      <a:pt x="4" y="67"/>
                    </a:cubicBezTo>
                    <a:cubicBezTo>
                      <a:pt x="16" y="67"/>
                      <a:pt x="16" y="67"/>
                      <a:pt x="16" y="67"/>
                    </a:cubicBezTo>
                    <a:lnTo>
                      <a:pt x="16" y="75"/>
                    </a:lnTo>
                    <a:close/>
                    <a:moveTo>
                      <a:pt x="16" y="62"/>
                    </a:moveTo>
                    <a:cubicBezTo>
                      <a:pt x="4" y="62"/>
                      <a:pt x="4" y="62"/>
                      <a:pt x="4" y="62"/>
                    </a:cubicBezTo>
                    <a:cubicBezTo>
                      <a:pt x="4" y="54"/>
                      <a:pt x="4" y="54"/>
                      <a:pt x="4" y="54"/>
                    </a:cubicBezTo>
                    <a:cubicBezTo>
                      <a:pt x="16" y="54"/>
                      <a:pt x="16" y="54"/>
                      <a:pt x="16" y="54"/>
                    </a:cubicBezTo>
                    <a:lnTo>
                      <a:pt x="16" y="62"/>
                    </a:lnTo>
                    <a:close/>
                    <a:moveTo>
                      <a:pt x="16" y="49"/>
                    </a:moveTo>
                    <a:cubicBezTo>
                      <a:pt x="4" y="49"/>
                      <a:pt x="4" y="49"/>
                      <a:pt x="4" y="49"/>
                    </a:cubicBezTo>
                    <a:cubicBezTo>
                      <a:pt x="4" y="41"/>
                      <a:pt x="4" y="41"/>
                      <a:pt x="4" y="41"/>
                    </a:cubicBezTo>
                    <a:cubicBezTo>
                      <a:pt x="16" y="41"/>
                      <a:pt x="16" y="41"/>
                      <a:pt x="16" y="41"/>
                    </a:cubicBezTo>
                    <a:lnTo>
                      <a:pt x="16" y="49"/>
                    </a:lnTo>
                    <a:close/>
                    <a:moveTo>
                      <a:pt x="16" y="36"/>
                    </a:moveTo>
                    <a:cubicBezTo>
                      <a:pt x="4" y="36"/>
                      <a:pt x="4" y="36"/>
                      <a:pt x="4" y="36"/>
                    </a:cubicBezTo>
                    <a:cubicBezTo>
                      <a:pt x="4" y="29"/>
                      <a:pt x="4" y="29"/>
                      <a:pt x="4" y="29"/>
                    </a:cubicBezTo>
                    <a:cubicBezTo>
                      <a:pt x="16" y="29"/>
                      <a:pt x="16" y="29"/>
                      <a:pt x="16" y="29"/>
                    </a:cubicBezTo>
                    <a:lnTo>
                      <a:pt x="16" y="36"/>
                    </a:lnTo>
                    <a:close/>
                    <a:moveTo>
                      <a:pt x="16" y="24"/>
                    </a:moveTo>
                    <a:cubicBezTo>
                      <a:pt x="4" y="24"/>
                      <a:pt x="4" y="24"/>
                      <a:pt x="4" y="24"/>
                    </a:cubicBezTo>
                    <a:cubicBezTo>
                      <a:pt x="4" y="16"/>
                      <a:pt x="4" y="16"/>
                      <a:pt x="4" y="16"/>
                    </a:cubicBezTo>
                    <a:cubicBezTo>
                      <a:pt x="16" y="16"/>
                      <a:pt x="16" y="16"/>
                      <a:pt x="16" y="16"/>
                    </a:cubicBezTo>
                    <a:lnTo>
                      <a:pt x="16" y="24"/>
                    </a:lnTo>
                    <a:close/>
                    <a:moveTo>
                      <a:pt x="30" y="100"/>
                    </a:moveTo>
                    <a:cubicBezTo>
                      <a:pt x="18" y="100"/>
                      <a:pt x="18" y="100"/>
                      <a:pt x="18" y="100"/>
                    </a:cubicBezTo>
                    <a:cubicBezTo>
                      <a:pt x="18" y="93"/>
                      <a:pt x="18" y="93"/>
                      <a:pt x="18" y="93"/>
                    </a:cubicBezTo>
                    <a:cubicBezTo>
                      <a:pt x="30" y="93"/>
                      <a:pt x="30" y="93"/>
                      <a:pt x="30" y="93"/>
                    </a:cubicBezTo>
                    <a:lnTo>
                      <a:pt x="30" y="100"/>
                    </a:lnTo>
                    <a:close/>
                    <a:moveTo>
                      <a:pt x="30" y="87"/>
                    </a:moveTo>
                    <a:cubicBezTo>
                      <a:pt x="18" y="87"/>
                      <a:pt x="18" y="87"/>
                      <a:pt x="18" y="87"/>
                    </a:cubicBezTo>
                    <a:cubicBezTo>
                      <a:pt x="18" y="80"/>
                      <a:pt x="18" y="80"/>
                      <a:pt x="18" y="80"/>
                    </a:cubicBezTo>
                    <a:cubicBezTo>
                      <a:pt x="30" y="80"/>
                      <a:pt x="30" y="80"/>
                      <a:pt x="30" y="80"/>
                    </a:cubicBezTo>
                    <a:lnTo>
                      <a:pt x="30" y="87"/>
                    </a:lnTo>
                    <a:close/>
                    <a:moveTo>
                      <a:pt x="30" y="75"/>
                    </a:moveTo>
                    <a:cubicBezTo>
                      <a:pt x="18" y="75"/>
                      <a:pt x="18" y="75"/>
                      <a:pt x="18" y="75"/>
                    </a:cubicBezTo>
                    <a:cubicBezTo>
                      <a:pt x="18" y="67"/>
                      <a:pt x="18" y="67"/>
                      <a:pt x="18" y="67"/>
                    </a:cubicBezTo>
                    <a:cubicBezTo>
                      <a:pt x="30" y="67"/>
                      <a:pt x="30" y="67"/>
                      <a:pt x="30" y="67"/>
                    </a:cubicBezTo>
                    <a:lnTo>
                      <a:pt x="30" y="75"/>
                    </a:lnTo>
                    <a:close/>
                    <a:moveTo>
                      <a:pt x="30" y="62"/>
                    </a:moveTo>
                    <a:cubicBezTo>
                      <a:pt x="18" y="62"/>
                      <a:pt x="18" y="62"/>
                      <a:pt x="18" y="62"/>
                    </a:cubicBezTo>
                    <a:cubicBezTo>
                      <a:pt x="18" y="54"/>
                      <a:pt x="18" y="54"/>
                      <a:pt x="18" y="54"/>
                    </a:cubicBezTo>
                    <a:cubicBezTo>
                      <a:pt x="30" y="54"/>
                      <a:pt x="30" y="54"/>
                      <a:pt x="30" y="54"/>
                    </a:cubicBezTo>
                    <a:lnTo>
                      <a:pt x="30" y="62"/>
                    </a:lnTo>
                    <a:close/>
                    <a:moveTo>
                      <a:pt x="30" y="49"/>
                    </a:moveTo>
                    <a:cubicBezTo>
                      <a:pt x="18" y="49"/>
                      <a:pt x="18" y="49"/>
                      <a:pt x="18" y="49"/>
                    </a:cubicBezTo>
                    <a:cubicBezTo>
                      <a:pt x="18" y="41"/>
                      <a:pt x="18" y="41"/>
                      <a:pt x="18" y="41"/>
                    </a:cubicBezTo>
                    <a:cubicBezTo>
                      <a:pt x="30" y="41"/>
                      <a:pt x="30" y="41"/>
                      <a:pt x="30" y="41"/>
                    </a:cubicBezTo>
                    <a:lnTo>
                      <a:pt x="30" y="49"/>
                    </a:lnTo>
                    <a:close/>
                    <a:moveTo>
                      <a:pt x="30" y="36"/>
                    </a:moveTo>
                    <a:cubicBezTo>
                      <a:pt x="18" y="36"/>
                      <a:pt x="18" y="36"/>
                      <a:pt x="18" y="36"/>
                    </a:cubicBezTo>
                    <a:cubicBezTo>
                      <a:pt x="18" y="29"/>
                      <a:pt x="18" y="29"/>
                      <a:pt x="18" y="29"/>
                    </a:cubicBezTo>
                    <a:cubicBezTo>
                      <a:pt x="30" y="29"/>
                      <a:pt x="30" y="29"/>
                      <a:pt x="30" y="29"/>
                    </a:cubicBezTo>
                    <a:lnTo>
                      <a:pt x="30" y="36"/>
                    </a:lnTo>
                    <a:close/>
                    <a:moveTo>
                      <a:pt x="30" y="24"/>
                    </a:moveTo>
                    <a:cubicBezTo>
                      <a:pt x="18" y="24"/>
                      <a:pt x="18" y="24"/>
                      <a:pt x="18" y="24"/>
                    </a:cubicBezTo>
                    <a:cubicBezTo>
                      <a:pt x="18" y="16"/>
                      <a:pt x="18" y="16"/>
                      <a:pt x="18" y="16"/>
                    </a:cubicBezTo>
                    <a:cubicBezTo>
                      <a:pt x="30" y="16"/>
                      <a:pt x="30" y="16"/>
                      <a:pt x="30" y="16"/>
                    </a:cubicBezTo>
                    <a:lnTo>
                      <a:pt x="30" y="24"/>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5" name="Freeform 75"/>
              <p:cNvSpPr/>
              <p:nvPr/>
            </p:nvSpPr>
            <p:spPr bwMode="auto">
              <a:xfrm>
                <a:off x="1927226" y="2035175"/>
                <a:ext cx="128588" cy="60325"/>
              </a:xfrm>
              <a:custGeom>
                <a:avLst/>
                <a:gdLst>
                  <a:gd name="T0" fmla="*/ 33 w 34"/>
                  <a:gd name="T1" fmla="*/ 15 h 16"/>
                  <a:gd name="T2" fmla="*/ 28 w 34"/>
                  <a:gd name="T3" fmla="*/ 10 h 16"/>
                  <a:gd name="T4" fmla="*/ 28 w 34"/>
                  <a:gd name="T5" fmla="*/ 3 h 16"/>
                  <a:gd name="T6" fmla="*/ 26 w 34"/>
                  <a:gd name="T7" fmla="*/ 2 h 16"/>
                  <a:gd name="T8" fmla="*/ 24 w 34"/>
                  <a:gd name="T9" fmla="*/ 2 h 16"/>
                  <a:gd name="T10" fmla="*/ 22 w 34"/>
                  <a:gd name="T11" fmla="*/ 3 h 16"/>
                  <a:gd name="T12" fmla="*/ 22 w 34"/>
                  <a:gd name="T13" fmla="*/ 5 h 16"/>
                  <a:gd name="T14" fmla="*/ 18 w 34"/>
                  <a:gd name="T15" fmla="*/ 0 h 16"/>
                  <a:gd name="T16" fmla="*/ 16 w 34"/>
                  <a:gd name="T17" fmla="*/ 0 h 16"/>
                  <a:gd name="T18" fmla="*/ 1 w 34"/>
                  <a:gd name="T19" fmla="*/ 15 h 16"/>
                  <a:gd name="T20" fmla="*/ 1 w 34"/>
                  <a:gd name="T21" fmla="*/ 16 h 16"/>
                  <a:gd name="T22" fmla="*/ 33 w 34"/>
                  <a:gd name="T23" fmla="*/ 16 h 16"/>
                  <a:gd name="T24" fmla="*/ 33 w 34"/>
                  <a:gd name="T25" fmla="*/ 15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4" h="16">
                    <a:moveTo>
                      <a:pt x="33" y="15"/>
                    </a:moveTo>
                    <a:cubicBezTo>
                      <a:pt x="28" y="10"/>
                      <a:pt x="28" y="10"/>
                      <a:pt x="28" y="10"/>
                    </a:cubicBezTo>
                    <a:cubicBezTo>
                      <a:pt x="28" y="3"/>
                      <a:pt x="28" y="3"/>
                      <a:pt x="28" y="3"/>
                    </a:cubicBezTo>
                    <a:cubicBezTo>
                      <a:pt x="28" y="2"/>
                      <a:pt x="27" y="2"/>
                      <a:pt x="26" y="2"/>
                    </a:cubicBezTo>
                    <a:cubicBezTo>
                      <a:pt x="24" y="2"/>
                      <a:pt x="24" y="2"/>
                      <a:pt x="24" y="2"/>
                    </a:cubicBezTo>
                    <a:cubicBezTo>
                      <a:pt x="23" y="2"/>
                      <a:pt x="22" y="2"/>
                      <a:pt x="22" y="3"/>
                    </a:cubicBezTo>
                    <a:cubicBezTo>
                      <a:pt x="22" y="5"/>
                      <a:pt x="22" y="5"/>
                      <a:pt x="22" y="5"/>
                    </a:cubicBezTo>
                    <a:cubicBezTo>
                      <a:pt x="18" y="0"/>
                      <a:pt x="18" y="0"/>
                      <a:pt x="18" y="0"/>
                    </a:cubicBezTo>
                    <a:cubicBezTo>
                      <a:pt x="17" y="0"/>
                      <a:pt x="17" y="0"/>
                      <a:pt x="16" y="0"/>
                    </a:cubicBezTo>
                    <a:cubicBezTo>
                      <a:pt x="1" y="15"/>
                      <a:pt x="1" y="15"/>
                      <a:pt x="1" y="15"/>
                    </a:cubicBezTo>
                    <a:cubicBezTo>
                      <a:pt x="0" y="16"/>
                      <a:pt x="0" y="16"/>
                      <a:pt x="1" y="16"/>
                    </a:cubicBezTo>
                    <a:cubicBezTo>
                      <a:pt x="33" y="16"/>
                      <a:pt x="33" y="16"/>
                      <a:pt x="33" y="16"/>
                    </a:cubicBezTo>
                    <a:cubicBezTo>
                      <a:pt x="34" y="16"/>
                      <a:pt x="34" y="16"/>
                      <a:pt x="33" y="15"/>
                    </a:cubicBez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46" name="组合 245"/>
          <p:cNvGrpSpPr/>
          <p:nvPr/>
        </p:nvGrpSpPr>
        <p:grpSpPr>
          <a:xfrm>
            <a:off x="3505116" y="3014804"/>
            <a:ext cx="814498" cy="828187"/>
            <a:chOff x="10340416" y="3569642"/>
            <a:chExt cx="1450728" cy="1475110"/>
          </a:xfrm>
        </p:grpSpPr>
        <p:pic>
          <p:nvPicPr>
            <p:cNvPr id="247" name="图片 246"/>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10340416" y="3569642"/>
              <a:ext cx="1450728" cy="1475110"/>
            </a:xfrm>
            <a:prstGeom prst="rect">
              <a:avLst/>
            </a:prstGeom>
            <a:effectLst>
              <a:outerShdw blurRad="50800" dist="38100" dir="8100000" algn="tr" rotWithShape="0">
                <a:prstClr val="black">
                  <a:alpha val="40000"/>
                </a:prstClr>
              </a:outerShdw>
            </a:effectLst>
          </p:spPr>
        </p:pic>
        <p:grpSp>
          <p:nvGrpSpPr>
            <p:cNvPr id="248" name="组合 247"/>
            <p:cNvGrpSpPr/>
            <p:nvPr/>
          </p:nvGrpSpPr>
          <p:grpSpPr>
            <a:xfrm>
              <a:off x="10854643" y="4106379"/>
              <a:ext cx="422275" cy="401637"/>
              <a:chOff x="2921001" y="1944688"/>
              <a:chExt cx="422275" cy="401637"/>
            </a:xfrm>
          </p:grpSpPr>
          <p:sp>
            <p:nvSpPr>
              <p:cNvPr id="249" name="Oval 81"/>
              <p:cNvSpPr>
                <a:spLocks noChangeArrowheads="1"/>
              </p:cNvSpPr>
              <p:nvPr/>
            </p:nvSpPr>
            <p:spPr bwMode="auto">
              <a:xfrm>
                <a:off x="3082926" y="2281238"/>
                <a:ext cx="63500" cy="65087"/>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0" name="Oval 82"/>
              <p:cNvSpPr>
                <a:spLocks noChangeArrowheads="1"/>
              </p:cNvSpPr>
              <p:nvPr/>
            </p:nvSpPr>
            <p:spPr bwMode="auto">
              <a:xfrm>
                <a:off x="3244851" y="2281238"/>
                <a:ext cx="63500" cy="65087"/>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1" name="Oval 83"/>
              <p:cNvSpPr>
                <a:spLocks noChangeArrowheads="1"/>
              </p:cNvSpPr>
              <p:nvPr/>
            </p:nvSpPr>
            <p:spPr bwMode="auto">
              <a:xfrm>
                <a:off x="3101976" y="2092325"/>
                <a:ext cx="41275" cy="41275"/>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2" name="Oval 84"/>
              <p:cNvSpPr>
                <a:spLocks noChangeArrowheads="1"/>
              </p:cNvSpPr>
              <p:nvPr/>
            </p:nvSpPr>
            <p:spPr bwMode="auto">
              <a:xfrm>
                <a:off x="3241676" y="2092325"/>
                <a:ext cx="41275" cy="41275"/>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3" name="Oval 85"/>
              <p:cNvSpPr>
                <a:spLocks noChangeArrowheads="1"/>
              </p:cNvSpPr>
              <p:nvPr/>
            </p:nvSpPr>
            <p:spPr bwMode="auto">
              <a:xfrm>
                <a:off x="3138488" y="2160588"/>
                <a:ext cx="42863" cy="38100"/>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4" name="Oval 86"/>
              <p:cNvSpPr>
                <a:spLocks noChangeArrowheads="1"/>
              </p:cNvSpPr>
              <p:nvPr/>
            </p:nvSpPr>
            <p:spPr bwMode="auto">
              <a:xfrm>
                <a:off x="3206751" y="2160588"/>
                <a:ext cx="41275" cy="38100"/>
              </a:xfrm>
              <a:prstGeom prst="ellipse">
                <a:avLst/>
              </a:pr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5" name="Freeform 87"/>
              <p:cNvSpPr/>
              <p:nvPr/>
            </p:nvSpPr>
            <p:spPr bwMode="auto">
              <a:xfrm>
                <a:off x="2921001" y="2012950"/>
                <a:ext cx="422275" cy="246062"/>
              </a:xfrm>
              <a:custGeom>
                <a:avLst/>
                <a:gdLst>
                  <a:gd name="T0" fmla="*/ 111 w 112"/>
                  <a:gd name="T1" fmla="*/ 24 h 65"/>
                  <a:gd name="T2" fmla="*/ 112 w 112"/>
                  <a:gd name="T3" fmla="*/ 25 h 65"/>
                  <a:gd name="T4" fmla="*/ 98 w 112"/>
                  <a:gd name="T5" fmla="*/ 64 h 65"/>
                  <a:gd name="T6" fmla="*/ 98 w 112"/>
                  <a:gd name="T7" fmla="*/ 65 h 65"/>
                  <a:gd name="T8" fmla="*/ 47 w 112"/>
                  <a:gd name="T9" fmla="*/ 65 h 65"/>
                  <a:gd name="T10" fmla="*/ 47 w 112"/>
                  <a:gd name="T11" fmla="*/ 64 h 65"/>
                  <a:gd name="T12" fmla="*/ 25 w 112"/>
                  <a:gd name="T13" fmla="*/ 9 h 65"/>
                  <a:gd name="T14" fmla="*/ 24 w 112"/>
                  <a:gd name="T15" fmla="*/ 9 h 65"/>
                  <a:gd name="T16" fmla="*/ 2 w 112"/>
                  <a:gd name="T17" fmla="*/ 9 h 65"/>
                  <a:gd name="T18" fmla="*/ 0 w 112"/>
                  <a:gd name="T19" fmla="*/ 8 h 65"/>
                  <a:gd name="T20" fmla="*/ 1 w 112"/>
                  <a:gd name="T21" fmla="*/ 0 h 65"/>
                  <a:gd name="T22" fmla="*/ 2 w 112"/>
                  <a:gd name="T23" fmla="*/ 0 h 65"/>
                  <a:gd name="T24" fmla="*/ 30 w 112"/>
                  <a:gd name="T25" fmla="*/ 0 h 65"/>
                  <a:gd name="T26" fmla="*/ 31 w 112"/>
                  <a:gd name="T27" fmla="*/ 0 h 65"/>
                  <a:gd name="T28" fmla="*/ 53 w 112"/>
                  <a:gd name="T29" fmla="*/ 55 h 65"/>
                  <a:gd name="T30" fmla="*/ 54 w 112"/>
                  <a:gd name="T31" fmla="*/ 56 h 65"/>
                  <a:gd name="T32" fmla="*/ 91 w 112"/>
                  <a:gd name="T33" fmla="*/ 56 h 65"/>
                  <a:gd name="T34" fmla="*/ 92 w 112"/>
                  <a:gd name="T35" fmla="*/ 55 h 65"/>
                  <a:gd name="T36" fmla="*/ 103 w 112"/>
                  <a:gd name="T37" fmla="*/ 22 h 65"/>
                  <a:gd name="T38" fmla="*/ 104 w 112"/>
                  <a:gd name="T39" fmla="*/ 21 h 65"/>
                  <a:gd name="T40" fmla="*/ 111 w 112"/>
                  <a:gd name="T41" fmla="*/ 24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112" h="65">
                    <a:moveTo>
                      <a:pt x="111" y="24"/>
                    </a:moveTo>
                    <a:cubicBezTo>
                      <a:pt x="112" y="24"/>
                      <a:pt x="112" y="24"/>
                      <a:pt x="112" y="25"/>
                    </a:cubicBezTo>
                    <a:cubicBezTo>
                      <a:pt x="98" y="64"/>
                      <a:pt x="98" y="64"/>
                      <a:pt x="98" y="64"/>
                    </a:cubicBezTo>
                    <a:cubicBezTo>
                      <a:pt x="98" y="64"/>
                      <a:pt x="98" y="65"/>
                      <a:pt x="98" y="65"/>
                    </a:cubicBezTo>
                    <a:cubicBezTo>
                      <a:pt x="47" y="65"/>
                      <a:pt x="47" y="65"/>
                      <a:pt x="47" y="65"/>
                    </a:cubicBezTo>
                    <a:cubicBezTo>
                      <a:pt x="47" y="65"/>
                      <a:pt x="47" y="64"/>
                      <a:pt x="47" y="64"/>
                    </a:cubicBezTo>
                    <a:cubicBezTo>
                      <a:pt x="25" y="9"/>
                      <a:pt x="25" y="9"/>
                      <a:pt x="25" y="9"/>
                    </a:cubicBezTo>
                    <a:cubicBezTo>
                      <a:pt x="24" y="9"/>
                      <a:pt x="24" y="9"/>
                      <a:pt x="24" y="9"/>
                    </a:cubicBezTo>
                    <a:cubicBezTo>
                      <a:pt x="2" y="9"/>
                      <a:pt x="2" y="9"/>
                      <a:pt x="2" y="9"/>
                    </a:cubicBezTo>
                    <a:cubicBezTo>
                      <a:pt x="1" y="9"/>
                      <a:pt x="1" y="9"/>
                      <a:pt x="0" y="8"/>
                    </a:cubicBezTo>
                    <a:cubicBezTo>
                      <a:pt x="1" y="0"/>
                      <a:pt x="1" y="0"/>
                      <a:pt x="1" y="0"/>
                    </a:cubicBezTo>
                    <a:cubicBezTo>
                      <a:pt x="1" y="0"/>
                      <a:pt x="1" y="0"/>
                      <a:pt x="2" y="0"/>
                    </a:cubicBezTo>
                    <a:cubicBezTo>
                      <a:pt x="30" y="0"/>
                      <a:pt x="30" y="0"/>
                      <a:pt x="30" y="0"/>
                    </a:cubicBezTo>
                    <a:cubicBezTo>
                      <a:pt x="30" y="0"/>
                      <a:pt x="31" y="0"/>
                      <a:pt x="31" y="0"/>
                    </a:cubicBezTo>
                    <a:cubicBezTo>
                      <a:pt x="53" y="55"/>
                      <a:pt x="53" y="55"/>
                      <a:pt x="53" y="55"/>
                    </a:cubicBezTo>
                    <a:cubicBezTo>
                      <a:pt x="53" y="55"/>
                      <a:pt x="53" y="56"/>
                      <a:pt x="54" y="56"/>
                    </a:cubicBezTo>
                    <a:cubicBezTo>
                      <a:pt x="91" y="56"/>
                      <a:pt x="91" y="56"/>
                      <a:pt x="91" y="56"/>
                    </a:cubicBezTo>
                    <a:cubicBezTo>
                      <a:pt x="91" y="56"/>
                      <a:pt x="92" y="55"/>
                      <a:pt x="92" y="55"/>
                    </a:cubicBezTo>
                    <a:cubicBezTo>
                      <a:pt x="103" y="22"/>
                      <a:pt x="103" y="22"/>
                      <a:pt x="103" y="22"/>
                    </a:cubicBezTo>
                    <a:cubicBezTo>
                      <a:pt x="103" y="21"/>
                      <a:pt x="104" y="21"/>
                      <a:pt x="104" y="21"/>
                    </a:cubicBezTo>
                    <a:lnTo>
                      <a:pt x="111" y="24"/>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6" name="Freeform 88"/>
              <p:cNvSpPr/>
              <p:nvPr/>
            </p:nvSpPr>
            <p:spPr bwMode="auto">
              <a:xfrm>
                <a:off x="3151188" y="1944688"/>
                <a:ext cx="85725" cy="204787"/>
              </a:xfrm>
              <a:custGeom>
                <a:avLst/>
                <a:gdLst>
                  <a:gd name="T0" fmla="*/ 8 w 23"/>
                  <a:gd name="T1" fmla="*/ 54 h 54"/>
                  <a:gd name="T2" fmla="*/ 7 w 23"/>
                  <a:gd name="T3" fmla="*/ 53 h 54"/>
                  <a:gd name="T4" fmla="*/ 7 w 23"/>
                  <a:gd name="T5" fmla="*/ 19 h 54"/>
                  <a:gd name="T6" fmla="*/ 7 w 23"/>
                  <a:gd name="T7" fmla="*/ 19 h 54"/>
                  <a:gd name="T8" fmla="*/ 1 w 23"/>
                  <a:gd name="T9" fmla="*/ 19 h 54"/>
                  <a:gd name="T10" fmla="*/ 1 w 23"/>
                  <a:gd name="T11" fmla="*/ 18 h 54"/>
                  <a:gd name="T12" fmla="*/ 11 w 23"/>
                  <a:gd name="T13" fmla="*/ 1 h 54"/>
                  <a:gd name="T14" fmla="*/ 12 w 23"/>
                  <a:gd name="T15" fmla="*/ 1 h 54"/>
                  <a:gd name="T16" fmla="*/ 23 w 23"/>
                  <a:gd name="T17" fmla="*/ 18 h 54"/>
                  <a:gd name="T18" fmla="*/ 22 w 23"/>
                  <a:gd name="T19" fmla="*/ 19 h 54"/>
                  <a:gd name="T20" fmla="*/ 17 w 23"/>
                  <a:gd name="T21" fmla="*/ 19 h 54"/>
                  <a:gd name="T22" fmla="*/ 16 w 23"/>
                  <a:gd name="T23" fmla="*/ 19 h 54"/>
                  <a:gd name="T24" fmla="*/ 16 w 23"/>
                  <a:gd name="T25" fmla="*/ 53 h 54"/>
                  <a:gd name="T26" fmla="*/ 16 w 23"/>
                  <a:gd name="T27" fmla="*/ 54 h 54"/>
                  <a:gd name="T28" fmla="*/ 8 w 23"/>
                  <a:gd name="T29" fmla="*/ 54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3" h="54">
                    <a:moveTo>
                      <a:pt x="8" y="54"/>
                    </a:moveTo>
                    <a:cubicBezTo>
                      <a:pt x="7" y="54"/>
                      <a:pt x="7" y="54"/>
                      <a:pt x="7" y="53"/>
                    </a:cubicBezTo>
                    <a:cubicBezTo>
                      <a:pt x="7" y="19"/>
                      <a:pt x="7" y="19"/>
                      <a:pt x="7" y="19"/>
                    </a:cubicBezTo>
                    <a:cubicBezTo>
                      <a:pt x="7" y="19"/>
                      <a:pt x="7" y="19"/>
                      <a:pt x="7" y="19"/>
                    </a:cubicBezTo>
                    <a:cubicBezTo>
                      <a:pt x="1" y="19"/>
                      <a:pt x="1" y="19"/>
                      <a:pt x="1" y="19"/>
                    </a:cubicBezTo>
                    <a:cubicBezTo>
                      <a:pt x="1" y="19"/>
                      <a:pt x="0" y="19"/>
                      <a:pt x="1" y="18"/>
                    </a:cubicBezTo>
                    <a:cubicBezTo>
                      <a:pt x="11" y="1"/>
                      <a:pt x="11" y="1"/>
                      <a:pt x="11" y="1"/>
                    </a:cubicBezTo>
                    <a:cubicBezTo>
                      <a:pt x="12" y="0"/>
                      <a:pt x="12" y="0"/>
                      <a:pt x="12" y="1"/>
                    </a:cubicBezTo>
                    <a:cubicBezTo>
                      <a:pt x="23" y="18"/>
                      <a:pt x="23" y="18"/>
                      <a:pt x="23" y="18"/>
                    </a:cubicBezTo>
                    <a:cubicBezTo>
                      <a:pt x="23" y="19"/>
                      <a:pt x="23" y="19"/>
                      <a:pt x="22" y="19"/>
                    </a:cubicBezTo>
                    <a:cubicBezTo>
                      <a:pt x="17" y="19"/>
                      <a:pt x="17" y="19"/>
                      <a:pt x="17" y="19"/>
                    </a:cubicBezTo>
                    <a:cubicBezTo>
                      <a:pt x="16" y="19"/>
                      <a:pt x="16" y="19"/>
                      <a:pt x="16" y="19"/>
                    </a:cubicBezTo>
                    <a:cubicBezTo>
                      <a:pt x="16" y="53"/>
                      <a:pt x="16" y="53"/>
                      <a:pt x="16" y="53"/>
                    </a:cubicBezTo>
                    <a:cubicBezTo>
                      <a:pt x="16" y="54"/>
                      <a:pt x="16" y="54"/>
                      <a:pt x="16" y="54"/>
                    </a:cubicBezTo>
                    <a:lnTo>
                      <a:pt x="8" y="54"/>
                    </a:lnTo>
                    <a:close/>
                  </a:path>
                </a:pathLst>
              </a:custGeom>
              <a:solidFill>
                <a:srgbClr val="31A6D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57" name="组合 256"/>
          <p:cNvGrpSpPr/>
          <p:nvPr/>
        </p:nvGrpSpPr>
        <p:grpSpPr>
          <a:xfrm>
            <a:off x="1613295" y="1366068"/>
            <a:ext cx="2101351" cy="2527335"/>
            <a:chOff x="11557961" y="2439034"/>
            <a:chExt cx="3970338" cy="4775201"/>
          </a:xfrm>
        </p:grpSpPr>
        <p:grpSp>
          <p:nvGrpSpPr>
            <p:cNvPr id="258" name="组合 257"/>
            <p:cNvGrpSpPr/>
            <p:nvPr/>
          </p:nvGrpSpPr>
          <p:grpSpPr>
            <a:xfrm>
              <a:off x="11557961" y="2439034"/>
              <a:ext cx="3970338" cy="4775201"/>
              <a:chOff x="6397625" y="1787525"/>
              <a:chExt cx="3970338" cy="4775201"/>
            </a:xfrm>
          </p:grpSpPr>
          <p:sp>
            <p:nvSpPr>
              <p:cNvPr id="259" name="Freeform 48"/>
              <p:cNvSpPr>
                <a:spLocks noEditPoints="1"/>
              </p:cNvSpPr>
              <p:nvPr/>
            </p:nvSpPr>
            <p:spPr bwMode="auto">
              <a:xfrm>
                <a:off x="6397625" y="1787525"/>
                <a:ext cx="3970338" cy="3970338"/>
              </a:xfrm>
              <a:custGeom>
                <a:avLst/>
                <a:gdLst>
                  <a:gd name="T0" fmla="*/ 556 w 1252"/>
                  <a:gd name="T1" fmla="*/ 1248 h 1252"/>
                  <a:gd name="T2" fmla="*/ 375 w 1252"/>
                  <a:gd name="T3" fmla="*/ 1200 h 1252"/>
                  <a:gd name="T4" fmla="*/ 255 w 1252"/>
                  <a:gd name="T5" fmla="*/ 1130 h 1252"/>
                  <a:gd name="T6" fmla="*/ 122 w 1252"/>
                  <a:gd name="T7" fmla="*/ 998 h 1252"/>
                  <a:gd name="T8" fmla="*/ 52 w 1252"/>
                  <a:gd name="T9" fmla="*/ 877 h 1252"/>
                  <a:gd name="T10" fmla="*/ 4 w 1252"/>
                  <a:gd name="T11" fmla="*/ 696 h 1252"/>
                  <a:gd name="T12" fmla="*/ 4 w 1252"/>
                  <a:gd name="T13" fmla="*/ 560 h 1252"/>
                  <a:gd name="T14" fmla="*/ 137 w 1252"/>
                  <a:gd name="T15" fmla="*/ 458 h 1252"/>
                  <a:gd name="T16" fmla="*/ 120 w 1252"/>
                  <a:gd name="T17" fmla="*/ 257 h 1252"/>
                  <a:gd name="T18" fmla="*/ 287 w 1252"/>
                  <a:gd name="T19" fmla="*/ 236 h 1252"/>
                  <a:gd name="T20" fmla="*/ 372 w 1252"/>
                  <a:gd name="T21" fmla="*/ 54 h 1252"/>
                  <a:gd name="T22" fmla="*/ 528 w 1252"/>
                  <a:gd name="T23" fmla="*/ 119 h 1252"/>
                  <a:gd name="T24" fmla="*/ 626 w 1252"/>
                  <a:gd name="T25" fmla="*/ 0 h 1252"/>
                  <a:gd name="T26" fmla="*/ 724 w 1252"/>
                  <a:gd name="T27" fmla="*/ 119 h 1252"/>
                  <a:gd name="T28" fmla="*/ 879 w 1252"/>
                  <a:gd name="T29" fmla="*/ 54 h 1252"/>
                  <a:gd name="T30" fmla="*/ 965 w 1252"/>
                  <a:gd name="T31" fmla="*/ 236 h 1252"/>
                  <a:gd name="T32" fmla="*/ 1132 w 1252"/>
                  <a:gd name="T33" fmla="*/ 257 h 1252"/>
                  <a:gd name="T34" fmla="*/ 1115 w 1252"/>
                  <a:gd name="T35" fmla="*/ 458 h 1252"/>
                  <a:gd name="T36" fmla="*/ 1248 w 1252"/>
                  <a:gd name="T37" fmla="*/ 560 h 1252"/>
                  <a:gd name="T38" fmla="*/ 1248 w 1252"/>
                  <a:gd name="T39" fmla="*/ 696 h 1252"/>
                  <a:gd name="T40" fmla="*/ 1200 w 1252"/>
                  <a:gd name="T41" fmla="*/ 877 h 1252"/>
                  <a:gd name="T42" fmla="*/ 1130 w 1252"/>
                  <a:gd name="T43" fmla="*/ 998 h 1252"/>
                  <a:gd name="T44" fmla="*/ 997 w 1252"/>
                  <a:gd name="T45" fmla="*/ 1130 h 1252"/>
                  <a:gd name="T46" fmla="*/ 877 w 1252"/>
                  <a:gd name="T47" fmla="*/ 1200 h 1252"/>
                  <a:gd name="T48" fmla="*/ 696 w 1252"/>
                  <a:gd name="T49" fmla="*/ 1248 h 1252"/>
                  <a:gd name="T50" fmla="*/ 563 w 1252"/>
                  <a:gd name="T51" fmla="*/ 1241 h 1252"/>
                  <a:gd name="T52" fmla="*/ 717 w 1252"/>
                  <a:gd name="T53" fmla="*/ 1126 h 1252"/>
                  <a:gd name="T54" fmla="*/ 797 w 1252"/>
                  <a:gd name="T55" fmla="*/ 1105 h 1252"/>
                  <a:gd name="T56" fmla="*/ 955 w 1252"/>
                  <a:gd name="T57" fmla="*/ 1014 h 1252"/>
                  <a:gd name="T58" fmla="*/ 1013 w 1252"/>
                  <a:gd name="T59" fmla="*/ 955 h 1252"/>
                  <a:gd name="T60" fmla="*/ 1105 w 1252"/>
                  <a:gd name="T61" fmla="*/ 797 h 1252"/>
                  <a:gd name="T62" fmla="*/ 1126 w 1252"/>
                  <a:gd name="T63" fmla="*/ 718 h 1252"/>
                  <a:gd name="T64" fmla="*/ 1240 w 1252"/>
                  <a:gd name="T65" fmla="*/ 563 h 1252"/>
                  <a:gd name="T66" fmla="*/ 1106 w 1252"/>
                  <a:gd name="T67" fmla="*/ 458 h 1252"/>
                  <a:gd name="T68" fmla="*/ 1127 w 1252"/>
                  <a:gd name="T69" fmla="*/ 265 h 1252"/>
                  <a:gd name="T70" fmla="*/ 957 w 1252"/>
                  <a:gd name="T71" fmla="*/ 241 h 1252"/>
                  <a:gd name="T72" fmla="*/ 879 w 1252"/>
                  <a:gd name="T73" fmla="*/ 63 h 1252"/>
                  <a:gd name="T74" fmla="*/ 720 w 1252"/>
                  <a:gd name="T75" fmla="*/ 127 h 1252"/>
                  <a:gd name="T76" fmla="*/ 626 w 1252"/>
                  <a:gd name="T77" fmla="*/ 9 h 1252"/>
                  <a:gd name="T78" fmla="*/ 532 w 1252"/>
                  <a:gd name="T79" fmla="*/ 127 h 1252"/>
                  <a:gd name="T80" fmla="*/ 373 w 1252"/>
                  <a:gd name="T81" fmla="*/ 63 h 1252"/>
                  <a:gd name="T82" fmla="*/ 295 w 1252"/>
                  <a:gd name="T83" fmla="*/ 241 h 1252"/>
                  <a:gd name="T84" fmla="*/ 125 w 1252"/>
                  <a:gd name="T85" fmla="*/ 265 h 1252"/>
                  <a:gd name="T86" fmla="*/ 146 w 1252"/>
                  <a:gd name="T87" fmla="*/ 458 h 1252"/>
                  <a:gd name="T88" fmla="*/ 12 w 1252"/>
                  <a:gd name="T89" fmla="*/ 563 h 1252"/>
                  <a:gd name="T90" fmla="*/ 126 w 1252"/>
                  <a:gd name="T91" fmla="*/ 718 h 1252"/>
                  <a:gd name="T92" fmla="*/ 147 w 1252"/>
                  <a:gd name="T93" fmla="*/ 797 h 1252"/>
                  <a:gd name="T94" fmla="*/ 239 w 1252"/>
                  <a:gd name="T95" fmla="*/ 955 h 1252"/>
                  <a:gd name="T96" fmla="*/ 297 w 1252"/>
                  <a:gd name="T97" fmla="*/ 1014 h 1252"/>
                  <a:gd name="T98" fmla="*/ 455 w 1252"/>
                  <a:gd name="T99" fmla="*/ 1105 h 1252"/>
                  <a:gd name="T100" fmla="*/ 535 w 1252"/>
                  <a:gd name="T101" fmla="*/ 1126 h 1252"/>
                  <a:gd name="T102" fmla="*/ 288 w 1252"/>
                  <a:gd name="T103" fmla="*/ 964 h 1252"/>
                  <a:gd name="T104" fmla="*/ 626 w 1252"/>
                  <a:gd name="T105" fmla="*/ 148 h 1252"/>
                  <a:gd name="T106" fmla="*/ 964 w 1252"/>
                  <a:gd name="T107" fmla="*/ 964 h 1252"/>
                  <a:gd name="T108" fmla="*/ 157 w 1252"/>
                  <a:gd name="T109" fmla="*/ 626 h 1252"/>
                  <a:gd name="T110" fmla="*/ 626 w 1252"/>
                  <a:gd name="T111" fmla="*/ 157 h 1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252" h="1252">
                    <a:moveTo>
                      <a:pt x="626" y="1252"/>
                    </a:moveTo>
                    <a:cubicBezTo>
                      <a:pt x="604" y="1252"/>
                      <a:pt x="581" y="1251"/>
                      <a:pt x="559" y="1249"/>
                    </a:cubicBezTo>
                    <a:cubicBezTo>
                      <a:pt x="556" y="1248"/>
                      <a:pt x="556" y="1248"/>
                      <a:pt x="556" y="1248"/>
                    </a:cubicBezTo>
                    <a:cubicBezTo>
                      <a:pt x="528" y="1134"/>
                      <a:pt x="528" y="1134"/>
                      <a:pt x="528" y="1134"/>
                    </a:cubicBezTo>
                    <a:cubicBezTo>
                      <a:pt x="504" y="1129"/>
                      <a:pt x="480" y="1123"/>
                      <a:pt x="458" y="1115"/>
                    </a:cubicBezTo>
                    <a:cubicBezTo>
                      <a:pt x="375" y="1200"/>
                      <a:pt x="375" y="1200"/>
                      <a:pt x="375" y="1200"/>
                    </a:cubicBezTo>
                    <a:cubicBezTo>
                      <a:pt x="372" y="1199"/>
                      <a:pt x="372" y="1199"/>
                      <a:pt x="372" y="1199"/>
                    </a:cubicBezTo>
                    <a:cubicBezTo>
                      <a:pt x="332" y="1181"/>
                      <a:pt x="293" y="1158"/>
                      <a:pt x="257" y="1132"/>
                    </a:cubicBezTo>
                    <a:cubicBezTo>
                      <a:pt x="255" y="1130"/>
                      <a:pt x="255" y="1130"/>
                      <a:pt x="255" y="1130"/>
                    </a:cubicBezTo>
                    <a:cubicBezTo>
                      <a:pt x="287" y="1016"/>
                      <a:pt x="287" y="1016"/>
                      <a:pt x="287" y="1016"/>
                    </a:cubicBezTo>
                    <a:cubicBezTo>
                      <a:pt x="269" y="1001"/>
                      <a:pt x="252" y="983"/>
                      <a:pt x="236" y="965"/>
                    </a:cubicBezTo>
                    <a:cubicBezTo>
                      <a:pt x="122" y="998"/>
                      <a:pt x="122" y="998"/>
                      <a:pt x="122" y="998"/>
                    </a:cubicBezTo>
                    <a:cubicBezTo>
                      <a:pt x="120" y="995"/>
                      <a:pt x="120" y="995"/>
                      <a:pt x="120" y="995"/>
                    </a:cubicBezTo>
                    <a:cubicBezTo>
                      <a:pt x="94" y="959"/>
                      <a:pt x="72" y="921"/>
                      <a:pt x="54" y="880"/>
                    </a:cubicBezTo>
                    <a:cubicBezTo>
                      <a:pt x="52" y="877"/>
                      <a:pt x="52" y="877"/>
                      <a:pt x="52" y="877"/>
                    </a:cubicBezTo>
                    <a:cubicBezTo>
                      <a:pt x="137" y="795"/>
                      <a:pt x="137" y="795"/>
                      <a:pt x="137" y="795"/>
                    </a:cubicBezTo>
                    <a:cubicBezTo>
                      <a:pt x="130" y="772"/>
                      <a:pt x="123" y="748"/>
                      <a:pt x="119" y="725"/>
                    </a:cubicBezTo>
                    <a:cubicBezTo>
                      <a:pt x="4" y="696"/>
                      <a:pt x="4" y="696"/>
                      <a:pt x="4" y="696"/>
                    </a:cubicBezTo>
                    <a:cubicBezTo>
                      <a:pt x="4" y="693"/>
                      <a:pt x="4" y="693"/>
                      <a:pt x="4" y="693"/>
                    </a:cubicBezTo>
                    <a:cubicBezTo>
                      <a:pt x="1" y="671"/>
                      <a:pt x="0" y="648"/>
                      <a:pt x="0" y="626"/>
                    </a:cubicBezTo>
                    <a:cubicBezTo>
                      <a:pt x="0" y="604"/>
                      <a:pt x="1" y="582"/>
                      <a:pt x="4" y="560"/>
                    </a:cubicBezTo>
                    <a:cubicBezTo>
                      <a:pt x="4" y="557"/>
                      <a:pt x="4" y="557"/>
                      <a:pt x="4" y="557"/>
                    </a:cubicBezTo>
                    <a:cubicBezTo>
                      <a:pt x="119" y="528"/>
                      <a:pt x="119" y="528"/>
                      <a:pt x="119" y="528"/>
                    </a:cubicBezTo>
                    <a:cubicBezTo>
                      <a:pt x="123" y="504"/>
                      <a:pt x="130" y="481"/>
                      <a:pt x="137" y="458"/>
                    </a:cubicBezTo>
                    <a:cubicBezTo>
                      <a:pt x="52" y="376"/>
                      <a:pt x="52" y="376"/>
                      <a:pt x="52" y="376"/>
                    </a:cubicBezTo>
                    <a:cubicBezTo>
                      <a:pt x="54" y="373"/>
                      <a:pt x="54" y="373"/>
                      <a:pt x="54" y="373"/>
                    </a:cubicBezTo>
                    <a:cubicBezTo>
                      <a:pt x="72" y="332"/>
                      <a:pt x="94" y="293"/>
                      <a:pt x="120" y="257"/>
                    </a:cubicBezTo>
                    <a:cubicBezTo>
                      <a:pt x="122" y="255"/>
                      <a:pt x="122" y="255"/>
                      <a:pt x="122" y="255"/>
                    </a:cubicBezTo>
                    <a:cubicBezTo>
                      <a:pt x="236" y="287"/>
                      <a:pt x="236" y="287"/>
                      <a:pt x="236" y="287"/>
                    </a:cubicBezTo>
                    <a:cubicBezTo>
                      <a:pt x="252" y="269"/>
                      <a:pt x="269" y="252"/>
                      <a:pt x="287" y="236"/>
                    </a:cubicBezTo>
                    <a:cubicBezTo>
                      <a:pt x="255" y="122"/>
                      <a:pt x="255" y="122"/>
                      <a:pt x="255" y="122"/>
                    </a:cubicBezTo>
                    <a:cubicBezTo>
                      <a:pt x="257" y="121"/>
                      <a:pt x="257" y="121"/>
                      <a:pt x="257" y="121"/>
                    </a:cubicBezTo>
                    <a:cubicBezTo>
                      <a:pt x="293" y="94"/>
                      <a:pt x="332" y="72"/>
                      <a:pt x="372" y="54"/>
                    </a:cubicBezTo>
                    <a:cubicBezTo>
                      <a:pt x="375" y="53"/>
                      <a:pt x="375" y="53"/>
                      <a:pt x="375" y="53"/>
                    </a:cubicBezTo>
                    <a:cubicBezTo>
                      <a:pt x="458" y="138"/>
                      <a:pt x="458" y="138"/>
                      <a:pt x="458" y="138"/>
                    </a:cubicBezTo>
                    <a:cubicBezTo>
                      <a:pt x="480" y="130"/>
                      <a:pt x="504" y="123"/>
                      <a:pt x="528" y="119"/>
                    </a:cubicBezTo>
                    <a:cubicBezTo>
                      <a:pt x="556" y="4"/>
                      <a:pt x="556" y="4"/>
                      <a:pt x="556" y="4"/>
                    </a:cubicBezTo>
                    <a:cubicBezTo>
                      <a:pt x="559" y="4"/>
                      <a:pt x="559" y="4"/>
                      <a:pt x="559" y="4"/>
                    </a:cubicBezTo>
                    <a:cubicBezTo>
                      <a:pt x="581" y="2"/>
                      <a:pt x="604" y="0"/>
                      <a:pt x="626" y="0"/>
                    </a:cubicBezTo>
                    <a:cubicBezTo>
                      <a:pt x="648" y="0"/>
                      <a:pt x="671" y="2"/>
                      <a:pt x="693" y="4"/>
                    </a:cubicBezTo>
                    <a:cubicBezTo>
                      <a:pt x="696" y="4"/>
                      <a:pt x="696" y="4"/>
                      <a:pt x="696" y="4"/>
                    </a:cubicBezTo>
                    <a:cubicBezTo>
                      <a:pt x="724" y="119"/>
                      <a:pt x="724" y="119"/>
                      <a:pt x="724" y="119"/>
                    </a:cubicBezTo>
                    <a:cubicBezTo>
                      <a:pt x="748" y="123"/>
                      <a:pt x="772" y="130"/>
                      <a:pt x="794" y="138"/>
                    </a:cubicBezTo>
                    <a:cubicBezTo>
                      <a:pt x="877" y="53"/>
                      <a:pt x="877" y="53"/>
                      <a:pt x="877" y="53"/>
                    </a:cubicBezTo>
                    <a:cubicBezTo>
                      <a:pt x="879" y="54"/>
                      <a:pt x="879" y="54"/>
                      <a:pt x="879" y="54"/>
                    </a:cubicBezTo>
                    <a:cubicBezTo>
                      <a:pt x="920" y="72"/>
                      <a:pt x="959" y="94"/>
                      <a:pt x="995" y="121"/>
                    </a:cubicBezTo>
                    <a:cubicBezTo>
                      <a:pt x="997" y="122"/>
                      <a:pt x="997" y="122"/>
                      <a:pt x="997" y="122"/>
                    </a:cubicBezTo>
                    <a:cubicBezTo>
                      <a:pt x="965" y="236"/>
                      <a:pt x="965" y="236"/>
                      <a:pt x="965" y="236"/>
                    </a:cubicBezTo>
                    <a:cubicBezTo>
                      <a:pt x="983" y="252"/>
                      <a:pt x="1000" y="269"/>
                      <a:pt x="1016" y="287"/>
                    </a:cubicBezTo>
                    <a:cubicBezTo>
                      <a:pt x="1130" y="255"/>
                      <a:pt x="1130" y="255"/>
                      <a:pt x="1130" y="255"/>
                    </a:cubicBezTo>
                    <a:cubicBezTo>
                      <a:pt x="1132" y="257"/>
                      <a:pt x="1132" y="257"/>
                      <a:pt x="1132" y="257"/>
                    </a:cubicBezTo>
                    <a:cubicBezTo>
                      <a:pt x="1158" y="293"/>
                      <a:pt x="1180" y="332"/>
                      <a:pt x="1198" y="373"/>
                    </a:cubicBezTo>
                    <a:cubicBezTo>
                      <a:pt x="1200" y="376"/>
                      <a:pt x="1200" y="376"/>
                      <a:pt x="1200" y="376"/>
                    </a:cubicBezTo>
                    <a:cubicBezTo>
                      <a:pt x="1115" y="458"/>
                      <a:pt x="1115" y="458"/>
                      <a:pt x="1115" y="458"/>
                    </a:cubicBezTo>
                    <a:cubicBezTo>
                      <a:pt x="1123" y="481"/>
                      <a:pt x="1129" y="504"/>
                      <a:pt x="1133" y="528"/>
                    </a:cubicBezTo>
                    <a:cubicBezTo>
                      <a:pt x="1248" y="557"/>
                      <a:pt x="1248" y="557"/>
                      <a:pt x="1248" y="557"/>
                    </a:cubicBezTo>
                    <a:cubicBezTo>
                      <a:pt x="1248" y="560"/>
                      <a:pt x="1248" y="560"/>
                      <a:pt x="1248" y="560"/>
                    </a:cubicBezTo>
                    <a:cubicBezTo>
                      <a:pt x="1251" y="582"/>
                      <a:pt x="1252" y="604"/>
                      <a:pt x="1252" y="626"/>
                    </a:cubicBezTo>
                    <a:cubicBezTo>
                      <a:pt x="1252" y="649"/>
                      <a:pt x="1251" y="671"/>
                      <a:pt x="1248" y="693"/>
                    </a:cubicBezTo>
                    <a:cubicBezTo>
                      <a:pt x="1248" y="696"/>
                      <a:pt x="1248" y="696"/>
                      <a:pt x="1248" y="696"/>
                    </a:cubicBezTo>
                    <a:cubicBezTo>
                      <a:pt x="1133" y="725"/>
                      <a:pt x="1133" y="725"/>
                      <a:pt x="1133" y="725"/>
                    </a:cubicBezTo>
                    <a:cubicBezTo>
                      <a:pt x="1129" y="748"/>
                      <a:pt x="1122" y="772"/>
                      <a:pt x="1115" y="795"/>
                    </a:cubicBezTo>
                    <a:cubicBezTo>
                      <a:pt x="1200" y="877"/>
                      <a:pt x="1200" y="877"/>
                      <a:pt x="1200" y="877"/>
                    </a:cubicBezTo>
                    <a:cubicBezTo>
                      <a:pt x="1198" y="880"/>
                      <a:pt x="1198" y="880"/>
                      <a:pt x="1198" y="880"/>
                    </a:cubicBezTo>
                    <a:cubicBezTo>
                      <a:pt x="1180" y="920"/>
                      <a:pt x="1158" y="959"/>
                      <a:pt x="1132" y="995"/>
                    </a:cubicBezTo>
                    <a:cubicBezTo>
                      <a:pt x="1130" y="998"/>
                      <a:pt x="1130" y="998"/>
                      <a:pt x="1130" y="998"/>
                    </a:cubicBezTo>
                    <a:cubicBezTo>
                      <a:pt x="1016" y="965"/>
                      <a:pt x="1016" y="965"/>
                      <a:pt x="1016" y="965"/>
                    </a:cubicBezTo>
                    <a:cubicBezTo>
                      <a:pt x="1000" y="983"/>
                      <a:pt x="983" y="1001"/>
                      <a:pt x="965" y="1016"/>
                    </a:cubicBezTo>
                    <a:cubicBezTo>
                      <a:pt x="997" y="1130"/>
                      <a:pt x="997" y="1130"/>
                      <a:pt x="997" y="1130"/>
                    </a:cubicBezTo>
                    <a:cubicBezTo>
                      <a:pt x="995" y="1132"/>
                      <a:pt x="995" y="1132"/>
                      <a:pt x="995" y="1132"/>
                    </a:cubicBezTo>
                    <a:cubicBezTo>
                      <a:pt x="959" y="1158"/>
                      <a:pt x="920" y="1181"/>
                      <a:pt x="879" y="1199"/>
                    </a:cubicBezTo>
                    <a:cubicBezTo>
                      <a:pt x="877" y="1200"/>
                      <a:pt x="877" y="1200"/>
                      <a:pt x="877" y="1200"/>
                    </a:cubicBezTo>
                    <a:cubicBezTo>
                      <a:pt x="794" y="1115"/>
                      <a:pt x="794" y="1115"/>
                      <a:pt x="794" y="1115"/>
                    </a:cubicBezTo>
                    <a:cubicBezTo>
                      <a:pt x="772" y="1123"/>
                      <a:pt x="748" y="1129"/>
                      <a:pt x="724" y="1134"/>
                    </a:cubicBezTo>
                    <a:cubicBezTo>
                      <a:pt x="696" y="1248"/>
                      <a:pt x="696" y="1248"/>
                      <a:pt x="696" y="1248"/>
                    </a:cubicBezTo>
                    <a:cubicBezTo>
                      <a:pt x="693" y="1249"/>
                      <a:pt x="693" y="1249"/>
                      <a:pt x="693" y="1249"/>
                    </a:cubicBezTo>
                    <a:cubicBezTo>
                      <a:pt x="671" y="1251"/>
                      <a:pt x="648" y="1252"/>
                      <a:pt x="626" y="1252"/>
                    </a:cubicBezTo>
                    <a:close/>
                    <a:moveTo>
                      <a:pt x="563" y="1241"/>
                    </a:moveTo>
                    <a:cubicBezTo>
                      <a:pt x="584" y="1243"/>
                      <a:pt x="605" y="1244"/>
                      <a:pt x="626" y="1244"/>
                    </a:cubicBezTo>
                    <a:cubicBezTo>
                      <a:pt x="647" y="1244"/>
                      <a:pt x="668" y="1243"/>
                      <a:pt x="689" y="1241"/>
                    </a:cubicBezTo>
                    <a:cubicBezTo>
                      <a:pt x="717" y="1126"/>
                      <a:pt x="717" y="1126"/>
                      <a:pt x="717" y="1126"/>
                    </a:cubicBezTo>
                    <a:cubicBezTo>
                      <a:pt x="720" y="1126"/>
                      <a:pt x="720" y="1126"/>
                      <a:pt x="720" y="1126"/>
                    </a:cubicBezTo>
                    <a:cubicBezTo>
                      <a:pt x="745" y="1121"/>
                      <a:pt x="770" y="1114"/>
                      <a:pt x="794" y="1106"/>
                    </a:cubicBezTo>
                    <a:cubicBezTo>
                      <a:pt x="797" y="1105"/>
                      <a:pt x="797" y="1105"/>
                      <a:pt x="797" y="1105"/>
                    </a:cubicBezTo>
                    <a:cubicBezTo>
                      <a:pt x="879" y="1190"/>
                      <a:pt x="879" y="1190"/>
                      <a:pt x="879" y="1190"/>
                    </a:cubicBezTo>
                    <a:cubicBezTo>
                      <a:pt x="917" y="1173"/>
                      <a:pt x="953" y="1151"/>
                      <a:pt x="988" y="1127"/>
                    </a:cubicBezTo>
                    <a:cubicBezTo>
                      <a:pt x="955" y="1014"/>
                      <a:pt x="955" y="1014"/>
                      <a:pt x="955" y="1014"/>
                    </a:cubicBezTo>
                    <a:cubicBezTo>
                      <a:pt x="957" y="1012"/>
                      <a:pt x="957" y="1012"/>
                      <a:pt x="957" y="1012"/>
                    </a:cubicBezTo>
                    <a:cubicBezTo>
                      <a:pt x="977" y="995"/>
                      <a:pt x="995" y="977"/>
                      <a:pt x="1011" y="958"/>
                    </a:cubicBezTo>
                    <a:cubicBezTo>
                      <a:pt x="1013" y="955"/>
                      <a:pt x="1013" y="955"/>
                      <a:pt x="1013" y="955"/>
                    </a:cubicBezTo>
                    <a:cubicBezTo>
                      <a:pt x="1127" y="988"/>
                      <a:pt x="1127" y="988"/>
                      <a:pt x="1127" y="988"/>
                    </a:cubicBezTo>
                    <a:cubicBezTo>
                      <a:pt x="1151" y="954"/>
                      <a:pt x="1172" y="917"/>
                      <a:pt x="1189" y="879"/>
                    </a:cubicBezTo>
                    <a:cubicBezTo>
                      <a:pt x="1105" y="797"/>
                      <a:pt x="1105" y="797"/>
                      <a:pt x="1105" y="797"/>
                    </a:cubicBezTo>
                    <a:cubicBezTo>
                      <a:pt x="1106" y="795"/>
                      <a:pt x="1106" y="795"/>
                      <a:pt x="1106" y="795"/>
                    </a:cubicBezTo>
                    <a:cubicBezTo>
                      <a:pt x="1114" y="771"/>
                      <a:pt x="1121" y="746"/>
                      <a:pt x="1125" y="720"/>
                    </a:cubicBezTo>
                    <a:cubicBezTo>
                      <a:pt x="1126" y="718"/>
                      <a:pt x="1126" y="718"/>
                      <a:pt x="1126" y="718"/>
                    </a:cubicBezTo>
                    <a:cubicBezTo>
                      <a:pt x="1240" y="689"/>
                      <a:pt x="1240" y="689"/>
                      <a:pt x="1240" y="689"/>
                    </a:cubicBezTo>
                    <a:cubicBezTo>
                      <a:pt x="1242" y="668"/>
                      <a:pt x="1243" y="647"/>
                      <a:pt x="1243" y="626"/>
                    </a:cubicBezTo>
                    <a:cubicBezTo>
                      <a:pt x="1243" y="605"/>
                      <a:pt x="1242" y="584"/>
                      <a:pt x="1240" y="563"/>
                    </a:cubicBezTo>
                    <a:cubicBezTo>
                      <a:pt x="1126" y="535"/>
                      <a:pt x="1126" y="535"/>
                      <a:pt x="1126" y="535"/>
                    </a:cubicBezTo>
                    <a:cubicBezTo>
                      <a:pt x="1125" y="532"/>
                      <a:pt x="1125" y="532"/>
                      <a:pt x="1125" y="532"/>
                    </a:cubicBezTo>
                    <a:cubicBezTo>
                      <a:pt x="1121" y="507"/>
                      <a:pt x="1114" y="482"/>
                      <a:pt x="1106" y="458"/>
                    </a:cubicBezTo>
                    <a:cubicBezTo>
                      <a:pt x="1105" y="455"/>
                      <a:pt x="1105" y="455"/>
                      <a:pt x="1105" y="455"/>
                    </a:cubicBezTo>
                    <a:cubicBezTo>
                      <a:pt x="1189" y="374"/>
                      <a:pt x="1189" y="374"/>
                      <a:pt x="1189" y="374"/>
                    </a:cubicBezTo>
                    <a:cubicBezTo>
                      <a:pt x="1172" y="335"/>
                      <a:pt x="1151" y="299"/>
                      <a:pt x="1127" y="265"/>
                    </a:cubicBezTo>
                    <a:cubicBezTo>
                      <a:pt x="1013" y="297"/>
                      <a:pt x="1013" y="297"/>
                      <a:pt x="1013" y="297"/>
                    </a:cubicBezTo>
                    <a:cubicBezTo>
                      <a:pt x="1011" y="295"/>
                      <a:pt x="1011" y="295"/>
                      <a:pt x="1011" y="295"/>
                    </a:cubicBezTo>
                    <a:cubicBezTo>
                      <a:pt x="995" y="276"/>
                      <a:pt x="977" y="257"/>
                      <a:pt x="957" y="241"/>
                    </a:cubicBezTo>
                    <a:cubicBezTo>
                      <a:pt x="955" y="239"/>
                      <a:pt x="955" y="239"/>
                      <a:pt x="955" y="239"/>
                    </a:cubicBezTo>
                    <a:cubicBezTo>
                      <a:pt x="988" y="126"/>
                      <a:pt x="988" y="126"/>
                      <a:pt x="988" y="126"/>
                    </a:cubicBezTo>
                    <a:cubicBezTo>
                      <a:pt x="953" y="101"/>
                      <a:pt x="917" y="80"/>
                      <a:pt x="879" y="63"/>
                    </a:cubicBezTo>
                    <a:cubicBezTo>
                      <a:pt x="797" y="148"/>
                      <a:pt x="797" y="148"/>
                      <a:pt x="797" y="148"/>
                    </a:cubicBezTo>
                    <a:cubicBezTo>
                      <a:pt x="794" y="147"/>
                      <a:pt x="794" y="147"/>
                      <a:pt x="794" y="147"/>
                    </a:cubicBezTo>
                    <a:cubicBezTo>
                      <a:pt x="770" y="138"/>
                      <a:pt x="745" y="131"/>
                      <a:pt x="720" y="127"/>
                    </a:cubicBezTo>
                    <a:cubicBezTo>
                      <a:pt x="717" y="126"/>
                      <a:pt x="717" y="126"/>
                      <a:pt x="717" y="126"/>
                    </a:cubicBezTo>
                    <a:cubicBezTo>
                      <a:pt x="689" y="12"/>
                      <a:pt x="689" y="12"/>
                      <a:pt x="689" y="12"/>
                    </a:cubicBezTo>
                    <a:cubicBezTo>
                      <a:pt x="668" y="10"/>
                      <a:pt x="647" y="9"/>
                      <a:pt x="626" y="9"/>
                    </a:cubicBezTo>
                    <a:cubicBezTo>
                      <a:pt x="605" y="9"/>
                      <a:pt x="584" y="10"/>
                      <a:pt x="563" y="12"/>
                    </a:cubicBezTo>
                    <a:cubicBezTo>
                      <a:pt x="535" y="126"/>
                      <a:pt x="535" y="126"/>
                      <a:pt x="535" y="126"/>
                    </a:cubicBezTo>
                    <a:cubicBezTo>
                      <a:pt x="532" y="127"/>
                      <a:pt x="532" y="127"/>
                      <a:pt x="532" y="127"/>
                    </a:cubicBezTo>
                    <a:cubicBezTo>
                      <a:pt x="507" y="131"/>
                      <a:pt x="482" y="138"/>
                      <a:pt x="458" y="147"/>
                    </a:cubicBezTo>
                    <a:cubicBezTo>
                      <a:pt x="455" y="148"/>
                      <a:pt x="455" y="148"/>
                      <a:pt x="455" y="148"/>
                    </a:cubicBezTo>
                    <a:cubicBezTo>
                      <a:pt x="373" y="63"/>
                      <a:pt x="373" y="63"/>
                      <a:pt x="373" y="63"/>
                    </a:cubicBezTo>
                    <a:cubicBezTo>
                      <a:pt x="335" y="80"/>
                      <a:pt x="298" y="101"/>
                      <a:pt x="264" y="126"/>
                    </a:cubicBezTo>
                    <a:cubicBezTo>
                      <a:pt x="297" y="239"/>
                      <a:pt x="297" y="239"/>
                      <a:pt x="297" y="239"/>
                    </a:cubicBezTo>
                    <a:cubicBezTo>
                      <a:pt x="295" y="241"/>
                      <a:pt x="295" y="241"/>
                      <a:pt x="295" y="241"/>
                    </a:cubicBezTo>
                    <a:cubicBezTo>
                      <a:pt x="275" y="257"/>
                      <a:pt x="257" y="276"/>
                      <a:pt x="241" y="295"/>
                    </a:cubicBezTo>
                    <a:cubicBezTo>
                      <a:pt x="239" y="297"/>
                      <a:pt x="239" y="297"/>
                      <a:pt x="239" y="297"/>
                    </a:cubicBezTo>
                    <a:cubicBezTo>
                      <a:pt x="125" y="265"/>
                      <a:pt x="125" y="265"/>
                      <a:pt x="125" y="265"/>
                    </a:cubicBezTo>
                    <a:cubicBezTo>
                      <a:pt x="101" y="299"/>
                      <a:pt x="80" y="335"/>
                      <a:pt x="63" y="374"/>
                    </a:cubicBezTo>
                    <a:cubicBezTo>
                      <a:pt x="147" y="455"/>
                      <a:pt x="147" y="455"/>
                      <a:pt x="147" y="455"/>
                    </a:cubicBezTo>
                    <a:cubicBezTo>
                      <a:pt x="146" y="458"/>
                      <a:pt x="146" y="458"/>
                      <a:pt x="146" y="458"/>
                    </a:cubicBezTo>
                    <a:cubicBezTo>
                      <a:pt x="138" y="482"/>
                      <a:pt x="131" y="507"/>
                      <a:pt x="127" y="532"/>
                    </a:cubicBezTo>
                    <a:cubicBezTo>
                      <a:pt x="126" y="535"/>
                      <a:pt x="126" y="535"/>
                      <a:pt x="126" y="535"/>
                    </a:cubicBezTo>
                    <a:cubicBezTo>
                      <a:pt x="12" y="563"/>
                      <a:pt x="12" y="563"/>
                      <a:pt x="12" y="563"/>
                    </a:cubicBezTo>
                    <a:cubicBezTo>
                      <a:pt x="10" y="584"/>
                      <a:pt x="9" y="606"/>
                      <a:pt x="9" y="626"/>
                    </a:cubicBezTo>
                    <a:cubicBezTo>
                      <a:pt x="9" y="647"/>
                      <a:pt x="10" y="668"/>
                      <a:pt x="12" y="689"/>
                    </a:cubicBezTo>
                    <a:cubicBezTo>
                      <a:pt x="126" y="718"/>
                      <a:pt x="126" y="718"/>
                      <a:pt x="126" y="718"/>
                    </a:cubicBezTo>
                    <a:cubicBezTo>
                      <a:pt x="127" y="720"/>
                      <a:pt x="127" y="720"/>
                      <a:pt x="127" y="720"/>
                    </a:cubicBezTo>
                    <a:cubicBezTo>
                      <a:pt x="131" y="746"/>
                      <a:pt x="138" y="771"/>
                      <a:pt x="146" y="795"/>
                    </a:cubicBezTo>
                    <a:cubicBezTo>
                      <a:pt x="147" y="797"/>
                      <a:pt x="147" y="797"/>
                      <a:pt x="147" y="797"/>
                    </a:cubicBezTo>
                    <a:cubicBezTo>
                      <a:pt x="63" y="879"/>
                      <a:pt x="63" y="879"/>
                      <a:pt x="63" y="879"/>
                    </a:cubicBezTo>
                    <a:cubicBezTo>
                      <a:pt x="80" y="917"/>
                      <a:pt x="101" y="954"/>
                      <a:pt x="125" y="988"/>
                    </a:cubicBezTo>
                    <a:cubicBezTo>
                      <a:pt x="239" y="955"/>
                      <a:pt x="239" y="955"/>
                      <a:pt x="239" y="955"/>
                    </a:cubicBezTo>
                    <a:cubicBezTo>
                      <a:pt x="241" y="958"/>
                      <a:pt x="241" y="958"/>
                      <a:pt x="241" y="958"/>
                    </a:cubicBezTo>
                    <a:cubicBezTo>
                      <a:pt x="257" y="977"/>
                      <a:pt x="275" y="995"/>
                      <a:pt x="295" y="1012"/>
                    </a:cubicBezTo>
                    <a:cubicBezTo>
                      <a:pt x="297" y="1014"/>
                      <a:pt x="297" y="1014"/>
                      <a:pt x="297" y="1014"/>
                    </a:cubicBezTo>
                    <a:cubicBezTo>
                      <a:pt x="264" y="1127"/>
                      <a:pt x="264" y="1127"/>
                      <a:pt x="264" y="1127"/>
                    </a:cubicBezTo>
                    <a:cubicBezTo>
                      <a:pt x="298" y="1151"/>
                      <a:pt x="335" y="1173"/>
                      <a:pt x="373" y="1190"/>
                    </a:cubicBezTo>
                    <a:cubicBezTo>
                      <a:pt x="455" y="1105"/>
                      <a:pt x="455" y="1105"/>
                      <a:pt x="455" y="1105"/>
                    </a:cubicBezTo>
                    <a:cubicBezTo>
                      <a:pt x="458" y="1106"/>
                      <a:pt x="458" y="1106"/>
                      <a:pt x="458" y="1106"/>
                    </a:cubicBezTo>
                    <a:cubicBezTo>
                      <a:pt x="482" y="1114"/>
                      <a:pt x="507" y="1121"/>
                      <a:pt x="532" y="1126"/>
                    </a:cubicBezTo>
                    <a:cubicBezTo>
                      <a:pt x="535" y="1126"/>
                      <a:pt x="535" y="1126"/>
                      <a:pt x="535" y="1126"/>
                    </a:cubicBezTo>
                    <a:lnTo>
                      <a:pt x="563" y="1241"/>
                    </a:lnTo>
                    <a:close/>
                    <a:moveTo>
                      <a:pt x="626" y="1104"/>
                    </a:moveTo>
                    <a:cubicBezTo>
                      <a:pt x="498" y="1104"/>
                      <a:pt x="378" y="1055"/>
                      <a:pt x="288" y="964"/>
                    </a:cubicBezTo>
                    <a:cubicBezTo>
                      <a:pt x="198" y="874"/>
                      <a:pt x="148" y="754"/>
                      <a:pt x="148" y="626"/>
                    </a:cubicBezTo>
                    <a:cubicBezTo>
                      <a:pt x="148" y="499"/>
                      <a:pt x="198" y="379"/>
                      <a:pt x="288" y="288"/>
                    </a:cubicBezTo>
                    <a:cubicBezTo>
                      <a:pt x="378" y="198"/>
                      <a:pt x="498" y="148"/>
                      <a:pt x="626" y="148"/>
                    </a:cubicBezTo>
                    <a:cubicBezTo>
                      <a:pt x="754" y="148"/>
                      <a:pt x="874" y="198"/>
                      <a:pt x="964" y="288"/>
                    </a:cubicBezTo>
                    <a:cubicBezTo>
                      <a:pt x="1054" y="379"/>
                      <a:pt x="1104" y="499"/>
                      <a:pt x="1104" y="626"/>
                    </a:cubicBezTo>
                    <a:cubicBezTo>
                      <a:pt x="1104" y="754"/>
                      <a:pt x="1054" y="874"/>
                      <a:pt x="964" y="964"/>
                    </a:cubicBezTo>
                    <a:cubicBezTo>
                      <a:pt x="874" y="1055"/>
                      <a:pt x="754" y="1104"/>
                      <a:pt x="626" y="1104"/>
                    </a:cubicBezTo>
                    <a:close/>
                    <a:moveTo>
                      <a:pt x="626" y="157"/>
                    </a:moveTo>
                    <a:cubicBezTo>
                      <a:pt x="367" y="157"/>
                      <a:pt x="157" y="367"/>
                      <a:pt x="157" y="626"/>
                    </a:cubicBezTo>
                    <a:cubicBezTo>
                      <a:pt x="157" y="885"/>
                      <a:pt x="367" y="1096"/>
                      <a:pt x="626" y="1096"/>
                    </a:cubicBezTo>
                    <a:cubicBezTo>
                      <a:pt x="885" y="1096"/>
                      <a:pt x="1095" y="885"/>
                      <a:pt x="1095" y="626"/>
                    </a:cubicBezTo>
                    <a:cubicBezTo>
                      <a:pt x="1095" y="367"/>
                      <a:pt x="885" y="157"/>
                      <a:pt x="626" y="157"/>
                    </a:cubicBezTo>
                    <a:close/>
                  </a:path>
                </a:pathLst>
              </a:custGeom>
              <a:solidFill>
                <a:schemeClr val="bg1">
                  <a:lumMod val="75000"/>
                </a:schemeClr>
              </a:solidFill>
              <a:ln>
                <a:noFill/>
              </a:ln>
            </p:spPr>
            <p:txBody>
              <a:bodyPr vert="horz" wrap="square" lIns="91440" tIns="45720" rIns="91440" bIns="45720" numCol="1" anchor="t" anchorCtr="0" compatLnSpc="1"/>
              <a:lstStyle/>
              <a:p>
                <a:endParaRPr lang="zh-CN" altLang="en-US"/>
              </a:p>
            </p:txBody>
          </p:sp>
          <p:grpSp>
            <p:nvGrpSpPr>
              <p:cNvPr id="260" name="组合 259"/>
              <p:cNvGrpSpPr/>
              <p:nvPr/>
            </p:nvGrpSpPr>
            <p:grpSpPr>
              <a:xfrm>
                <a:off x="7056438" y="2401888"/>
                <a:ext cx="2671763" cy="4160838"/>
                <a:chOff x="7056438" y="2401888"/>
                <a:chExt cx="2671763" cy="4160838"/>
              </a:xfrm>
              <a:effectLst>
                <a:outerShdw blurRad="254000" dist="101600" dir="8100000" sx="102000" sy="102000" algn="tr" rotWithShape="0">
                  <a:prstClr val="black">
                    <a:alpha val="28000"/>
                  </a:prstClr>
                </a:outerShdw>
              </a:effectLst>
            </p:grpSpPr>
            <p:sp>
              <p:nvSpPr>
                <p:cNvPr id="261" name="Freeform 49"/>
                <p:cNvSpPr/>
                <p:nvPr/>
              </p:nvSpPr>
              <p:spPr bwMode="auto">
                <a:xfrm>
                  <a:off x="7056438" y="2401888"/>
                  <a:ext cx="2671763" cy="4160838"/>
                </a:xfrm>
                <a:custGeom>
                  <a:avLst/>
                  <a:gdLst>
                    <a:gd name="T0" fmla="*/ 388 w 842"/>
                    <a:gd name="T1" fmla="*/ 1312 h 1312"/>
                    <a:gd name="T2" fmla="*/ 340 w 842"/>
                    <a:gd name="T3" fmla="*/ 1265 h 1312"/>
                    <a:gd name="T4" fmla="*/ 343 w 842"/>
                    <a:gd name="T5" fmla="*/ 1249 h 1312"/>
                    <a:gd name="T6" fmla="*/ 278 w 842"/>
                    <a:gd name="T7" fmla="*/ 1249 h 1312"/>
                    <a:gd name="T8" fmla="*/ 228 w 842"/>
                    <a:gd name="T9" fmla="*/ 1199 h 1312"/>
                    <a:gd name="T10" fmla="*/ 241 w 842"/>
                    <a:gd name="T11" fmla="*/ 1164 h 1312"/>
                    <a:gd name="T12" fmla="*/ 219 w 842"/>
                    <a:gd name="T13" fmla="*/ 1121 h 1312"/>
                    <a:gd name="T14" fmla="*/ 232 w 842"/>
                    <a:gd name="T15" fmla="*/ 1086 h 1312"/>
                    <a:gd name="T16" fmla="*/ 196 w 842"/>
                    <a:gd name="T17" fmla="*/ 1022 h 1312"/>
                    <a:gd name="T18" fmla="*/ 196 w 842"/>
                    <a:gd name="T19" fmla="*/ 982 h 1312"/>
                    <a:gd name="T20" fmla="*/ 196 w 842"/>
                    <a:gd name="T21" fmla="*/ 982 h 1312"/>
                    <a:gd name="T22" fmla="*/ 196 w 842"/>
                    <a:gd name="T23" fmla="*/ 976 h 1312"/>
                    <a:gd name="T24" fmla="*/ 196 w 842"/>
                    <a:gd name="T25" fmla="*/ 947 h 1312"/>
                    <a:gd name="T26" fmla="*/ 197 w 842"/>
                    <a:gd name="T27" fmla="*/ 940 h 1312"/>
                    <a:gd name="T28" fmla="*/ 197 w 842"/>
                    <a:gd name="T29" fmla="*/ 917 h 1312"/>
                    <a:gd name="T30" fmla="*/ 180 w 842"/>
                    <a:gd name="T31" fmla="*/ 849 h 1312"/>
                    <a:gd name="T32" fmla="*/ 129 w 842"/>
                    <a:gd name="T33" fmla="*/ 779 h 1312"/>
                    <a:gd name="T34" fmla="*/ 0 w 842"/>
                    <a:gd name="T35" fmla="*/ 419 h 1312"/>
                    <a:gd name="T36" fmla="*/ 419 w 842"/>
                    <a:gd name="T37" fmla="*/ 0 h 1312"/>
                    <a:gd name="T38" fmla="*/ 423 w 842"/>
                    <a:gd name="T39" fmla="*/ 0 h 1312"/>
                    <a:gd name="T40" fmla="*/ 842 w 842"/>
                    <a:gd name="T41" fmla="*/ 419 h 1312"/>
                    <a:gd name="T42" fmla="*/ 713 w 842"/>
                    <a:gd name="T43" fmla="*/ 779 h 1312"/>
                    <a:gd name="T44" fmla="*/ 662 w 842"/>
                    <a:gd name="T45" fmla="*/ 849 h 1312"/>
                    <a:gd name="T46" fmla="*/ 647 w 842"/>
                    <a:gd name="T47" fmla="*/ 899 h 1312"/>
                    <a:gd name="T48" fmla="*/ 646 w 842"/>
                    <a:gd name="T49" fmla="*/ 1023 h 1312"/>
                    <a:gd name="T50" fmla="*/ 610 w 842"/>
                    <a:gd name="T51" fmla="*/ 1086 h 1312"/>
                    <a:gd name="T52" fmla="*/ 623 w 842"/>
                    <a:gd name="T53" fmla="*/ 1121 h 1312"/>
                    <a:gd name="T54" fmla="*/ 601 w 842"/>
                    <a:gd name="T55" fmla="*/ 1164 h 1312"/>
                    <a:gd name="T56" fmla="*/ 614 w 842"/>
                    <a:gd name="T57" fmla="*/ 1199 h 1312"/>
                    <a:gd name="T58" fmla="*/ 564 w 842"/>
                    <a:gd name="T59" fmla="*/ 1249 h 1312"/>
                    <a:gd name="T60" fmla="*/ 499 w 842"/>
                    <a:gd name="T61" fmla="*/ 1249 h 1312"/>
                    <a:gd name="T62" fmla="*/ 502 w 842"/>
                    <a:gd name="T63" fmla="*/ 1265 h 1312"/>
                    <a:gd name="T64" fmla="*/ 455 w 842"/>
                    <a:gd name="T65" fmla="*/ 1312 h 1312"/>
                    <a:gd name="T66" fmla="*/ 388 w 842"/>
                    <a:gd name="T67" fmla="*/ 1312 h 13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842" h="1312">
                      <a:moveTo>
                        <a:pt x="388" y="1312"/>
                      </a:moveTo>
                      <a:cubicBezTo>
                        <a:pt x="362" y="1312"/>
                        <a:pt x="340" y="1291"/>
                        <a:pt x="340" y="1265"/>
                      </a:cubicBezTo>
                      <a:cubicBezTo>
                        <a:pt x="340" y="1259"/>
                        <a:pt x="341" y="1254"/>
                        <a:pt x="343" y="1249"/>
                      </a:cubicBezTo>
                      <a:cubicBezTo>
                        <a:pt x="278" y="1249"/>
                        <a:pt x="278" y="1249"/>
                        <a:pt x="278" y="1249"/>
                      </a:cubicBezTo>
                      <a:cubicBezTo>
                        <a:pt x="250" y="1249"/>
                        <a:pt x="228" y="1226"/>
                        <a:pt x="228" y="1199"/>
                      </a:cubicBezTo>
                      <a:cubicBezTo>
                        <a:pt x="228" y="1186"/>
                        <a:pt x="233" y="1173"/>
                        <a:pt x="241" y="1164"/>
                      </a:cubicBezTo>
                      <a:cubicBezTo>
                        <a:pt x="228" y="1156"/>
                        <a:pt x="219" y="1140"/>
                        <a:pt x="219" y="1121"/>
                      </a:cubicBezTo>
                      <a:cubicBezTo>
                        <a:pt x="219" y="1108"/>
                        <a:pt x="223" y="1095"/>
                        <a:pt x="232" y="1086"/>
                      </a:cubicBezTo>
                      <a:cubicBezTo>
                        <a:pt x="210" y="1073"/>
                        <a:pt x="196" y="1049"/>
                        <a:pt x="196" y="1022"/>
                      </a:cubicBezTo>
                      <a:cubicBezTo>
                        <a:pt x="196" y="982"/>
                        <a:pt x="196" y="982"/>
                        <a:pt x="196" y="982"/>
                      </a:cubicBezTo>
                      <a:cubicBezTo>
                        <a:pt x="196" y="982"/>
                        <a:pt x="196" y="982"/>
                        <a:pt x="196" y="982"/>
                      </a:cubicBezTo>
                      <a:cubicBezTo>
                        <a:pt x="196" y="976"/>
                        <a:pt x="196" y="976"/>
                        <a:pt x="196" y="976"/>
                      </a:cubicBezTo>
                      <a:cubicBezTo>
                        <a:pt x="196" y="966"/>
                        <a:pt x="196" y="957"/>
                        <a:pt x="196" y="947"/>
                      </a:cubicBezTo>
                      <a:cubicBezTo>
                        <a:pt x="197" y="940"/>
                        <a:pt x="197" y="940"/>
                        <a:pt x="197" y="940"/>
                      </a:cubicBezTo>
                      <a:cubicBezTo>
                        <a:pt x="197" y="917"/>
                        <a:pt x="197" y="917"/>
                        <a:pt x="197" y="917"/>
                      </a:cubicBezTo>
                      <a:cubicBezTo>
                        <a:pt x="196" y="897"/>
                        <a:pt x="194" y="871"/>
                        <a:pt x="180" y="849"/>
                      </a:cubicBezTo>
                      <a:cubicBezTo>
                        <a:pt x="166" y="824"/>
                        <a:pt x="148" y="802"/>
                        <a:pt x="129" y="779"/>
                      </a:cubicBezTo>
                      <a:cubicBezTo>
                        <a:pt x="69" y="706"/>
                        <a:pt x="0" y="623"/>
                        <a:pt x="0" y="419"/>
                      </a:cubicBezTo>
                      <a:cubicBezTo>
                        <a:pt x="0" y="188"/>
                        <a:pt x="188" y="0"/>
                        <a:pt x="419" y="0"/>
                      </a:cubicBezTo>
                      <a:cubicBezTo>
                        <a:pt x="423" y="0"/>
                        <a:pt x="423" y="0"/>
                        <a:pt x="423" y="0"/>
                      </a:cubicBezTo>
                      <a:cubicBezTo>
                        <a:pt x="654" y="0"/>
                        <a:pt x="842" y="188"/>
                        <a:pt x="842" y="419"/>
                      </a:cubicBezTo>
                      <a:cubicBezTo>
                        <a:pt x="842" y="623"/>
                        <a:pt x="773" y="706"/>
                        <a:pt x="713" y="779"/>
                      </a:cubicBezTo>
                      <a:cubicBezTo>
                        <a:pt x="694" y="802"/>
                        <a:pt x="676" y="824"/>
                        <a:pt x="662" y="849"/>
                      </a:cubicBezTo>
                      <a:cubicBezTo>
                        <a:pt x="653" y="863"/>
                        <a:pt x="649" y="879"/>
                        <a:pt x="647" y="899"/>
                      </a:cubicBezTo>
                      <a:cubicBezTo>
                        <a:pt x="646" y="1023"/>
                        <a:pt x="646" y="1023"/>
                        <a:pt x="646" y="1023"/>
                      </a:cubicBezTo>
                      <a:cubicBezTo>
                        <a:pt x="646" y="1049"/>
                        <a:pt x="632" y="1073"/>
                        <a:pt x="610" y="1086"/>
                      </a:cubicBezTo>
                      <a:cubicBezTo>
                        <a:pt x="619" y="1095"/>
                        <a:pt x="623" y="1108"/>
                        <a:pt x="623" y="1121"/>
                      </a:cubicBezTo>
                      <a:cubicBezTo>
                        <a:pt x="623" y="1140"/>
                        <a:pt x="614" y="1156"/>
                        <a:pt x="601" y="1164"/>
                      </a:cubicBezTo>
                      <a:cubicBezTo>
                        <a:pt x="609" y="1173"/>
                        <a:pt x="614" y="1186"/>
                        <a:pt x="614" y="1199"/>
                      </a:cubicBezTo>
                      <a:cubicBezTo>
                        <a:pt x="614" y="1226"/>
                        <a:pt x="592" y="1249"/>
                        <a:pt x="564" y="1249"/>
                      </a:cubicBezTo>
                      <a:cubicBezTo>
                        <a:pt x="499" y="1249"/>
                        <a:pt x="499" y="1249"/>
                        <a:pt x="499" y="1249"/>
                      </a:cubicBezTo>
                      <a:cubicBezTo>
                        <a:pt x="501" y="1254"/>
                        <a:pt x="502" y="1259"/>
                        <a:pt x="502" y="1265"/>
                      </a:cubicBezTo>
                      <a:cubicBezTo>
                        <a:pt x="502" y="1291"/>
                        <a:pt x="480" y="1312"/>
                        <a:pt x="455" y="1312"/>
                      </a:cubicBezTo>
                      <a:lnTo>
                        <a:pt x="388" y="1312"/>
                      </a:lnTo>
                      <a:close/>
                    </a:path>
                  </a:pathLst>
                </a:custGeom>
                <a:solidFill>
                  <a:srgbClr val="F4F4F4"/>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2" name="Freeform 50"/>
                <p:cNvSpPr/>
                <p:nvPr/>
              </p:nvSpPr>
              <p:spPr bwMode="auto">
                <a:xfrm>
                  <a:off x="8247063" y="6384925"/>
                  <a:ext cx="293688" cy="82550"/>
                </a:xfrm>
                <a:custGeom>
                  <a:avLst/>
                  <a:gdLst>
                    <a:gd name="T0" fmla="*/ 13 w 93"/>
                    <a:gd name="T1" fmla="*/ 26 h 26"/>
                    <a:gd name="T2" fmla="*/ 0 w 93"/>
                    <a:gd name="T3" fmla="*/ 13 h 26"/>
                    <a:gd name="T4" fmla="*/ 13 w 93"/>
                    <a:gd name="T5" fmla="*/ 0 h 26"/>
                    <a:gd name="T6" fmla="*/ 80 w 93"/>
                    <a:gd name="T7" fmla="*/ 0 h 26"/>
                    <a:gd name="T8" fmla="*/ 93 w 93"/>
                    <a:gd name="T9" fmla="*/ 13 h 26"/>
                    <a:gd name="T10" fmla="*/ 80 w 93"/>
                    <a:gd name="T11" fmla="*/ 26 h 26"/>
                    <a:gd name="T12" fmla="*/ 13 w 93"/>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93" h="26">
                      <a:moveTo>
                        <a:pt x="13" y="26"/>
                      </a:moveTo>
                      <a:cubicBezTo>
                        <a:pt x="5" y="26"/>
                        <a:pt x="0" y="20"/>
                        <a:pt x="0" y="13"/>
                      </a:cubicBezTo>
                      <a:cubicBezTo>
                        <a:pt x="0" y="6"/>
                        <a:pt x="5" y="0"/>
                        <a:pt x="13" y="0"/>
                      </a:cubicBezTo>
                      <a:cubicBezTo>
                        <a:pt x="80" y="0"/>
                        <a:pt x="80" y="0"/>
                        <a:pt x="80" y="0"/>
                      </a:cubicBezTo>
                      <a:cubicBezTo>
                        <a:pt x="87" y="0"/>
                        <a:pt x="93" y="6"/>
                        <a:pt x="93" y="13"/>
                      </a:cubicBezTo>
                      <a:cubicBezTo>
                        <a:pt x="93" y="20"/>
                        <a:pt x="87" y="26"/>
                        <a:pt x="80" y="26"/>
                      </a:cubicBezTo>
                      <a:lnTo>
                        <a:pt x="13" y="26"/>
                      </a:lnTo>
                      <a:close/>
                    </a:path>
                  </a:pathLst>
                </a:custGeom>
                <a:solidFill>
                  <a:srgbClr val="858685"/>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6" name="Freeform 51"/>
                <p:cNvSpPr/>
                <p:nvPr/>
              </p:nvSpPr>
              <p:spPr bwMode="auto">
                <a:xfrm>
                  <a:off x="7888288" y="6162675"/>
                  <a:ext cx="1008063" cy="104775"/>
                </a:xfrm>
                <a:custGeom>
                  <a:avLst/>
                  <a:gdLst>
                    <a:gd name="T0" fmla="*/ 16 w 318"/>
                    <a:gd name="T1" fmla="*/ 33 h 33"/>
                    <a:gd name="T2" fmla="*/ 0 w 318"/>
                    <a:gd name="T3" fmla="*/ 16 h 33"/>
                    <a:gd name="T4" fmla="*/ 16 w 318"/>
                    <a:gd name="T5" fmla="*/ 0 h 33"/>
                    <a:gd name="T6" fmla="*/ 302 w 318"/>
                    <a:gd name="T7" fmla="*/ 0 h 33"/>
                    <a:gd name="T8" fmla="*/ 318 w 318"/>
                    <a:gd name="T9" fmla="*/ 16 h 33"/>
                    <a:gd name="T10" fmla="*/ 302 w 318"/>
                    <a:gd name="T11" fmla="*/ 33 h 33"/>
                    <a:gd name="T12" fmla="*/ 16 w 318"/>
                    <a:gd name="T13" fmla="*/ 33 h 33"/>
                  </a:gdLst>
                  <a:ahLst/>
                  <a:cxnLst>
                    <a:cxn ang="0">
                      <a:pos x="T0" y="T1"/>
                    </a:cxn>
                    <a:cxn ang="0">
                      <a:pos x="T2" y="T3"/>
                    </a:cxn>
                    <a:cxn ang="0">
                      <a:pos x="T4" y="T5"/>
                    </a:cxn>
                    <a:cxn ang="0">
                      <a:pos x="T6" y="T7"/>
                    </a:cxn>
                    <a:cxn ang="0">
                      <a:pos x="T8" y="T9"/>
                    </a:cxn>
                    <a:cxn ang="0">
                      <a:pos x="T10" y="T11"/>
                    </a:cxn>
                    <a:cxn ang="0">
                      <a:pos x="T12" y="T13"/>
                    </a:cxn>
                  </a:cxnLst>
                  <a:rect l="0" t="0" r="r" b="b"/>
                  <a:pathLst>
                    <a:path w="318" h="33">
                      <a:moveTo>
                        <a:pt x="16" y="33"/>
                      </a:moveTo>
                      <a:cubicBezTo>
                        <a:pt x="7" y="33"/>
                        <a:pt x="0" y="25"/>
                        <a:pt x="0" y="16"/>
                      </a:cubicBezTo>
                      <a:cubicBezTo>
                        <a:pt x="0" y="7"/>
                        <a:pt x="7" y="0"/>
                        <a:pt x="16" y="0"/>
                      </a:cubicBezTo>
                      <a:cubicBezTo>
                        <a:pt x="302" y="0"/>
                        <a:pt x="302" y="0"/>
                        <a:pt x="302" y="0"/>
                      </a:cubicBezTo>
                      <a:cubicBezTo>
                        <a:pt x="311" y="0"/>
                        <a:pt x="318" y="7"/>
                        <a:pt x="318" y="16"/>
                      </a:cubicBezTo>
                      <a:cubicBezTo>
                        <a:pt x="318" y="25"/>
                        <a:pt x="311" y="33"/>
                        <a:pt x="302" y="33"/>
                      </a:cubicBezTo>
                      <a:lnTo>
                        <a:pt x="16" y="33"/>
                      </a:lnTo>
                      <a:close/>
                    </a:path>
                  </a:pathLst>
                </a:custGeom>
                <a:solidFill>
                  <a:srgbClr val="858685"/>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8" name="Freeform 52"/>
                <p:cNvSpPr/>
                <p:nvPr/>
              </p:nvSpPr>
              <p:spPr bwMode="auto">
                <a:xfrm>
                  <a:off x="7856538" y="5897563"/>
                  <a:ext cx="1052513" cy="107950"/>
                </a:xfrm>
                <a:custGeom>
                  <a:avLst/>
                  <a:gdLst>
                    <a:gd name="T0" fmla="*/ 17 w 332"/>
                    <a:gd name="T1" fmla="*/ 34 h 34"/>
                    <a:gd name="T2" fmla="*/ 0 w 332"/>
                    <a:gd name="T3" fmla="*/ 17 h 34"/>
                    <a:gd name="T4" fmla="*/ 17 w 332"/>
                    <a:gd name="T5" fmla="*/ 0 h 34"/>
                    <a:gd name="T6" fmla="*/ 315 w 332"/>
                    <a:gd name="T7" fmla="*/ 0 h 34"/>
                    <a:gd name="T8" fmla="*/ 332 w 332"/>
                    <a:gd name="T9" fmla="*/ 17 h 34"/>
                    <a:gd name="T10" fmla="*/ 315 w 332"/>
                    <a:gd name="T11" fmla="*/ 34 h 34"/>
                    <a:gd name="T12" fmla="*/ 17 w 332"/>
                    <a:gd name="T13" fmla="*/ 34 h 34"/>
                  </a:gdLst>
                  <a:ahLst/>
                  <a:cxnLst>
                    <a:cxn ang="0">
                      <a:pos x="T0" y="T1"/>
                    </a:cxn>
                    <a:cxn ang="0">
                      <a:pos x="T2" y="T3"/>
                    </a:cxn>
                    <a:cxn ang="0">
                      <a:pos x="T4" y="T5"/>
                    </a:cxn>
                    <a:cxn ang="0">
                      <a:pos x="T6" y="T7"/>
                    </a:cxn>
                    <a:cxn ang="0">
                      <a:pos x="T8" y="T9"/>
                    </a:cxn>
                    <a:cxn ang="0">
                      <a:pos x="T10" y="T11"/>
                    </a:cxn>
                    <a:cxn ang="0">
                      <a:pos x="T12" y="T13"/>
                    </a:cxn>
                  </a:cxnLst>
                  <a:rect l="0" t="0" r="r" b="b"/>
                  <a:pathLst>
                    <a:path w="332" h="34">
                      <a:moveTo>
                        <a:pt x="17" y="34"/>
                      </a:moveTo>
                      <a:cubicBezTo>
                        <a:pt x="8" y="34"/>
                        <a:pt x="0" y="26"/>
                        <a:pt x="0" y="17"/>
                      </a:cubicBezTo>
                      <a:cubicBezTo>
                        <a:pt x="0" y="7"/>
                        <a:pt x="8" y="0"/>
                        <a:pt x="17" y="0"/>
                      </a:cubicBezTo>
                      <a:cubicBezTo>
                        <a:pt x="315" y="0"/>
                        <a:pt x="315" y="0"/>
                        <a:pt x="315" y="0"/>
                      </a:cubicBezTo>
                      <a:cubicBezTo>
                        <a:pt x="324" y="0"/>
                        <a:pt x="332" y="7"/>
                        <a:pt x="332" y="17"/>
                      </a:cubicBezTo>
                      <a:cubicBezTo>
                        <a:pt x="332" y="26"/>
                        <a:pt x="324" y="34"/>
                        <a:pt x="315" y="34"/>
                      </a:cubicBezTo>
                      <a:lnTo>
                        <a:pt x="17" y="34"/>
                      </a:lnTo>
                      <a:close/>
                    </a:path>
                  </a:pathLst>
                </a:custGeom>
                <a:solidFill>
                  <a:srgbClr val="858685"/>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8" name="Freeform 53"/>
                <p:cNvSpPr/>
                <p:nvPr/>
              </p:nvSpPr>
              <p:spPr bwMode="auto">
                <a:xfrm>
                  <a:off x="7780338" y="5211763"/>
                  <a:ext cx="1223963" cy="552450"/>
                </a:xfrm>
                <a:custGeom>
                  <a:avLst/>
                  <a:gdLst>
                    <a:gd name="T0" fmla="*/ 3 w 386"/>
                    <a:gd name="T1" fmla="*/ 30 h 174"/>
                    <a:gd name="T2" fmla="*/ 3 w 386"/>
                    <a:gd name="T3" fmla="*/ 30 h 174"/>
                    <a:gd name="T4" fmla="*/ 3 w 386"/>
                    <a:gd name="T5" fmla="*/ 54 h 174"/>
                    <a:gd name="T6" fmla="*/ 2 w 386"/>
                    <a:gd name="T7" fmla="*/ 62 h 174"/>
                    <a:gd name="T8" fmla="*/ 3 w 386"/>
                    <a:gd name="T9" fmla="*/ 62 h 174"/>
                    <a:gd name="T10" fmla="*/ 2 w 386"/>
                    <a:gd name="T11" fmla="*/ 137 h 174"/>
                    <a:gd name="T12" fmla="*/ 27 w 386"/>
                    <a:gd name="T13" fmla="*/ 174 h 174"/>
                    <a:gd name="T14" fmla="*/ 359 w 386"/>
                    <a:gd name="T15" fmla="*/ 174 h 174"/>
                    <a:gd name="T16" fmla="*/ 384 w 386"/>
                    <a:gd name="T17" fmla="*/ 136 h 174"/>
                    <a:gd name="T18" fmla="*/ 385 w 386"/>
                    <a:gd name="T19" fmla="*/ 11 h 174"/>
                    <a:gd name="T20" fmla="*/ 385 w 386"/>
                    <a:gd name="T21" fmla="*/ 10 h 174"/>
                    <a:gd name="T22" fmla="*/ 386 w 386"/>
                    <a:gd name="T23" fmla="*/ 0 h 174"/>
                    <a:gd name="T24" fmla="*/ 0 w 386"/>
                    <a:gd name="T25" fmla="*/ 0 h 174"/>
                    <a:gd name="T26" fmla="*/ 3 w 386"/>
                    <a:gd name="T27" fmla="*/ 30 h 1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86" h="174">
                      <a:moveTo>
                        <a:pt x="3" y="30"/>
                      </a:moveTo>
                      <a:cubicBezTo>
                        <a:pt x="3" y="30"/>
                        <a:pt x="3" y="30"/>
                        <a:pt x="3" y="30"/>
                      </a:cubicBezTo>
                      <a:cubicBezTo>
                        <a:pt x="3" y="54"/>
                        <a:pt x="3" y="54"/>
                        <a:pt x="3" y="54"/>
                      </a:cubicBezTo>
                      <a:cubicBezTo>
                        <a:pt x="3" y="54"/>
                        <a:pt x="2" y="62"/>
                        <a:pt x="2" y="62"/>
                      </a:cubicBezTo>
                      <a:cubicBezTo>
                        <a:pt x="3" y="62"/>
                        <a:pt x="3" y="62"/>
                        <a:pt x="3" y="62"/>
                      </a:cubicBezTo>
                      <a:cubicBezTo>
                        <a:pt x="2" y="137"/>
                        <a:pt x="2" y="137"/>
                        <a:pt x="2" y="137"/>
                      </a:cubicBezTo>
                      <a:cubicBezTo>
                        <a:pt x="2" y="153"/>
                        <a:pt x="12" y="168"/>
                        <a:pt x="27" y="174"/>
                      </a:cubicBezTo>
                      <a:cubicBezTo>
                        <a:pt x="34" y="173"/>
                        <a:pt x="359" y="174"/>
                        <a:pt x="359" y="174"/>
                      </a:cubicBezTo>
                      <a:cubicBezTo>
                        <a:pt x="374" y="168"/>
                        <a:pt x="384" y="153"/>
                        <a:pt x="384" y="136"/>
                      </a:cubicBezTo>
                      <a:cubicBezTo>
                        <a:pt x="385" y="11"/>
                        <a:pt x="385" y="11"/>
                        <a:pt x="385" y="11"/>
                      </a:cubicBezTo>
                      <a:cubicBezTo>
                        <a:pt x="385" y="10"/>
                        <a:pt x="385" y="10"/>
                        <a:pt x="385" y="10"/>
                      </a:cubicBezTo>
                      <a:cubicBezTo>
                        <a:pt x="385" y="6"/>
                        <a:pt x="385" y="3"/>
                        <a:pt x="386" y="0"/>
                      </a:cubicBezTo>
                      <a:cubicBezTo>
                        <a:pt x="0" y="0"/>
                        <a:pt x="0" y="0"/>
                        <a:pt x="0" y="0"/>
                      </a:cubicBezTo>
                      <a:cubicBezTo>
                        <a:pt x="2" y="11"/>
                        <a:pt x="2" y="21"/>
                        <a:pt x="3" y="30"/>
                      </a:cubicBezTo>
                      <a:close/>
                    </a:path>
                  </a:pathLst>
                </a:custGeom>
                <a:gradFill>
                  <a:gsLst>
                    <a:gs pos="0">
                      <a:srgbClr val="007BD3"/>
                    </a:gs>
                    <a:gs pos="100000">
                      <a:srgbClr val="034373"/>
                    </a:gs>
                  </a:gsLst>
                  <a:lin ang="13500000" scaled="0"/>
                </a:gra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9" name="Freeform 54"/>
                <p:cNvSpPr/>
                <p:nvPr/>
              </p:nvSpPr>
              <p:spPr bwMode="auto">
                <a:xfrm>
                  <a:off x="7167563" y="2509838"/>
                  <a:ext cx="2452688" cy="2578100"/>
                </a:xfrm>
                <a:custGeom>
                  <a:avLst/>
                  <a:gdLst>
                    <a:gd name="T0" fmla="*/ 597 w 773"/>
                    <a:gd name="T1" fmla="*/ 797 h 813"/>
                    <a:gd name="T2" fmla="*/ 652 w 773"/>
                    <a:gd name="T3" fmla="*/ 723 h 813"/>
                    <a:gd name="T4" fmla="*/ 773 w 773"/>
                    <a:gd name="T5" fmla="*/ 385 h 813"/>
                    <a:gd name="T6" fmla="*/ 388 w 773"/>
                    <a:gd name="T7" fmla="*/ 0 h 813"/>
                    <a:gd name="T8" fmla="*/ 384 w 773"/>
                    <a:gd name="T9" fmla="*/ 0 h 813"/>
                    <a:gd name="T10" fmla="*/ 0 w 773"/>
                    <a:gd name="T11" fmla="*/ 385 h 813"/>
                    <a:gd name="T12" fmla="*/ 120 w 773"/>
                    <a:gd name="T13" fmla="*/ 723 h 813"/>
                    <a:gd name="T14" fmla="*/ 175 w 773"/>
                    <a:gd name="T15" fmla="*/ 797 h 813"/>
                    <a:gd name="T16" fmla="*/ 183 w 773"/>
                    <a:gd name="T17" fmla="*/ 813 h 813"/>
                    <a:gd name="T18" fmla="*/ 589 w 773"/>
                    <a:gd name="T19" fmla="*/ 813 h 813"/>
                    <a:gd name="T20" fmla="*/ 597 w 773"/>
                    <a:gd name="T21" fmla="*/ 797 h 8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773" h="813">
                      <a:moveTo>
                        <a:pt x="597" y="797"/>
                      </a:moveTo>
                      <a:cubicBezTo>
                        <a:pt x="613" y="771"/>
                        <a:pt x="632" y="748"/>
                        <a:pt x="652" y="723"/>
                      </a:cubicBezTo>
                      <a:cubicBezTo>
                        <a:pt x="709" y="655"/>
                        <a:pt x="773" y="577"/>
                        <a:pt x="773" y="385"/>
                      </a:cubicBezTo>
                      <a:cubicBezTo>
                        <a:pt x="773" y="173"/>
                        <a:pt x="600" y="0"/>
                        <a:pt x="388" y="0"/>
                      </a:cubicBezTo>
                      <a:cubicBezTo>
                        <a:pt x="384" y="0"/>
                        <a:pt x="384" y="0"/>
                        <a:pt x="384" y="0"/>
                      </a:cubicBezTo>
                      <a:cubicBezTo>
                        <a:pt x="172" y="0"/>
                        <a:pt x="0" y="173"/>
                        <a:pt x="0" y="385"/>
                      </a:cubicBezTo>
                      <a:cubicBezTo>
                        <a:pt x="0" y="577"/>
                        <a:pt x="64" y="655"/>
                        <a:pt x="120" y="723"/>
                      </a:cubicBezTo>
                      <a:cubicBezTo>
                        <a:pt x="140" y="748"/>
                        <a:pt x="159" y="771"/>
                        <a:pt x="175" y="797"/>
                      </a:cubicBezTo>
                      <a:cubicBezTo>
                        <a:pt x="178" y="803"/>
                        <a:pt x="180" y="808"/>
                        <a:pt x="183" y="813"/>
                      </a:cubicBezTo>
                      <a:cubicBezTo>
                        <a:pt x="589" y="813"/>
                        <a:pt x="589" y="813"/>
                        <a:pt x="589" y="813"/>
                      </a:cubicBezTo>
                      <a:cubicBezTo>
                        <a:pt x="592" y="808"/>
                        <a:pt x="594" y="802"/>
                        <a:pt x="597" y="797"/>
                      </a:cubicBezTo>
                      <a:close/>
                    </a:path>
                  </a:pathLst>
                </a:custGeom>
                <a:gradFill>
                  <a:gsLst>
                    <a:gs pos="0">
                      <a:srgbClr val="007BD3"/>
                    </a:gs>
                    <a:gs pos="100000">
                      <a:srgbClr val="034373"/>
                    </a:gs>
                  </a:gsLst>
                  <a:lin ang="13500000" scaled="0"/>
                </a:gra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300" name="组合 299"/>
            <p:cNvGrpSpPr/>
            <p:nvPr/>
          </p:nvGrpSpPr>
          <p:grpSpPr>
            <a:xfrm>
              <a:off x="13103873" y="4121802"/>
              <a:ext cx="1060764" cy="780456"/>
              <a:chOff x="5584825" y="3073400"/>
              <a:chExt cx="612776" cy="450850"/>
            </a:xfrm>
            <a:solidFill>
              <a:srgbClr val="31A6DF"/>
            </a:solidFill>
          </p:grpSpPr>
          <p:sp>
            <p:nvSpPr>
              <p:cNvPr id="301" name="Freeform 34"/>
              <p:cNvSpPr>
                <a:spLocks noEditPoints="1"/>
              </p:cNvSpPr>
              <p:nvPr/>
            </p:nvSpPr>
            <p:spPr bwMode="auto">
              <a:xfrm>
                <a:off x="5584825" y="3076575"/>
                <a:ext cx="127000" cy="446087"/>
              </a:xfrm>
              <a:custGeom>
                <a:avLst/>
                <a:gdLst>
                  <a:gd name="T0" fmla="*/ 43 w 45"/>
                  <a:gd name="T1" fmla="*/ 0 h 158"/>
                  <a:gd name="T2" fmla="*/ 1 w 45"/>
                  <a:gd name="T3" fmla="*/ 0 h 158"/>
                  <a:gd name="T4" fmla="*/ 0 w 45"/>
                  <a:gd name="T5" fmla="*/ 1 h 158"/>
                  <a:gd name="T6" fmla="*/ 0 w 45"/>
                  <a:gd name="T7" fmla="*/ 157 h 158"/>
                  <a:gd name="T8" fmla="*/ 1 w 45"/>
                  <a:gd name="T9" fmla="*/ 158 h 158"/>
                  <a:gd name="T10" fmla="*/ 43 w 45"/>
                  <a:gd name="T11" fmla="*/ 158 h 158"/>
                  <a:gd name="T12" fmla="*/ 45 w 45"/>
                  <a:gd name="T13" fmla="*/ 157 h 158"/>
                  <a:gd name="T14" fmla="*/ 45 w 45"/>
                  <a:gd name="T15" fmla="*/ 1 h 158"/>
                  <a:gd name="T16" fmla="*/ 43 w 45"/>
                  <a:gd name="T17" fmla="*/ 0 h 158"/>
                  <a:gd name="T18" fmla="*/ 22 w 45"/>
                  <a:gd name="T19" fmla="*/ 152 h 158"/>
                  <a:gd name="T20" fmla="*/ 11 w 45"/>
                  <a:gd name="T21" fmla="*/ 141 h 158"/>
                  <a:gd name="T22" fmla="*/ 22 w 45"/>
                  <a:gd name="T23" fmla="*/ 131 h 158"/>
                  <a:gd name="T24" fmla="*/ 33 w 45"/>
                  <a:gd name="T25" fmla="*/ 141 h 158"/>
                  <a:gd name="T26" fmla="*/ 22 w 45"/>
                  <a:gd name="T27" fmla="*/ 152 h 158"/>
                  <a:gd name="T28" fmla="*/ 39 w 45"/>
                  <a:gd name="T29" fmla="*/ 88 h 158"/>
                  <a:gd name="T30" fmla="*/ 37 w 45"/>
                  <a:gd name="T31" fmla="*/ 90 h 158"/>
                  <a:gd name="T32" fmla="*/ 8 w 45"/>
                  <a:gd name="T33" fmla="*/ 90 h 158"/>
                  <a:gd name="T34" fmla="*/ 6 w 45"/>
                  <a:gd name="T35" fmla="*/ 88 h 158"/>
                  <a:gd name="T36" fmla="*/ 6 w 45"/>
                  <a:gd name="T37" fmla="*/ 9 h 158"/>
                  <a:gd name="T38" fmla="*/ 8 w 45"/>
                  <a:gd name="T39" fmla="*/ 7 h 158"/>
                  <a:gd name="T40" fmla="*/ 37 w 45"/>
                  <a:gd name="T41" fmla="*/ 7 h 158"/>
                  <a:gd name="T42" fmla="*/ 39 w 45"/>
                  <a:gd name="T43" fmla="*/ 9 h 158"/>
                  <a:gd name="T44" fmla="*/ 39 w 45"/>
                  <a:gd name="T45" fmla="*/ 8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45" h="158">
                    <a:moveTo>
                      <a:pt x="43" y="0"/>
                    </a:moveTo>
                    <a:cubicBezTo>
                      <a:pt x="1" y="0"/>
                      <a:pt x="1" y="0"/>
                      <a:pt x="1" y="0"/>
                    </a:cubicBezTo>
                    <a:cubicBezTo>
                      <a:pt x="1" y="0"/>
                      <a:pt x="0" y="0"/>
                      <a:pt x="0" y="1"/>
                    </a:cubicBezTo>
                    <a:cubicBezTo>
                      <a:pt x="0" y="157"/>
                      <a:pt x="0" y="157"/>
                      <a:pt x="0" y="157"/>
                    </a:cubicBezTo>
                    <a:cubicBezTo>
                      <a:pt x="0" y="157"/>
                      <a:pt x="1" y="158"/>
                      <a:pt x="1" y="158"/>
                    </a:cubicBezTo>
                    <a:cubicBezTo>
                      <a:pt x="43" y="158"/>
                      <a:pt x="43" y="158"/>
                      <a:pt x="43" y="158"/>
                    </a:cubicBezTo>
                    <a:cubicBezTo>
                      <a:pt x="44" y="158"/>
                      <a:pt x="45" y="157"/>
                      <a:pt x="45" y="157"/>
                    </a:cubicBezTo>
                    <a:cubicBezTo>
                      <a:pt x="45" y="1"/>
                      <a:pt x="45" y="1"/>
                      <a:pt x="45" y="1"/>
                    </a:cubicBezTo>
                    <a:cubicBezTo>
                      <a:pt x="45" y="0"/>
                      <a:pt x="44" y="0"/>
                      <a:pt x="43" y="0"/>
                    </a:cubicBezTo>
                    <a:close/>
                    <a:moveTo>
                      <a:pt x="22" y="152"/>
                    </a:moveTo>
                    <a:cubicBezTo>
                      <a:pt x="16" y="152"/>
                      <a:pt x="11" y="147"/>
                      <a:pt x="11" y="141"/>
                    </a:cubicBezTo>
                    <a:cubicBezTo>
                      <a:pt x="11" y="135"/>
                      <a:pt x="16" y="131"/>
                      <a:pt x="22" y="131"/>
                    </a:cubicBezTo>
                    <a:cubicBezTo>
                      <a:pt x="28" y="131"/>
                      <a:pt x="33" y="135"/>
                      <a:pt x="33" y="141"/>
                    </a:cubicBezTo>
                    <a:cubicBezTo>
                      <a:pt x="33" y="147"/>
                      <a:pt x="28" y="152"/>
                      <a:pt x="22" y="152"/>
                    </a:cubicBezTo>
                    <a:close/>
                    <a:moveTo>
                      <a:pt x="39" y="88"/>
                    </a:moveTo>
                    <a:cubicBezTo>
                      <a:pt x="39" y="89"/>
                      <a:pt x="38" y="90"/>
                      <a:pt x="37" y="90"/>
                    </a:cubicBezTo>
                    <a:cubicBezTo>
                      <a:pt x="8" y="90"/>
                      <a:pt x="8" y="90"/>
                      <a:pt x="8" y="90"/>
                    </a:cubicBezTo>
                    <a:cubicBezTo>
                      <a:pt x="7" y="90"/>
                      <a:pt x="6" y="89"/>
                      <a:pt x="6" y="88"/>
                    </a:cubicBezTo>
                    <a:cubicBezTo>
                      <a:pt x="6" y="9"/>
                      <a:pt x="6" y="9"/>
                      <a:pt x="6" y="9"/>
                    </a:cubicBezTo>
                    <a:cubicBezTo>
                      <a:pt x="6" y="8"/>
                      <a:pt x="7" y="7"/>
                      <a:pt x="8" y="7"/>
                    </a:cubicBezTo>
                    <a:cubicBezTo>
                      <a:pt x="37" y="7"/>
                      <a:pt x="37" y="7"/>
                      <a:pt x="37" y="7"/>
                    </a:cubicBezTo>
                    <a:cubicBezTo>
                      <a:pt x="38" y="7"/>
                      <a:pt x="39" y="8"/>
                      <a:pt x="39" y="9"/>
                    </a:cubicBezTo>
                    <a:lnTo>
                      <a:pt x="39" y="88"/>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2" name="Freeform 35"/>
              <p:cNvSpPr/>
              <p:nvPr/>
            </p:nvSpPr>
            <p:spPr bwMode="auto">
              <a:xfrm>
                <a:off x="5613400" y="3127375"/>
                <a:ext cx="69850" cy="19050"/>
              </a:xfrm>
              <a:custGeom>
                <a:avLst/>
                <a:gdLst>
                  <a:gd name="T0" fmla="*/ 25 w 25"/>
                  <a:gd name="T1" fmla="*/ 5 h 7"/>
                  <a:gd name="T2" fmla="*/ 23 w 25"/>
                  <a:gd name="T3" fmla="*/ 7 h 7"/>
                  <a:gd name="T4" fmla="*/ 2 w 25"/>
                  <a:gd name="T5" fmla="*/ 7 h 7"/>
                  <a:gd name="T6" fmla="*/ 0 w 25"/>
                  <a:gd name="T7" fmla="*/ 5 h 7"/>
                  <a:gd name="T8" fmla="*/ 0 w 25"/>
                  <a:gd name="T9" fmla="*/ 2 h 7"/>
                  <a:gd name="T10" fmla="*/ 2 w 25"/>
                  <a:gd name="T11" fmla="*/ 0 h 7"/>
                  <a:gd name="T12" fmla="*/ 23 w 25"/>
                  <a:gd name="T13" fmla="*/ 0 h 7"/>
                  <a:gd name="T14" fmla="*/ 25 w 25"/>
                  <a:gd name="T15" fmla="*/ 2 h 7"/>
                  <a:gd name="T16" fmla="*/ 25 w 25"/>
                  <a:gd name="T17" fmla="*/ 5 h 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7">
                    <a:moveTo>
                      <a:pt x="25" y="5"/>
                    </a:moveTo>
                    <a:cubicBezTo>
                      <a:pt x="25" y="6"/>
                      <a:pt x="24" y="7"/>
                      <a:pt x="23" y="7"/>
                    </a:cubicBezTo>
                    <a:cubicBezTo>
                      <a:pt x="2" y="7"/>
                      <a:pt x="2" y="7"/>
                      <a:pt x="2" y="7"/>
                    </a:cubicBezTo>
                    <a:cubicBezTo>
                      <a:pt x="1" y="7"/>
                      <a:pt x="0" y="6"/>
                      <a:pt x="0" y="5"/>
                    </a:cubicBezTo>
                    <a:cubicBezTo>
                      <a:pt x="0" y="2"/>
                      <a:pt x="0" y="2"/>
                      <a:pt x="0" y="2"/>
                    </a:cubicBezTo>
                    <a:cubicBezTo>
                      <a:pt x="0" y="1"/>
                      <a:pt x="1" y="0"/>
                      <a:pt x="2" y="0"/>
                    </a:cubicBezTo>
                    <a:cubicBezTo>
                      <a:pt x="23" y="0"/>
                      <a:pt x="23" y="0"/>
                      <a:pt x="23" y="0"/>
                    </a:cubicBezTo>
                    <a:cubicBezTo>
                      <a:pt x="24" y="0"/>
                      <a:pt x="25" y="1"/>
                      <a:pt x="25" y="2"/>
                    </a:cubicBezTo>
                    <a:lnTo>
                      <a:pt x="25" y="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3" name="Freeform 36"/>
              <p:cNvSpPr/>
              <p:nvPr/>
            </p:nvSpPr>
            <p:spPr bwMode="auto">
              <a:xfrm>
                <a:off x="5613400" y="3152775"/>
                <a:ext cx="69850" cy="15875"/>
              </a:xfrm>
              <a:custGeom>
                <a:avLst/>
                <a:gdLst>
                  <a:gd name="T0" fmla="*/ 25 w 25"/>
                  <a:gd name="T1" fmla="*/ 4 h 6"/>
                  <a:gd name="T2" fmla="*/ 24 w 25"/>
                  <a:gd name="T3" fmla="*/ 6 h 6"/>
                  <a:gd name="T4" fmla="*/ 2 w 25"/>
                  <a:gd name="T5" fmla="*/ 6 h 6"/>
                  <a:gd name="T6" fmla="*/ 0 w 25"/>
                  <a:gd name="T7" fmla="*/ 4 h 6"/>
                  <a:gd name="T8" fmla="*/ 0 w 25"/>
                  <a:gd name="T9" fmla="*/ 1 h 6"/>
                  <a:gd name="T10" fmla="*/ 2 w 25"/>
                  <a:gd name="T11" fmla="*/ 0 h 6"/>
                  <a:gd name="T12" fmla="*/ 24 w 25"/>
                  <a:gd name="T13" fmla="*/ 0 h 6"/>
                  <a:gd name="T14" fmla="*/ 25 w 25"/>
                  <a:gd name="T15" fmla="*/ 1 h 6"/>
                  <a:gd name="T16" fmla="*/ 25 w 25"/>
                  <a:gd name="T17" fmla="*/ 4 h 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6">
                    <a:moveTo>
                      <a:pt x="25" y="4"/>
                    </a:moveTo>
                    <a:cubicBezTo>
                      <a:pt x="25" y="5"/>
                      <a:pt x="24" y="6"/>
                      <a:pt x="24" y="6"/>
                    </a:cubicBezTo>
                    <a:cubicBezTo>
                      <a:pt x="2" y="6"/>
                      <a:pt x="2" y="6"/>
                      <a:pt x="2" y="6"/>
                    </a:cubicBezTo>
                    <a:cubicBezTo>
                      <a:pt x="1" y="6"/>
                      <a:pt x="0" y="5"/>
                      <a:pt x="0" y="4"/>
                    </a:cubicBezTo>
                    <a:cubicBezTo>
                      <a:pt x="0" y="1"/>
                      <a:pt x="0" y="1"/>
                      <a:pt x="0" y="1"/>
                    </a:cubicBezTo>
                    <a:cubicBezTo>
                      <a:pt x="0" y="0"/>
                      <a:pt x="1" y="0"/>
                      <a:pt x="2" y="0"/>
                    </a:cubicBezTo>
                    <a:cubicBezTo>
                      <a:pt x="24" y="0"/>
                      <a:pt x="24" y="0"/>
                      <a:pt x="24" y="0"/>
                    </a:cubicBezTo>
                    <a:cubicBezTo>
                      <a:pt x="24" y="0"/>
                      <a:pt x="25" y="0"/>
                      <a:pt x="25" y="1"/>
                    </a:cubicBezTo>
                    <a:lnTo>
                      <a:pt x="25"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4" name="Freeform 37"/>
              <p:cNvSpPr>
                <a:spLocks noEditPoints="1"/>
              </p:cNvSpPr>
              <p:nvPr/>
            </p:nvSpPr>
            <p:spPr bwMode="auto">
              <a:xfrm>
                <a:off x="5740400" y="3076575"/>
                <a:ext cx="127000" cy="446087"/>
              </a:xfrm>
              <a:custGeom>
                <a:avLst/>
                <a:gdLst>
                  <a:gd name="T0" fmla="*/ 43 w 45"/>
                  <a:gd name="T1" fmla="*/ 0 h 158"/>
                  <a:gd name="T2" fmla="*/ 1 w 45"/>
                  <a:gd name="T3" fmla="*/ 0 h 158"/>
                  <a:gd name="T4" fmla="*/ 0 w 45"/>
                  <a:gd name="T5" fmla="*/ 1 h 158"/>
                  <a:gd name="T6" fmla="*/ 0 w 45"/>
                  <a:gd name="T7" fmla="*/ 157 h 158"/>
                  <a:gd name="T8" fmla="*/ 1 w 45"/>
                  <a:gd name="T9" fmla="*/ 158 h 158"/>
                  <a:gd name="T10" fmla="*/ 43 w 45"/>
                  <a:gd name="T11" fmla="*/ 158 h 158"/>
                  <a:gd name="T12" fmla="*/ 45 w 45"/>
                  <a:gd name="T13" fmla="*/ 157 h 158"/>
                  <a:gd name="T14" fmla="*/ 45 w 45"/>
                  <a:gd name="T15" fmla="*/ 1 h 158"/>
                  <a:gd name="T16" fmla="*/ 43 w 45"/>
                  <a:gd name="T17" fmla="*/ 0 h 158"/>
                  <a:gd name="T18" fmla="*/ 22 w 45"/>
                  <a:gd name="T19" fmla="*/ 152 h 158"/>
                  <a:gd name="T20" fmla="*/ 11 w 45"/>
                  <a:gd name="T21" fmla="*/ 141 h 158"/>
                  <a:gd name="T22" fmla="*/ 22 w 45"/>
                  <a:gd name="T23" fmla="*/ 131 h 158"/>
                  <a:gd name="T24" fmla="*/ 33 w 45"/>
                  <a:gd name="T25" fmla="*/ 141 h 158"/>
                  <a:gd name="T26" fmla="*/ 22 w 45"/>
                  <a:gd name="T27" fmla="*/ 152 h 158"/>
                  <a:gd name="T28" fmla="*/ 39 w 45"/>
                  <a:gd name="T29" fmla="*/ 88 h 158"/>
                  <a:gd name="T30" fmla="*/ 37 w 45"/>
                  <a:gd name="T31" fmla="*/ 90 h 158"/>
                  <a:gd name="T32" fmla="*/ 8 w 45"/>
                  <a:gd name="T33" fmla="*/ 90 h 158"/>
                  <a:gd name="T34" fmla="*/ 6 w 45"/>
                  <a:gd name="T35" fmla="*/ 88 h 158"/>
                  <a:gd name="T36" fmla="*/ 6 w 45"/>
                  <a:gd name="T37" fmla="*/ 9 h 158"/>
                  <a:gd name="T38" fmla="*/ 8 w 45"/>
                  <a:gd name="T39" fmla="*/ 7 h 158"/>
                  <a:gd name="T40" fmla="*/ 37 w 45"/>
                  <a:gd name="T41" fmla="*/ 7 h 158"/>
                  <a:gd name="T42" fmla="*/ 39 w 45"/>
                  <a:gd name="T43" fmla="*/ 9 h 158"/>
                  <a:gd name="T44" fmla="*/ 39 w 45"/>
                  <a:gd name="T45" fmla="*/ 8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45" h="158">
                    <a:moveTo>
                      <a:pt x="43" y="0"/>
                    </a:moveTo>
                    <a:cubicBezTo>
                      <a:pt x="1" y="0"/>
                      <a:pt x="1" y="0"/>
                      <a:pt x="1" y="0"/>
                    </a:cubicBezTo>
                    <a:cubicBezTo>
                      <a:pt x="0" y="0"/>
                      <a:pt x="0" y="0"/>
                      <a:pt x="0" y="1"/>
                    </a:cubicBezTo>
                    <a:cubicBezTo>
                      <a:pt x="0" y="157"/>
                      <a:pt x="0" y="157"/>
                      <a:pt x="0" y="157"/>
                    </a:cubicBezTo>
                    <a:cubicBezTo>
                      <a:pt x="0" y="157"/>
                      <a:pt x="0" y="158"/>
                      <a:pt x="1" y="158"/>
                    </a:cubicBezTo>
                    <a:cubicBezTo>
                      <a:pt x="43" y="158"/>
                      <a:pt x="43" y="158"/>
                      <a:pt x="43" y="158"/>
                    </a:cubicBezTo>
                    <a:cubicBezTo>
                      <a:pt x="44" y="158"/>
                      <a:pt x="45" y="157"/>
                      <a:pt x="45" y="157"/>
                    </a:cubicBezTo>
                    <a:cubicBezTo>
                      <a:pt x="45" y="1"/>
                      <a:pt x="45" y="1"/>
                      <a:pt x="45" y="1"/>
                    </a:cubicBezTo>
                    <a:cubicBezTo>
                      <a:pt x="45" y="0"/>
                      <a:pt x="44" y="0"/>
                      <a:pt x="43" y="0"/>
                    </a:cubicBezTo>
                    <a:close/>
                    <a:moveTo>
                      <a:pt x="22" y="152"/>
                    </a:moveTo>
                    <a:cubicBezTo>
                      <a:pt x="16" y="152"/>
                      <a:pt x="11" y="147"/>
                      <a:pt x="11" y="141"/>
                    </a:cubicBezTo>
                    <a:cubicBezTo>
                      <a:pt x="11" y="135"/>
                      <a:pt x="16" y="131"/>
                      <a:pt x="22" y="131"/>
                    </a:cubicBezTo>
                    <a:cubicBezTo>
                      <a:pt x="28" y="131"/>
                      <a:pt x="33" y="135"/>
                      <a:pt x="33" y="141"/>
                    </a:cubicBezTo>
                    <a:cubicBezTo>
                      <a:pt x="33" y="147"/>
                      <a:pt x="28" y="152"/>
                      <a:pt x="22" y="152"/>
                    </a:cubicBezTo>
                    <a:close/>
                    <a:moveTo>
                      <a:pt x="39" y="88"/>
                    </a:moveTo>
                    <a:cubicBezTo>
                      <a:pt x="39" y="89"/>
                      <a:pt x="38" y="90"/>
                      <a:pt x="37" y="90"/>
                    </a:cubicBezTo>
                    <a:cubicBezTo>
                      <a:pt x="8" y="90"/>
                      <a:pt x="8" y="90"/>
                      <a:pt x="8" y="90"/>
                    </a:cubicBezTo>
                    <a:cubicBezTo>
                      <a:pt x="7" y="90"/>
                      <a:pt x="6" y="89"/>
                      <a:pt x="6" y="88"/>
                    </a:cubicBezTo>
                    <a:cubicBezTo>
                      <a:pt x="6" y="9"/>
                      <a:pt x="6" y="9"/>
                      <a:pt x="6" y="9"/>
                    </a:cubicBezTo>
                    <a:cubicBezTo>
                      <a:pt x="6" y="8"/>
                      <a:pt x="7" y="7"/>
                      <a:pt x="8" y="7"/>
                    </a:cubicBezTo>
                    <a:cubicBezTo>
                      <a:pt x="37" y="7"/>
                      <a:pt x="37" y="7"/>
                      <a:pt x="37" y="7"/>
                    </a:cubicBezTo>
                    <a:cubicBezTo>
                      <a:pt x="38" y="7"/>
                      <a:pt x="39" y="8"/>
                      <a:pt x="39" y="9"/>
                    </a:cubicBezTo>
                    <a:lnTo>
                      <a:pt x="39" y="88"/>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5" name="Freeform 38"/>
              <p:cNvSpPr/>
              <p:nvPr/>
            </p:nvSpPr>
            <p:spPr bwMode="auto">
              <a:xfrm>
                <a:off x="5768975" y="3127375"/>
                <a:ext cx="69850" cy="19050"/>
              </a:xfrm>
              <a:custGeom>
                <a:avLst/>
                <a:gdLst>
                  <a:gd name="T0" fmla="*/ 25 w 25"/>
                  <a:gd name="T1" fmla="*/ 5 h 7"/>
                  <a:gd name="T2" fmla="*/ 23 w 25"/>
                  <a:gd name="T3" fmla="*/ 7 h 7"/>
                  <a:gd name="T4" fmla="*/ 1 w 25"/>
                  <a:gd name="T5" fmla="*/ 7 h 7"/>
                  <a:gd name="T6" fmla="*/ 0 w 25"/>
                  <a:gd name="T7" fmla="*/ 5 h 7"/>
                  <a:gd name="T8" fmla="*/ 0 w 25"/>
                  <a:gd name="T9" fmla="*/ 2 h 7"/>
                  <a:gd name="T10" fmla="*/ 1 w 25"/>
                  <a:gd name="T11" fmla="*/ 0 h 7"/>
                  <a:gd name="T12" fmla="*/ 23 w 25"/>
                  <a:gd name="T13" fmla="*/ 0 h 7"/>
                  <a:gd name="T14" fmla="*/ 25 w 25"/>
                  <a:gd name="T15" fmla="*/ 2 h 7"/>
                  <a:gd name="T16" fmla="*/ 25 w 25"/>
                  <a:gd name="T17" fmla="*/ 5 h 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7">
                    <a:moveTo>
                      <a:pt x="25" y="5"/>
                    </a:moveTo>
                    <a:cubicBezTo>
                      <a:pt x="25" y="6"/>
                      <a:pt x="24" y="7"/>
                      <a:pt x="23" y="7"/>
                    </a:cubicBezTo>
                    <a:cubicBezTo>
                      <a:pt x="1" y="7"/>
                      <a:pt x="1" y="7"/>
                      <a:pt x="1" y="7"/>
                    </a:cubicBezTo>
                    <a:cubicBezTo>
                      <a:pt x="0" y="7"/>
                      <a:pt x="0" y="6"/>
                      <a:pt x="0" y="5"/>
                    </a:cubicBezTo>
                    <a:cubicBezTo>
                      <a:pt x="0" y="2"/>
                      <a:pt x="0" y="2"/>
                      <a:pt x="0" y="2"/>
                    </a:cubicBezTo>
                    <a:cubicBezTo>
                      <a:pt x="0" y="1"/>
                      <a:pt x="0" y="0"/>
                      <a:pt x="1" y="0"/>
                    </a:cubicBezTo>
                    <a:cubicBezTo>
                      <a:pt x="23" y="0"/>
                      <a:pt x="23" y="0"/>
                      <a:pt x="23" y="0"/>
                    </a:cubicBezTo>
                    <a:cubicBezTo>
                      <a:pt x="24" y="0"/>
                      <a:pt x="25" y="1"/>
                      <a:pt x="25" y="2"/>
                    </a:cubicBezTo>
                    <a:lnTo>
                      <a:pt x="25" y="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6" name="Freeform 39"/>
              <p:cNvSpPr/>
              <p:nvPr/>
            </p:nvSpPr>
            <p:spPr bwMode="auto">
              <a:xfrm>
                <a:off x="5768975" y="3152775"/>
                <a:ext cx="69850" cy="15875"/>
              </a:xfrm>
              <a:custGeom>
                <a:avLst/>
                <a:gdLst>
                  <a:gd name="T0" fmla="*/ 25 w 25"/>
                  <a:gd name="T1" fmla="*/ 4 h 6"/>
                  <a:gd name="T2" fmla="*/ 23 w 25"/>
                  <a:gd name="T3" fmla="*/ 6 h 6"/>
                  <a:gd name="T4" fmla="*/ 1 w 25"/>
                  <a:gd name="T5" fmla="*/ 6 h 6"/>
                  <a:gd name="T6" fmla="*/ 0 w 25"/>
                  <a:gd name="T7" fmla="*/ 4 h 6"/>
                  <a:gd name="T8" fmla="*/ 0 w 25"/>
                  <a:gd name="T9" fmla="*/ 1 h 6"/>
                  <a:gd name="T10" fmla="*/ 1 w 25"/>
                  <a:gd name="T11" fmla="*/ 0 h 6"/>
                  <a:gd name="T12" fmla="*/ 23 w 25"/>
                  <a:gd name="T13" fmla="*/ 0 h 6"/>
                  <a:gd name="T14" fmla="*/ 25 w 25"/>
                  <a:gd name="T15" fmla="*/ 1 h 6"/>
                  <a:gd name="T16" fmla="*/ 25 w 25"/>
                  <a:gd name="T17" fmla="*/ 4 h 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6">
                    <a:moveTo>
                      <a:pt x="25" y="4"/>
                    </a:moveTo>
                    <a:cubicBezTo>
                      <a:pt x="25" y="5"/>
                      <a:pt x="24" y="6"/>
                      <a:pt x="23" y="6"/>
                    </a:cubicBezTo>
                    <a:cubicBezTo>
                      <a:pt x="1" y="6"/>
                      <a:pt x="1" y="6"/>
                      <a:pt x="1" y="6"/>
                    </a:cubicBezTo>
                    <a:cubicBezTo>
                      <a:pt x="1" y="6"/>
                      <a:pt x="0" y="5"/>
                      <a:pt x="0" y="4"/>
                    </a:cubicBezTo>
                    <a:cubicBezTo>
                      <a:pt x="0" y="1"/>
                      <a:pt x="0" y="1"/>
                      <a:pt x="0" y="1"/>
                    </a:cubicBezTo>
                    <a:cubicBezTo>
                      <a:pt x="0" y="0"/>
                      <a:pt x="1" y="0"/>
                      <a:pt x="1" y="0"/>
                    </a:cubicBezTo>
                    <a:cubicBezTo>
                      <a:pt x="23" y="0"/>
                      <a:pt x="23" y="0"/>
                      <a:pt x="23" y="0"/>
                    </a:cubicBezTo>
                    <a:cubicBezTo>
                      <a:pt x="24" y="0"/>
                      <a:pt x="25" y="0"/>
                      <a:pt x="25" y="1"/>
                    </a:cubicBezTo>
                    <a:lnTo>
                      <a:pt x="25"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7" name="Freeform 40"/>
              <p:cNvSpPr>
                <a:spLocks noEditPoints="1"/>
              </p:cNvSpPr>
              <p:nvPr/>
            </p:nvSpPr>
            <p:spPr bwMode="auto">
              <a:xfrm>
                <a:off x="5878513" y="3073400"/>
                <a:ext cx="319088" cy="450850"/>
              </a:xfrm>
              <a:custGeom>
                <a:avLst/>
                <a:gdLst>
                  <a:gd name="T0" fmla="*/ 38 w 113"/>
                  <a:gd name="T1" fmla="*/ 0 h 160"/>
                  <a:gd name="T2" fmla="*/ 1 w 113"/>
                  <a:gd name="T3" fmla="*/ 19 h 160"/>
                  <a:gd name="T4" fmla="*/ 0 w 113"/>
                  <a:gd name="T5" fmla="*/ 21 h 160"/>
                  <a:gd name="T6" fmla="*/ 72 w 113"/>
                  <a:gd name="T7" fmla="*/ 159 h 160"/>
                  <a:gd name="T8" fmla="*/ 74 w 113"/>
                  <a:gd name="T9" fmla="*/ 160 h 160"/>
                  <a:gd name="T10" fmla="*/ 112 w 113"/>
                  <a:gd name="T11" fmla="*/ 141 h 160"/>
                  <a:gd name="T12" fmla="*/ 112 w 113"/>
                  <a:gd name="T13" fmla="*/ 139 h 160"/>
                  <a:gd name="T14" fmla="*/ 40 w 113"/>
                  <a:gd name="T15" fmla="*/ 1 h 160"/>
                  <a:gd name="T16" fmla="*/ 38 w 113"/>
                  <a:gd name="T17" fmla="*/ 0 h 160"/>
                  <a:gd name="T18" fmla="*/ 90 w 113"/>
                  <a:gd name="T19" fmla="*/ 145 h 160"/>
                  <a:gd name="T20" fmla="*/ 75 w 113"/>
                  <a:gd name="T21" fmla="*/ 141 h 160"/>
                  <a:gd name="T22" fmla="*/ 80 w 113"/>
                  <a:gd name="T23" fmla="*/ 126 h 160"/>
                  <a:gd name="T24" fmla="*/ 95 w 113"/>
                  <a:gd name="T25" fmla="*/ 131 h 160"/>
                  <a:gd name="T26" fmla="*/ 90 w 113"/>
                  <a:gd name="T27" fmla="*/ 145 h 160"/>
                  <a:gd name="T28" fmla="*/ 75 w 113"/>
                  <a:gd name="T29" fmla="*/ 80 h 160"/>
                  <a:gd name="T30" fmla="*/ 75 w 113"/>
                  <a:gd name="T31" fmla="*/ 83 h 160"/>
                  <a:gd name="T32" fmla="*/ 48 w 113"/>
                  <a:gd name="T33" fmla="*/ 96 h 160"/>
                  <a:gd name="T34" fmla="*/ 46 w 113"/>
                  <a:gd name="T35" fmla="*/ 95 h 160"/>
                  <a:gd name="T36" fmla="*/ 9 w 113"/>
                  <a:gd name="T37" fmla="*/ 25 h 160"/>
                  <a:gd name="T38" fmla="*/ 10 w 113"/>
                  <a:gd name="T39" fmla="*/ 23 h 160"/>
                  <a:gd name="T40" fmla="*/ 36 w 113"/>
                  <a:gd name="T41" fmla="*/ 10 h 160"/>
                  <a:gd name="T42" fmla="*/ 38 w 113"/>
                  <a:gd name="T43" fmla="*/ 10 h 160"/>
                  <a:gd name="T44" fmla="*/ 75 w 113"/>
                  <a:gd name="T45" fmla="*/ 80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13" h="160">
                    <a:moveTo>
                      <a:pt x="38" y="0"/>
                    </a:moveTo>
                    <a:cubicBezTo>
                      <a:pt x="1" y="19"/>
                      <a:pt x="1" y="19"/>
                      <a:pt x="1" y="19"/>
                    </a:cubicBezTo>
                    <a:cubicBezTo>
                      <a:pt x="0" y="19"/>
                      <a:pt x="0" y="20"/>
                      <a:pt x="0" y="21"/>
                    </a:cubicBezTo>
                    <a:cubicBezTo>
                      <a:pt x="72" y="159"/>
                      <a:pt x="72" y="159"/>
                      <a:pt x="72" y="159"/>
                    </a:cubicBezTo>
                    <a:cubicBezTo>
                      <a:pt x="73" y="160"/>
                      <a:pt x="74" y="160"/>
                      <a:pt x="74" y="160"/>
                    </a:cubicBezTo>
                    <a:cubicBezTo>
                      <a:pt x="112" y="141"/>
                      <a:pt x="112" y="141"/>
                      <a:pt x="112" y="141"/>
                    </a:cubicBezTo>
                    <a:cubicBezTo>
                      <a:pt x="112" y="140"/>
                      <a:pt x="113" y="139"/>
                      <a:pt x="112" y="139"/>
                    </a:cubicBezTo>
                    <a:cubicBezTo>
                      <a:pt x="40" y="1"/>
                      <a:pt x="40" y="1"/>
                      <a:pt x="40" y="1"/>
                    </a:cubicBezTo>
                    <a:cubicBezTo>
                      <a:pt x="40" y="0"/>
                      <a:pt x="39" y="0"/>
                      <a:pt x="38" y="0"/>
                    </a:cubicBezTo>
                    <a:close/>
                    <a:moveTo>
                      <a:pt x="90" y="145"/>
                    </a:moveTo>
                    <a:cubicBezTo>
                      <a:pt x="85" y="148"/>
                      <a:pt x="78" y="146"/>
                      <a:pt x="75" y="141"/>
                    </a:cubicBezTo>
                    <a:cubicBezTo>
                      <a:pt x="73" y="135"/>
                      <a:pt x="75" y="129"/>
                      <a:pt x="80" y="126"/>
                    </a:cubicBezTo>
                    <a:cubicBezTo>
                      <a:pt x="86" y="123"/>
                      <a:pt x="92" y="125"/>
                      <a:pt x="95" y="131"/>
                    </a:cubicBezTo>
                    <a:cubicBezTo>
                      <a:pt x="98" y="136"/>
                      <a:pt x="96" y="142"/>
                      <a:pt x="90" y="145"/>
                    </a:cubicBezTo>
                    <a:close/>
                    <a:moveTo>
                      <a:pt x="75" y="80"/>
                    </a:moveTo>
                    <a:cubicBezTo>
                      <a:pt x="76" y="81"/>
                      <a:pt x="75" y="82"/>
                      <a:pt x="75" y="83"/>
                    </a:cubicBezTo>
                    <a:cubicBezTo>
                      <a:pt x="48" y="96"/>
                      <a:pt x="48" y="96"/>
                      <a:pt x="48" y="96"/>
                    </a:cubicBezTo>
                    <a:cubicBezTo>
                      <a:pt x="47" y="96"/>
                      <a:pt x="47" y="96"/>
                      <a:pt x="46" y="95"/>
                    </a:cubicBezTo>
                    <a:cubicBezTo>
                      <a:pt x="9" y="25"/>
                      <a:pt x="9" y="25"/>
                      <a:pt x="9" y="25"/>
                    </a:cubicBezTo>
                    <a:cubicBezTo>
                      <a:pt x="9" y="24"/>
                      <a:pt x="9" y="23"/>
                      <a:pt x="10" y="23"/>
                    </a:cubicBezTo>
                    <a:cubicBezTo>
                      <a:pt x="36" y="10"/>
                      <a:pt x="36" y="10"/>
                      <a:pt x="36" y="10"/>
                    </a:cubicBezTo>
                    <a:cubicBezTo>
                      <a:pt x="37" y="9"/>
                      <a:pt x="38" y="10"/>
                      <a:pt x="38" y="10"/>
                    </a:cubicBezTo>
                    <a:lnTo>
                      <a:pt x="75" y="80"/>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0" name="Freeform 41"/>
              <p:cNvSpPr/>
              <p:nvPr/>
            </p:nvSpPr>
            <p:spPr bwMode="auto">
              <a:xfrm>
                <a:off x="5926138" y="3132138"/>
                <a:ext cx="71438" cy="46037"/>
              </a:xfrm>
              <a:custGeom>
                <a:avLst/>
                <a:gdLst>
                  <a:gd name="T0" fmla="*/ 24 w 25"/>
                  <a:gd name="T1" fmla="*/ 4 h 16"/>
                  <a:gd name="T2" fmla="*/ 24 w 25"/>
                  <a:gd name="T3" fmla="*/ 6 h 16"/>
                  <a:gd name="T4" fmla="*/ 4 w 25"/>
                  <a:gd name="T5" fmla="*/ 15 h 16"/>
                  <a:gd name="T6" fmla="*/ 2 w 25"/>
                  <a:gd name="T7" fmla="*/ 15 h 16"/>
                  <a:gd name="T8" fmla="*/ 1 w 25"/>
                  <a:gd name="T9" fmla="*/ 12 h 16"/>
                  <a:gd name="T10" fmla="*/ 1 w 25"/>
                  <a:gd name="T11" fmla="*/ 10 h 16"/>
                  <a:gd name="T12" fmla="*/ 21 w 25"/>
                  <a:gd name="T13" fmla="*/ 0 h 16"/>
                  <a:gd name="T14" fmla="*/ 23 w 25"/>
                  <a:gd name="T15" fmla="*/ 1 h 16"/>
                  <a:gd name="T16" fmla="*/ 24 w 25"/>
                  <a:gd name="T17" fmla="*/ 4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16">
                    <a:moveTo>
                      <a:pt x="24" y="4"/>
                    </a:moveTo>
                    <a:cubicBezTo>
                      <a:pt x="25" y="4"/>
                      <a:pt x="24" y="5"/>
                      <a:pt x="24" y="6"/>
                    </a:cubicBezTo>
                    <a:cubicBezTo>
                      <a:pt x="4" y="15"/>
                      <a:pt x="4" y="15"/>
                      <a:pt x="4" y="15"/>
                    </a:cubicBezTo>
                    <a:cubicBezTo>
                      <a:pt x="4" y="16"/>
                      <a:pt x="3" y="16"/>
                      <a:pt x="2" y="15"/>
                    </a:cubicBezTo>
                    <a:cubicBezTo>
                      <a:pt x="1" y="12"/>
                      <a:pt x="1" y="12"/>
                      <a:pt x="1" y="12"/>
                    </a:cubicBezTo>
                    <a:cubicBezTo>
                      <a:pt x="0" y="11"/>
                      <a:pt x="1" y="10"/>
                      <a:pt x="1" y="10"/>
                    </a:cubicBezTo>
                    <a:cubicBezTo>
                      <a:pt x="21" y="0"/>
                      <a:pt x="21" y="0"/>
                      <a:pt x="21" y="0"/>
                    </a:cubicBezTo>
                    <a:cubicBezTo>
                      <a:pt x="22" y="0"/>
                      <a:pt x="22" y="0"/>
                      <a:pt x="23" y="1"/>
                    </a:cubicBezTo>
                    <a:lnTo>
                      <a:pt x="24"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1" name="Freeform 42"/>
              <p:cNvSpPr/>
              <p:nvPr/>
            </p:nvSpPr>
            <p:spPr bwMode="auto">
              <a:xfrm>
                <a:off x="5937250" y="3152775"/>
                <a:ext cx="71438" cy="44450"/>
              </a:xfrm>
              <a:custGeom>
                <a:avLst/>
                <a:gdLst>
                  <a:gd name="T0" fmla="*/ 24 w 25"/>
                  <a:gd name="T1" fmla="*/ 4 h 16"/>
                  <a:gd name="T2" fmla="*/ 24 w 25"/>
                  <a:gd name="T3" fmla="*/ 6 h 16"/>
                  <a:gd name="T4" fmla="*/ 4 w 25"/>
                  <a:gd name="T5" fmla="*/ 16 h 16"/>
                  <a:gd name="T6" fmla="*/ 2 w 25"/>
                  <a:gd name="T7" fmla="*/ 15 h 16"/>
                  <a:gd name="T8" fmla="*/ 1 w 25"/>
                  <a:gd name="T9" fmla="*/ 12 h 16"/>
                  <a:gd name="T10" fmla="*/ 1 w 25"/>
                  <a:gd name="T11" fmla="*/ 10 h 16"/>
                  <a:gd name="T12" fmla="*/ 21 w 25"/>
                  <a:gd name="T13" fmla="*/ 0 h 16"/>
                  <a:gd name="T14" fmla="*/ 23 w 25"/>
                  <a:gd name="T15" fmla="*/ 1 h 16"/>
                  <a:gd name="T16" fmla="*/ 24 w 25"/>
                  <a:gd name="T17" fmla="*/ 4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 h="16">
                    <a:moveTo>
                      <a:pt x="24" y="4"/>
                    </a:moveTo>
                    <a:cubicBezTo>
                      <a:pt x="25" y="5"/>
                      <a:pt x="24" y="5"/>
                      <a:pt x="24" y="6"/>
                    </a:cubicBezTo>
                    <a:cubicBezTo>
                      <a:pt x="4" y="16"/>
                      <a:pt x="4" y="16"/>
                      <a:pt x="4" y="16"/>
                    </a:cubicBezTo>
                    <a:cubicBezTo>
                      <a:pt x="3" y="16"/>
                      <a:pt x="3" y="16"/>
                      <a:pt x="2" y="15"/>
                    </a:cubicBezTo>
                    <a:cubicBezTo>
                      <a:pt x="1" y="12"/>
                      <a:pt x="1" y="12"/>
                      <a:pt x="1" y="12"/>
                    </a:cubicBezTo>
                    <a:cubicBezTo>
                      <a:pt x="0" y="11"/>
                      <a:pt x="1" y="11"/>
                      <a:pt x="1" y="10"/>
                    </a:cubicBezTo>
                    <a:cubicBezTo>
                      <a:pt x="21" y="0"/>
                      <a:pt x="21" y="0"/>
                      <a:pt x="21" y="0"/>
                    </a:cubicBezTo>
                    <a:cubicBezTo>
                      <a:pt x="22" y="0"/>
                      <a:pt x="22" y="0"/>
                      <a:pt x="23" y="1"/>
                    </a:cubicBezTo>
                    <a:lnTo>
                      <a:pt x="24" y="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sp>
        <p:nvSpPr>
          <p:cNvPr id="312" name="泪滴形 311"/>
          <p:cNvSpPr/>
          <p:nvPr/>
        </p:nvSpPr>
        <p:spPr>
          <a:xfrm rot="18728671">
            <a:off x="7178557" y="3447589"/>
            <a:ext cx="596456" cy="596456"/>
          </a:xfrm>
          <a:prstGeom prst="teardrop">
            <a:avLst>
              <a:gd name="adj" fmla="val 132321"/>
            </a:avLst>
          </a:prstGeom>
          <a:gradFill flip="none" rotWithShape="1">
            <a:gsLst>
              <a:gs pos="17000">
                <a:srgbClr val="FFFFFF"/>
              </a:gs>
              <a:gs pos="70000">
                <a:srgbClr val="FFFFFF">
                  <a:alpha val="0"/>
                </a:srgbClr>
              </a:gs>
            </a:gsLst>
            <a:lin ang="8100000" scaled="1"/>
            <a:tileRect/>
          </a:gradFill>
          <a:ln w="25400">
            <a:solidFill>
              <a:srgbClr val="FFFFFF"/>
            </a:solidFill>
          </a:ln>
          <a:effectLst>
            <a:outerShdw blurRad="203200" dist="203200" dir="8100000" algn="tr">
              <a:srgbClr val="000000">
                <a:alpha val="56000"/>
              </a:srgb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14" name="文本框 93"/>
          <p:cNvSpPr txBox="1">
            <a:spLocks noChangeArrowheads="1"/>
          </p:cNvSpPr>
          <p:nvPr/>
        </p:nvSpPr>
        <p:spPr bwMode="auto">
          <a:xfrm>
            <a:off x="4996656" y="1510242"/>
            <a:ext cx="3043238" cy="43370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lnSpc>
                <a:spcPct val="90000"/>
              </a:lnSpc>
              <a:spcBef>
                <a:spcPts val="1000"/>
              </a:spcBef>
              <a:buChar char="•"/>
              <a:defRPr sz="2800">
                <a:solidFill>
                  <a:schemeClr val="tx1"/>
                </a:solidFill>
                <a:latin typeface="Calibri" panose="020F0502020204030204" pitchFamily="34" charset="0"/>
                <a:ea typeface="宋体" panose="02010600030101010101" pitchFamily="2" charset="-122"/>
              </a:defRPr>
            </a:lvl1pPr>
            <a:lvl2pPr marL="742950" indent="-285750">
              <a:lnSpc>
                <a:spcPct val="90000"/>
              </a:lnSpc>
              <a:spcBef>
                <a:spcPts val="500"/>
              </a:spcBef>
              <a:buChar char="•"/>
              <a:defRPr sz="2400">
                <a:solidFill>
                  <a:schemeClr val="tx1"/>
                </a:solidFill>
                <a:latin typeface="Calibri" panose="020F0502020204030204" pitchFamily="34" charset="0"/>
                <a:ea typeface="宋体" panose="02010600030101010101" pitchFamily="2" charset="-122"/>
              </a:defRPr>
            </a:lvl2pPr>
            <a:lvl3pPr marL="1143000" indent="-228600">
              <a:lnSpc>
                <a:spcPct val="90000"/>
              </a:lnSpc>
              <a:spcBef>
                <a:spcPts val="500"/>
              </a:spcBef>
              <a:buChar char="•"/>
              <a:defRPr sz="2000">
                <a:solidFill>
                  <a:schemeClr val="tx1"/>
                </a:solidFill>
                <a:latin typeface="Calibri" panose="020F0502020204030204" pitchFamily="34" charset="0"/>
                <a:ea typeface="宋体" panose="02010600030101010101" pitchFamily="2" charset="-122"/>
              </a:defRPr>
            </a:lvl3pPr>
            <a:lvl4pPr marL="1600200" indent="-228600">
              <a:lnSpc>
                <a:spcPct val="90000"/>
              </a:lnSpc>
              <a:spcBef>
                <a:spcPts val="500"/>
              </a:spcBef>
              <a:buChar char="•"/>
              <a:defRPr>
                <a:solidFill>
                  <a:schemeClr val="tx1"/>
                </a:solidFill>
                <a:latin typeface="Calibri" panose="020F0502020204030204" pitchFamily="34" charset="0"/>
                <a:ea typeface="宋体" panose="02010600030101010101" pitchFamily="2" charset="-122"/>
              </a:defRPr>
            </a:lvl4pPr>
            <a:lvl5pPr marL="2057400" indent="-228600">
              <a:lnSpc>
                <a:spcPct val="90000"/>
              </a:lnSpc>
              <a:spcBef>
                <a:spcPts val="500"/>
              </a:spcBef>
              <a:buChar char="•"/>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Calibri" panose="020F0502020204030204" pitchFamily="34" charset="0"/>
                <a:ea typeface="宋体" panose="02010600030101010101" pitchFamily="2" charset="-122"/>
              </a:defRPr>
            </a:lvl9pPr>
          </a:lstStyle>
          <a:p>
            <a:pPr marL="0" marR="0" lvl="0" indent="0" algn="ctr" defTabSz="914400" rtl="0" eaLnBrk="1" fontAlgn="base" latinLnBrk="0" hangingPunct="1">
              <a:lnSpc>
                <a:spcPct val="100000"/>
              </a:lnSpc>
              <a:spcBef>
                <a:spcPct val="0"/>
              </a:spcBef>
              <a:spcAft>
                <a:spcPct val="0"/>
              </a:spcAft>
              <a:buClrTx/>
              <a:buSzTx/>
              <a:buFont typeface="Arial" panose="020B0604020202020204" pitchFamily="34" charset="0"/>
              <a:buNone/>
              <a:defRPr/>
            </a:pPr>
            <a:r>
              <a:rPr kumimoji="0" lang="en-US" altLang="zh-CN" sz="2100" b="0" i="0" u="none" strike="noStrike" kern="1200" cap="none" spc="0" normalizeH="0" baseline="0" noProof="0" dirty="0" smtClean="0">
                <a:ln>
                  <a:noFill/>
                </a:ln>
                <a:solidFill>
                  <a:srgbClr val="595959"/>
                </a:solidFill>
                <a:effectLst>
                  <a:outerShdw blurRad="38100" dist="38100" dir="2700000" algn="tl">
                    <a:srgbClr val="C0C0C0"/>
                  </a:outerShdw>
                </a:effectLst>
                <a:uLnTx/>
                <a:uFillTx/>
                <a:latin typeface="微软雅黑" panose="020B0503020204020204" pitchFamily="34" charset="-122"/>
                <a:ea typeface="微软雅黑" panose="020B0503020204020204" pitchFamily="34" charset="-122"/>
                <a:cs typeface="+mn-cs"/>
              </a:rPr>
              <a:t>LOGO</a:t>
            </a:r>
          </a:p>
        </p:txBody>
      </p:sp>
    </p:spTree>
  </p:cSld>
  <p:clrMapOvr>
    <a:masterClrMapping/>
  </p:clrMapOvr>
  <mc:AlternateContent xmlns:mc="http://schemas.openxmlformats.org/markup-compatibility/2006" xmlns:p14="http://schemas.microsoft.com/office/powerpoint/2010/main">
    <mc:Choice Requires="p14">
      <p:transition spd="slow" p14:dur="2000"/>
    </mc:Choice>
    <mc:Fallback xmlns="">
      <p:transition spd="slow"/>
    </mc:Fallback>
  </mc:AlternateContent>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微立体"/>
</p:tagLst>
</file>

<file path=ppt/theme/theme1.xml><?xml version="1.0" encoding="utf-8"?>
<a:theme xmlns:a="http://schemas.openxmlformats.org/drawingml/2006/main" name="第一PPT，www.1ppt.com ">
  <a:themeElements>
    <a:clrScheme name="15_Office 主题 1">
      <a:dk1>
        <a:srgbClr val="000000"/>
      </a:dk1>
      <a:lt1>
        <a:srgbClr val="FFFFFF"/>
      </a:lt1>
      <a:dk2>
        <a:srgbClr val="44546A"/>
      </a:dk2>
      <a:lt2>
        <a:srgbClr val="E7E6E6"/>
      </a:lt2>
      <a:accent1>
        <a:srgbClr val="5B9BD5"/>
      </a:accent1>
      <a:accent2>
        <a:srgbClr val="ED7D31"/>
      </a:accent2>
      <a:accent3>
        <a:srgbClr val="FFFFFF"/>
      </a:accent3>
      <a:accent4>
        <a:srgbClr val="000000"/>
      </a:accent4>
      <a:accent5>
        <a:srgbClr val="B5CBE7"/>
      </a:accent5>
      <a:accent6>
        <a:srgbClr val="D7712B"/>
      </a:accent6>
      <a:hlink>
        <a:srgbClr val="0563C1"/>
      </a:hlink>
      <a:folHlink>
        <a:srgbClr val="954F72"/>
      </a:folHlink>
    </a:clrScheme>
    <a:fontScheme name="15_Office 主题">
      <a:majorFont>
        <a:latin typeface="Calibri Light"/>
        <a:ea typeface="宋体"/>
        <a:cs typeface=""/>
      </a:majorFont>
      <a:minorFont>
        <a:latin typeface="Calibri"/>
        <a:ea typeface="宋体"/>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bwMode="auto">
        <a:xfrm>
          <a:off x="0" y="0"/>
          <a:ext cx="1" cy="1"/>
        </a:xfrm>
        <a:custGeom>
          <a:avLst/>
          <a:gdLst/>
          <a:ahLst/>
          <a:cxnLst/>
          <a:rect l="0" t="0" r="0" b="0"/>
          <a:pathLst/>
        </a:custGeom>
        <a:solidFill>
          <a:schemeClr val="accent1"/>
        </a:solidFill>
        <a:ln w="9525" cap="flat" cmpd="sng" algn="ctr">
          <a:solidFill>
            <a:schemeClr val="tx1"/>
          </a:solidFill>
          <a:prstDash val="solid"/>
          <a:round/>
          <a:headEnd type="none" w="med" len="med"/>
          <a:tailEnd type="none" w="med" len="med"/>
        </a:ln>
      </a:spPr>
      <a:bodyPr vert="horz" wrap="square" lIns="91440" tIns="45720" rIns="91440" bIns="45720" numCol="1" anchor="t" anchorCtr="0" compatLnSpc="1"/>
      <a:lstStyle>
        <a:defPPr marL="0" marR="0" indent="0" algn="l" defTabSz="914400" rtl="0" eaLnBrk="0" fontAlgn="base" latinLnBrk="0" hangingPunct="0">
          <a:lnSpc>
            <a:spcPct val="100000"/>
          </a:lnSpc>
          <a:spcBef>
            <a:spcPct val="0"/>
          </a:spcBef>
          <a:spcAft>
            <a:spcPct val="0"/>
          </a:spcAft>
          <a:buClrTx/>
          <a:buSzTx/>
          <a:buFont typeface="Arial" panose="020B0604020202020204" pitchFamily="34" charset="0"/>
          <a:buNone/>
          <a:defRPr kumimoji="0" lang="zh-CN" altLang="zh-CN" sz="1800" b="0" i="0" u="none" strike="noStrike" cap="none" normalizeH="0" baseline="0" smtClean="0">
            <a:ln>
              <a:noFill/>
            </a:ln>
            <a:solidFill>
              <a:schemeClr val="tx1"/>
            </a:solidFill>
            <a:effectLst/>
            <a:latin typeface="Calibri" panose="020F0502020204030204" pitchFamily="34" charset="0"/>
            <a:ea typeface="宋体" panose="02010600030101010101" pitchFamily="2" charset="-122"/>
          </a:defRPr>
        </a:defPPr>
      </a:lstStyle>
    </a:spDef>
    <a:lnDef>
      <a:spPr bwMode="auto">
        <a:xfrm>
          <a:off x="0" y="0"/>
          <a:ext cx="1" cy="1"/>
        </a:xfrm>
        <a:custGeom>
          <a:avLst/>
          <a:gdLst/>
          <a:ahLst/>
          <a:cxnLst/>
          <a:rect l="0" t="0" r="0" b="0"/>
          <a:pathLst/>
        </a:custGeom>
        <a:solidFill>
          <a:schemeClr val="accent1"/>
        </a:solidFill>
        <a:ln w="9525" cap="flat" cmpd="sng" algn="ctr">
          <a:solidFill>
            <a:schemeClr val="tx1"/>
          </a:solidFill>
          <a:prstDash val="solid"/>
          <a:round/>
          <a:headEnd type="none" w="med" len="med"/>
          <a:tailEnd type="none" w="med" len="med"/>
        </a:ln>
      </a:spPr>
      <a:bodyPr vert="horz" wrap="square" lIns="91440" tIns="45720" rIns="91440" bIns="45720" numCol="1" anchor="t" anchorCtr="0" compatLnSpc="1"/>
      <a:lstStyle>
        <a:defPPr marL="0" marR="0" indent="0" algn="l" defTabSz="914400" rtl="0" eaLnBrk="0" fontAlgn="base" latinLnBrk="0" hangingPunct="0">
          <a:lnSpc>
            <a:spcPct val="100000"/>
          </a:lnSpc>
          <a:spcBef>
            <a:spcPct val="0"/>
          </a:spcBef>
          <a:spcAft>
            <a:spcPct val="0"/>
          </a:spcAft>
          <a:buClrTx/>
          <a:buSzTx/>
          <a:buFont typeface="Arial" panose="020B0604020202020204" pitchFamily="34" charset="0"/>
          <a:buNone/>
          <a:defRPr kumimoji="0" lang="zh-CN" altLang="zh-CN" sz="1800" b="0" i="0" u="none" strike="noStrike" cap="none" normalizeH="0" baseline="0" smtClean="0">
            <a:ln>
              <a:noFill/>
            </a:ln>
            <a:solidFill>
              <a:schemeClr val="tx1"/>
            </a:solidFill>
            <a:effectLst/>
            <a:latin typeface="Calibri" panose="020F0502020204030204" pitchFamily="34" charset="0"/>
            <a:ea typeface="宋体" panose="02010600030101010101" pitchFamily="2" charset="-122"/>
          </a:defRPr>
        </a:defPPr>
      </a:lstStyle>
    </a:lnDef>
  </a:objectDefaults>
  <a:extraClrSchemeLst>
    <a:extraClrScheme>
      <a:clrScheme name="15_Office 主题 1">
        <a:dk1>
          <a:srgbClr val="000000"/>
        </a:dk1>
        <a:lt1>
          <a:srgbClr val="FFFFFF"/>
        </a:lt1>
        <a:dk2>
          <a:srgbClr val="44546A"/>
        </a:dk2>
        <a:lt2>
          <a:srgbClr val="E7E6E6"/>
        </a:lt2>
        <a:accent1>
          <a:srgbClr val="5B9BD5"/>
        </a:accent1>
        <a:accent2>
          <a:srgbClr val="ED7D31"/>
        </a:accent2>
        <a:accent3>
          <a:srgbClr val="FFFFFF"/>
        </a:accent3>
        <a:accent4>
          <a:srgbClr val="000000"/>
        </a:accent4>
        <a:accent5>
          <a:srgbClr val="B5CBE7"/>
        </a:accent5>
        <a:accent6>
          <a:srgbClr val="D7712B"/>
        </a:accent6>
        <a:hlink>
          <a:srgbClr val="0563C1"/>
        </a:hlink>
        <a:folHlink>
          <a:srgbClr val="954F72"/>
        </a:folHlink>
      </a:clrScheme>
      <a:clrMap bg1="lt1" tx1="dk1" bg2="lt2" tx2="dk2" accent1="accent1" accent2="accent2" accent3="accent3" accent4="accent4" accent5="accent5" accent6="accent6" hlink="hlink" folHlink="folHlink"/>
    </a:extraClrScheme>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第一PPT，www.1ppt.com">
  <a:themeElements>
    <a:clrScheme name="12_Office 主题 1">
      <a:dk1>
        <a:srgbClr val="000000"/>
      </a:dk1>
      <a:lt1>
        <a:srgbClr val="FFFFFF"/>
      </a:lt1>
      <a:dk2>
        <a:srgbClr val="44546A"/>
      </a:dk2>
      <a:lt2>
        <a:srgbClr val="E7E6E6"/>
      </a:lt2>
      <a:accent1>
        <a:srgbClr val="5B9BD5"/>
      </a:accent1>
      <a:accent2>
        <a:srgbClr val="ED7D31"/>
      </a:accent2>
      <a:accent3>
        <a:srgbClr val="FFFFFF"/>
      </a:accent3>
      <a:accent4>
        <a:srgbClr val="000000"/>
      </a:accent4>
      <a:accent5>
        <a:srgbClr val="B5CBE7"/>
      </a:accent5>
      <a:accent6>
        <a:srgbClr val="D7712B"/>
      </a:accent6>
      <a:hlink>
        <a:srgbClr val="0563C1"/>
      </a:hlink>
      <a:folHlink>
        <a:srgbClr val="954F72"/>
      </a:folHlink>
    </a:clrScheme>
    <a:fontScheme name="12_Office 主题">
      <a:majorFont>
        <a:latin typeface="Calibri Light"/>
        <a:ea typeface="宋体"/>
        <a:cs typeface=""/>
      </a:majorFont>
      <a:minorFont>
        <a:latin typeface="Calibri"/>
        <a:ea typeface="宋体"/>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bwMode="auto">
        <a:xfrm>
          <a:off x="0" y="0"/>
          <a:ext cx="1" cy="1"/>
        </a:xfrm>
        <a:custGeom>
          <a:avLst/>
          <a:gdLst/>
          <a:ahLst/>
          <a:cxnLst/>
          <a:rect l="0" t="0" r="0" b="0"/>
          <a:pathLst/>
        </a:custGeom>
        <a:solidFill>
          <a:schemeClr val="accent1"/>
        </a:solidFill>
        <a:ln w="9525" cap="flat" cmpd="sng" algn="ctr">
          <a:solidFill>
            <a:schemeClr val="tx1"/>
          </a:solidFill>
          <a:prstDash val="solid"/>
          <a:round/>
          <a:headEnd type="none" w="med" len="med"/>
          <a:tailEnd type="none" w="med" len="med"/>
        </a:ln>
      </a:spPr>
      <a:bodyPr vert="horz" wrap="square" lIns="91440" tIns="45720" rIns="91440" bIns="45720" numCol="1" anchor="t" anchorCtr="0" compatLnSpc="1"/>
      <a:lstStyle>
        <a:defPPr marL="0" marR="0" indent="0" algn="l" defTabSz="914400" rtl="0" eaLnBrk="0" fontAlgn="base" latinLnBrk="0" hangingPunct="0">
          <a:lnSpc>
            <a:spcPct val="100000"/>
          </a:lnSpc>
          <a:spcBef>
            <a:spcPct val="0"/>
          </a:spcBef>
          <a:spcAft>
            <a:spcPct val="0"/>
          </a:spcAft>
          <a:buClrTx/>
          <a:buSzTx/>
          <a:buFont typeface="Arial" panose="020B0604020202020204" pitchFamily="34" charset="0"/>
          <a:buNone/>
          <a:defRPr kumimoji="0" lang="zh-CN" altLang="zh-CN" sz="1800" b="0" i="0" u="none" strike="noStrike" cap="none" normalizeH="0" baseline="0" smtClean="0">
            <a:ln>
              <a:noFill/>
            </a:ln>
            <a:solidFill>
              <a:schemeClr val="tx1"/>
            </a:solidFill>
            <a:effectLst/>
            <a:latin typeface="Calibri" panose="020F0502020204030204" pitchFamily="34" charset="0"/>
            <a:ea typeface="宋体" panose="02010600030101010101" pitchFamily="2" charset="-122"/>
          </a:defRPr>
        </a:defPPr>
      </a:lstStyle>
    </a:spDef>
    <a:lnDef>
      <a:spPr bwMode="auto">
        <a:xfrm>
          <a:off x="0" y="0"/>
          <a:ext cx="1" cy="1"/>
        </a:xfrm>
        <a:custGeom>
          <a:avLst/>
          <a:gdLst/>
          <a:ahLst/>
          <a:cxnLst/>
          <a:rect l="0" t="0" r="0" b="0"/>
          <a:pathLst/>
        </a:custGeom>
        <a:solidFill>
          <a:schemeClr val="accent1"/>
        </a:solidFill>
        <a:ln w="9525" cap="flat" cmpd="sng" algn="ctr">
          <a:solidFill>
            <a:schemeClr val="tx1"/>
          </a:solidFill>
          <a:prstDash val="solid"/>
          <a:round/>
          <a:headEnd type="none" w="med" len="med"/>
          <a:tailEnd type="none" w="med" len="med"/>
        </a:ln>
      </a:spPr>
      <a:bodyPr vert="horz" wrap="square" lIns="91440" tIns="45720" rIns="91440" bIns="45720" numCol="1" anchor="t" anchorCtr="0" compatLnSpc="1"/>
      <a:lstStyle>
        <a:defPPr marL="0" marR="0" indent="0" algn="l" defTabSz="914400" rtl="0" eaLnBrk="0" fontAlgn="base" latinLnBrk="0" hangingPunct="0">
          <a:lnSpc>
            <a:spcPct val="100000"/>
          </a:lnSpc>
          <a:spcBef>
            <a:spcPct val="0"/>
          </a:spcBef>
          <a:spcAft>
            <a:spcPct val="0"/>
          </a:spcAft>
          <a:buClrTx/>
          <a:buSzTx/>
          <a:buFont typeface="Arial" panose="020B0604020202020204" pitchFamily="34" charset="0"/>
          <a:buNone/>
          <a:defRPr kumimoji="0" lang="zh-CN" altLang="zh-CN" sz="1800" b="0" i="0" u="none" strike="noStrike" cap="none" normalizeH="0" baseline="0" smtClean="0">
            <a:ln>
              <a:noFill/>
            </a:ln>
            <a:solidFill>
              <a:schemeClr val="tx1"/>
            </a:solidFill>
            <a:effectLst/>
            <a:latin typeface="Calibri" panose="020F0502020204030204" pitchFamily="34" charset="0"/>
            <a:ea typeface="宋体" panose="02010600030101010101" pitchFamily="2" charset="-122"/>
          </a:defRPr>
        </a:defPPr>
      </a:lstStyle>
    </a:lnDef>
  </a:objectDefaults>
  <a:extraClrSchemeLst>
    <a:extraClrScheme>
      <a:clrScheme name="12_Office 主题 1">
        <a:dk1>
          <a:srgbClr val="000000"/>
        </a:dk1>
        <a:lt1>
          <a:srgbClr val="FFFFFF"/>
        </a:lt1>
        <a:dk2>
          <a:srgbClr val="44546A"/>
        </a:dk2>
        <a:lt2>
          <a:srgbClr val="E7E6E6"/>
        </a:lt2>
        <a:accent1>
          <a:srgbClr val="5B9BD5"/>
        </a:accent1>
        <a:accent2>
          <a:srgbClr val="ED7D31"/>
        </a:accent2>
        <a:accent3>
          <a:srgbClr val="FFFFFF"/>
        </a:accent3>
        <a:accent4>
          <a:srgbClr val="000000"/>
        </a:accent4>
        <a:accent5>
          <a:srgbClr val="B5CBE7"/>
        </a:accent5>
        <a:accent6>
          <a:srgbClr val="D7712B"/>
        </a:accent6>
        <a:hlink>
          <a:srgbClr val="0563C1"/>
        </a:hlink>
        <a:folHlink>
          <a:srgbClr val="954F72"/>
        </a:folHlink>
      </a:clrScheme>
      <a:clrMap bg1="lt1" tx1="dk1" bg2="lt2" tx2="dk2" accent1="accent1" accent2="accent2" accent3="accent3" accent4="accent4" accent5="accent5" accent6="accent6" hlink="hlink" folHlink="folHlink"/>
    </a:extraClrScheme>
  </a:extraClrSchemeLst>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Override1.xml><?xml version="1.0" encoding="utf-8"?>
<a:themeOverride xmlns:a="http://schemas.openxmlformats.org/drawingml/2006/main">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微软雅黑">
    <a:majorFont>
      <a:latin typeface="Impact"/>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ppt/theme/themeOverride2.xml><?xml version="1.0" encoding="utf-8"?>
<a:themeOverride xmlns:a="http://schemas.openxmlformats.org/drawingml/2006/main">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微软雅黑">
    <a:majorFont>
      <a:latin typeface="Impact"/>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ppt/theme/themeOverride3.xml><?xml version="1.0" encoding="utf-8"?>
<a:themeOverride xmlns:a="http://schemas.openxmlformats.org/drawingml/2006/main">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微软雅黑">
    <a:majorFont>
      <a:latin typeface="Impact"/>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ppt/theme/themeOverride4.xml><?xml version="1.0" encoding="utf-8"?>
<a:themeOverride xmlns:a="http://schemas.openxmlformats.org/drawingml/2006/main">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微软雅黑">
    <a:majorFont>
      <a:latin typeface="Impact"/>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docProps/app.xml><?xml version="1.0" encoding="utf-8"?>
<Properties xmlns="http://schemas.openxmlformats.org/officeDocument/2006/extended-properties" xmlns:vt="http://schemas.openxmlformats.org/officeDocument/2006/docPropsVTypes">
  <TotalTime>6</TotalTime>
  <Words>1394</Words>
  <Application>Microsoft Office PowerPoint</Application>
  <PresentationFormat>全屏显示(16:9)</PresentationFormat>
  <Paragraphs>275</Paragraphs>
  <Slides>24</Slides>
  <Notes>24</Notes>
  <HiddenSlides>0</HiddenSlides>
  <MMClips>0</MMClips>
  <ScaleCrop>false</ScaleCrop>
  <HeadingPairs>
    <vt:vector size="6" baseType="variant">
      <vt:variant>
        <vt:lpstr>已用的字体</vt:lpstr>
      </vt:variant>
      <vt:variant>
        <vt:i4>16</vt:i4>
      </vt:variant>
      <vt:variant>
        <vt:lpstr>主题</vt:lpstr>
      </vt:variant>
      <vt:variant>
        <vt:i4>2</vt:i4>
      </vt:variant>
      <vt:variant>
        <vt:lpstr>幻灯片标题</vt:lpstr>
      </vt:variant>
      <vt:variant>
        <vt:i4>24</vt:i4>
      </vt:variant>
    </vt:vector>
  </HeadingPairs>
  <TitlesOfParts>
    <vt:vector size="42" baseType="lpstr">
      <vt:lpstr>Arial Unicode MS</vt:lpstr>
      <vt:lpstr>DIN-BoldItalic</vt:lpstr>
      <vt:lpstr>Gill Sans</vt:lpstr>
      <vt:lpstr>Impact MT Std</vt:lpstr>
      <vt:lpstr>方正超粗黑简体</vt:lpstr>
      <vt:lpstr>方正兰亭黑简体</vt:lpstr>
      <vt:lpstr>华文中宋</vt:lpstr>
      <vt:lpstr>宋体</vt:lpstr>
      <vt:lpstr>微软雅黑</vt:lpstr>
      <vt:lpstr>Agency FB</vt:lpstr>
      <vt:lpstr>Arial</vt:lpstr>
      <vt:lpstr>Calibri</vt:lpstr>
      <vt:lpstr>Calibri Light</vt:lpstr>
      <vt:lpstr>Impact</vt:lpstr>
      <vt:lpstr>Segoe UI</vt:lpstr>
      <vt:lpstr>Times New Roman</vt:lpstr>
      <vt:lpstr>第一PPT，www.1ppt.com </vt:lpstr>
      <vt:lpstr>第一PPT，www.1ppt.com</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第一PPT，www.1ppt.com</Company>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微立体</dc:title>
  <dc:creator>第一PPT，</dc:creator>
  <cp:keywords>www.1ppt.com</cp:keywords>
  <cp:lastModifiedBy>faith123</cp:lastModifiedBy>
  <cp:revision>23</cp:revision>
  <dcterms:created xsi:type="dcterms:W3CDTF">2015-07-27T12:22:00Z</dcterms:created>
  <dcterms:modified xsi:type="dcterms:W3CDTF">2019-05-20T05:51:40Z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2052-10.1.0.6028</vt:lpwstr>
  </property>
</Properties>
</file>