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56" r:id="rId5"/>
    <p:sldId id="260" r:id="rId6"/>
    <p:sldId id="259" r:id="rId7"/>
    <p:sldId id="261" r:id="rId8"/>
    <p:sldId id="262" r:id="rId9"/>
    <p:sldId id="263" r:id="rId10"/>
    <p:sldId id="268" r:id="rId11"/>
    <p:sldId id="264" r:id="rId12"/>
    <p:sldId id="265" r:id="rId13"/>
    <p:sldId id="266" r:id="rId14"/>
    <p:sldId id="267" r:id="rId15"/>
    <p:sldId id="271" r:id="rId16"/>
    <p:sldId id="272" r:id="rId17"/>
    <p:sldId id="269" r:id="rId18"/>
    <p:sldId id="273" r:id="rId19"/>
    <p:sldId id="274" r:id="rId20"/>
    <p:sldId id="275" r:id="rId21"/>
    <p:sldId id="276" r:id="rId22"/>
    <p:sldId id="277" r:id="rId23"/>
    <p:sldId id="278" r:id="rId24"/>
    <p:sldId id="270" r:id="rId25"/>
    <p:sldId id="281" r:id="rId26"/>
    <p:sldId id="280" r:id="rId27"/>
    <p:sldId id="282" r:id="rId28"/>
    <p:sldId id="283"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B6D0"/>
    <a:srgbClr val="05EFFE"/>
    <a:srgbClr val="151515"/>
    <a:srgbClr val="E6E6E6"/>
    <a:srgbClr val="181818"/>
    <a:srgbClr val="1616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988" autoAdjust="0"/>
    <p:restoredTop sz="94394" autoAdjust="0"/>
  </p:normalViewPr>
  <p:slideViewPr>
    <p:cSldViewPr snapToGrid="0">
      <p:cViewPr varScale="1">
        <p:scale>
          <a:sx n="54" d="100"/>
          <a:sy n="54" d="100"/>
        </p:scale>
        <p:origin x="102" y="5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56CE7F76-C4B4-4C28-9CB5-66CEC245B54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79BEEDC-0469-4AC6-B2AD-8B28F74C9FA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CE7F76-C4B4-4C28-9CB5-66CEC245B54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79BEEDC-0469-4AC6-B2AD-8B28F74C9FA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56CE7F76-C4B4-4C28-9CB5-66CEC245B54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79BEEDC-0469-4AC6-B2AD-8B28F74C9FA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6CE7F76-C4B4-4C28-9CB5-66CEC245B54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79BEEDC-0469-4AC6-B2AD-8B28F74C9FA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6CE7F76-C4B4-4C28-9CB5-66CEC245B54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79BEEDC-0469-4AC6-B2AD-8B28F74C9FA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6CE7F76-C4B4-4C28-9CB5-66CEC245B54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79BEEDC-0469-4AC6-B2AD-8B28F74C9FA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6CE7F76-C4B4-4C28-9CB5-66CEC245B54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79BEEDC-0469-4AC6-B2AD-8B28F74C9FA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56CE7F76-C4B4-4C28-9CB5-66CEC245B54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79BEEDC-0469-4AC6-B2AD-8B28F74C9FA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56CE7F76-C4B4-4C28-9CB5-66CEC245B54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79BEEDC-0469-4AC6-B2AD-8B28F74C9FA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CE7F76-C4B4-4C28-9CB5-66CEC245B54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79BEEDC-0469-4AC6-B2AD-8B28F74C9FA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6CE7F76-C4B4-4C28-9CB5-66CEC245B54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79BEEDC-0469-4AC6-B2AD-8B28F74C9FA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CE7F76-C4B4-4C28-9CB5-66CEC245B54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9BEEDC-0469-4AC6-B2AD-8B28F74C9FA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hdphoto1.wdp"/><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6.jpe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9.jpe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2346" r="8544"/>
          <a:stretch>
            <a:fillRect/>
          </a:stretch>
        </p:blipFill>
        <p:spPr>
          <a:xfrm>
            <a:off x="-25758" y="0"/>
            <a:ext cx="12222051" cy="68580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rcRect l="20176" t="47412" r="15915" b="25968"/>
          <a:stretch>
            <a:fillRect/>
          </a:stretch>
        </p:blipFill>
        <p:spPr>
          <a:xfrm>
            <a:off x="2024373" y="3606082"/>
            <a:ext cx="8317362" cy="17322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rcRect l="82482" t="6849" b="3574"/>
          <a:stretch>
            <a:fillRect/>
          </a:stretch>
        </p:blipFill>
        <p:spPr>
          <a:xfrm>
            <a:off x="9749307" y="242906"/>
            <a:ext cx="2442693" cy="6245436"/>
          </a:xfrm>
          <a:custGeom>
            <a:avLst/>
            <a:gdLst>
              <a:gd name="connsiteX0" fmla="*/ 0 w 2135747"/>
              <a:gd name="connsiteY0" fmla="*/ 0 h 5460642"/>
              <a:gd name="connsiteX1" fmla="*/ 2135747 w 2135747"/>
              <a:gd name="connsiteY1" fmla="*/ 0 h 5460642"/>
              <a:gd name="connsiteX2" fmla="*/ 2135747 w 2135747"/>
              <a:gd name="connsiteY2" fmla="*/ 5460642 h 5460642"/>
              <a:gd name="connsiteX3" fmla="*/ 0 w 2135747"/>
              <a:gd name="connsiteY3" fmla="*/ 5460642 h 5460642"/>
              <a:gd name="connsiteX4" fmla="*/ 0 w 2135747"/>
              <a:gd name="connsiteY4" fmla="*/ 4340181 h 5460642"/>
              <a:gd name="connsiteX5" fmla="*/ 414272 w 2135747"/>
              <a:gd name="connsiteY5" fmla="*/ 4340181 h 5460642"/>
              <a:gd name="connsiteX6" fmla="*/ 414272 w 2135747"/>
              <a:gd name="connsiteY6" fmla="*/ 2472745 h 5460642"/>
              <a:gd name="connsiteX7" fmla="*/ 0 w 2135747"/>
              <a:gd name="connsiteY7" fmla="*/ 2472745 h 5460642"/>
              <a:gd name="connsiteX8" fmla="*/ 0 w 2135747"/>
              <a:gd name="connsiteY8" fmla="*/ 2125014 h 5460642"/>
              <a:gd name="connsiteX9" fmla="*/ 491544 w 2135747"/>
              <a:gd name="connsiteY9" fmla="*/ 2125014 h 5460642"/>
              <a:gd name="connsiteX10" fmla="*/ 491544 w 2135747"/>
              <a:gd name="connsiteY10" fmla="*/ 450761 h 5460642"/>
              <a:gd name="connsiteX11" fmla="*/ 0 w 2135747"/>
              <a:gd name="connsiteY11" fmla="*/ 450761 h 5460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5747" h="5460642">
                <a:moveTo>
                  <a:pt x="0" y="0"/>
                </a:moveTo>
                <a:lnTo>
                  <a:pt x="2135747" y="0"/>
                </a:lnTo>
                <a:lnTo>
                  <a:pt x="2135747" y="5460642"/>
                </a:lnTo>
                <a:lnTo>
                  <a:pt x="0" y="5460642"/>
                </a:lnTo>
                <a:lnTo>
                  <a:pt x="0" y="4340181"/>
                </a:lnTo>
                <a:lnTo>
                  <a:pt x="414272" y="4340181"/>
                </a:lnTo>
                <a:lnTo>
                  <a:pt x="414272" y="2472745"/>
                </a:lnTo>
                <a:lnTo>
                  <a:pt x="0" y="2472745"/>
                </a:lnTo>
                <a:lnTo>
                  <a:pt x="0" y="2125014"/>
                </a:lnTo>
                <a:lnTo>
                  <a:pt x="491544" y="2125014"/>
                </a:lnTo>
                <a:lnTo>
                  <a:pt x="491544" y="450761"/>
                </a:lnTo>
                <a:lnTo>
                  <a:pt x="0" y="450761"/>
                </a:lnTo>
                <a:close/>
              </a:path>
            </a:pathLst>
          </a:cu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rcRect t="4736" r="83310" b="6954"/>
          <a:stretch>
            <a:fillRect/>
          </a:stretch>
        </p:blipFill>
        <p:spPr>
          <a:xfrm>
            <a:off x="-38634" y="242906"/>
            <a:ext cx="2356834" cy="6235168"/>
          </a:xfrm>
          <a:custGeom>
            <a:avLst/>
            <a:gdLst>
              <a:gd name="connsiteX0" fmla="*/ 0 w 2034862"/>
              <a:gd name="connsiteY0" fmla="*/ 0 h 5383369"/>
              <a:gd name="connsiteX1" fmla="*/ 2034862 w 2034862"/>
              <a:gd name="connsiteY1" fmla="*/ 0 h 5383369"/>
              <a:gd name="connsiteX2" fmla="*/ 2034862 w 2034862"/>
              <a:gd name="connsiteY2" fmla="*/ 5383369 h 5383369"/>
              <a:gd name="connsiteX3" fmla="*/ 0 w 2034862"/>
              <a:gd name="connsiteY3" fmla="*/ 5383369 h 5383369"/>
            </a:gdLst>
            <a:ahLst/>
            <a:cxnLst>
              <a:cxn ang="0">
                <a:pos x="connsiteX0" y="connsiteY0"/>
              </a:cxn>
              <a:cxn ang="0">
                <a:pos x="connsiteX1" y="connsiteY1"/>
              </a:cxn>
              <a:cxn ang="0">
                <a:pos x="connsiteX2" y="connsiteY2"/>
              </a:cxn>
              <a:cxn ang="0">
                <a:pos x="connsiteX3" y="connsiteY3"/>
              </a:cxn>
            </a:cxnLst>
            <a:rect l="l" t="t" r="r" b="b"/>
            <a:pathLst>
              <a:path w="2034862" h="5383369">
                <a:moveTo>
                  <a:pt x="0" y="0"/>
                </a:moveTo>
                <a:lnTo>
                  <a:pt x="2034862" y="0"/>
                </a:lnTo>
                <a:lnTo>
                  <a:pt x="2034862" y="5383369"/>
                </a:lnTo>
                <a:lnTo>
                  <a:pt x="0" y="5383369"/>
                </a:lnTo>
                <a:close/>
              </a:path>
            </a:pathLst>
          </a:custGeom>
        </p:spPr>
      </p:pic>
      <p:sp>
        <p:nvSpPr>
          <p:cNvPr id="7" name="文本框 6"/>
          <p:cNvSpPr txBox="1"/>
          <p:nvPr/>
        </p:nvSpPr>
        <p:spPr>
          <a:xfrm>
            <a:off x="2392171" y="1901801"/>
            <a:ext cx="7566495" cy="1862048"/>
          </a:xfrm>
          <a:prstGeom prst="rect">
            <a:avLst/>
          </a:prstGeom>
          <a:noFill/>
        </p:spPr>
        <p:txBody>
          <a:bodyPr wrap="none" rtlCol="0">
            <a:spAutoFit/>
          </a:bodyPr>
          <a:lstStyle/>
          <a:p>
            <a:r>
              <a:rPr lang="zh-CN" altLang="en-US" sz="11500" b="1" dirty="0" smtClean="0">
                <a:solidFill>
                  <a:srgbClr val="05EFFE"/>
                </a:solidFill>
                <a:ea typeface="创艺简细圆" pitchFamily="2" charset="-122"/>
              </a:rPr>
              <a:t>校企招聘会</a:t>
            </a:r>
            <a:endParaRPr lang="zh-CN" altLang="en-US" sz="11500" b="1" dirty="0">
              <a:solidFill>
                <a:srgbClr val="05EFFE"/>
              </a:solidFill>
              <a:ea typeface="创艺简细圆" pitchFamily="2" charset="-122"/>
            </a:endParaRPr>
          </a:p>
        </p:txBody>
      </p:sp>
      <p:sp>
        <p:nvSpPr>
          <p:cNvPr id="8" name="Rectangle 42" descr="e7d195523061f1c0deeec63e560781cfd59afb0ea006f2a87ABB68BF51EA6619813959095094C18C62A12F549504892A4AAA8C1554C6663626E05CA27F281A14E6983772AFC3FB97135759321DEA3D703D3271A099D63ACAAD149CC8066A5CFD585809CCCB0E9D42F45B0653EECDD8AA82F71EB94C0BDD231D378FFFE2D2E48F5D328D4CE69529F1095E98304912C609"/>
          <p:cNvSpPr/>
          <p:nvPr/>
        </p:nvSpPr>
        <p:spPr>
          <a:xfrm flipH="1">
            <a:off x="3143702" y="3763849"/>
            <a:ext cx="6063432" cy="813082"/>
          </a:xfrm>
          <a:prstGeom prst="rect">
            <a:avLst/>
          </a:prstGeom>
          <a:noFill/>
          <a:ln w="12700" cap="flat" cmpd="sng" algn="ctr">
            <a:noFill/>
            <a:prstDash val="solid"/>
          </a:ln>
          <a:effectLst/>
        </p:spPr>
        <p:txBody>
          <a:bodyPr lIns="91440" tIns="0" rIns="91440" bIns="0" rtlCol="0" anchor="t"/>
          <a:lstStyle/>
          <a:p>
            <a:pPr algn="ctr">
              <a:defRPr/>
            </a:pPr>
            <a:r>
              <a:rPr lang="en-US" sz="1200" kern="0" dirty="0">
                <a:solidFill>
                  <a:srgbClr val="05EFFE"/>
                </a:solidFill>
                <a:latin typeface="Arial" panose="020B0604020202020204" pitchFamily="34" charset="0"/>
                <a:cs typeface="Arial" panose="020B0604020202020204" pitchFamily="34" charset="0"/>
              </a:rPr>
              <a:t>This is a sample text. Insert your desired text here. Again, this is a dummy text, enter your own text here. </a:t>
            </a:r>
            <a:r>
              <a:rPr lang="en-US" altLang="zh-CN" sz="1200" kern="0" dirty="0">
                <a:solidFill>
                  <a:srgbClr val="05EFFE"/>
                </a:solidFill>
                <a:latin typeface="Arial" panose="020B0604020202020204" pitchFamily="34" charset="0"/>
                <a:cs typeface="Arial" panose="020B0604020202020204" pitchFamily="34" charset="0"/>
              </a:rPr>
              <a:t>This is a sample text. Insert your desired text here. Again, this is a dummy text, enter your own text here. </a:t>
            </a:r>
            <a:endParaRPr lang="en-US" altLang="zh-CN" sz="1200" kern="0" dirty="0">
              <a:solidFill>
                <a:srgbClr val="05EFFE"/>
              </a:solidFill>
              <a:latin typeface="Arial" panose="020B0604020202020204" pitchFamily="34" charset="0"/>
              <a:cs typeface="Arial" panose="020B0604020202020204" pitchFamily="34" charset="0"/>
            </a:endParaRPr>
          </a:p>
          <a:p>
            <a:pPr algn="ctr">
              <a:defRPr/>
            </a:pPr>
            <a:r>
              <a:rPr lang="en-US" sz="1200" kern="0" dirty="0" smtClean="0">
                <a:solidFill>
                  <a:srgbClr val="05EFFE"/>
                </a:solidFill>
                <a:latin typeface="Arial" panose="020B0604020202020204" pitchFamily="34" charset="0"/>
                <a:cs typeface="Arial" panose="020B0604020202020204" pitchFamily="34" charset="0"/>
              </a:rPr>
              <a:t> </a:t>
            </a:r>
            <a:endParaRPr lang="en-US" sz="1200" kern="0" dirty="0">
              <a:solidFill>
                <a:srgbClr val="05EFFE"/>
              </a:solidFill>
              <a:latin typeface="Arial" panose="020B0604020202020204" pitchFamily="34" charset="0"/>
              <a:cs typeface="Arial" panose="020B0604020202020204" pitchFamily="34" charset="0"/>
            </a:endParaRPr>
          </a:p>
        </p:txBody>
      </p:sp>
      <p:sp>
        <p:nvSpPr>
          <p:cNvPr id="9" name="文本框 8"/>
          <p:cNvSpPr txBox="1"/>
          <p:nvPr/>
        </p:nvSpPr>
        <p:spPr>
          <a:xfrm>
            <a:off x="4615831" y="4778526"/>
            <a:ext cx="3241593" cy="461665"/>
          </a:xfrm>
          <a:prstGeom prst="rect">
            <a:avLst/>
          </a:prstGeom>
          <a:noFill/>
        </p:spPr>
        <p:txBody>
          <a:bodyPr wrap="none" rtlCol="0">
            <a:spAutoFit/>
          </a:bodyPr>
          <a:lstStyle/>
          <a:p>
            <a:r>
              <a:rPr lang="en-US" altLang="zh-CN" sz="2400" b="1" dirty="0" smtClean="0">
                <a:solidFill>
                  <a:srgbClr val="181818"/>
                </a:solidFill>
                <a:ea typeface="创艺简细圆" pitchFamily="2" charset="-122"/>
              </a:rPr>
              <a:t>×××</a:t>
            </a:r>
            <a:r>
              <a:rPr lang="zh-CN" altLang="en-US" sz="2400" b="1" dirty="0" smtClean="0">
                <a:solidFill>
                  <a:srgbClr val="181818"/>
                </a:solidFill>
                <a:ea typeface="创艺简细圆" pitchFamily="2" charset="-122"/>
              </a:rPr>
              <a:t>学院       </a:t>
            </a:r>
            <a:r>
              <a:rPr lang="en-US" altLang="zh-CN" sz="2400" b="1" dirty="0" smtClean="0">
                <a:solidFill>
                  <a:srgbClr val="181818"/>
                </a:solidFill>
                <a:ea typeface="创艺简细圆" pitchFamily="2" charset="-122"/>
              </a:rPr>
              <a:t>××</a:t>
            </a:r>
            <a:r>
              <a:rPr lang="zh-CN" altLang="en-US" sz="2400" b="1" dirty="0" smtClean="0">
                <a:solidFill>
                  <a:srgbClr val="181818"/>
                </a:solidFill>
                <a:ea typeface="创艺简细圆" pitchFamily="2" charset="-122"/>
              </a:rPr>
              <a:t>系</a:t>
            </a:r>
            <a:endParaRPr lang="zh-CN" altLang="en-US" sz="2400" b="1" dirty="0">
              <a:solidFill>
                <a:srgbClr val="181818"/>
              </a:solidFill>
              <a:ea typeface="创艺简细圆" pitchFamily="2" charset="-122"/>
            </a:endParaRPr>
          </a:p>
        </p:txBody>
      </p:sp>
      <p:sp>
        <p:nvSpPr>
          <p:cNvPr id="10" name="文本框 9"/>
          <p:cNvSpPr txBox="1"/>
          <p:nvPr/>
        </p:nvSpPr>
        <p:spPr>
          <a:xfrm>
            <a:off x="3143702" y="5441786"/>
            <a:ext cx="2339102" cy="523220"/>
          </a:xfrm>
          <a:prstGeom prst="rect">
            <a:avLst/>
          </a:prstGeom>
          <a:noFill/>
        </p:spPr>
        <p:txBody>
          <a:bodyPr wrap="none" rtlCol="0">
            <a:spAutoFit/>
          </a:bodyPr>
          <a:lstStyle/>
          <a:p>
            <a:r>
              <a:rPr lang="zh-CN" altLang="en-US" sz="2800" b="1" dirty="0" smtClean="0">
                <a:solidFill>
                  <a:srgbClr val="05EFFE"/>
                </a:solidFill>
                <a:ea typeface="创艺简细圆" pitchFamily="2" charset="-122"/>
              </a:rPr>
              <a:t>时间：</a:t>
            </a:r>
            <a:r>
              <a:rPr lang="en-US" altLang="zh-CN" sz="2800" b="1" dirty="0" smtClean="0">
                <a:solidFill>
                  <a:srgbClr val="05EFFE"/>
                </a:solidFill>
                <a:ea typeface="创艺简细圆" pitchFamily="2" charset="-122"/>
              </a:rPr>
              <a:t>×××</a:t>
            </a:r>
            <a:endParaRPr lang="zh-CN" altLang="en-US" sz="2800" b="1" dirty="0">
              <a:solidFill>
                <a:srgbClr val="05EFFE"/>
              </a:solidFill>
              <a:ea typeface="创艺简细圆" pitchFamily="2" charset="-122"/>
            </a:endParaRPr>
          </a:p>
        </p:txBody>
      </p:sp>
      <p:sp>
        <p:nvSpPr>
          <p:cNvPr id="11" name="文本框 10"/>
          <p:cNvSpPr txBox="1"/>
          <p:nvPr/>
        </p:nvSpPr>
        <p:spPr>
          <a:xfrm>
            <a:off x="6750955" y="5441786"/>
            <a:ext cx="2339102" cy="523220"/>
          </a:xfrm>
          <a:prstGeom prst="rect">
            <a:avLst/>
          </a:prstGeom>
          <a:noFill/>
        </p:spPr>
        <p:txBody>
          <a:bodyPr wrap="none" rtlCol="0">
            <a:spAutoFit/>
          </a:bodyPr>
          <a:lstStyle/>
          <a:p>
            <a:r>
              <a:rPr lang="zh-CN" altLang="en-US" sz="2800" b="1" dirty="0" smtClean="0">
                <a:solidFill>
                  <a:srgbClr val="05EFFE"/>
                </a:solidFill>
                <a:ea typeface="创艺简细圆" pitchFamily="2" charset="-122"/>
              </a:rPr>
              <a:t>地点：</a:t>
            </a:r>
            <a:r>
              <a:rPr lang="en-US" altLang="zh-CN" sz="2800" b="1" dirty="0" smtClean="0">
                <a:solidFill>
                  <a:srgbClr val="05EFFE"/>
                </a:solidFill>
                <a:ea typeface="创艺简细圆" pitchFamily="2" charset="-122"/>
              </a:rPr>
              <a:t>×××</a:t>
            </a:r>
            <a:endParaRPr lang="zh-CN" altLang="en-US" sz="2800" b="1" dirty="0">
              <a:solidFill>
                <a:srgbClr val="05EFFE"/>
              </a:solidFill>
              <a:ea typeface="创艺简细圆" pitchFamily="2" charset="-122"/>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rcRect l="64965" t="22166" r="25211" b="52588"/>
          <a:stretch>
            <a:fillRect/>
          </a:stretch>
        </p:blipFill>
        <p:spPr>
          <a:xfrm>
            <a:off x="2269279" y="2031638"/>
            <a:ext cx="1197736" cy="1539025"/>
          </a:xfrm>
          <a:custGeom>
            <a:avLst/>
            <a:gdLst>
              <a:gd name="connsiteX0" fmla="*/ 0 w 1197736"/>
              <a:gd name="connsiteY0" fmla="*/ 0 h 1539025"/>
              <a:gd name="connsiteX1" fmla="*/ 1197736 w 1197736"/>
              <a:gd name="connsiteY1" fmla="*/ 0 h 1539025"/>
              <a:gd name="connsiteX2" fmla="*/ 1197736 w 1197736"/>
              <a:gd name="connsiteY2" fmla="*/ 1539025 h 1539025"/>
              <a:gd name="connsiteX3" fmla="*/ 0 w 1197736"/>
              <a:gd name="connsiteY3" fmla="*/ 1539025 h 1539025"/>
            </a:gdLst>
            <a:ahLst/>
            <a:cxnLst>
              <a:cxn ang="0">
                <a:pos x="connsiteX0" y="connsiteY0"/>
              </a:cxn>
              <a:cxn ang="0">
                <a:pos x="connsiteX1" y="connsiteY1"/>
              </a:cxn>
              <a:cxn ang="0">
                <a:pos x="connsiteX2" y="connsiteY2"/>
              </a:cxn>
              <a:cxn ang="0">
                <a:pos x="connsiteX3" y="connsiteY3"/>
              </a:cxn>
            </a:cxnLst>
            <a:rect l="l" t="t" r="r" b="b"/>
            <a:pathLst>
              <a:path w="1197736" h="1539025">
                <a:moveTo>
                  <a:pt x="0" y="0"/>
                </a:moveTo>
                <a:lnTo>
                  <a:pt x="1197736" y="0"/>
                </a:lnTo>
                <a:lnTo>
                  <a:pt x="1197736" y="1539025"/>
                </a:lnTo>
                <a:lnTo>
                  <a:pt x="0" y="1539025"/>
                </a:lnTo>
                <a:close/>
              </a:path>
            </a:pathLst>
          </a:cu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rcRect l="64965" t="22166" r="25211" b="52588"/>
          <a:stretch>
            <a:fillRect/>
          </a:stretch>
        </p:blipFill>
        <p:spPr>
          <a:xfrm>
            <a:off x="3714385" y="2049347"/>
            <a:ext cx="1197736" cy="1539025"/>
          </a:xfrm>
          <a:custGeom>
            <a:avLst/>
            <a:gdLst>
              <a:gd name="connsiteX0" fmla="*/ 0 w 1197736"/>
              <a:gd name="connsiteY0" fmla="*/ 0 h 1539025"/>
              <a:gd name="connsiteX1" fmla="*/ 1197736 w 1197736"/>
              <a:gd name="connsiteY1" fmla="*/ 0 h 1539025"/>
              <a:gd name="connsiteX2" fmla="*/ 1197736 w 1197736"/>
              <a:gd name="connsiteY2" fmla="*/ 1539025 h 1539025"/>
              <a:gd name="connsiteX3" fmla="*/ 0 w 1197736"/>
              <a:gd name="connsiteY3" fmla="*/ 1539025 h 1539025"/>
            </a:gdLst>
            <a:ahLst/>
            <a:cxnLst>
              <a:cxn ang="0">
                <a:pos x="connsiteX0" y="connsiteY0"/>
              </a:cxn>
              <a:cxn ang="0">
                <a:pos x="connsiteX1" y="connsiteY1"/>
              </a:cxn>
              <a:cxn ang="0">
                <a:pos x="connsiteX2" y="connsiteY2"/>
              </a:cxn>
              <a:cxn ang="0">
                <a:pos x="connsiteX3" y="connsiteY3"/>
              </a:cxn>
            </a:cxnLst>
            <a:rect l="l" t="t" r="r" b="b"/>
            <a:pathLst>
              <a:path w="1197736" h="1539025">
                <a:moveTo>
                  <a:pt x="0" y="0"/>
                </a:moveTo>
                <a:lnTo>
                  <a:pt x="1197736" y="0"/>
                </a:lnTo>
                <a:lnTo>
                  <a:pt x="1197736" y="1539025"/>
                </a:lnTo>
                <a:lnTo>
                  <a:pt x="0" y="1539025"/>
                </a:lnTo>
                <a:close/>
              </a:path>
            </a:pathLst>
          </a:custGeom>
        </p:spPr>
      </p:pic>
      <p:pic>
        <p:nvPicPr>
          <p:cNvPr id="14" name="图片 13"/>
          <p:cNvPicPr>
            <a:picLocks noChangeAspect="1"/>
          </p:cNvPicPr>
          <p:nvPr/>
        </p:nvPicPr>
        <p:blipFill>
          <a:blip r:embed="rId2">
            <a:extLst>
              <a:ext uri="{28A0092B-C50C-407E-A947-70E740481C1C}">
                <a14:useLocalDpi xmlns:a14="http://schemas.microsoft.com/office/drawing/2010/main" val="0"/>
              </a:ext>
            </a:extLst>
          </a:blip>
          <a:srcRect l="64965" t="22166" r="25211" b="52588"/>
          <a:stretch>
            <a:fillRect/>
          </a:stretch>
        </p:blipFill>
        <p:spPr>
          <a:xfrm>
            <a:off x="5188387" y="1952395"/>
            <a:ext cx="1197736" cy="1539025"/>
          </a:xfrm>
          <a:custGeom>
            <a:avLst/>
            <a:gdLst>
              <a:gd name="connsiteX0" fmla="*/ 0 w 1197736"/>
              <a:gd name="connsiteY0" fmla="*/ 0 h 1539025"/>
              <a:gd name="connsiteX1" fmla="*/ 1197736 w 1197736"/>
              <a:gd name="connsiteY1" fmla="*/ 0 h 1539025"/>
              <a:gd name="connsiteX2" fmla="*/ 1197736 w 1197736"/>
              <a:gd name="connsiteY2" fmla="*/ 1539025 h 1539025"/>
              <a:gd name="connsiteX3" fmla="*/ 0 w 1197736"/>
              <a:gd name="connsiteY3" fmla="*/ 1539025 h 1539025"/>
            </a:gdLst>
            <a:ahLst/>
            <a:cxnLst>
              <a:cxn ang="0">
                <a:pos x="connsiteX0" y="connsiteY0"/>
              </a:cxn>
              <a:cxn ang="0">
                <a:pos x="connsiteX1" y="connsiteY1"/>
              </a:cxn>
              <a:cxn ang="0">
                <a:pos x="connsiteX2" y="connsiteY2"/>
              </a:cxn>
              <a:cxn ang="0">
                <a:pos x="connsiteX3" y="connsiteY3"/>
              </a:cxn>
            </a:cxnLst>
            <a:rect l="l" t="t" r="r" b="b"/>
            <a:pathLst>
              <a:path w="1197736" h="1539025">
                <a:moveTo>
                  <a:pt x="0" y="0"/>
                </a:moveTo>
                <a:lnTo>
                  <a:pt x="1197736" y="0"/>
                </a:lnTo>
                <a:lnTo>
                  <a:pt x="1197736" y="1539025"/>
                </a:lnTo>
                <a:lnTo>
                  <a:pt x="0" y="1539025"/>
                </a:lnTo>
                <a:close/>
              </a:path>
            </a:pathLst>
          </a:custGeom>
        </p:spPr>
      </p:pic>
      <p:pic>
        <p:nvPicPr>
          <p:cNvPr id="15" name="图片 14"/>
          <p:cNvPicPr>
            <a:picLocks noChangeAspect="1"/>
          </p:cNvPicPr>
          <p:nvPr/>
        </p:nvPicPr>
        <p:blipFill>
          <a:blip r:embed="rId2">
            <a:extLst>
              <a:ext uri="{28A0092B-C50C-407E-A947-70E740481C1C}">
                <a14:useLocalDpi xmlns:a14="http://schemas.microsoft.com/office/drawing/2010/main" val="0"/>
              </a:ext>
            </a:extLst>
          </a:blip>
          <a:srcRect l="64965" t="22166" r="25211" b="52588"/>
          <a:stretch>
            <a:fillRect/>
          </a:stretch>
        </p:blipFill>
        <p:spPr>
          <a:xfrm>
            <a:off x="6535782" y="1906637"/>
            <a:ext cx="1197736" cy="1539025"/>
          </a:xfrm>
          <a:custGeom>
            <a:avLst/>
            <a:gdLst>
              <a:gd name="connsiteX0" fmla="*/ 0 w 1197736"/>
              <a:gd name="connsiteY0" fmla="*/ 0 h 1539025"/>
              <a:gd name="connsiteX1" fmla="*/ 1197736 w 1197736"/>
              <a:gd name="connsiteY1" fmla="*/ 0 h 1539025"/>
              <a:gd name="connsiteX2" fmla="*/ 1197736 w 1197736"/>
              <a:gd name="connsiteY2" fmla="*/ 1539025 h 1539025"/>
              <a:gd name="connsiteX3" fmla="*/ 0 w 1197736"/>
              <a:gd name="connsiteY3" fmla="*/ 1539025 h 1539025"/>
            </a:gdLst>
            <a:ahLst/>
            <a:cxnLst>
              <a:cxn ang="0">
                <a:pos x="connsiteX0" y="connsiteY0"/>
              </a:cxn>
              <a:cxn ang="0">
                <a:pos x="connsiteX1" y="connsiteY1"/>
              </a:cxn>
              <a:cxn ang="0">
                <a:pos x="connsiteX2" y="connsiteY2"/>
              </a:cxn>
              <a:cxn ang="0">
                <a:pos x="connsiteX3" y="connsiteY3"/>
              </a:cxn>
            </a:cxnLst>
            <a:rect l="l" t="t" r="r" b="b"/>
            <a:pathLst>
              <a:path w="1197736" h="1539025">
                <a:moveTo>
                  <a:pt x="0" y="0"/>
                </a:moveTo>
                <a:lnTo>
                  <a:pt x="1197736" y="0"/>
                </a:lnTo>
                <a:lnTo>
                  <a:pt x="1197736" y="1539025"/>
                </a:lnTo>
                <a:lnTo>
                  <a:pt x="0" y="1539025"/>
                </a:lnTo>
                <a:close/>
              </a:path>
            </a:pathLst>
          </a:cu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64965" t="22166" r="25211" b="52588"/>
          <a:stretch>
            <a:fillRect/>
          </a:stretch>
        </p:blipFill>
        <p:spPr>
          <a:xfrm rot="5400000">
            <a:off x="8415319" y="2157492"/>
            <a:ext cx="1197736" cy="1539025"/>
          </a:xfrm>
          <a:custGeom>
            <a:avLst/>
            <a:gdLst>
              <a:gd name="connsiteX0" fmla="*/ 0 w 1197736"/>
              <a:gd name="connsiteY0" fmla="*/ 0 h 1539025"/>
              <a:gd name="connsiteX1" fmla="*/ 1197736 w 1197736"/>
              <a:gd name="connsiteY1" fmla="*/ 0 h 1539025"/>
              <a:gd name="connsiteX2" fmla="*/ 1197736 w 1197736"/>
              <a:gd name="connsiteY2" fmla="*/ 1539025 h 1539025"/>
              <a:gd name="connsiteX3" fmla="*/ 0 w 1197736"/>
              <a:gd name="connsiteY3" fmla="*/ 1539025 h 1539025"/>
            </a:gdLst>
            <a:ahLst/>
            <a:cxnLst>
              <a:cxn ang="0">
                <a:pos x="connsiteX0" y="connsiteY0"/>
              </a:cxn>
              <a:cxn ang="0">
                <a:pos x="connsiteX1" y="connsiteY1"/>
              </a:cxn>
              <a:cxn ang="0">
                <a:pos x="connsiteX2" y="connsiteY2"/>
              </a:cxn>
              <a:cxn ang="0">
                <a:pos x="connsiteX3" y="connsiteY3"/>
              </a:cxn>
            </a:cxnLst>
            <a:rect l="l" t="t" r="r" b="b"/>
            <a:pathLst>
              <a:path w="1197736" h="1539025">
                <a:moveTo>
                  <a:pt x="0" y="0"/>
                </a:moveTo>
                <a:lnTo>
                  <a:pt x="1197736" y="0"/>
                </a:lnTo>
                <a:lnTo>
                  <a:pt x="1197736" y="1539025"/>
                </a:lnTo>
                <a:lnTo>
                  <a:pt x="0" y="1539025"/>
                </a:lnTo>
                <a:close/>
              </a:path>
            </a:pathLst>
          </a:cu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2346" r="8544"/>
          <a:stretch>
            <a:fillRect/>
          </a:stretch>
        </p:blipFill>
        <p:spPr>
          <a:xfrm flipV="1">
            <a:off x="-30051" y="0"/>
            <a:ext cx="12222051" cy="6858000"/>
          </a:xfrm>
          <a:prstGeom prst="rect">
            <a:avLst/>
          </a:pr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rcRect l="20176" t="47412" r="15915" b="25968"/>
          <a:stretch>
            <a:fillRect/>
          </a:stretch>
        </p:blipFill>
        <p:spPr>
          <a:xfrm>
            <a:off x="206062" y="888640"/>
            <a:ext cx="5254580" cy="1777287"/>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14" name="文本框 13"/>
          <p:cNvSpPr txBox="1"/>
          <p:nvPr/>
        </p:nvSpPr>
        <p:spPr>
          <a:xfrm>
            <a:off x="1182900" y="759850"/>
            <a:ext cx="3300904" cy="1200329"/>
          </a:xfrm>
          <a:prstGeom prst="rect">
            <a:avLst/>
          </a:prstGeom>
          <a:noFill/>
        </p:spPr>
        <p:txBody>
          <a:bodyPr wrap="none" rtlCol="0">
            <a:spAutoFit/>
          </a:bodyPr>
          <a:lstStyle/>
          <a:p>
            <a:r>
              <a:rPr lang="zh-CN" altLang="en-US" sz="7200" b="1" dirty="0" smtClean="0">
                <a:solidFill>
                  <a:srgbClr val="05EFFE"/>
                </a:solidFill>
                <a:ea typeface="创艺简细圆" pitchFamily="2" charset="-122"/>
              </a:rPr>
              <a:t>目     录</a:t>
            </a:r>
            <a:endParaRPr lang="zh-CN" altLang="en-US" sz="7200" b="1" dirty="0">
              <a:solidFill>
                <a:srgbClr val="05EFFE"/>
              </a:solidFill>
              <a:ea typeface="创艺简细圆" pitchFamily="2" charset="-122"/>
            </a:endParaRPr>
          </a:p>
        </p:txBody>
      </p:sp>
      <p:sp>
        <p:nvSpPr>
          <p:cNvPr id="15" name="文本框 14"/>
          <p:cNvSpPr txBox="1"/>
          <p:nvPr/>
        </p:nvSpPr>
        <p:spPr>
          <a:xfrm>
            <a:off x="1798939" y="2020665"/>
            <a:ext cx="2266967" cy="584775"/>
          </a:xfrm>
          <a:prstGeom prst="rect">
            <a:avLst/>
          </a:prstGeom>
          <a:noFill/>
        </p:spPr>
        <p:txBody>
          <a:bodyPr wrap="none" rtlCol="0">
            <a:spAutoFit/>
          </a:bodyPr>
          <a:lstStyle/>
          <a:p>
            <a:r>
              <a:rPr lang="en-US" altLang="zh-CN" sz="3200" b="1" dirty="0" smtClean="0">
                <a:solidFill>
                  <a:srgbClr val="161616"/>
                </a:solidFill>
                <a:ea typeface="创艺简细圆" pitchFamily="2" charset="-122"/>
              </a:rPr>
              <a:t>CONTENTS</a:t>
            </a:r>
            <a:endParaRPr lang="zh-CN" altLang="en-US" sz="3200" b="1" dirty="0">
              <a:solidFill>
                <a:srgbClr val="161616"/>
              </a:solidFill>
              <a:ea typeface="创艺简细圆" pitchFamily="2" charset="-122"/>
            </a:endParaRPr>
          </a:p>
        </p:txBody>
      </p:sp>
      <p:sp>
        <p:nvSpPr>
          <p:cNvPr id="16" name="圆角矩形 15"/>
          <p:cNvSpPr/>
          <p:nvPr/>
        </p:nvSpPr>
        <p:spPr>
          <a:xfrm>
            <a:off x="6798749" y="1328778"/>
            <a:ext cx="3649395" cy="655052"/>
          </a:xfrm>
          <a:prstGeom prst="roundRect">
            <a:avLst>
              <a:gd name="adj" fmla="val 7576"/>
            </a:avLst>
          </a:prstGeom>
          <a:solidFill>
            <a:srgbClr val="05EFFE"/>
          </a:solidFill>
          <a:ln>
            <a:noFill/>
          </a:ln>
          <a:effectLst>
            <a:glow rad="88900">
              <a:srgbClr val="05EFFE">
                <a:alpha val="61000"/>
              </a:srgbClr>
            </a:glo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6798748" y="2545480"/>
            <a:ext cx="3649395" cy="655052"/>
          </a:xfrm>
          <a:prstGeom prst="roundRect">
            <a:avLst>
              <a:gd name="adj" fmla="val 7576"/>
            </a:avLst>
          </a:prstGeom>
          <a:solidFill>
            <a:srgbClr val="05EFFE"/>
          </a:solidFill>
          <a:ln>
            <a:noFill/>
          </a:ln>
          <a:effectLst>
            <a:glow rad="88900">
              <a:srgbClr val="05EFFE">
                <a:alpha val="61000"/>
              </a:srgbClr>
            </a:glo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6798748" y="3762182"/>
            <a:ext cx="3649395" cy="655052"/>
          </a:xfrm>
          <a:prstGeom prst="roundRect">
            <a:avLst>
              <a:gd name="adj" fmla="val 7576"/>
            </a:avLst>
          </a:prstGeom>
          <a:solidFill>
            <a:srgbClr val="05EFFE"/>
          </a:solidFill>
          <a:ln>
            <a:noFill/>
          </a:ln>
          <a:effectLst>
            <a:glow rad="88900">
              <a:srgbClr val="05EFFE">
                <a:alpha val="61000"/>
              </a:srgbClr>
            </a:glo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6798747" y="4978884"/>
            <a:ext cx="3649395" cy="655052"/>
          </a:xfrm>
          <a:prstGeom prst="roundRect">
            <a:avLst>
              <a:gd name="adj" fmla="val 7576"/>
            </a:avLst>
          </a:prstGeom>
          <a:solidFill>
            <a:srgbClr val="05EFFE"/>
          </a:solidFill>
          <a:ln>
            <a:noFill/>
          </a:ln>
          <a:effectLst>
            <a:glow rad="88900">
              <a:srgbClr val="05EFFE">
                <a:alpha val="61000"/>
              </a:srgbClr>
            </a:glo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7607781" y="1317583"/>
            <a:ext cx="2031325" cy="646331"/>
          </a:xfrm>
          <a:prstGeom prst="rect">
            <a:avLst/>
          </a:prstGeom>
          <a:noFill/>
          <a:effectLst/>
        </p:spPr>
        <p:txBody>
          <a:bodyPr wrap="none" rtlCol="0">
            <a:spAutoFit/>
          </a:bodyPr>
          <a:lstStyle/>
          <a:p>
            <a:r>
              <a:rPr lang="zh-CN" altLang="en-US" sz="3600" dirty="0" smtClean="0">
                <a:solidFill>
                  <a:srgbClr val="181818"/>
                </a:solidFill>
                <a:latin typeface="微软雅黑" panose="020B0503020204020204" pitchFamily="34" charset="-122"/>
                <a:ea typeface="微软雅黑" panose="020B0503020204020204" pitchFamily="34" charset="-122"/>
                <a:cs typeface="Kartika" panose="02020503030404060203" pitchFamily="18" charset="0"/>
              </a:rPr>
              <a:t>公司简介</a:t>
            </a:r>
            <a:endParaRPr lang="en-US" altLang="zh-CN" sz="3600" dirty="0">
              <a:solidFill>
                <a:srgbClr val="181818"/>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1" name="文本框 2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915283" y="2545419"/>
            <a:ext cx="3416320" cy="646331"/>
          </a:xfrm>
          <a:prstGeom prst="rect">
            <a:avLst/>
          </a:prstGeom>
          <a:noFill/>
          <a:effectLst/>
        </p:spPr>
        <p:txBody>
          <a:bodyPr wrap="none" rtlCol="0">
            <a:spAutoFit/>
          </a:bodyPr>
          <a:lstStyle/>
          <a:p>
            <a:r>
              <a:rPr lang="zh-CN" altLang="en-US" sz="3600" dirty="0" smtClean="0">
                <a:solidFill>
                  <a:srgbClr val="181818"/>
                </a:solidFill>
                <a:latin typeface="微软雅黑" panose="020B0503020204020204" pitchFamily="34" charset="-122"/>
                <a:ea typeface="微软雅黑" panose="020B0503020204020204" pitchFamily="34" charset="-122"/>
                <a:cs typeface="Kartika" panose="02020503030404060203" pitchFamily="18" charset="0"/>
              </a:rPr>
              <a:t>发展平台及福利</a:t>
            </a:r>
            <a:endParaRPr lang="en-US" altLang="zh-CN" sz="3600" dirty="0">
              <a:solidFill>
                <a:srgbClr val="181818"/>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2" name="文本框 2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7607781" y="3719620"/>
            <a:ext cx="2031325" cy="646331"/>
          </a:xfrm>
          <a:prstGeom prst="rect">
            <a:avLst/>
          </a:prstGeom>
          <a:noFill/>
          <a:effectLst/>
        </p:spPr>
        <p:txBody>
          <a:bodyPr wrap="none" rtlCol="0">
            <a:spAutoFit/>
          </a:bodyPr>
          <a:lstStyle/>
          <a:p>
            <a:r>
              <a:rPr lang="zh-CN" altLang="en-US" sz="3600" dirty="0" smtClean="0">
                <a:solidFill>
                  <a:srgbClr val="181818"/>
                </a:solidFill>
                <a:latin typeface="微软雅黑" panose="020B0503020204020204" pitchFamily="34" charset="-122"/>
                <a:ea typeface="微软雅黑" panose="020B0503020204020204" pitchFamily="34" charset="-122"/>
                <a:cs typeface="Kartika" panose="02020503030404060203" pitchFamily="18" charset="0"/>
              </a:rPr>
              <a:t>岗位需求</a:t>
            </a:r>
            <a:endParaRPr lang="en-US" altLang="zh-CN" sz="3600" dirty="0">
              <a:solidFill>
                <a:srgbClr val="181818"/>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3" name="文本框 2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7607780" y="4958968"/>
            <a:ext cx="2031325" cy="646331"/>
          </a:xfrm>
          <a:prstGeom prst="rect">
            <a:avLst/>
          </a:prstGeom>
          <a:noFill/>
          <a:effectLst/>
        </p:spPr>
        <p:txBody>
          <a:bodyPr wrap="none" rtlCol="0">
            <a:spAutoFit/>
          </a:bodyPr>
          <a:lstStyle/>
          <a:p>
            <a:r>
              <a:rPr lang="zh-CN" altLang="en-US" sz="3600" dirty="0" smtClean="0">
                <a:solidFill>
                  <a:srgbClr val="181818"/>
                </a:solidFill>
                <a:latin typeface="微软雅黑" panose="020B0503020204020204" pitchFamily="34" charset="-122"/>
                <a:ea typeface="微软雅黑" panose="020B0503020204020204" pitchFamily="34" charset="-122"/>
                <a:cs typeface="Kartika" panose="02020503030404060203" pitchFamily="18" charset="0"/>
              </a:rPr>
              <a:t>应聘方式</a:t>
            </a:r>
            <a:endParaRPr lang="en-US" altLang="zh-CN" sz="3600" dirty="0">
              <a:solidFill>
                <a:srgbClr val="181818"/>
              </a:solidFill>
              <a:latin typeface="微软雅黑" panose="020B0503020204020204" pitchFamily="34" charset="-122"/>
              <a:ea typeface="微软雅黑" panose="020B0503020204020204" pitchFamily="34" charset="-122"/>
              <a:cs typeface="Kartika" panose="02020503030404060203"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2346" r="8544"/>
          <a:stretch>
            <a:fillRect/>
          </a:stretch>
        </p:blipFill>
        <p:spPr>
          <a:xfrm flipH="1">
            <a:off x="-30051" y="0"/>
            <a:ext cx="12222051" cy="68580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rcRect l="20176" t="47412" r="15915" b="25968"/>
          <a:stretch>
            <a:fillRect/>
          </a:stretch>
        </p:blipFill>
        <p:spPr>
          <a:xfrm>
            <a:off x="206062" y="888640"/>
            <a:ext cx="6051303" cy="2046767"/>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4" name="文本框 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446609" y="768169"/>
            <a:ext cx="3570208" cy="1107996"/>
          </a:xfrm>
          <a:prstGeom prst="rect">
            <a:avLst/>
          </a:prstGeom>
          <a:noFill/>
          <a:effectLst/>
        </p:spPr>
        <p:txBody>
          <a:bodyPr wrap="none" rtlCol="0">
            <a:spAutoFit/>
          </a:bodyPr>
          <a:lstStyle/>
          <a:p>
            <a:r>
              <a:rPr lang="zh-CN" altLang="en-US" sz="6600" dirty="0" smtClean="0">
                <a:solidFill>
                  <a:srgbClr val="05EFFE"/>
                </a:solidFill>
                <a:latin typeface="微软雅黑" panose="020B0503020204020204" pitchFamily="34" charset="-122"/>
                <a:ea typeface="微软雅黑" panose="020B0503020204020204" pitchFamily="34" charset="-122"/>
                <a:cs typeface="Kartika" panose="02020503030404060203" pitchFamily="18" charset="0"/>
              </a:rPr>
              <a:t>我们是谁</a:t>
            </a:r>
            <a:endParaRPr lang="en-US" altLang="zh-CN" sz="6600" dirty="0">
              <a:solidFill>
                <a:srgbClr val="05EFFE"/>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 name="文本框 4"/>
          <p:cNvSpPr txBox="1"/>
          <p:nvPr/>
        </p:nvSpPr>
        <p:spPr>
          <a:xfrm>
            <a:off x="1877816" y="2173734"/>
            <a:ext cx="2707793" cy="707886"/>
          </a:xfrm>
          <a:prstGeom prst="rect">
            <a:avLst/>
          </a:prstGeom>
          <a:noFill/>
        </p:spPr>
        <p:txBody>
          <a:bodyPr wrap="none" rtlCol="0">
            <a:spAutoFit/>
          </a:bodyPr>
          <a:lstStyle/>
          <a:p>
            <a:r>
              <a:rPr lang="en-US" altLang="zh-CN" sz="4000" b="1" dirty="0" smtClean="0">
                <a:solidFill>
                  <a:srgbClr val="161616"/>
                </a:solidFill>
                <a:ea typeface="创艺简细圆" pitchFamily="2" charset="-122"/>
              </a:rPr>
              <a:t>PART     01</a:t>
            </a:r>
            <a:endParaRPr lang="zh-CN" altLang="en-US" sz="4000" b="1" dirty="0">
              <a:solidFill>
                <a:srgbClr val="161616"/>
              </a:solidFill>
              <a:ea typeface="创艺简细圆" pitchFamily="2" charset="-122"/>
            </a:endParaRPr>
          </a:p>
        </p:txBody>
      </p:sp>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035909" y="4213713"/>
            <a:ext cx="6090129" cy="1862048"/>
          </a:xfrm>
          <a:prstGeom prst="rect">
            <a:avLst/>
          </a:prstGeom>
          <a:noFill/>
          <a:effectLst/>
        </p:spPr>
        <p:txBody>
          <a:bodyPr wrap="none" rtlCol="0">
            <a:spAutoFit/>
          </a:bodyPr>
          <a:lstStyle/>
          <a:p>
            <a:r>
              <a:rPr lang="zh-CN" altLang="en-US" sz="11500" b="1" dirty="0" smtClean="0">
                <a:solidFill>
                  <a:srgbClr val="05EFFE"/>
                </a:solidFill>
                <a:latin typeface="微软雅黑" panose="020B0503020204020204" pitchFamily="34" charset="-122"/>
                <a:ea typeface="创艺简细圆" pitchFamily="2" charset="-122"/>
                <a:cs typeface="Kartika" panose="02020503030404060203" pitchFamily="18" charset="0"/>
              </a:rPr>
              <a:t>公司简介</a:t>
            </a:r>
            <a:endParaRPr lang="en-US" altLang="zh-CN" sz="115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rcRect l="82482" t="6849" b="85617"/>
          <a:stretch>
            <a:fillRect/>
          </a:stretch>
        </p:blipFill>
        <p:spPr>
          <a:xfrm>
            <a:off x="281583" y="4882105"/>
            <a:ext cx="2442693" cy="525263"/>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rcRect l="82482" t="6849" b="85617"/>
          <a:stretch>
            <a:fillRect/>
          </a:stretch>
        </p:blipFill>
        <p:spPr>
          <a:xfrm flipH="1">
            <a:off x="9437671" y="4882104"/>
            <a:ext cx="2442693" cy="525263"/>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rcRect t="29489" b="25032"/>
          <a:stretch>
            <a:fillRect/>
          </a:stretch>
        </p:blipFill>
        <p:spPr>
          <a:xfrm>
            <a:off x="3920072" y="587153"/>
            <a:ext cx="8271928" cy="2114489"/>
          </a:xfrm>
          <a:custGeom>
            <a:avLst/>
            <a:gdLst>
              <a:gd name="connsiteX0" fmla="*/ 1045086 w 8271928"/>
              <a:gd name="connsiteY0" fmla="*/ 0 h 2114489"/>
              <a:gd name="connsiteX1" fmla="*/ 8271928 w 8271928"/>
              <a:gd name="connsiteY1" fmla="*/ 0 h 2114489"/>
              <a:gd name="connsiteX2" fmla="*/ 8271928 w 8271928"/>
              <a:gd name="connsiteY2" fmla="*/ 2114489 h 2114489"/>
              <a:gd name="connsiteX3" fmla="*/ 0 w 8271928"/>
              <a:gd name="connsiteY3" fmla="*/ 2114489 h 2114489"/>
              <a:gd name="connsiteX4" fmla="*/ 0 w 8271928"/>
              <a:gd name="connsiteY4" fmla="*/ 2088334 h 211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71928" h="2114489">
                <a:moveTo>
                  <a:pt x="1045086" y="0"/>
                </a:moveTo>
                <a:lnTo>
                  <a:pt x="8271928" y="0"/>
                </a:lnTo>
                <a:lnTo>
                  <a:pt x="8271928" y="2114489"/>
                </a:lnTo>
                <a:lnTo>
                  <a:pt x="0" y="2114489"/>
                </a:lnTo>
                <a:lnTo>
                  <a:pt x="0" y="2088334"/>
                </a:lnTo>
                <a:close/>
              </a:path>
            </a:pathLst>
          </a:custGeom>
        </p:spPr>
      </p:pic>
      <p:sp>
        <p:nvSpPr>
          <p:cNvPr id="20" name="平行四边形 19"/>
          <p:cNvSpPr/>
          <p:nvPr/>
        </p:nvSpPr>
        <p:spPr>
          <a:xfrm>
            <a:off x="1720588" y="587152"/>
            <a:ext cx="5137412" cy="2114489"/>
          </a:xfrm>
          <a:prstGeom prst="parallelogram">
            <a:avLst>
              <a:gd name="adj" fmla="val 50044"/>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平行四边形 21"/>
          <p:cNvSpPr/>
          <p:nvPr/>
        </p:nvSpPr>
        <p:spPr>
          <a:xfrm>
            <a:off x="216739" y="1168443"/>
            <a:ext cx="1395319" cy="952283"/>
          </a:xfrm>
          <a:prstGeom prst="parallelogram">
            <a:avLst>
              <a:gd name="adj" fmla="val 50044"/>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a:spLocks noChangeAspect="1"/>
          </p:cNvSpPr>
          <p:nvPr/>
        </p:nvSpPr>
        <p:spPr>
          <a:xfrm>
            <a:off x="2069836" y="545179"/>
            <a:ext cx="324000" cy="221125"/>
          </a:xfrm>
          <a:prstGeom prst="parallelogram">
            <a:avLst>
              <a:gd name="adj" fmla="val 50044"/>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a:spLocks noChangeAspect="1"/>
          </p:cNvSpPr>
          <p:nvPr/>
        </p:nvSpPr>
        <p:spPr>
          <a:xfrm>
            <a:off x="2295292" y="783047"/>
            <a:ext cx="216000" cy="147417"/>
          </a:xfrm>
          <a:prstGeom prst="parallelogram">
            <a:avLst>
              <a:gd name="adj" fmla="val 50044"/>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756373" y="1100407"/>
            <a:ext cx="3262432" cy="1015663"/>
          </a:xfrm>
          <a:prstGeom prst="rect">
            <a:avLst/>
          </a:prstGeom>
          <a:noFill/>
          <a:effectLst/>
        </p:spPr>
        <p:txBody>
          <a:bodyPr wrap="none" rtlCol="0">
            <a:spAutoFit/>
          </a:bodyPr>
          <a:lstStyle/>
          <a:p>
            <a:r>
              <a:rPr lang="zh-CN" altLang="en-US" sz="6000" dirty="0" smtClean="0">
                <a:solidFill>
                  <a:srgbClr val="151515"/>
                </a:solidFill>
                <a:latin typeface="微软雅黑" panose="020B0503020204020204" pitchFamily="34" charset="-122"/>
                <a:ea typeface="微软雅黑" panose="020B0503020204020204" pitchFamily="34" charset="-122"/>
                <a:cs typeface="Kartika" panose="02020503030404060203" pitchFamily="18" charset="0"/>
              </a:rPr>
              <a:t>公司简介</a:t>
            </a:r>
            <a:endParaRPr lang="en-US" altLang="zh-CN" sz="6000" dirty="0">
              <a:solidFill>
                <a:srgbClr val="151515"/>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6" name="TextBox 10"/>
          <p:cNvSpPr txBox="1"/>
          <p:nvPr/>
        </p:nvSpPr>
        <p:spPr>
          <a:xfrm>
            <a:off x="1690479" y="3875740"/>
            <a:ext cx="10335042" cy="2169825"/>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dirty="0" smtClean="0">
                <a:solidFill>
                  <a:schemeClr val="bg1"/>
                </a:solidFill>
                <a:latin typeface="微软雅黑" panose="020B0503020204020204" pitchFamily="34" charset="-122"/>
                <a:ea typeface="微软雅黑" panose="020B0503020204020204" pitchFamily="34" charset="-122"/>
              </a:rPr>
              <a:t>这里输入简单的文字概述</a:t>
            </a:r>
            <a:r>
              <a:rPr lang="zh-CN" altLang="en-US" dirty="0">
                <a:solidFill>
                  <a:schemeClr val="bg1"/>
                </a:solidFill>
                <a:latin typeface="微软雅黑" panose="020B0503020204020204" pitchFamily="34" charset="-122"/>
                <a:ea typeface="微软雅黑" panose="020B0503020204020204" pitchFamily="34" charset="-122"/>
              </a:rPr>
              <a:t>这里输入</a:t>
            </a:r>
            <a:r>
              <a:rPr lang="zh-CN" altLang="en-US" dirty="0" smtClean="0">
                <a:solidFill>
                  <a:schemeClr val="bg1"/>
                </a:solidFill>
                <a:latin typeface="微软雅黑" panose="020B0503020204020204" pitchFamily="34" charset="-122"/>
                <a:ea typeface="微软雅黑" panose="020B0503020204020204" pitchFamily="34" charset="-122"/>
              </a:rPr>
              <a:t>简单文字概述这里</a:t>
            </a:r>
            <a:r>
              <a:rPr lang="zh-CN" altLang="en-US" dirty="0">
                <a:solidFill>
                  <a:schemeClr val="bg1"/>
                </a:solidFill>
                <a:latin typeface="微软雅黑" panose="020B0503020204020204" pitchFamily="34" charset="-122"/>
                <a:ea typeface="微软雅黑" panose="020B0503020204020204" pitchFamily="34" charset="-122"/>
              </a:rPr>
              <a:t>输入简单的文字</a:t>
            </a:r>
            <a:r>
              <a:rPr lang="zh-CN" altLang="en-US" dirty="0" smtClean="0">
                <a:solidFill>
                  <a:schemeClr val="bg1"/>
                </a:solidFill>
                <a:latin typeface="微软雅黑" panose="020B0503020204020204" pitchFamily="34" charset="-122"/>
                <a:ea typeface="微软雅黑" panose="020B0503020204020204" pitchFamily="34" charset="-122"/>
              </a:rPr>
              <a:t>概述这里入简单</a:t>
            </a:r>
            <a:r>
              <a:rPr lang="zh-CN" altLang="en-US" dirty="0">
                <a:solidFill>
                  <a:schemeClr val="bg1"/>
                </a:solidFill>
                <a:latin typeface="微软雅黑" panose="020B0503020204020204" pitchFamily="34" charset="-122"/>
                <a:ea typeface="微软雅黑" panose="020B0503020204020204" pitchFamily="34" charset="-122"/>
              </a:rPr>
              <a:t>的文字</a:t>
            </a:r>
            <a:r>
              <a:rPr lang="zh-CN" altLang="en-US" dirty="0" smtClean="0">
                <a:solidFill>
                  <a:schemeClr val="bg1"/>
                </a:solidFill>
                <a:latin typeface="微软雅黑" panose="020B0503020204020204" pitchFamily="34" charset="-122"/>
                <a:ea typeface="微软雅黑" panose="020B0503020204020204" pitchFamily="34" charset="-122"/>
              </a:rPr>
              <a:t>概述这里输入述简单的文字概述这里输入简单文字概述这里输入简单</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dirty="0" smtClean="0">
                <a:solidFill>
                  <a:schemeClr val="bg1"/>
                </a:solidFill>
                <a:latin typeface="微软雅黑" panose="020B0503020204020204" pitchFamily="34" charset="-122"/>
                <a:ea typeface="微软雅黑" panose="020B0503020204020204" pitchFamily="34" charset="-122"/>
              </a:rPr>
              <a:t>　　这里输入简单的文字概述这里输入简单文字概述这里输入简单的文字概述这里入简单的文字概述这里输入述简单的文字概述这里输入简单文字概述这里输入简单</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27" name="矩形 26"/>
          <p:cNvSpPr>
            <a:spLocks noChangeAspect="1"/>
          </p:cNvSpPr>
          <p:nvPr/>
        </p:nvSpPr>
        <p:spPr>
          <a:xfrm rot="2700000">
            <a:off x="1688277" y="4047199"/>
            <a:ext cx="222621" cy="222621"/>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p:cNvSpPr>
            <a:spLocks noChangeAspect="1"/>
          </p:cNvSpPr>
          <p:nvPr/>
        </p:nvSpPr>
        <p:spPr>
          <a:xfrm rot="2700000">
            <a:off x="1713585" y="5256167"/>
            <a:ext cx="222621" cy="222621"/>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平行四边形 28"/>
          <p:cNvSpPr/>
          <p:nvPr/>
        </p:nvSpPr>
        <p:spPr>
          <a:xfrm>
            <a:off x="34444" y="1940403"/>
            <a:ext cx="2560838" cy="1337873"/>
          </a:xfrm>
          <a:prstGeom prst="parallelogram">
            <a:avLst>
              <a:gd name="adj" fmla="val 50044"/>
            </a:avLst>
          </a:prstGeom>
          <a:solidFill>
            <a:srgbClr val="0AB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750"/>
                                        <p:tgtEl>
                                          <p:spTgt spid="19"/>
                                        </p:tgtEl>
                                      </p:cBhvr>
                                    </p:animEffect>
                                  </p:childTnLst>
                                </p:cTn>
                              </p:par>
                            </p:childTnLst>
                          </p:cTn>
                        </p:par>
                        <p:par>
                          <p:cTn id="8" fill="hold">
                            <p:stCondLst>
                              <p:cond delay="1000"/>
                            </p:stCondLst>
                            <p:childTnLst>
                              <p:par>
                                <p:cTn id="9" presetID="3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800" decel="100000"/>
                                        <p:tgtEl>
                                          <p:spTgt spid="20"/>
                                        </p:tgtEl>
                                      </p:cBhvr>
                                    </p:animEffect>
                                    <p:anim calcmode="lin" valueType="num">
                                      <p:cBhvr>
                                        <p:cTn id="12" dur="800" decel="100000" fill="hold"/>
                                        <p:tgtEl>
                                          <p:spTgt spid="20"/>
                                        </p:tgtEl>
                                        <p:attrNameLst>
                                          <p:attrName>style.rotation</p:attrName>
                                        </p:attrNameLst>
                                      </p:cBhvr>
                                      <p:tavLst>
                                        <p:tav tm="0">
                                          <p:val>
                                            <p:fltVal val="-90"/>
                                          </p:val>
                                        </p:tav>
                                        <p:tav tm="100000">
                                          <p:val>
                                            <p:fltVal val="0"/>
                                          </p:val>
                                        </p:tav>
                                      </p:tavLst>
                                    </p:anim>
                                    <p:anim calcmode="lin" valueType="num">
                                      <p:cBhvr>
                                        <p:cTn id="13" dur="800" decel="100000" fill="hold"/>
                                        <p:tgtEl>
                                          <p:spTgt spid="20"/>
                                        </p:tgtEl>
                                        <p:attrNameLst>
                                          <p:attrName>ppt_x</p:attrName>
                                        </p:attrNameLst>
                                      </p:cBhvr>
                                      <p:tavLst>
                                        <p:tav tm="0">
                                          <p:val>
                                            <p:strVal val="#ppt_x+0.4"/>
                                          </p:val>
                                        </p:tav>
                                        <p:tav tm="100000">
                                          <p:val>
                                            <p:strVal val="#ppt_x-0.05"/>
                                          </p:val>
                                        </p:tav>
                                      </p:tavLst>
                                    </p:anim>
                                    <p:anim calcmode="lin" valueType="num">
                                      <p:cBhvr>
                                        <p:cTn id="14" dur="800" decel="100000" fill="hold"/>
                                        <p:tgtEl>
                                          <p:spTgt spid="20"/>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0"/>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0"/>
                                        </p:tgtEl>
                                        <p:attrNameLst>
                                          <p:attrName>ppt_y</p:attrName>
                                        </p:attrNameLst>
                                      </p:cBhvr>
                                      <p:tavLst>
                                        <p:tav tm="0">
                                          <p:val>
                                            <p:strVal val="#ppt_y+0.1"/>
                                          </p:val>
                                        </p:tav>
                                        <p:tav tm="100000">
                                          <p:val>
                                            <p:strVal val="#ppt_y"/>
                                          </p:val>
                                        </p:tav>
                                      </p:tavLst>
                                    </p:anim>
                                  </p:childTnLst>
                                </p:cTn>
                              </p:par>
                            </p:childTnLst>
                          </p:cTn>
                        </p:par>
                        <p:par>
                          <p:cTn id="17" fill="hold">
                            <p:stCondLst>
                              <p:cond delay="2000"/>
                            </p:stCondLst>
                            <p:childTnLst>
                              <p:par>
                                <p:cTn id="18" presetID="23" presetClass="entr" presetSubtype="32"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750" fill="hold"/>
                                        <p:tgtEl>
                                          <p:spTgt spid="25"/>
                                        </p:tgtEl>
                                        <p:attrNameLst>
                                          <p:attrName>ppt_w</p:attrName>
                                        </p:attrNameLst>
                                      </p:cBhvr>
                                      <p:tavLst>
                                        <p:tav tm="0">
                                          <p:val>
                                            <p:strVal val="4*#ppt_w"/>
                                          </p:val>
                                        </p:tav>
                                        <p:tav tm="100000">
                                          <p:val>
                                            <p:strVal val="#ppt_w"/>
                                          </p:val>
                                        </p:tav>
                                      </p:tavLst>
                                    </p:anim>
                                    <p:anim calcmode="lin" valueType="num">
                                      <p:cBhvr>
                                        <p:cTn id="21" dur="750" fill="hold"/>
                                        <p:tgtEl>
                                          <p:spTgt spid="25"/>
                                        </p:tgtEl>
                                        <p:attrNameLst>
                                          <p:attrName>ppt_h</p:attrName>
                                        </p:attrNameLst>
                                      </p:cBhvr>
                                      <p:tavLst>
                                        <p:tav tm="0">
                                          <p:val>
                                            <p:strVal val="4*#ppt_h"/>
                                          </p:val>
                                        </p:tav>
                                        <p:tav tm="100000">
                                          <p:val>
                                            <p:strVal val="#ppt_h"/>
                                          </p:val>
                                        </p:tav>
                                      </p:tavLst>
                                    </p:anim>
                                  </p:childTnLst>
                                </p:cTn>
                              </p:par>
                            </p:childTnLst>
                          </p:cTn>
                        </p:par>
                        <p:par>
                          <p:cTn id="22" fill="hold">
                            <p:stCondLst>
                              <p:cond delay="3000"/>
                            </p:stCondLst>
                            <p:childTnLst>
                              <p:par>
                                <p:cTn id="23" presetID="26" presetClass="emph" presetSubtype="0" fill="hold" grpId="1" nodeType="afterEffect">
                                  <p:stCondLst>
                                    <p:cond delay="0"/>
                                  </p:stCondLst>
                                  <p:childTnLst>
                                    <p:animEffect transition="out" filter="fade">
                                      <p:cBhvr>
                                        <p:cTn id="24" dur="500" tmFilter="0, 0; .2, .5; .8, .5; 1, 0"/>
                                        <p:tgtEl>
                                          <p:spTgt spid="25"/>
                                        </p:tgtEl>
                                      </p:cBhvr>
                                    </p:animEffect>
                                    <p:animScale>
                                      <p:cBhvr>
                                        <p:cTn id="25" dur="250" autoRev="1" fill="hold"/>
                                        <p:tgtEl>
                                          <p:spTgt spid="25"/>
                                        </p:tgtEl>
                                      </p:cBhvr>
                                      <p:by x="105000" y="105000"/>
                                    </p:animScale>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up)">
                                      <p:cBhvr>
                                        <p:cTn id="29" dur="500"/>
                                        <p:tgtEl>
                                          <p:spTgt spid="22"/>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5000"/>
                            </p:stCondLst>
                            <p:childTnLst>
                              <p:par>
                                <p:cTn id="39" presetID="9"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dissolve">
                                      <p:cBhvr>
                                        <p:cTn id="41" dur="500"/>
                                        <p:tgtEl>
                                          <p:spTgt spid="27"/>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dissolve">
                                      <p:cBhvr>
                                        <p:cTn id="44" dur="500"/>
                                        <p:tgtEl>
                                          <p:spTgt spid="28"/>
                                        </p:tgtEl>
                                      </p:cBhvr>
                                    </p:animEffect>
                                  </p:childTnLst>
                                </p:cTn>
                              </p:par>
                            </p:childTnLst>
                          </p:cTn>
                        </p:par>
                        <p:par>
                          <p:cTn id="45" fill="hold">
                            <p:stCondLst>
                              <p:cond delay="5500"/>
                            </p:stCondLst>
                            <p:childTnLst>
                              <p:par>
                                <p:cTn id="46" presetID="22" presetClass="entr" presetSubtype="8"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left)">
                                      <p:cBhvr>
                                        <p:cTn id="48" dur="750"/>
                                        <p:tgtEl>
                                          <p:spTgt spid="26"/>
                                        </p:tgtEl>
                                      </p:cBhvr>
                                    </p:animEffect>
                                  </p:childTnLst>
                                </p:cTn>
                              </p:par>
                            </p:childTnLst>
                          </p:cTn>
                        </p:par>
                        <p:par>
                          <p:cTn id="49" fill="hold">
                            <p:stCondLst>
                              <p:cond delay="6500"/>
                            </p:stCondLst>
                            <p:childTnLst>
                              <p:par>
                                <p:cTn id="50" presetID="22" presetClass="entr" presetSubtype="1"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up)">
                                      <p:cBhvr>
                                        <p:cTn id="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3" grpId="0" animBg="1"/>
      <p:bldP spid="24" grpId="0" animBg="1"/>
      <p:bldP spid="25" grpId="0"/>
      <p:bldP spid="25" grpId="1"/>
      <p:bldP spid="26" grpId="0"/>
      <p:bldP spid="27" grpId="0" animBg="1"/>
      <p:bldP spid="28" grpId="0" animBg="1"/>
      <p:bldP spid="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发展历程</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3258991" y="3067859"/>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5093602" y="5031227"/>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7936603" y="3685659"/>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9052026" y="3097831"/>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6580716" y="2096664"/>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2936330" y="3117182"/>
            <a:ext cx="6833993" cy="3285811"/>
          </a:xfrm>
          <a:custGeom>
            <a:avLst/>
            <a:gdLst>
              <a:gd name="connsiteX0" fmla="*/ 6833993 w 6833993"/>
              <a:gd name="connsiteY0" fmla="*/ 0 h 3285811"/>
              <a:gd name="connsiteX1" fmla="*/ 5859303 w 6833993"/>
              <a:gd name="connsiteY1" fmla="*/ 170822 h 3285811"/>
              <a:gd name="connsiteX2" fmla="*/ 6040173 w 6833993"/>
              <a:gd name="connsiteY2" fmla="*/ 532563 h 3285811"/>
              <a:gd name="connsiteX3" fmla="*/ 4502775 w 6833993"/>
              <a:gd name="connsiteY3" fmla="*/ 803869 h 3285811"/>
              <a:gd name="connsiteX4" fmla="*/ 4723839 w 6833993"/>
              <a:gd name="connsiteY4" fmla="*/ 1155561 h 3285811"/>
              <a:gd name="connsiteX5" fmla="*/ 3106055 w 6833993"/>
              <a:gd name="connsiteY5" fmla="*/ 1446963 h 3285811"/>
              <a:gd name="connsiteX6" fmla="*/ 3296973 w 6833993"/>
              <a:gd name="connsiteY6" fmla="*/ 1778559 h 3285811"/>
              <a:gd name="connsiteX7" fmla="*/ 1588753 w 6833993"/>
              <a:gd name="connsiteY7" fmla="*/ 2160396 h 3285811"/>
              <a:gd name="connsiteX8" fmla="*/ 1809817 w 6833993"/>
              <a:gd name="connsiteY8" fmla="*/ 2491992 h 3285811"/>
              <a:gd name="connsiteX9" fmla="*/ 161887 w 6833993"/>
              <a:gd name="connsiteY9" fmla="*/ 2793442 h 3285811"/>
              <a:gd name="connsiteX10" fmla="*/ 151839 w 6833993"/>
              <a:gd name="connsiteY10" fmla="*/ 3285811 h 328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3993" h="3285811">
                <a:moveTo>
                  <a:pt x="6833993" y="0"/>
                </a:moveTo>
                <a:cubicBezTo>
                  <a:pt x="6412799" y="41031"/>
                  <a:pt x="5991606" y="82062"/>
                  <a:pt x="5859303" y="170822"/>
                </a:cubicBezTo>
                <a:cubicBezTo>
                  <a:pt x="5727000" y="259582"/>
                  <a:pt x="6266261" y="427055"/>
                  <a:pt x="6040173" y="532563"/>
                </a:cubicBezTo>
                <a:cubicBezTo>
                  <a:pt x="5814085" y="638071"/>
                  <a:pt x="4722164" y="700036"/>
                  <a:pt x="4502775" y="803869"/>
                </a:cubicBezTo>
                <a:cubicBezTo>
                  <a:pt x="4283386" y="907702"/>
                  <a:pt x="4956626" y="1048379"/>
                  <a:pt x="4723839" y="1155561"/>
                </a:cubicBezTo>
                <a:cubicBezTo>
                  <a:pt x="4491052" y="1262743"/>
                  <a:pt x="3343866" y="1343130"/>
                  <a:pt x="3106055" y="1446963"/>
                </a:cubicBezTo>
                <a:cubicBezTo>
                  <a:pt x="2868244" y="1550796"/>
                  <a:pt x="3549857" y="1659654"/>
                  <a:pt x="3296973" y="1778559"/>
                </a:cubicBezTo>
                <a:cubicBezTo>
                  <a:pt x="3044089" y="1897464"/>
                  <a:pt x="1836612" y="2041491"/>
                  <a:pt x="1588753" y="2160396"/>
                </a:cubicBezTo>
                <a:cubicBezTo>
                  <a:pt x="1340894" y="2279301"/>
                  <a:pt x="2047628" y="2386484"/>
                  <a:pt x="1809817" y="2491992"/>
                </a:cubicBezTo>
                <a:cubicBezTo>
                  <a:pt x="1572006" y="2597500"/>
                  <a:pt x="438217" y="2661139"/>
                  <a:pt x="161887" y="2793442"/>
                </a:cubicBezTo>
                <a:cubicBezTo>
                  <a:pt x="-114443" y="2925745"/>
                  <a:pt x="18698" y="3105778"/>
                  <a:pt x="151839" y="3285811"/>
                </a:cubicBezTo>
              </a:path>
            </a:pathLst>
          </a:cu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泪滴形 21"/>
          <p:cNvSpPr/>
          <p:nvPr/>
        </p:nvSpPr>
        <p:spPr>
          <a:xfrm rot="8100000">
            <a:off x="8677625" y="2265931"/>
            <a:ext cx="770518" cy="770518"/>
          </a:xfrm>
          <a:prstGeom prst="teardrop">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矩形 22"/>
          <p:cNvSpPr/>
          <p:nvPr/>
        </p:nvSpPr>
        <p:spPr>
          <a:xfrm>
            <a:off x="8617626" y="2395658"/>
            <a:ext cx="890516" cy="461665"/>
          </a:xfrm>
          <a:prstGeom prst="rect">
            <a:avLst/>
          </a:prstGeom>
          <a:effectLst/>
        </p:spPr>
        <p:txBody>
          <a:bodyPr wrap="square">
            <a:spAutoFit/>
          </a:bodyPr>
          <a:lstStyle/>
          <a:p>
            <a:pPr algn="ctr"/>
            <a:r>
              <a:rPr lang="en-US" altLang="zh-CN" sz="2400" dirty="0" smtClean="0">
                <a:solidFill>
                  <a:srgbClr val="151515"/>
                </a:solidFill>
                <a:latin typeface="Haettenschweiler" panose="020B0706040902060204" pitchFamily="34" charset="0"/>
                <a:ea typeface="微软雅黑" panose="020B0503020204020204" pitchFamily="34" charset="-122"/>
              </a:rPr>
              <a:t>2011</a:t>
            </a:r>
            <a:endParaRPr lang="zh-CN" altLang="en-US" sz="2400" dirty="0">
              <a:solidFill>
                <a:srgbClr val="151515"/>
              </a:solidFill>
              <a:latin typeface="Haettenschweiler" panose="020B0706040902060204" pitchFamily="34" charset="0"/>
              <a:ea typeface="微软雅黑" panose="020B0503020204020204" pitchFamily="34" charset="-122"/>
            </a:endParaRPr>
          </a:p>
        </p:txBody>
      </p:sp>
      <p:sp>
        <p:nvSpPr>
          <p:cNvPr id="25" name="泪滴形 24"/>
          <p:cNvSpPr/>
          <p:nvPr/>
        </p:nvSpPr>
        <p:spPr>
          <a:xfrm rot="8100000">
            <a:off x="7478659" y="2707917"/>
            <a:ext cx="919197" cy="919197"/>
          </a:xfrm>
          <a:prstGeom prst="teardrop">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矩形 25"/>
          <p:cNvSpPr/>
          <p:nvPr/>
        </p:nvSpPr>
        <p:spPr>
          <a:xfrm>
            <a:off x="7491345" y="2914733"/>
            <a:ext cx="890516" cy="523220"/>
          </a:xfrm>
          <a:prstGeom prst="rect">
            <a:avLst/>
          </a:prstGeom>
          <a:effectLst/>
        </p:spPr>
        <p:txBody>
          <a:bodyPr wrap="square">
            <a:spAutoFit/>
          </a:bodyPr>
          <a:lstStyle/>
          <a:p>
            <a:pPr algn="ctr"/>
            <a:r>
              <a:rPr lang="en-US" altLang="zh-CN" sz="2800" dirty="0" smtClean="0">
                <a:solidFill>
                  <a:srgbClr val="151515"/>
                </a:solidFill>
                <a:latin typeface="Haettenschweiler" panose="020B0706040902060204" pitchFamily="34" charset="0"/>
                <a:ea typeface="微软雅黑" panose="020B0503020204020204" pitchFamily="34" charset="-122"/>
              </a:rPr>
              <a:t>2012</a:t>
            </a:r>
            <a:endParaRPr lang="zh-CN" altLang="en-US" sz="2800" dirty="0">
              <a:solidFill>
                <a:srgbClr val="151515"/>
              </a:solidFill>
              <a:latin typeface="Haettenschweiler" panose="020B0706040902060204" pitchFamily="34" charset="0"/>
              <a:ea typeface="微软雅黑" panose="020B0503020204020204" pitchFamily="34" charset="-122"/>
            </a:endParaRPr>
          </a:p>
        </p:txBody>
      </p:sp>
      <p:sp>
        <p:nvSpPr>
          <p:cNvPr id="28" name="泪滴形 27"/>
          <p:cNvSpPr/>
          <p:nvPr/>
        </p:nvSpPr>
        <p:spPr>
          <a:xfrm rot="8100000">
            <a:off x="6042702" y="3160149"/>
            <a:ext cx="1087277" cy="1087277"/>
          </a:xfrm>
          <a:prstGeom prst="teardrop">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矩形 28"/>
          <p:cNvSpPr/>
          <p:nvPr/>
        </p:nvSpPr>
        <p:spPr>
          <a:xfrm>
            <a:off x="6119112" y="3442177"/>
            <a:ext cx="890516" cy="523220"/>
          </a:xfrm>
          <a:prstGeom prst="rect">
            <a:avLst/>
          </a:prstGeom>
          <a:effectLst/>
        </p:spPr>
        <p:txBody>
          <a:bodyPr wrap="square">
            <a:spAutoFit/>
          </a:bodyPr>
          <a:lstStyle/>
          <a:p>
            <a:pPr algn="ctr"/>
            <a:r>
              <a:rPr lang="en-US" altLang="zh-CN" sz="2800" dirty="0" smtClean="0">
                <a:solidFill>
                  <a:srgbClr val="151515"/>
                </a:solidFill>
                <a:latin typeface="Haettenschweiler" panose="020B0706040902060204" pitchFamily="34" charset="0"/>
                <a:ea typeface="微软雅黑" panose="020B0503020204020204" pitchFamily="34" charset="-122"/>
              </a:rPr>
              <a:t>2013</a:t>
            </a:r>
            <a:endParaRPr lang="zh-CN" altLang="en-US" sz="2800" dirty="0">
              <a:solidFill>
                <a:srgbClr val="151515"/>
              </a:solidFill>
              <a:latin typeface="Haettenschweiler" panose="020B0706040902060204" pitchFamily="34" charset="0"/>
              <a:ea typeface="微软雅黑" panose="020B0503020204020204" pitchFamily="34" charset="-122"/>
            </a:endParaRPr>
          </a:p>
        </p:txBody>
      </p:sp>
      <p:sp>
        <p:nvSpPr>
          <p:cNvPr id="31" name="泪滴形 30"/>
          <p:cNvSpPr/>
          <p:nvPr/>
        </p:nvSpPr>
        <p:spPr>
          <a:xfrm rot="8100000">
            <a:off x="4451682" y="3618204"/>
            <a:ext cx="1250281" cy="1250281"/>
          </a:xfrm>
          <a:prstGeom prst="teardrop">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矩形 31"/>
          <p:cNvSpPr/>
          <p:nvPr/>
        </p:nvSpPr>
        <p:spPr>
          <a:xfrm>
            <a:off x="4648344" y="3931801"/>
            <a:ext cx="890516" cy="646331"/>
          </a:xfrm>
          <a:prstGeom prst="rect">
            <a:avLst/>
          </a:prstGeom>
          <a:effectLst/>
        </p:spPr>
        <p:txBody>
          <a:bodyPr wrap="square">
            <a:spAutoFit/>
          </a:bodyPr>
          <a:lstStyle/>
          <a:p>
            <a:pPr algn="ctr"/>
            <a:r>
              <a:rPr lang="en-US" altLang="zh-CN" sz="3600" dirty="0" smtClean="0">
                <a:solidFill>
                  <a:srgbClr val="151515"/>
                </a:solidFill>
                <a:latin typeface="Haettenschweiler" panose="020B0706040902060204" pitchFamily="34" charset="0"/>
                <a:ea typeface="微软雅黑" panose="020B0503020204020204" pitchFamily="34" charset="-122"/>
              </a:rPr>
              <a:t>2014</a:t>
            </a:r>
            <a:endParaRPr lang="zh-CN" altLang="en-US" sz="3600" dirty="0">
              <a:solidFill>
                <a:srgbClr val="151515"/>
              </a:solidFill>
              <a:latin typeface="Haettenschweiler" panose="020B0706040902060204" pitchFamily="34" charset="0"/>
              <a:ea typeface="微软雅黑" panose="020B0503020204020204" pitchFamily="34" charset="-122"/>
            </a:endParaRPr>
          </a:p>
        </p:txBody>
      </p:sp>
      <p:sp>
        <p:nvSpPr>
          <p:cNvPr id="34" name="泪滴形 33"/>
          <p:cNvSpPr/>
          <p:nvPr/>
        </p:nvSpPr>
        <p:spPr>
          <a:xfrm rot="8100000">
            <a:off x="2672290" y="4123137"/>
            <a:ext cx="1416071" cy="1416071"/>
          </a:xfrm>
          <a:prstGeom prst="teardrop">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矩形 34"/>
          <p:cNvSpPr/>
          <p:nvPr/>
        </p:nvSpPr>
        <p:spPr>
          <a:xfrm>
            <a:off x="2915891" y="4459066"/>
            <a:ext cx="890516" cy="707886"/>
          </a:xfrm>
          <a:prstGeom prst="rect">
            <a:avLst/>
          </a:prstGeom>
          <a:effectLst/>
        </p:spPr>
        <p:txBody>
          <a:bodyPr wrap="square">
            <a:spAutoFit/>
          </a:bodyPr>
          <a:lstStyle/>
          <a:p>
            <a:pPr algn="ctr"/>
            <a:r>
              <a:rPr lang="en-US" altLang="zh-CN" sz="4000" dirty="0" smtClean="0">
                <a:solidFill>
                  <a:srgbClr val="151515"/>
                </a:solidFill>
                <a:latin typeface="Haettenschweiler" panose="020B0706040902060204" pitchFamily="34" charset="0"/>
                <a:ea typeface="微软雅黑" panose="020B0503020204020204" pitchFamily="34" charset="-122"/>
              </a:rPr>
              <a:t>2015</a:t>
            </a:r>
            <a:endParaRPr lang="zh-CN" altLang="en-US" sz="4000" dirty="0">
              <a:solidFill>
                <a:srgbClr val="151515"/>
              </a:solidFill>
              <a:latin typeface="Haettenschweiler" panose="020B0706040902060204" pitchFamily="34" charset="0"/>
              <a:ea typeface="微软雅黑" panose="020B0503020204020204" pitchFamily="34" charset="-122"/>
            </a:endParaRPr>
          </a:p>
        </p:txBody>
      </p:sp>
      <p:sp>
        <p:nvSpPr>
          <p:cNvPr id="36" name="文本框 35"/>
          <p:cNvSpPr txBox="1"/>
          <p:nvPr/>
        </p:nvSpPr>
        <p:spPr>
          <a:xfrm>
            <a:off x="4586898" y="2075307"/>
            <a:ext cx="1723549" cy="1384995"/>
          </a:xfrm>
          <a:prstGeom prst="rect">
            <a:avLst/>
          </a:prstGeom>
          <a:noFill/>
          <a:effectLst/>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研制成功</a:t>
            </a:r>
            <a:r>
              <a:rPr lang="zh-CN" altLang="en-US" sz="2400" dirty="0" smtClean="0">
                <a:solidFill>
                  <a:schemeClr val="bg1"/>
                </a:solidFill>
                <a:latin typeface="微软雅黑" panose="020B0503020204020204" pitchFamily="34" charset="-122"/>
                <a:ea typeface="微软雅黑" panose="020B0503020204020204" pitchFamily="34" charset="-122"/>
              </a:rPr>
              <a:t>自</a:t>
            </a:r>
            <a:endParaRPr lang="en-US" altLang="zh-CN" sz="2400" dirty="0" smtClean="0">
              <a:solidFill>
                <a:schemeClr val="bg1"/>
              </a:solidFill>
              <a:latin typeface="微软雅黑" panose="020B0503020204020204" pitchFamily="34" charset="-122"/>
              <a:ea typeface="微软雅黑" panose="020B0503020204020204" pitchFamily="34" charset="-122"/>
            </a:endParaRPr>
          </a:p>
          <a:p>
            <a:r>
              <a:rPr lang="zh-CN" altLang="en-US" sz="2400" dirty="0" smtClean="0">
                <a:solidFill>
                  <a:schemeClr val="bg1"/>
                </a:solidFill>
                <a:latin typeface="微软雅黑" panose="020B0503020204020204" pitchFamily="34" charset="-122"/>
                <a:ea typeface="微软雅黑" panose="020B0503020204020204" pitchFamily="34" charset="-122"/>
              </a:rPr>
              <a:t>主</a:t>
            </a:r>
            <a:r>
              <a:rPr lang="zh-CN" altLang="en-US" sz="2400" dirty="0">
                <a:solidFill>
                  <a:schemeClr val="bg1"/>
                </a:solidFill>
                <a:latin typeface="微软雅黑" panose="020B0503020204020204" pitchFamily="34" charset="-122"/>
                <a:ea typeface="微软雅黑" panose="020B0503020204020204" pitchFamily="34" charset="-122"/>
              </a:rPr>
              <a:t>产权品牌</a:t>
            </a:r>
            <a:endParaRPr lang="en-US" altLang="zh-CN" sz="2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9123957" y="3991691"/>
            <a:ext cx="1826141" cy="584775"/>
          </a:xfrm>
          <a:prstGeom prst="rect">
            <a:avLst/>
          </a:prstGeom>
          <a:noFill/>
          <a:effectLst/>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公司成立</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7864872" y="4959961"/>
            <a:ext cx="2339102" cy="830997"/>
          </a:xfrm>
          <a:prstGeom prst="rect">
            <a:avLst/>
          </a:prstGeom>
          <a:noFill/>
          <a:effectLst/>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门户网站发布</a:t>
            </a:r>
            <a:r>
              <a:rPr lang="zh-CN" altLang="en-US" sz="2400" dirty="0" smtClean="0">
                <a:solidFill>
                  <a:schemeClr val="bg1"/>
                </a:solidFill>
                <a:latin typeface="微软雅黑" panose="020B0503020204020204" pitchFamily="34" charset="-122"/>
                <a:ea typeface="微软雅黑" panose="020B0503020204020204" pitchFamily="34" charset="-122"/>
              </a:rPr>
              <a:t>举</a:t>
            </a:r>
            <a:endParaRPr lang="en-US" altLang="zh-CN" sz="2400" dirty="0" smtClean="0">
              <a:solidFill>
                <a:schemeClr val="bg1"/>
              </a:solidFill>
              <a:latin typeface="微软雅黑" panose="020B0503020204020204" pitchFamily="34" charset="-122"/>
              <a:ea typeface="微软雅黑" panose="020B0503020204020204" pitchFamily="34" charset="-122"/>
            </a:endParaRPr>
          </a:p>
          <a:p>
            <a:r>
              <a:rPr lang="zh-CN" altLang="en-US" sz="2400" dirty="0" smtClean="0">
                <a:solidFill>
                  <a:schemeClr val="bg1"/>
                </a:solidFill>
                <a:latin typeface="微软雅黑" panose="020B0503020204020204" pitchFamily="34" charset="-122"/>
                <a:ea typeface="微软雅黑" panose="020B0503020204020204" pitchFamily="34" charset="-122"/>
              </a:rPr>
              <a:t>办</a:t>
            </a:r>
            <a:r>
              <a:rPr lang="zh-CN" altLang="en-US" sz="2400" dirty="0">
                <a:solidFill>
                  <a:schemeClr val="bg1"/>
                </a:solidFill>
                <a:latin typeface="微软雅黑" panose="020B0503020204020204" pitchFamily="34" charset="-122"/>
                <a:ea typeface="微软雅黑" panose="020B0503020204020204" pitchFamily="34" charset="-122"/>
              </a:rPr>
              <a:t>品牌运营大会</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55840" y="2692008"/>
            <a:ext cx="2266967" cy="830997"/>
          </a:xfrm>
          <a:prstGeom prst="rect">
            <a:avLst/>
          </a:prstGeom>
          <a:noFill/>
          <a:effectLst/>
        </p:spPr>
        <p:txBody>
          <a:bodyPr wrap="none" rtlCol="0">
            <a:spAutoFit/>
          </a:bodyPr>
          <a:lstStyle/>
          <a:p>
            <a:r>
              <a:rPr lang="zh-CN" altLang="en-US" sz="2400" dirty="0" smtClean="0">
                <a:solidFill>
                  <a:srgbClr val="A20B3C"/>
                </a:solidFill>
                <a:latin typeface="微软雅黑" panose="020B0503020204020204" pitchFamily="34" charset="-122"/>
                <a:ea typeface="微软雅黑" panose="020B0503020204020204" pitchFamily="34" charset="-122"/>
              </a:rPr>
              <a:t> </a:t>
            </a:r>
            <a:r>
              <a:rPr lang="zh-CN" altLang="en-US" sz="2400" dirty="0" smtClean="0">
                <a:solidFill>
                  <a:schemeClr val="bg1"/>
                </a:solidFill>
                <a:latin typeface="微软雅黑" panose="020B0503020204020204" pitchFamily="34" charset="-122"/>
                <a:ea typeface="微软雅黑" panose="020B0503020204020204" pitchFamily="34" charset="-122"/>
              </a:rPr>
              <a:t>公司</a:t>
            </a:r>
            <a:r>
              <a:rPr lang="zh-CN" altLang="en-US" sz="2400" dirty="0">
                <a:solidFill>
                  <a:schemeClr val="bg1"/>
                </a:solidFill>
                <a:latin typeface="微软雅黑" panose="020B0503020204020204" pitchFamily="34" charset="-122"/>
                <a:ea typeface="微软雅黑" panose="020B0503020204020204" pitchFamily="34" charset="-122"/>
              </a:rPr>
              <a:t>年</a:t>
            </a:r>
            <a:r>
              <a:rPr lang="zh-CN" altLang="en-US" sz="2400" dirty="0" smtClean="0">
                <a:solidFill>
                  <a:schemeClr val="bg1"/>
                </a:solidFill>
                <a:latin typeface="微软雅黑" panose="020B0503020204020204" pitchFamily="34" charset="-122"/>
                <a:ea typeface="微软雅黑" panose="020B0503020204020204" pitchFamily="34" charset="-122"/>
              </a:rPr>
              <a:t>销售额</a:t>
            </a:r>
            <a:endParaRPr lang="en-US" altLang="zh-CN" sz="2400" dirty="0" smtClean="0">
              <a:solidFill>
                <a:schemeClr val="bg1"/>
              </a:solidFill>
              <a:latin typeface="微软雅黑" panose="020B0503020204020204" pitchFamily="34" charset="-122"/>
              <a:ea typeface="微软雅黑" panose="020B0503020204020204" pitchFamily="34" charset="-122"/>
            </a:endParaRPr>
          </a:p>
          <a:p>
            <a:r>
              <a:rPr lang="zh-CN" altLang="en-US" sz="2400" dirty="0" smtClean="0">
                <a:solidFill>
                  <a:schemeClr val="bg1"/>
                </a:solidFill>
                <a:latin typeface="微软雅黑" panose="020B0503020204020204" pitchFamily="34" charset="-122"/>
                <a:ea typeface="微软雅黑" panose="020B0503020204020204" pitchFamily="34" charset="-122"/>
              </a:rPr>
              <a:t>达</a:t>
            </a:r>
            <a:r>
              <a:rPr lang="en-US" altLang="zh-CN" sz="2400" dirty="0">
                <a:solidFill>
                  <a:schemeClr val="bg1"/>
                </a:solidFill>
                <a:latin typeface="微软雅黑" panose="020B0503020204020204" pitchFamily="34" charset="-122"/>
                <a:ea typeface="微软雅黑" panose="020B0503020204020204" pitchFamily="34" charset="-122"/>
              </a:rPr>
              <a:t>120</a:t>
            </a:r>
            <a:r>
              <a:rPr lang="zh-CN" altLang="en-US" sz="2400" dirty="0">
                <a:solidFill>
                  <a:schemeClr val="bg1"/>
                </a:solidFill>
                <a:latin typeface="微软雅黑" panose="020B0503020204020204" pitchFamily="34" charset="-122"/>
                <a:ea typeface="微软雅黑" panose="020B0503020204020204" pitchFamily="34" charset="-122"/>
              </a:rPr>
              <a:t>万人民币</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5114042" y="5896991"/>
            <a:ext cx="2266967" cy="830997"/>
          </a:xfrm>
          <a:prstGeom prst="rect">
            <a:avLst/>
          </a:prstGeom>
          <a:effectLst/>
        </p:spPr>
        <p:txBody>
          <a:bodyPr wrap="none">
            <a:spAutoFit/>
          </a:bodyPr>
          <a:lstStyle/>
          <a:p>
            <a:r>
              <a:rPr lang="zh-CN" altLang="en-US" sz="2000" dirty="0" smtClean="0">
                <a:solidFill>
                  <a:srgbClr val="262626"/>
                </a:solidFill>
                <a:latin typeface="微软雅黑" panose="020B0503020204020204" pitchFamily="34" charset="-122"/>
                <a:ea typeface="微软雅黑" panose="020B0503020204020204" pitchFamily="34" charset="-122"/>
              </a:rPr>
              <a:t>   </a:t>
            </a:r>
            <a:r>
              <a:rPr lang="zh-CN" altLang="en-US" sz="2400" dirty="0" smtClean="0">
                <a:solidFill>
                  <a:schemeClr val="bg1"/>
                </a:solidFill>
                <a:latin typeface="微软雅黑" panose="020B0503020204020204" pitchFamily="34" charset="-122"/>
                <a:ea typeface="微软雅黑" panose="020B0503020204020204" pitchFamily="34" charset="-122"/>
              </a:rPr>
              <a:t>产品</a:t>
            </a:r>
            <a:r>
              <a:rPr lang="zh-CN" altLang="en-US" sz="2400" dirty="0">
                <a:solidFill>
                  <a:schemeClr val="bg1"/>
                </a:solidFill>
                <a:latin typeface="微软雅黑" panose="020B0503020204020204" pitchFamily="34" charset="-122"/>
                <a:ea typeface="微软雅黑" panose="020B0503020204020204" pitchFamily="34" charset="-122"/>
              </a:rPr>
              <a:t>同时</a:t>
            </a:r>
            <a:r>
              <a:rPr lang="zh-CN" altLang="en-US" sz="2400" dirty="0" smtClean="0">
                <a:solidFill>
                  <a:schemeClr val="bg1"/>
                </a:solidFill>
                <a:latin typeface="微软雅黑" panose="020B0503020204020204" pitchFamily="34" charset="-122"/>
                <a:ea typeface="微软雅黑" panose="020B0503020204020204" pitchFamily="34" charset="-122"/>
              </a:rPr>
              <a:t>在</a:t>
            </a:r>
            <a:endParaRPr lang="en-US" altLang="zh-CN" sz="2400" dirty="0" smtClean="0">
              <a:solidFill>
                <a:schemeClr val="bg1"/>
              </a:solidFill>
              <a:latin typeface="微软雅黑" panose="020B0503020204020204" pitchFamily="34" charset="-122"/>
              <a:ea typeface="微软雅黑" panose="020B0503020204020204" pitchFamily="34" charset="-122"/>
            </a:endParaRPr>
          </a:p>
          <a:p>
            <a:r>
              <a:rPr lang="zh-CN" altLang="en-US" sz="2400" dirty="0" smtClean="0">
                <a:solidFill>
                  <a:schemeClr val="bg1"/>
                </a:solidFill>
                <a:latin typeface="微软雅黑" panose="020B0503020204020204" pitchFamily="34" charset="-122"/>
                <a:ea typeface="微软雅黑" panose="020B0503020204020204" pitchFamily="34" charset="-122"/>
              </a:rPr>
              <a:t>线</a:t>
            </a:r>
            <a:r>
              <a:rPr lang="zh-CN" altLang="en-US" sz="2400" dirty="0">
                <a:solidFill>
                  <a:schemeClr val="bg1"/>
                </a:solidFill>
                <a:latin typeface="微软雅黑" panose="020B0503020204020204" pitchFamily="34" charset="-122"/>
                <a:ea typeface="微软雅黑" panose="020B0503020204020204" pitchFamily="34" charset="-122"/>
              </a:rPr>
              <a:t>人数达</a:t>
            </a:r>
            <a:r>
              <a:rPr lang="en-US" altLang="zh-CN" sz="2400" dirty="0">
                <a:solidFill>
                  <a:schemeClr val="bg1"/>
                </a:solidFill>
                <a:latin typeface="微软雅黑" panose="020B0503020204020204" pitchFamily="34" charset="-122"/>
                <a:ea typeface="微软雅黑" panose="020B0503020204020204" pitchFamily="34" charset="-122"/>
              </a:rPr>
              <a:t>100</a:t>
            </a:r>
            <a:r>
              <a:rPr lang="zh-CN" altLang="en-US" sz="2400" dirty="0">
                <a:solidFill>
                  <a:schemeClr val="bg1"/>
                </a:solidFill>
                <a:latin typeface="微软雅黑" panose="020B0503020204020204" pitchFamily="34" charset="-122"/>
                <a:ea typeface="微软雅黑" panose="020B0503020204020204" pitchFamily="34" charset="-122"/>
              </a:rPr>
              <a:t>万</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down)">
                                      <p:cBhvr>
                                        <p:cTn id="14" dur="500"/>
                                        <p:tgtEl>
                                          <p:spTgt spid="19"/>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500"/>
                                        <p:tgtEl>
                                          <p:spTgt spid="16"/>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par>
                          <p:cTn id="24" fill="hold">
                            <p:stCondLst>
                              <p:cond delay="1000"/>
                            </p:stCondLst>
                            <p:childTnLst>
                              <p:par>
                                <p:cTn id="25" presetID="2" presetClass="entr" presetSubtype="8" decel="2800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750" fill="hold"/>
                                        <p:tgtEl>
                                          <p:spTgt spid="36"/>
                                        </p:tgtEl>
                                        <p:attrNameLst>
                                          <p:attrName>ppt_x</p:attrName>
                                        </p:attrNameLst>
                                      </p:cBhvr>
                                      <p:tavLst>
                                        <p:tav tm="0">
                                          <p:val>
                                            <p:strVal val="0-#ppt_w/2"/>
                                          </p:val>
                                        </p:tav>
                                        <p:tav tm="100000">
                                          <p:val>
                                            <p:strVal val="#ppt_x"/>
                                          </p:val>
                                        </p:tav>
                                      </p:tavLst>
                                    </p:anim>
                                    <p:anim calcmode="lin" valueType="num">
                                      <p:cBhvr additive="base">
                                        <p:cTn id="28" dur="750" fill="hold"/>
                                        <p:tgtEl>
                                          <p:spTgt spid="36"/>
                                        </p:tgtEl>
                                        <p:attrNameLst>
                                          <p:attrName>ppt_y</p:attrName>
                                        </p:attrNameLst>
                                      </p:cBhvr>
                                      <p:tavLst>
                                        <p:tav tm="0">
                                          <p:val>
                                            <p:strVal val="#ppt_y"/>
                                          </p:val>
                                        </p:tav>
                                        <p:tav tm="100000">
                                          <p:val>
                                            <p:strVal val="#ppt_y"/>
                                          </p:val>
                                        </p:tav>
                                      </p:tavLst>
                                    </p:anim>
                                  </p:childTnLst>
                                </p:cTn>
                              </p:par>
                              <p:par>
                                <p:cTn id="29" presetID="2" presetClass="entr" presetSubtype="8" decel="28000" fill="hold" grpId="0" nodeType="withEffect">
                                  <p:stCondLst>
                                    <p:cond delay="25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750" fill="hold"/>
                                        <p:tgtEl>
                                          <p:spTgt spid="39"/>
                                        </p:tgtEl>
                                        <p:attrNameLst>
                                          <p:attrName>ppt_x</p:attrName>
                                        </p:attrNameLst>
                                      </p:cBhvr>
                                      <p:tavLst>
                                        <p:tav tm="0">
                                          <p:val>
                                            <p:strVal val="0-#ppt_w/2"/>
                                          </p:val>
                                        </p:tav>
                                        <p:tav tm="100000">
                                          <p:val>
                                            <p:strVal val="#ppt_x"/>
                                          </p:val>
                                        </p:tav>
                                      </p:tavLst>
                                    </p:anim>
                                    <p:anim calcmode="lin" valueType="num">
                                      <p:cBhvr additive="base">
                                        <p:cTn id="32" dur="750" fill="hold"/>
                                        <p:tgtEl>
                                          <p:spTgt spid="39"/>
                                        </p:tgtEl>
                                        <p:attrNameLst>
                                          <p:attrName>ppt_y</p:attrName>
                                        </p:attrNameLst>
                                      </p:cBhvr>
                                      <p:tavLst>
                                        <p:tav tm="0">
                                          <p:val>
                                            <p:strVal val="#ppt_y"/>
                                          </p:val>
                                        </p:tav>
                                        <p:tav tm="100000">
                                          <p:val>
                                            <p:strVal val="#ppt_y"/>
                                          </p:val>
                                        </p:tav>
                                      </p:tavLst>
                                    </p:anim>
                                  </p:childTnLst>
                                </p:cTn>
                              </p:par>
                              <p:par>
                                <p:cTn id="33" presetID="2" presetClass="entr" presetSubtype="2" decel="28000" fill="hold" grpId="0" nodeType="withEffect">
                                  <p:stCondLst>
                                    <p:cond delay="50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750" fill="hold"/>
                                        <p:tgtEl>
                                          <p:spTgt spid="37"/>
                                        </p:tgtEl>
                                        <p:attrNameLst>
                                          <p:attrName>ppt_x</p:attrName>
                                        </p:attrNameLst>
                                      </p:cBhvr>
                                      <p:tavLst>
                                        <p:tav tm="0">
                                          <p:val>
                                            <p:strVal val="1+#ppt_w/2"/>
                                          </p:val>
                                        </p:tav>
                                        <p:tav tm="100000">
                                          <p:val>
                                            <p:strVal val="#ppt_x"/>
                                          </p:val>
                                        </p:tav>
                                      </p:tavLst>
                                    </p:anim>
                                    <p:anim calcmode="lin" valueType="num">
                                      <p:cBhvr additive="base">
                                        <p:cTn id="36" dur="750" fill="hold"/>
                                        <p:tgtEl>
                                          <p:spTgt spid="37"/>
                                        </p:tgtEl>
                                        <p:attrNameLst>
                                          <p:attrName>ppt_y</p:attrName>
                                        </p:attrNameLst>
                                      </p:cBhvr>
                                      <p:tavLst>
                                        <p:tav tm="0">
                                          <p:val>
                                            <p:strVal val="#ppt_y"/>
                                          </p:val>
                                        </p:tav>
                                        <p:tav tm="100000">
                                          <p:val>
                                            <p:strVal val="#ppt_y"/>
                                          </p:val>
                                        </p:tav>
                                      </p:tavLst>
                                    </p:anim>
                                  </p:childTnLst>
                                </p:cTn>
                              </p:par>
                              <p:par>
                                <p:cTn id="37" presetID="2" presetClass="entr" presetSubtype="2" decel="28000" fill="hold" grpId="0" nodeType="withEffect">
                                  <p:stCondLst>
                                    <p:cond delay="75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750" fill="hold"/>
                                        <p:tgtEl>
                                          <p:spTgt spid="38"/>
                                        </p:tgtEl>
                                        <p:attrNameLst>
                                          <p:attrName>ppt_x</p:attrName>
                                        </p:attrNameLst>
                                      </p:cBhvr>
                                      <p:tavLst>
                                        <p:tav tm="0">
                                          <p:val>
                                            <p:strVal val="1+#ppt_w/2"/>
                                          </p:val>
                                        </p:tav>
                                        <p:tav tm="100000">
                                          <p:val>
                                            <p:strVal val="#ppt_x"/>
                                          </p:val>
                                        </p:tav>
                                      </p:tavLst>
                                    </p:anim>
                                    <p:anim calcmode="lin" valueType="num">
                                      <p:cBhvr additive="base">
                                        <p:cTn id="40" dur="750" fill="hold"/>
                                        <p:tgtEl>
                                          <p:spTgt spid="38"/>
                                        </p:tgtEl>
                                        <p:attrNameLst>
                                          <p:attrName>ppt_y</p:attrName>
                                        </p:attrNameLst>
                                      </p:cBhvr>
                                      <p:tavLst>
                                        <p:tav tm="0">
                                          <p:val>
                                            <p:strVal val="#ppt_y"/>
                                          </p:val>
                                        </p:tav>
                                        <p:tav tm="100000">
                                          <p:val>
                                            <p:strVal val="#ppt_y"/>
                                          </p:val>
                                        </p:tav>
                                      </p:tavLst>
                                    </p:anim>
                                  </p:childTnLst>
                                </p:cTn>
                              </p:par>
                              <p:par>
                                <p:cTn id="41" presetID="2" presetClass="entr" presetSubtype="2" decel="28000" fill="hold" grpId="0" nodeType="withEffect">
                                  <p:stCondLst>
                                    <p:cond delay="100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750" fill="hold"/>
                                        <p:tgtEl>
                                          <p:spTgt spid="40"/>
                                        </p:tgtEl>
                                        <p:attrNameLst>
                                          <p:attrName>ppt_x</p:attrName>
                                        </p:attrNameLst>
                                      </p:cBhvr>
                                      <p:tavLst>
                                        <p:tav tm="0">
                                          <p:val>
                                            <p:strVal val="1+#ppt_w/2"/>
                                          </p:val>
                                        </p:tav>
                                        <p:tav tm="100000">
                                          <p:val>
                                            <p:strVal val="#ppt_x"/>
                                          </p:val>
                                        </p:tav>
                                      </p:tavLst>
                                    </p:anim>
                                    <p:anim calcmode="lin" valueType="num">
                                      <p:cBhvr additive="base">
                                        <p:cTn id="44" dur="7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36" grpId="0"/>
      <p:bldP spid="3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业务范围</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5"/>
          <p:cNvSpPr/>
          <p:nvPr/>
        </p:nvSpPr>
        <p:spPr bwMode="auto">
          <a:xfrm>
            <a:off x="2098008" y="2292555"/>
            <a:ext cx="2153632" cy="19087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5EFFE"/>
          </a:solidFill>
          <a:ln w="15875">
            <a:noFill/>
          </a:ln>
          <a:effectLst>
            <a:softEdge rad="0"/>
          </a:effectLst>
          <a:scene3d>
            <a:camera prst="orthographicFront"/>
            <a:lightRig rig="threePt" dir="t"/>
          </a:scene3d>
          <a:sp3d prstMaterial="softEdge">
            <a:bevelT w="114300" h="19050"/>
          </a:sp3d>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a:off x="2347939" y="2622895"/>
            <a:ext cx="1593414" cy="438582"/>
          </a:xfrm>
          <a:prstGeom prst="rect">
            <a:avLst/>
          </a:prstGeom>
          <a:noFill/>
          <a:effectLst/>
        </p:spPr>
        <p:txBody>
          <a:bodyPr wrap="square" lIns="68580" tIns="34290" rIns="68580" bIns="34290" rtlCol="0">
            <a:spAutoFit/>
          </a:bodyPr>
          <a:lstStyle/>
          <a:p>
            <a:pPr algn="ctr"/>
            <a:r>
              <a:rPr lang="en-US" altLang="zh-CN" sz="2400" dirty="0" smtClean="0">
                <a:solidFill>
                  <a:srgbClr val="151515"/>
                </a:solidFill>
                <a:latin typeface="LiHei Pro" panose="020B0500000000000000" pitchFamily="34" charset="-122"/>
                <a:ea typeface="LiHei Pro" panose="020B0500000000000000" pitchFamily="34" charset="-122"/>
              </a:rPr>
              <a:t>OPTION    01</a:t>
            </a:r>
            <a:endParaRPr lang="zh-CN" altLang="en-US" sz="2400" dirty="0">
              <a:solidFill>
                <a:srgbClr val="151515"/>
              </a:solidFill>
              <a:latin typeface="LiHei Pro" panose="020B0500000000000000" pitchFamily="34" charset="-122"/>
              <a:ea typeface="LiHei Pro" panose="020B0500000000000000" pitchFamily="34" charset="-122"/>
            </a:endParaRPr>
          </a:p>
        </p:txBody>
      </p:sp>
      <p:sp>
        <p:nvSpPr>
          <p:cNvPr id="16" name="文本框 15"/>
          <p:cNvSpPr txBox="1"/>
          <p:nvPr/>
        </p:nvSpPr>
        <p:spPr>
          <a:xfrm>
            <a:off x="2544477" y="3246928"/>
            <a:ext cx="1249060" cy="584775"/>
          </a:xfrm>
          <a:prstGeom prst="rect">
            <a:avLst/>
          </a:prstGeom>
          <a:noFill/>
          <a:effectLst/>
        </p:spPr>
        <p:txBody>
          <a:bodyPr wrap="none" rtlCol="0">
            <a:spAutoFit/>
          </a:bodyPr>
          <a:lstStyle/>
          <a:p>
            <a:r>
              <a:rPr lang="zh-CN" altLang="en-US" sz="3200" b="1" dirty="0" smtClean="0">
                <a:solidFill>
                  <a:srgbClr val="151515"/>
                </a:solidFill>
                <a:latin typeface="微软雅黑" panose="020B0503020204020204" pitchFamily="34" charset="-122"/>
                <a:ea typeface="微软雅黑" panose="020B0503020204020204" pitchFamily="34" charset="-122"/>
              </a:rPr>
              <a:t>金  融</a:t>
            </a:r>
            <a:endParaRPr lang="zh-CN" altLang="en-US" sz="3200" b="1" dirty="0">
              <a:solidFill>
                <a:srgbClr val="151515"/>
              </a:solidFill>
              <a:latin typeface="微软雅黑" panose="020B0503020204020204" pitchFamily="34" charset="-122"/>
              <a:ea typeface="微软雅黑" panose="020B0503020204020204" pitchFamily="34" charset="-122"/>
            </a:endParaRPr>
          </a:p>
        </p:txBody>
      </p:sp>
      <p:sp>
        <p:nvSpPr>
          <p:cNvPr id="18" name="Freeform 5"/>
          <p:cNvSpPr/>
          <p:nvPr/>
        </p:nvSpPr>
        <p:spPr bwMode="auto">
          <a:xfrm>
            <a:off x="4018516" y="3427101"/>
            <a:ext cx="2153632" cy="19087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5EFFE"/>
          </a:solidFill>
          <a:ln w="15875">
            <a:noFill/>
          </a:ln>
          <a:effectLst>
            <a:softEdge rad="0"/>
          </a:effectLst>
          <a:scene3d>
            <a:camera prst="orthographicFront"/>
            <a:lightRig rig="threePt" dir="t"/>
          </a:scene3d>
          <a:sp3d prstMaterial="softEdge">
            <a:bevelT w="114300" h="19050"/>
          </a:sp3d>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4292480" y="3767063"/>
            <a:ext cx="1593414" cy="438582"/>
          </a:xfrm>
          <a:prstGeom prst="rect">
            <a:avLst/>
          </a:prstGeom>
          <a:noFill/>
          <a:effectLst/>
        </p:spPr>
        <p:txBody>
          <a:bodyPr wrap="square" lIns="68580" tIns="34290" rIns="68580" bIns="34290" rtlCol="0">
            <a:spAutoFit/>
          </a:bodyPr>
          <a:lstStyle/>
          <a:p>
            <a:pPr algn="ctr"/>
            <a:r>
              <a:rPr lang="en-US" altLang="zh-CN" sz="2400" dirty="0" smtClean="0">
                <a:solidFill>
                  <a:srgbClr val="151515"/>
                </a:solidFill>
                <a:latin typeface="LiHei Pro" panose="020B0500000000000000" pitchFamily="34" charset="-122"/>
                <a:ea typeface="LiHei Pro" panose="020B0500000000000000" pitchFamily="34" charset="-122"/>
              </a:rPr>
              <a:t>OPTION    02</a:t>
            </a:r>
            <a:endParaRPr lang="zh-CN" altLang="en-US" sz="2400" dirty="0">
              <a:solidFill>
                <a:srgbClr val="151515"/>
              </a:solidFill>
              <a:latin typeface="LiHei Pro" panose="020B0500000000000000" pitchFamily="34" charset="-122"/>
              <a:ea typeface="LiHei Pro" panose="020B0500000000000000" pitchFamily="34" charset="-122"/>
            </a:endParaRPr>
          </a:p>
        </p:txBody>
      </p:sp>
      <p:sp>
        <p:nvSpPr>
          <p:cNvPr id="21" name="文本框 20"/>
          <p:cNvSpPr txBox="1"/>
          <p:nvPr/>
        </p:nvSpPr>
        <p:spPr>
          <a:xfrm>
            <a:off x="4405578" y="4422383"/>
            <a:ext cx="1415772" cy="584775"/>
          </a:xfrm>
          <a:prstGeom prst="rect">
            <a:avLst/>
          </a:prstGeom>
          <a:noFill/>
          <a:effectLst/>
        </p:spPr>
        <p:txBody>
          <a:bodyPr wrap="none" rtlCol="0">
            <a:spAutoFit/>
          </a:bodyPr>
          <a:lstStyle/>
          <a:p>
            <a:r>
              <a:rPr lang="zh-CN" altLang="en-US" sz="3200" b="1" dirty="0" smtClean="0">
                <a:solidFill>
                  <a:srgbClr val="151515"/>
                </a:solidFill>
                <a:latin typeface="微软雅黑" panose="020B0503020204020204" pitchFamily="34" charset="-122"/>
                <a:ea typeface="微软雅黑" panose="020B0503020204020204" pitchFamily="34" charset="-122"/>
              </a:rPr>
              <a:t>房地产</a:t>
            </a:r>
            <a:endParaRPr lang="zh-CN" altLang="en-US" sz="3200" b="1" dirty="0">
              <a:solidFill>
                <a:srgbClr val="151515"/>
              </a:solidFill>
              <a:latin typeface="微软雅黑" panose="020B0503020204020204" pitchFamily="34" charset="-122"/>
              <a:ea typeface="微软雅黑" panose="020B0503020204020204" pitchFamily="34" charset="-122"/>
            </a:endParaRPr>
          </a:p>
        </p:txBody>
      </p:sp>
      <p:sp>
        <p:nvSpPr>
          <p:cNvPr id="23" name="Freeform 5"/>
          <p:cNvSpPr/>
          <p:nvPr/>
        </p:nvSpPr>
        <p:spPr bwMode="auto">
          <a:xfrm>
            <a:off x="5950438" y="2278123"/>
            <a:ext cx="2153632" cy="19087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5EFFE"/>
          </a:solidFill>
          <a:ln w="15875">
            <a:noFill/>
          </a:ln>
          <a:effectLst>
            <a:softEdge rad="0"/>
          </a:effectLst>
          <a:scene3d>
            <a:camera prst="orthographicFront"/>
            <a:lightRig rig="threePt" dir="t"/>
          </a:scene3d>
          <a:sp3d prstMaterial="softEdge">
            <a:bevelT w="114300" h="19050"/>
          </a:sp3d>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6224401" y="2702674"/>
            <a:ext cx="1593414" cy="438582"/>
          </a:xfrm>
          <a:prstGeom prst="rect">
            <a:avLst/>
          </a:prstGeom>
          <a:noFill/>
          <a:effectLst/>
        </p:spPr>
        <p:txBody>
          <a:bodyPr wrap="square" lIns="68580" tIns="34290" rIns="68580" bIns="34290" rtlCol="0">
            <a:spAutoFit/>
          </a:bodyPr>
          <a:lstStyle/>
          <a:p>
            <a:pPr algn="ctr"/>
            <a:r>
              <a:rPr lang="en-US" altLang="zh-CN" sz="2400" dirty="0" smtClean="0">
                <a:solidFill>
                  <a:srgbClr val="151515"/>
                </a:solidFill>
                <a:latin typeface="LiHei Pro" panose="020B0500000000000000" pitchFamily="34" charset="-122"/>
                <a:ea typeface="LiHei Pro" panose="020B0500000000000000" pitchFamily="34" charset="-122"/>
              </a:rPr>
              <a:t>OPTION    03</a:t>
            </a:r>
            <a:endParaRPr lang="zh-CN" altLang="en-US" sz="2400" dirty="0">
              <a:solidFill>
                <a:srgbClr val="151515"/>
              </a:solidFill>
              <a:latin typeface="LiHei Pro" panose="020B0500000000000000" pitchFamily="34" charset="-122"/>
              <a:ea typeface="LiHei Pro" panose="020B0500000000000000" pitchFamily="34" charset="-122"/>
            </a:endParaRPr>
          </a:p>
        </p:txBody>
      </p:sp>
      <p:sp>
        <p:nvSpPr>
          <p:cNvPr id="26" name="文本框 25"/>
          <p:cNvSpPr txBox="1"/>
          <p:nvPr/>
        </p:nvSpPr>
        <p:spPr>
          <a:xfrm>
            <a:off x="6454585" y="3274262"/>
            <a:ext cx="1249060" cy="584775"/>
          </a:xfrm>
          <a:prstGeom prst="rect">
            <a:avLst/>
          </a:prstGeom>
          <a:noFill/>
          <a:effectLst/>
        </p:spPr>
        <p:txBody>
          <a:bodyPr wrap="none" rtlCol="0">
            <a:spAutoFit/>
          </a:bodyPr>
          <a:lstStyle/>
          <a:p>
            <a:r>
              <a:rPr lang="zh-CN" altLang="en-US" sz="3200" b="1" dirty="0" smtClean="0">
                <a:solidFill>
                  <a:srgbClr val="151515"/>
                </a:solidFill>
                <a:latin typeface="微软雅黑" panose="020B0503020204020204" pitchFamily="34" charset="-122"/>
                <a:ea typeface="微软雅黑" panose="020B0503020204020204" pitchFamily="34" charset="-122"/>
              </a:rPr>
              <a:t>旅  游</a:t>
            </a:r>
            <a:endParaRPr lang="zh-CN" altLang="en-US" sz="3200" b="1" dirty="0">
              <a:solidFill>
                <a:srgbClr val="151515"/>
              </a:solidFill>
              <a:latin typeface="微软雅黑" panose="020B0503020204020204" pitchFamily="34" charset="-122"/>
              <a:ea typeface="微软雅黑" panose="020B0503020204020204" pitchFamily="34" charset="-122"/>
            </a:endParaRPr>
          </a:p>
        </p:txBody>
      </p:sp>
      <p:sp>
        <p:nvSpPr>
          <p:cNvPr id="28" name="Freeform 5"/>
          <p:cNvSpPr/>
          <p:nvPr/>
        </p:nvSpPr>
        <p:spPr bwMode="auto">
          <a:xfrm>
            <a:off x="5950438" y="4536794"/>
            <a:ext cx="2153632" cy="19087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5EFFE"/>
          </a:solidFill>
          <a:ln w="15875">
            <a:noFill/>
          </a:ln>
          <a:effectLst>
            <a:softEdge rad="0"/>
          </a:effectLst>
          <a:scene3d>
            <a:camera prst="orthographicFront"/>
            <a:lightRig rig="threePt" dir="t"/>
          </a:scene3d>
          <a:sp3d prstMaterial="softEdge">
            <a:bevelT w="114300" h="19050"/>
          </a:sp3d>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29"/>
          <p:cNvSpPr txBox="1"/>
          <p:nvPr/>
        </p:nvSpPr>
        <p:spPr>
          <a:xfrm>
            <a:off x="6224401" y="4849589"/>
            <a:ext cx="1593414" cy="438582"/>
          </a:xfrm>
          <a:prstGeom prst="rect">
            <a:avLst/>
          </a:prstGeom>
          <a:noFill/>
          <a:effectLst/>
        </p:spPr>
        <p:txBody>
          <a:bodyPr wrap="square" lIns="68580" tIns="34290" rIns="68580" bIns="34290" rtlCol="0">
            <a:spAutoFit/>
          </a:bodyPr>
          <a:lstStyle/>
          <a:p>
            <a:pPr algn="ctr"/>
            <a:r>
              <a:rPr lang="en-US" altLang="zh-CN" sz="2400" dirty="0" smtClean="0">
                <a:solidFill>
                  <a:srgbClr val="151515"/>
                </a:solidFill>
                <a:latin typeface="LiHei Pro" panose="020B0500000000000000" pitchFamily="34" charset="-122"/>
                <a:ea typeface="LiHei Pro" panose="020B0500000000000000" pitchFamily="34" charset="-122"/>
              </a:rPr>
              <a:t>OPTION    04</a:t>
            </a:r>
            <a:endParaRPr lang="zh-CN" altLang="en-US" sz="2400" dirty="0">
              <a:solidFill>
                <a:srgbClr val="151515"/>
              </a:solidFill>
              <a:latin typeface="LiHei Pro" panose="020B0500000000000000" pitchFamily="34" charset="-122"/>
              <a:ea typeface="LiHei Pro" panose="020B0500000000000000" pitchFamily="34" charset="-122"/>
            </a:endParaRPr>
          </a:p>
        </p:txBody>
      </p:sp>
      <p:sp>
        <p:nvSpPr>
          <p:cNvPr id="31" name="文本框 30"/>
          <p:cNvSpPr txBox="1"/>
          <p:nvPr/>
        </p:nvSpPr>
        <p:spPr>
          <a:xfrm>
            <a:off x="6434164" y="5563194"/>
            <a:ext cx="1249060" cy="584775"/>
          </a:xfrm>
          <a:prstGeom prst="rect">
            <a:avLst/>
          </a:prstGeom>
          <a:noFill/>
          <a:effectLst/>
        </p:spPr>
        <p:txBody>
          <a:bodyPr wrap="none" rtlCol="0">
            <a:spAutoFit/>
          </a:bodyPr>
          <a:lstStyle/>
          <a:p>
            <a:r>
              <a:rPr lang="zh-CN" altLang="en-US" sz="3200" b="1" dirty="0" smtClean="0">
                <a:solidFill>
                  <a:srgbClr val="151515"/>
                </a:solidFill>
                <a:latin typeface="微软雅黑" panose="020B0503020204020204" pitchFamily="34" charset="-122"/>
                <a:ea typeface="微软雅黑" panose="020B0503020204020204" pitchFamily="34" charset="-122"/>
              </a:rPr>
              <a:t>食  品</a:t>
            </a:r>
            <a:endParaRPr lang="zh-CN" altLang="en-US" sz="3200" b="1" dirty="0">
              <a:solidFill>
                <a:srgbClr val="151515"/>
              </a:solidFill>
              <a:latin typeface="微软雅黑" panose="020B0503020204020204" pitchFamily="34" charset="-122"/>
              <a:ea typeface="微软雅黑" panose="020B0503020204020204" pitchFamily="34" charset="-122"/>
            </a:endParaRPr>
          </a:p>
        </p:txBody>
      </p:sp>
      <p:sp>
        <p:nvSpPr>
          <p:cNvPr id="33" name="Freeform 5"/>
          <p:cNvSpPr/>
          <p:nvPr/>
        </p:nvSpPr>
        <p:spPr bwMode="auto">
          <a:xfrm>
            <a:off x="7882359" y="3416065"/>
            <a:ext cx="2153632" cy="19087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5EFFE"/>
          </a:solidFill>
          <a:ln w="15875">
            <a:noFill/>
          </a:ln>
          <a:effectLst>
            <a:softEdge rad="0"/>
          </a:effectLst>
          <a:scene3d>
            <a:camera prst="orthographicFront"/>
            <a:lightRig rig="threePt" dir="t"/>
          </a:scene3d>
          <a:sp3d prstMaterial="softEdge">
            <a:bevelT w="114300" h="19050"/>
          </a:sp3d>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34"/>
          <p:cNvSpPr txBox="1"/>
          <p:nvPr/>
        </p:nvSpPr>
        <p:spPr>
          <a:xfrm>
            <a:off x="8162468" y="3767062"/>
            <a:ext cx="1593414" cy="438582"/>
          </a:xfrm>
          <a:prstGeom prst="rect">
            <a:avLst/>
          </a:prstGeom>
          <a:noFill/>
          <a:effectLst/>
        </p:spPr>
        <p:txBody>
          <a:bodyPr wrap="square" lIns="68580" tIns="34290" rIns="68580" bIns="34290" rtlCol="0">
            <a:spAutoFit/>
          </a:bodyPr>
          <a:lstStyle/>
          <a:p>
            <a:pPr algn="ctr"/>
            <a:r>
              <a:rPr lang="en-US" altLang="zh-CN" sz="2400" dirty="0" smtClean="0">
                <a:solidFill>
                  <a:srgbClr val="151515"/>
                </a:solidFill>
                <a:latin typeface="LiHei Pro" panose="020B0500000000000000" pitchFamily="34" charset="-122"/>
                <a:ea typeface="LiHei Pro" panose="020B0500000000000000" pitchFamily="34" charset="-122"/>
              </a:rPr>
              <a:t>OPTION    05</a:t>
            </a:r>
            <a:endParaRPr lang="zh-CN" altLang="en-US" sz="2400" dirty="0">
              <a:solidFill>
                <a:srgbClr val="151515"/>
              </a:solidFill>
              <a:latin typeface="LiHei Pro" panose="020B0500000000000000" pitchFamily="34" charset="-122"/>
              <a:ea typeface="LiHei Pro" panose="020B0500000000000000" pitchFamily="34" charset="-122"/>
            </a:endParaRPr>
          </a:p>
        </p:txBody>
      </p:sp>
      <p:sp>
        <p:nvSpPr>
          <p:cNvPr id="36" name="文本框 35"/>
          <p:cNvSpPr txBox="1"/>
          <p:nvPr/>
        </p:nvSpPr>
        <p:spPr>
          <a:xfrm>
            <a:off x="8363169" y="4422383"/>
            <a:ext cx="1249060" cy="584775"/>
          </a:xfrm>
          <a:prstGeom prst="rect">
            <a:avLst/>
          </a:prstGeom>
          <a:noFill/>
          <a:effectLst/>
        </p:spPr>
        <p:txBody>
          <a:bodyPr wrap="none" rtlCol="0">
            <a:spAutoFit/>
          </a:bodyPr>
          <a:lstStyle/>
          <a:p>
            <a:r>
              <a:rPr lang="zh-CN" altLang="en-US" sz="3200" b="1" dirty="0" smtClean="0">
                <a:solidFill>
                  <a:srgbClr val="151515"/>
                </a:solidFill>
                <a:latin typeface="微软雅黑" panose="020B0503020204020204" pitchFamily="34" charset="-122"/>
                <a:ea typeface="微软雅黑" panose="020B0503020204020204" pitchFamily="34" charset="-122"/>
              </a:rPr>
              <a:t>物  业</a:t>
            </a:r>
            <a:endParaRPr lang="zh-CN" altLang="en-US" sz="3200" b="1" dirty="0">
              <a:solidFill>
                <a:srgbClr val="151515"/>
              </a:solidFill>
              <a:latin typeface="微软雅黑" panose="020B0503020204020204" pitchFamily="34" charset="-122"/>
              <a:ea typeface="微软雅黑" panose="020B0503020204020204" pitchFamily="34" charset="-122"/>
            </a:endParaRPr>
          </a:p>
        </p:txBody>
      </p:sp>
      <p:sp>
        <p:nvSpPr>
          <p:cNvPr id="37" name="Freeform 5"/>
          <p:cNvSpPr/>
          <p:nvPr/>
        </p:nvSpPr>
        <p:spPr bwMode="auto">
          <a:xfrm>
            <a:off x="1968920" y="2158190"/>
            <a:ext cx="2411808" cy="213756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50000">
                <a:schemeClr val="bg1">
                  <a:alpha val="30000"/>
                </a:schemeClr>
              </a:gs>
              <a:gs pos="50000">
                <a:schemeClr val="bg1">
                  <a:alpha val="20000"/>
                </a:schemeClr>
              </a:gs>
            </a:gsLst>
            <a:lin ang="2700000" scaled="1"/>
            <a:tileRect/>
          </a:gradFill>
          <a:ln w="25400">
            <a:gradFill flip="none" rotWithShape="1">
              <a:gsLst>
                <a:gs pos="19000">
                  <a:schemeClr val="bg1"/>
                </a:gs>
                <a:gs pos="43000">
                  <a:srgbClr val="CDCDCD"/>
                </a:gs>
                <a:gs pos="86000">
                  <a:schemeClr val="bg1"/>
                </a:gs>
              </a:gsLst>
              <a:lin ang="2700000" scaled="1"/>
              <a:tileRect/>
            </a:gradFill>
          </a:ln>
          <a:effectLst>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5"/>
          <p:cNvSpPr/>
          <p:nvPr/>
        </p:nvSpPr>
        <p:spPr bwMode="auto">
          <a:xfrm>
            <a:off x="3879850" y="3327489"/>
            <a:ext cx="2411808" cy="213756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50000">
                <a:schemeClr val="bg1">
                  <a:alpha val="30000"/>
                </a:schemeClr>
              </a:gs>
              <a:gs pos="50000">
                <a:schemeClr val="bg1">
                  <a:alpha val="20000"/>
                </a:schemeClr>
              </a:gs>
            </a:gsLst>
            <a:lin ang="2700000" scaled="1"/>
            <a:tileRect/>
          </a:gradFill>
          <a:ln w="25400">
            <a:gradFill flip="none" rotWithShape="1">
              <a:gsLst>
                <a:gs pos="19000">
                  <a:schemeClr val="bg1"/>
                </a:gs>
                <a:gs pos="43000">
                  <a:srgbClr val="CDCDCD"/>
                </a:gs>
                <a:gs pos="86000">
                  <a:schemeClr val="bg1"/>
                </a:gs>
              </a:gsLst>
              <a:lin ang="2700000" scaled="1"/>
              <a:tileRect/>
            </a:gradFill>
          </a:ln>
          <a:effectLst>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5"/>
          <p:cNvSpPr/>
          <p:nvPr/>
        </p:nvSpPr>
        <p:spPr bwMode="auto">
          <a:xfrm>
            <a:off x="5810249" y="2151810"/>
            <a:ext cx="2411808" cy="213756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50000">
                <a:schemeClr val="bg1">
                  <a:alpha val="30000"/>
                </a:schemeClr>
              </a:gs>
              <a:gs pos="50000">
                <a:schemeClr val="bg1">
                  <a:alpha val="20000"/>
                </a:schemeClr>
              </a:gs>
            </a:gsLst>
            <a:lin ang="2700000" scaled="1"/>
            <a:tileRect/>
          </a:gradFill>
          <a:ln w="25400">
            <a:gradFill flip="none" rotWithShape="1">
              <a:gsLst>
                <a:gs pos="19000">
                  <a:schemeClr val="bg1"/>
                </a:gs>
                <a:gs pos="43000">
                  <a:srgbClr val="CDCDCD"/>
                </a:gs>
                <a:gs pos="86000">
                  <a:schemeClr val="bg1"/>
                </a:gs>
              </a:gsLst>
              <a:lin ang="2700000" scaled="1"/>
              <a:tileRect/>
            </a:gradFill>
          </a:ln>
          <a:effectLst>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5"/>
          <p:cNvSpPr/>
          <p:nvPr/>
        </p:nvSpPr>
        <p:spPr bwMode="auto">
          <a:xfrm>
            <a:off x="5828051" y="4422383"/>
            <a:ext cx="2411808" cy="213756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50000">
                <a:schemeClr val="bg1">
                  <a:alpha val="30000"/>
                </a:schemeClr>
              </a:gs>
              <a:gs pos="50000">
                <a:schemeClr val="bg1">
                  <a:alpha val="20000"/>
                </a:schemeClr>
              </a:gs>
            </a:gsLst>
            <a:lin ang="2700000" scaled="1"/>
            <a:tileRect/>
          </a:gradFill>
          <a:ln w="25400">
            <a:gradFill flip="none" rotWithShape="1">
              <a:gsLst>
                <a:gs pos="19000">
                  <a:schemeClr val="bg1"/>
                </a:gs>
                <a:gs pos="43000">
                  <a:srgbClr val="CDCDCD"/>
                </a:gs>
                <a:gs pos="86000">
                  <a:schemeClr val="bg1"/>
                </a:gs>
              </a:gsLst>
              <a:lin ang="2700000" scaled="1"/>
              <a:tileRect/>
            </a:gradFill>
          </a:ln>
          <a:effectLst>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5"/>
          <p:cNvSpPr/>
          <p:nvPr/>
        </p:nvSpPr>
        <p:spPr bwMode="auto">
          <a:xfrm>
            <a:off x="7747334" y="3296395"/>
            <a:ext cx="2411808" cy="213756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50000">
                <a:schemeClr val="bg1">
                  <a:alpha val="30000"/>
                </a:schemeClr>
              </a:gs>
              <a:gs pos="50000">
                <a:schemeClr val="bg1">
                  <a:alpha val="20000"/>
                </a:schemeClr>
              </a:gs>
            </a:gsLst>
            <a:lin ang="2700000" scaled="1"/>
            <a:tileRect/>
          </a:gradFill>
          <a:ln w="25400">
            <a:gradFill flip="none" rotWithShape="1">
              <a:gsLst>
                <a:gs pos="19000">
                  <a:schemeClr val="bg1"/>
                </a:gs>
                <a:gs pos="43000">
                  <a:srgbClr val="CDCDCD"/>
                </a:gs>
                <a:gs pos="86000">
                  <a:schemeClr val="bg1"/>
                </a:gs>
              </a:gsLst>
              <a:lin ang="2700000" scaled="1"/>
              <a:tileRect/>
            </a:gradFill>
          </a:ln>
          <a:effectLst>
            <a:softEdge rad="0"/>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项目展示</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1772529" y="3625878"/>
            <a:ext cx="2167304" cy="2855741"/>
          </a:xfrm>
          <a:prstGeom prst="roundRect">
            <a:avLst>
              <a:gd name="adj" fmla="val 13422"/>
            </a:avLst>
          </a:prstGeom>
          <a:blipFill>
            <a:blip r:embed="rId2"/>
            <a:stretch>
              <a:fillRect/>
            </a:stretch>
          </a:bli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5002113" y="3625877"/>
            <a:ext cx="2167304" cy="2855741"/>
          </a:xfrm>
          <a:prstGeom prst="roundRect">
            <a:avLst>
              <a:gd name="adj" fmla="val 13422"/>
            </a:avLst>
          </a:prstGeom>
          <a:blipFill>
            <a:blip r:embed="rId3"/>
            <a:stretch>
              <a:fillRect/>
            </a:stretch>
          </a:bli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8231697" y="3625876"/>
            <a:ext cx="2167304" cy="2855741"/>
          </a:xfrm>
          <a:prstGeom prst="roundRect">
            <a:avLst>
              <a:gd name="adj" fmla="val 13422"/>
            </a:avLst>
          </a:prstGeom>
          <a:blipFill>
            <a:blip r:embed="rId4"/>
            <a:stretch>
              <a:fillRect/>
            </a:stretch>
          </a:bli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1772529" y="2148771"/>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文本框 1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837313" y="2215702"/>
            <a:ext cx="2037737" cy="646331"/>
          </a:xfrm>
          <a:prstGeom prst="rect">
            <a:avLst/>
          </a:prstGeom>
          <a:noFill/>
          <a:effectLst/>
        </p:spPr>
        <p:txBody>
          <a:bodyPr wrap="none" rtlCol="0">
            <a:spAutoFit/>
          </a:bodyPr>
          <a:lstStyle/>
          <a:p>
            <a:r>
              <a:rPr lang="zh-CN" altLang="en-US" sz="3600" b="1" dirty="0" smtClean="0">
                <a:solidFill>
                  <a:srgbClr val="151515"/>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rgbClr val="151515"/>
              </a:solidFill>
              <a:latin typeface="幼圆" panose="02010509060101010101" pitchFamily="49" charset="-122"/>
              <a:ea typeface="幼圆" panose="02010509060101010101" pitchFamily="49" charset="-122"/>
              <a:cs typeface="Kartika" panose="02020503030404060203" pitchFamily="18" charset="0"/>
            </a:endParaRPr>
          </a:p>
        </p:txBody>
      </p:sp>
      <p:sp>
        <p:nvSpPr>
          <p:cNvPr id="19" name="任意多边形 18"/>
          <p:cNvSpPr/>
          <p:nvPr/>
        </p:nvSpPr>
        <p:spPr>
          <a:xfrm>
            <a:off x="5002113" y="2148770"/>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文本框 1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077131" y="2215702"/>
            <a:ext cx="2037737" cy="646331"/>
          </a:xfrm>
          <a:prstGeom prst="rect">
            <a:avLst/>
          </a:prstGeom>
          <a:noFill/>
          <a:effectLst/>
        </p:spPr>
        <p:txBody>
          <a:bodyPr wrap="none" rtlCol="0">
            <a:spAutoFit/>
          </a:bodyPr>
          <a:lstStyle/>
          <a:p>
            <a:r>
              <a:rPr lang="zh-CN" altLang="en-US" sz="3600" b="1" dirty="0" smtClean="0">
                <a:solidFill>
                  <a:srgbClr val="151515"/>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rgbClr val="151515"/>
              </a:solidFill>
              <a:latin typeface="幼圆" panose="02010509060101010101" pitchFamily="49" charset="-122"/>
              <a:ea typeface="幼圆" panose="02010509060101010101" pitchFamily="49" charset="-122"/>
              <a:cs typeface="Kartika" panose="02020503030404060203" pitchFamily="18" charset="0"/>
            </a:endParaRPr>
          </a:p>
        </p:txBody>
      </p:sp>
      <p:sp>
        <p:nvSpPr>
          <p:cNvPr id="22" name="任意多边形 21"/>
          <p:cNvSpPr/>
          <p:nvPr/>
        </p:nvSpPr>
        <p:spPr>
          <a:xfrm>
            <a:off x="8231697" y="2148769"/>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2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8296480" y="2215702"/>
            <a:ext cx="2037737" cy="646331"/>
          </a:xfrm>
          <a:prstGeom prst="rect">
            <a:avLst/>
          </a:prstGeom>
          <a:noFill/>
          <a:effectLst/>
        </p:spPr>
        <p:txBody>
          <a:bodyPr wrap="none" rtlCol="0">
            <a:spAutoFit/>
          </a:bodyPr>
          <a:lstStyle/>
          <a:p>
            <a:r>
              <a:rPr lang="zh-CN" altLang="en-US" sz="3600" b="1" dirty="0" smtClean="0">
                <a:solidFill>
                  <a:srgbClr val="151515"/>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rgbClr val="151515"/>
              </a:solidFill>
              <a:latin typeface="幼圆" panose="02010509060101010101" pitchFamily="49" charset="-122"/>
              <a:ea typeface="幼圆" panose="02010509060101010101" pitchFamily="49" charset="-122"/>
              <a:cs typeface="Kartika" panose="020205030304040602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750"/>
                                        <p:tgtEl>
                                          <p:spTgt spid="8"/>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750"/>
                                        <p:tgtEl>
                                          <p:spTgt spid="9"/>
                                        </p:tgtEl>
                                      </p:cBhvr>
                                    </p:animEffect>
                                  </p:childTnLst>
                                </p:cTn>
                              </p:par>
                              <p:par>
                                <p:cTn id="11" presetID="22" presetClass="entr" presetSubtype="1"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未来规划</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104064" y="6211529"/>
            <a:ext cx="2698175" cy="1015663"/>
          </a:xfrm>
          <a:prstGeom prst="rect">
            <a:avLst/>
          </a:prstGeom>
          <a:noFill/>
          <a:effectLst/>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rotWithShape="1">
          <a:blip r:embed="rId2"/>
          <a:srcRect t="55896"/>
          <a:stretch>
            <a:fillRect/>
          </a:stretch>
        </p:blipFill>
        <p:spPr>
          <a:xfrm>
            <a:off x="2124444" y="5917834"/>
            <a:ext cx="2837495" cy="193940"/>
          </a:xfrm>
          <a:prstGeom prst="rect">
            <a:avLst/>
          </a:prstGeom>
        </p:spPr>
      </p:pic>
      <p:sp>
        <p:nvSpPr>
          <p:cNvPr id="16" name="矩形 15"/>
          <p:cNvSpPr/>
          <p:nvPr/>
        </p:nvSpPr>
        <p:spPr>
          <a:xfrm>
            <a:off x="2044060" y="4929658"/>
            <a:ext cx="2680598" cy="1005841"/>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 name="矩形 16"/>
          <p:cNvSpPr/>
          <p:nvPr/>
        </p:nvSpPr>
        <p:spPr>
          <a:xfrm>
            <a:off x="2252468" y="5204296"/>
            <a:ext cx="1620957" cy="523220"/>
          </a:xfrm>
          <a:prstGeom prst="rect">
            <a:avLst/>
          </a:prstGeom>
        </p:spPr>
        <p:txBody>
          <a:bodyPr wrap="none">
            <a:spAutoFit/>
          </a:bodyPr>
          <a:lstStyle/>
          <a:p>
            <a:r>
              <a:rPr lang="zh-CN" altLang="en-US" sz="2800" dirty="0" smtClean="0">
                <a:solidFill>
                  <a:srgbClr val="151515"/>
                </a:solidFill>
                <a:latin typeface="微软雅黑" panose="020B0503020204020204" pitchFamily="34" charset="-122"/>
                <a:ea typeface="微软雅黑" panose="020B0503020204020204" pitchFamily="34" charset="-122"/>
              </a:rPr>
              <a:t>销售过亿</a:t>
            </a:r>
            <a:endParaRPr lang="en-US" altLang="zh-CN" sz="2800" dirty="0">
              <a:solidFill>
                <a:srgbClr val="151515"/>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7885084" y="6195276"/>
            <a:ext cx="2698175" cy="1015663"/>
          </a:xfrm>
          <a:prstGeom prst="rect">
            <a:avLst/>
          </a:prstGeom>
          <a:noFill/>
          <a:effectLst/>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rotWithShape="1">
          <a:blip r:embed="rId2"/>
          <a:srcRect t="55896"/>
          <a:stretch>
            <a:fillRect/>
          </a:stretch>
        </p:blipFill>
        <p:spPr>
          <a:xfrm>
            <a:off x="7851003" y="5920212"/>
            <a:ext cx="2892215" cy="193940"/>
          </a:xfrm>
          <a:prstGeom prst="rect">
            <a:avLst/>
          </a:prstGeom>
        </p:spPr>
      </p:pic>
      <p:sp>
        <p:nvSpPr>
          <p:cNvPr id="22" name="矩形 21"/>
          <p:cNvSpPr/>
          <p:nvPr/>
        </p:nvSpPr>
        <p:spPr>
          <a:xfrm>
            <a:off x="7769069" y="4932036"/>
            <a:ext cx="2732292" cy="1005841"/>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3" name="矩形 22"/>
          <p:cNvSpPr/>
          <p:nvPr/>
        </p:nvSpPr>
        <p:spPr>
          <a:xfrm>
            <a:off x="8033462" y="5201954"/>
            <a:ext cx="1681871" cy="523220"/>
          </a:xfrm>
          <a:prstGeom prst="rect">
            <a:avLst/>
          </a:prstGeom>
        </p:spPr>
        <p:txBody>
          <a:bodyPr wrap="none">
            <a:spAutoFit/>
          </a:bodyPr>
          <a:lstStyle/>
          <a:p>
            <a:r>
              <a:rPr lang="zh-CN" altLang="en-US" sz="2800" dirty="0" smtClean="0">
                <a:solidFill>
                  <a:srgbClr val="151515"/>
                </a:solidFill>
                <a:latin typeface="微软雅黑" panose="020B0503020204020204" pitchFamily="34" charset="-122"/>
                <a:ea typeface="微软雅黑" panose="020B0503020204020204" pitchFamily="34" charset="-122"/>
              </a:rPr>
              <a:t>全国</a:t>
            </a:r>
            <a:r>
              <a:rPr lang="en-US" altLang="zh-CN" sz="2800" dirty="0" smtClean="0">
                <a:solidFill>
                  <a:srgbClr val="151515"/>
                </a:solidFill>
                <a:latin typeface="微软雅黑" panose="020B0503020204020204" pitchFamily="34" charset="-122"/>
                <a:ea typeface="微软雅黑" panose="020B0503020204020204" pitchFamily="34" charset="-122"/>
              </a:rPr>
              <a:t>50</a:t>
            </a:r>
            <a:r>
              <a:rPr lang="zh-CN" altLang="en-US" sz="2800" dirty="0" smtClean="0">
                <a:solidFill>
                  <a:srgbClr val="151515"/>
                </a:solidFill>
                <a:latin typeface="微软雅黑" panose="020B0503020204020204" pitchFamily="34" charset="-122"/>
                <a:ea typeface="微软雅黑" panose="020B0503020204020204" pitchFamily="34" charset="-122"/>
              </a:rPr>
              <a:t>强</a:t>
            </a:r>
            <a:endParaRPr lang="en-US" altLang="zh-CN" sz="2800" dirty="0">
              <a:solidFill>
                <a:srgbClr val="151515"/>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104064" y="3788350"/>
            <a:ext cx="2698175" cy="1015663"/>
          </a:xfrm>
          <a:prstGeom prst="rect">
            <a:avLst/>
          </a:prstGeom>
          <a:noFill/>
          <a:effectLst/>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pic>
        <p:nvPicPr>
          <p:cNvPr id="26" name="图片 25"/>
          <p:cNvPicPr>
            <a:picLocks noChangeAspect="1"/>
          </p:cNvPicPr>
          <p:nvPr/>
        </p:nvPicPr>
        <p:blipFill rotWithShape="1">
          <a:blip r:embed="rId2"/>
          <a:srcRect t="55896"/>
          <a:stretch>
            <a:fillRect/>
          </a:stretch>
        </p:blipFill>
        <p:spPr>
          <a:xfrm>
            <a:off x="2116935" y="3486562"/>
            <a:ext cx="2837495" cy="193940"/>
          </a:xfrm>
          <a:prstGeom prst="rect">
            <a:avLst/>
          </a:prstGeom>
        </p:spPr>
      </p:pic>
      <p:sp>
        <p:nvSpPr>
          <p:cNvPr id="28" name="矩形 27"/>
          <p:cNvSpPr/>
          <p:nvPr/>
        </p:nvSpPr>
        <p:spPr>
          <a:xfrm>
            <a:off x="2036551" y="2498386"/>
            <a:ext cx="2680598" cy="1005841"/>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9" name="矩形 28"/>
          <p:cNvSpPr/>
          <p:nvPr/>
        </p:nvSpPr>
        <p:spPr>
          <a:xfrm>
            <a:off x="2092700" y="2727113"/>
            <a:ext cx="1891865" cy="523220"/>
          </a:xfrm>
          <a:prstGeom prst="rect">
            <a:avLst/>
          </a:prstGeom>
        </p:spPr>
        <p:txBody>
          <a:bodyPr wrap="none">
            <a:spAutoFit/>
          </a:bodyPr>
          <a:lstStyle/>
          <a:p>
            <a:r>
              <a:rPr lang="en-US" altLang="zh-CN" sz="2800" dirty="0" smtClean="0">
                <a:solidFill>
                  <a:srgbClr val="151515"/>
                </a:solidFill>
                <a:latin typeface="微软雅黑" panose="020B0503020204020204" pitchFamily="34" charset="-122"/>
                <a:ea typeface="微软雅黑" panose="020B0503020204020204" pitchFamily="34" charset="-122"/>
              </a:rPr>
              <a:t>100</a:t>
            </a:r>
            <a:r>
              <a:rPr lang="zh-CN" altLang="en-US" sz="2800" dirty="0" smtClean="0">
                <a:solidFill>
                  <a:srgbClr val="151515"/>
                </a:solidFill>
                <a:latin typeface="微软雅黑" panose="020B0503020204020204" pitchFamily="34" charset="-122"/>
                <a:ea typeface="微软雅黑" panose="020B0503020204020204" pitchFamily="34" charset="-122"/>
              </a:rPr>
              <a:t>家分店</a:t>
            </a:r>
            <a:endParaRPr lang="en-US" altLang="zh-CN" sz="2800" dirty="0">
              <a:solidFill>
                <a:srgbClr val="151515"/>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7885084" y="3772097"/>
            <a:ext cx="2698175" cy="1015663"/>
          </a:xfrm>
          <a:prstGeom prst="rect">
            <a:avLst/>
          </a:prstGeom>
          <a:noFill/>
          <a:effectLst/>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pic>
        <p:nvPicPr>
          <p:cNvPr id="32" name="图片 31"/>
          <p:cNvPicPr>
            <a:picLocks noChangeAspect="1"/>
          </p:cNvPicPr>
          <p:nvPr/>
        </p:nvPicPr>
        <p:blipFill rotWithShape="1">
          <a:blip r:embed="rId2"/>
          <a:srcRect t="55896"/>
          <a:stretch>
            <a:fillRect/>
          </a:stretch>
        </p:blipFill>
        <p:spPr>
          <a:xfrm>
            <a:off x="7858929" y="3486563"/>
            <a:ext cx="2892215" cy="193940"/>
          </a:xfrm>
          <a:prstGeom prst="rect">
            <a:avLst/>
          </a:prstGeom>
        </p:spPr>
      </p:pic>
      <p:sp>
        <p:nvSpPr>
          <p:cNvPr id="34" name="矩形 33"/>
          <p:cNvSpPr/>
          <p:nvPr/>
        </p:nvSpPr>
        <p:spPr>
          <a:xfrm>
            <a:off x="7776995" y="2498387"/>
            <a:ext cx="2732292" cy="1005841"/>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 name="矩形 34"/>
          <p:cNvSpPr/>
          <p:nvPr/>
        </p:nvSpPr>
        <p:spPr>
          <a:xfrm>
            <a:off x="8091361" y="2723187"/>
            <a:ext cx="1620957" cy="523220"/>
          </a:xfrm>
          <a:prstGeom prst="rect">
            <a:avLst/>
          </a:prstGeom>
        </p:spPr>
        <p:txBody>
          <a:bodyPr wrap="none">
            <a:spAutoFit/>
          </a:bodyPr>
          <a:lstStyle/>
          <a:p>
            <a:r>
              <a:rPr lang="zh-CN" altLang="en-US" sz="2800" dirty="0" smtClean="0">
                <a:solidFill>
                  <a:srgbClr val="151515"/>
                </a:solidFill>
                <a:latin typeface="微软雅黑" panose="020B0503020204020204" pitchFamily="34" charset="-122"/>
                <a:ea typeface="微软雅黑" panose="020B0503020204020204" pitchFamily="34" charset="-122"/>
              </a:rPr>
              <a:t>十大产业</a:t>
            </a:r>
            <a:endParaRPr lang="en-US" altLang="zh-CN" sz="2800" dirty="0">
              <a:solidFill>
                <a:srgbClr val="151515"/>
              </a:solidFill>
              <a:latin typeface="微软雅黑" panose="020B0503020204020204" pitchFamily="34" charset="-122"/>
              <a:ea typeface="微软雅黑" panose="020B0503020204020204" pitchFamily="34" charset="-122"/>
            </a:endParaRPr>
          </a:p>
        </p:txBody>
      </p:sp>
      <p:sp>
        <p:nvSpPr>
          <p:cNvPr id="39" name="椭圆 38"/>
          <p:cNvSpPr/>
          <p:nvPr/>
        </p:nvSpPr>
        <p:spPr>
          <a:xfrm>
            <a:off x="4122137" y="2339431"/>
            <a:ext cx="1245628" cy="1245627"/>
          </a:xfrm>
          <a:prstGeom prst="ellipse">
            <a:avLst/>
          </a:prstGeom>
          <a:solidFill>
            <a:srgbClr val="151515"/>
          </a:solidFill>
          <a:ln w="38100">
            <a:solidFill>
              <a:srgbClr val="05EFFE"/>
            </a:solidFill>
          </a:ln>
          <a:effectLst>
            <a:outerShdw blurRad="292100" dist="889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7" name="椭圆 46"/>
          <p:cNvSpPr/>
          <p:nvPr/>
        </p:nvSpPr>
        <p:spPr>
          <a:xfrm>
            <a:off x="9918857" y="2339434"/>
            <a:ext cx="1245629" cy="1245627"/>
          </a:xfrm>
          <a:prstGeom prst="ellipse">
            <a:avLst/>
          </a:prstGeom>
          <a:solidFill>
            <a:srgbClr val="151515"/>
          </a:solidFill>
          <a:ln w="38100">
            <a:solidFill>
              <a:srgbClr val="05EFFE"/>
            </a:solidFill>
          </a:ln>
          <a:effectLst>
            <a:outerShdw blurRad="292100" dist="889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5" name="椭圆 54"/>
          <p:cNvSpPr/>
          <p:nvPr/>
        </p:nvSpPr>
        <p:spPr>
          <a:xfrm>
            <a:off x="4129643" y="4770704"/>
            <a:ext cx="1245628" cy="1245627"/>
          </a:xfrm>
          <a:prstGeom prst="ellipse">
            <a:avLst/>
          </a:prstGeom>
          <a:solidFill>
            <a:srgbClr val="151515"/>
          </a:solidFill>
          <a:ln w="38100">
            <a:solidFill>
              <a:srgbClr val="05EFFE"/>
            </a:solidFill>
          </a:ln>
          <a:effectLst>
            <a:outerShdw blurRad="292100" dist="889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椭圆 62"/>
          <p:cNvSpPr/>
          <p:nvPr/>
        </p:nvSpPr>
        <p:spPr>
          <a:xfrm>
            <a:off x="9910925" y="4773082"/>
            <a:ext cx="1245628" cy="1245627"/>
          </a:xfrm>
          <a:prstGeom prst="ellipse">
            <a:avLst/>
          </a:prstGeom>
          <a:solidFill>
            <a:srgbClr val="151515"/>
          </a:solidFill>
          <a:ln w="38100">
            <a:solidFill>
              <a:srgbClr val="05EFFE"/>
            </a:solidFill>
          </a:ln>
          <a:effectLst>
            <a:outerShdw blurRad="292100" dist="889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71" name="图片 70"/>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rot="5400000">
            <a:off x="1274433" y="2908099"/>
            <a:ext cx="1652450" cy="128214"/>
          </a:xfrm>
          <a:prstGeom prst="rect">
            <a:avLst/>
          </a:prstGeom>
        </p:spPr>
      </p:pic>
      <p:pic>
        <p:nvPicPr>
          <p:cNvPr id="72" name="图片 71"/>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rot="16200000" flipH="1">
            <a:off x="-34368" y="2908099"/>
            <a:ext cx="1652450" cy="128214"/>
          </a:xfrm>
          <a:prstGeom prst="rect">
            <a:avLst/>
          </a:prstGeom>
        </p:spPr>
      </p:pic>
      <p:sp>
        <p:nvSpPr>
          <p:cNvPr id="70" name="Freeform 48"/>
          <p:cNvSpPr>
            <a:spLocks noEditPoints="1"/>
          </p:cNvSpPr>
          <p:nvPr/>
        </p:nvSpPr>
        <p:spPr bwMode="auto">
          <a:xfrm>
            <a:off x="1192995" y="2676122"/>
            <a:ext cx="520842" cy="49854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05EFFE"/>
          </a:solidFill>
          <a:ln>
            <a:noFill/>
          </a:ln>
        </p:spPr>
        <p:txBody>
          <a:bodyPr vert="horz" wrap="square" lIns="91440" tIns="45720" rIns="91440" bIns="45720" numCol="1" anchor="t" anchorCtr="0" compatLnSpc="1"/>
          <a:lstStyle/>
          <a:p>
            <a:endParaRPr lang="zh-CN" altLang="en-US">
              <a:solidFill>
                <a:schemeClr val="accent2"/>
              </a:solidFill>
            </a:endParaRPr>
          </a:p>
        </p:txBody>
      </p:sp>
      <p:pic>
        <p:nvPicPr>
          <p:cNvPr id="76" name="图片 75"/>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rot="5400000">
            <a:off x="1281942" y="5339371"/>
            <a:ext cx="1652450" cy="128214"/>
          </a:xfrm>
          <a:prstGeom prst="rect">
            <a:avLst/>
          </a:prstGeom>
        </p:spPr>
      </p:pic>
      <p:pic>
        <p:nvPicPr>
          <p:cNvPr id="77" name="图片 76"/>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rot="16200000" flipH="1">
            <a:off x="-26859" y="5339371"/>
            <a:ext cx="1652450" cy="128214"/>
          </a:xfrm>
          <a:prstGeom prst="rect">
            <a:avLst/>
          </a:prstGeom>
        </p:spPr>
      </p:pic>
      <p:sp>
        <p:nvSpPr>
          <p:cNvPr id="75" name="Freeform 16"/>
          <p:cNvSpPr>
            <a:spLocks noEditPoints="1"/>
          </p:cNvSpPr>
          <p:nvPr/>
        </p:nvSpPr>
        <p:spPr bwMode="auto">
          <a:xfrm>
            <a:off x="1148903" y="5198329"/>
            <a:ext cx="590366" cy="470798"/>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05EFFE"/>
          </a:solidFill>
          <a:ln>
            <a:noFill/>
          </a:ln>
        </p:spPr>
        <p:txBody>
          <a:bodyPr vert="horz" wrap="square" lIns="91440" tIns="45720" rIns="91440" bIns="45720" numCol="1" anchor="t" anchorCtr="0" compatLnSpc="1"/>
          <a:lstStyle/>
          <a:p>
            <a:endParaRPr lang="zh-CN" altLang="en-US">
              <a:solidFill>
                <a:schemeClr val="accent2"/>
              </a:solidFill>
            </a:endParaRPr>
          </a:p>
        </p:txBody>
      </p:sp>
      <p:pic>
        <p:nvPicPr>
          <p:cNvPr id="81" name="图片 80"/>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rot="5400000">
            <a:off x="7014877" y="2908100"/>
            <a:ext cx="1652450" cy="128214"/>
          </a:xfrm>
          <a:prstGeom prst="rect">
            <a:avLst/>
          </a:prstGeom>
        </p:spPr>
      </p:pic>
      <p:pic>
        <p:nvPicPr>
          <p:cNvPr id="82" name="图片 81"/>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rot="16200000" flipH="1">
            <a:off x="5706076" y="2908100"/>
            <a:ext cx="1652450" cy="128214"/>
          </a:xfrm>
          <a:prstGeom prst="rect">
            <a:avLst/>
          </a:prstGeom>
        </p:spPr>
      </p:pic>
      <p:sp>
        <p:nvSpPr>
          <p:cNvPr id="80" name="Freeform 26"/>
          <p:cNvSpPr>
            <a:spLocks noEditPoints="1"/>
          </p:cNvSpPr>
          <p:nvPr/>
        </p:nvSpPr>
        <p:spPr bwMode="auto">
          <a:xfrm>
            <a:off x="6990894" y="2742772"/>
            <a:ext cx="436753" cy="458868"/>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05EFFE"/>
          </a:solidFill>
          <a:ln>
            <a:noFill/>
          </a:ln>
        </p:spPr>
        <p:txBody>
          <a:bodyPr vert="horz" wrap="square" lIns="91440" tIns="45720" rIns="91440" bIns="45720" numCol="1" anchor="t" anchorCtr="0" compatLnSpc="1"/>
          <a:lstStyle/>
          <a:p>
            <a:endParaRPr lang="zh-CN" altLang="en-US">
              <a:solidFill>
                <a:schemeClr val="accent2"/>
              </a:solidFill>
            </a:endParaRPr>
          </a:p>
        </p:txBody>
      </p:sp>
      <p:pic>
        <p:nvPicPr>
          <p:cNvPr id="86" name="图片 85"/>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rot="5400000">
            <a:off x="7006951" y="5341749"/>
            <a:ext cx="1652450" cy="128214"/>
          </a:xfrm>
          <a:prstGeom prst="rect">
            <a:avLst/>
          </a:prstGeom>
        </p:spPr>
      </p:pic>
      <p:pic>
        <p:nvPicPr>
          <p:cNvPr id="87" name="图片 86"/>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rot="16200000" flipH="1">
            <a:off x="5698150" y="5341749"/>
            <a:ext cx="1652450" cy="128214"/>
          </a:xfrm>
          <a:prstGeom prst="rect">
            <a:avLst/>
          </a:prstGeom>
        </p:spPr>
      </p:pic>
      <p:sp>
        <p:nvSpPr>
          <p:cNvPr id="85" name="Freeform 31"/>
          <p:cNvSpPr>
            <a:spLocks noEditPoints="1"/>
          </p:cNvSpPr>
          <p:nvPr/>
        </p:nvSpPr>
        <p:spPr bwMode="auto">
          <a:xfrm>
            <a:off x="7027085" y="5180263"/>
            <a:ext cx="401271" cy="504630"/>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05EFFE"/>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93" name="椭圆 92"/>
          <p:cNvSpPr/>
          <p:nvPr/>
        </p:nvSpPr>
        <p:spPr>
          <a:xfrm>
            <a:off x="9765026" y="2208418"/>
            <a:ext cx="1527577" cy="1527577"/>
          </a:xfrm>
          <a:prstGeom prst="ellipse">
            <a:avLst/>
          </a:prstGeom>
          <a:gradFill>
            <a:gsLst>
              <a:gs pos="100000">
                <a:schemeClr val="bg1">
                  <a:alpha val="20000"/>
                </a:schemeClr>
              </a:gs>
              <a:gs pos="45000">
                <a:schemeClr val="bg1">
                  <a:alpha val="0"/>
                </a:schemeClr>
              </a:gs>
            </a:gsLst>
            <a:path path="shap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4" name="任意多边形 93"/>
          <p:cNvSpPr/>
          <p:nvPr/>
        </p:nvSpPr>
        <p:spPr>
          <a:xfrm>
            <a:off x="9777881" y="2198459"/>
            <a:ext cx="1357277" cy="1357275"/>
          </a:xfrm>
          <a:custGeom>
            <a:avLst/>
            <a:gdLst>
              <a:gd name="connsiteX0" fmla="*/ 2048072 w 2048072"/>
              <a:gd name="connsiteY0" fmla="*/ 1877343 h 2048072"/>
              <a:gd name="connsiteX1" fmla="*/ 2041869 w 2048072"/>
              <a:gd name="connsiteY1" fmla="*/ 1885638 h 2048072"/>
              <a:gd name="connsiteX2" fmla="*/ 1885638 w 2048072"/>
              <a:gd name="connsiteY2" fmla="*/ 2041869 h 2048072"/>
              <a:gd name="connsiteX3" fmla="*/ 1877343 w 2048072"/>
              <a:gd name="connsiteY3" fmla="*/ 2048072 h 2048072"/>
              <a:gd name="connsiteX4" fmla="*/ 1152525 w 2048072"/>
              <a:gd name="connsiteY4" fmla="*/ 0 h 2048072"/>
              <a:gd name="connsiteX5" fmla="*/ 1796913 w 2048072"/>
              <a:gd name="connsiteY5" fmla="*/ 196833 h 2048072"/>
              <a:gd name="connsiteX6" fmla="*/ 1846248 w 2048072"/>
              <a:gd name="connsiteY6" fmla="*/ 233725 h 2048072"/>
              <a:gd name="connsiteX7" fmla="*/ 233725 w 2048072"/>
              <a:gd name="connsiteY7" fmla="*/ 1846248 h 2048072"/>
              <a:gd name="connsiteX8" fmla="*/ 196833 w 2048072"/>
              <a:gd name="connsiteY8" fmla="*/ 1796913 h 2048072"/>
              <a:gd name="connsiteX9" fmla="*/ 0 w 2048072"/>
              <a:gd name="connsiteY9" fmla="*/ 1152525 h 2048072"/>
              <a:gd name="connsiteX10" fmla="*/ 1152525 w 2048072"/>
              <a:gd name="connsiteY10" fmla="*/ 0 h 20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8072" h="2048072">
                <a:moveTo>
                  <a:pt x="2048072" y="1877343"/>
                </a:moveTo>
                <a:lnTo>
                  <a:pt x="2041869" y="1885638"/>
                </a:lnTo>
                <a:cubicBezTo>
                  <a:pt x="1994894" y="1942559"/>
                  <a:pt x="1942559" y="1994894"/>
                  <a:pt x="1885638" y="2041869"/>
                </a:cubicBezTo>
                <a:lnTo>
                  <a:pt x="1877343" y="2048072"/>
                </a:lnTo>
                <a:close/>
                <a:moveTo>
                  <a:pt x="1152525" y="0"/>
                </a:moveTo>
                <a:cubicBezTo>
                  <a:pt x="1391221" y="0"/>
                  <a:pt x="1612969" y="72563"/>
                  <a:pt x="1796913" y="196833"/>
                </a:cubicBezTo>
                <a:lnTo>
                  <a:pt x="1846248" y="233725"/>
                </a:lnTo>
                <a:lnTo>
                  <a:pt x="233725" y="1846248"/>
                </a:lnTo>
                <a:lnTo>
                  <a:pt x="196833" y="1796913"/>
                </a:lnTo>
                <a:cubicBezTo>
                  <a:pt x="72563" y="1612969"/>
                  <a:pt x="0" y="1391221"/>
                  <a:pt x="0" y="1152525"/>
                </a:cubicBezTo>
                <a:cubicBezTo>
                  <a:pt x="0" y="516003"/>
                  <a:pt x="516003" y="0"/>
                  <a:pt x="1152525" y="0"/>
                </a:cubicBezTo>
                <a:close/>
              </a:path>
            </a:pathLst>
          </a:custGeom>
          <a:solidFill>
            <a:schemeClr val="bg1">
              <a:alpha val="1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5" name="椭圆 94"/>
          <p:cNvSpPr/>
          <p:nvPr/>
        </p:nvSpPr>
        <p:spPr>
          <a:xfrm>
            <a:off x="9866319" y="2093254"/>
            <a:ext cx="631232" cy="631230"/>
          </a:xfrm>
          <a:prstGeom prst="ellipse">
            <a:avLst/>
          </a:prstGeom>
          <a:gradFill flip="none" rotWithShape="1">
            <a:gsLst>
              <a:gs pos="42000">
                <a:srgbClr val="FFFFFF">
                  <a:alpha val="50000"/>
                </a:srgbClr>
              </a:gs>
              <a:gs pos="100000">
                <a:schemeClr val="bg1">
                  <a:lumMod val="100000"/>
                  <a:alpha val="0"/>
                </a:schemeClr>
              </a:gs>
              <a:gs pos="0">
                <a:schemeClr val="bg1">
                  <a:alpha val="9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6" name="椭圆 95"/>
          <p:cNvSpPr/>
          <p:nvPr/>
        </p:nvSpPr>
        <p:spPr>
          <a:xfrm rot="19629600">
            <a:off x="10496740" y="3273479"/>
            <a:ext cx="865355" cy="282707"/>
          </a:xfrm>
          <a:prstGeom prst="ellipse">
            <a:avLst/>
          </a:prstGeom>
          <a:gradFill flip="none" rotWithShape="1">
            <a:gsLst>
              <a:gs pos="36000">
                <a:srgbClr val="FFFFFF">
                  <a:alpha val="50000"/>
                </a:srgbClr>
              </a:gs>
              <a:gs pos="100000">
                <a:schemeClr val="bg1">
                  <a:lumMod val="100000"/>
                  <a:alpha val="0"/>
                </a:schemeClr>
              </a:gs>
              <a:gs pos="0">
                <a:schemeClr val="bg1">
                  <a:alpha val="9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7" name="矩形 96"/>
          <p:cNvSpPr/>
          <p:nvPr/>
        </p:nvSpPr>
        <p:spPr>
          <a:xfrm>
            <a:off x="9997635" y="2470311"/>
            <a:ext cx="1104893" cy="904863"/>
          </a:xfrm>
          <a:prstGeom prst="rect">
            <a:avLst/>
          </a:prstGeom>
          <a:noFill/>
        </p:spPr>
        <p:txBody>
          <a:bodyPr wrap="square" rtlCol="0" anchor="ctr">
            <a:spAutoFit/>
          </a:bodyPr>
          <a:lstStyle/>
          <a:p>
            <a:pPr algn="ctr" defTabSz="913765" fontAlgn="ctr">
              <a:lnSpc>
                <a:spcPct val="120000"/>
              </a:lnSpc>
            </a:pPr>
            <a:r>
              <a:rPr lang="en-US" altLang="zh-CN" sz="4400" dirty="0" smtClean="0">
                <a:solidFill>
                  <a:srgbClr val="05EFFE"/>
                </a:solidFill>
                <a:latin typeface="Arial" panose="020B0604020202020204" pitchFamily="34" charset="0"/>
                <a:cs typeface="Arial" panose="020B0604020202020204" pitchFamily="34" charset="0"/>
              </a:rPr>
              <a:t>02</a:t>
            </a:r>
            <a:endParaRPr lang="zh-CN" altLang="en-US" sz="4400" dirty="0">
              <a:solidFill>
                <a:srgbClr val="05EFFE"/>
              </a:solidFill>
              <a:latin typeface="Arial" panose="020B0604020202020204" pitchFamily="34" charset="0"/>
              <a:cs typeface="Arial" panose="020B0604020202020204" pitchFamily="34" charset="0"/>
            </a:endParaRPr>
          </a:p>
        </p:txBody>
      </p:sp>
      <p:sp>
        <p:nvSpPr>
          <p:cNvPr id="98" name="椭圆 97"/>
          <p:cNvSpPr/>
          <p:nvPr/>
        </p:nvSpPr>
        <p:spPr>
          <a:xfrm>
            <a:off x="3979763" y="2228177"/>
            <a:ext cx="1527576" cy="1527577"/>
          </a:xfrm>
          <a:prstGeom prst="ellipse">
            <a:avLst/>
          </a:prstGeom>
          <a:gradFill>
            <a:gsLst>
              <a:gs pos="100000">
                <a:schemeClr val="bg1">
                  <a:alpha val="20000"/>
                </a:schemeClr>
              </a:gs>
              <a:gs pos="45000">
                <a:schemeClr val="bg1">
                  <a:alpha val="0"/>
                </a:schemeClr>
              </a:gs>
            </a:gsLst>
            <a:path path="shap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9" name="任意多边形 98"/>
          <p:cNvSpPr/>
          <p:nvPr/>
        </p:nvSpPr>
        <p:spPr>
          <a:xfrm>
            <a:off x="3981162" y="2198456"/>
            <a:ext cx="1357276" cy="1357275"/>
          </a:xfrm>
          <a:custGeom>
            <a:avLst/>
            <a:gdLst>
              <a:gd name="connsiteX0" fmla="*/ 2048072 w 2048072"/>
              <a:gd name="connsiteY0" fmla="*/ 1877343 h 2048072"/>
              <a:gd name="connsiteX1" fmla="*/ 2041869 w 2048072"/>
              <a:gd name="connsiteY1" fmla="*/ 1885638 h 2048072"/>
              <a:gd name="connsiteX2" fmla="*/ 1885638 w 2048072"/>
              <a:gd name="connsiteY2" fmla="*/ 2041869 h 2048072"/>
              <a:gd name="connsiteX3" fmla="*/ 1877343 w 2048072"/>
              <a:gd name="connsiteY3" fmla="*/ 2048072 h 2048072"/>
              <a:gd name="connsiteX4" fmla="*/ 1152525 w 2048072"/>
              <a:gd name="connsiteY4" fmla="*/ 0 h 2048072"/>
              <a:gd name="connsiteX5" fmla="*/ 1796913 w 2048072"/>
              <a:gd name="connsiteY5" fmla="*/ 196833 h 2048072"/>
              <a:gd name="connsiteX6" fmla="*/ 1846248 w 2048072"/>
              <a:gd name="connsiteY6" fmla="*/ 233725 h 2048072"/>
              <a:gd name="connsiteX7" fmla="*/ 233725 w 2048072"/>
              <a:gd name="connsiteY7" fmla="*/ 1846248 h 2048072"/>
              <a:gd name="connsiteX8" fmla="*/ 196833 w 2048072"/>
              <a:gd name="connsiteY8" fmla="*/ 1796913 h 2048072"/>
              <a:gd name="connsiteX9" fmla="*/ 0 w 2048072"/>
              <a:gd name="connsiteY9" fmla="*/ 1152525 h 2048072"/>
              <a:gd name="connsiteX10" fmla="*/ 1152525 w 2048072"/>
              <a:gd name="connsiteY10" fmla="*/ 0 h 20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8072" h="2048072">
                <a:moveTo>
                  <a:pt x="2048072" y="1877343"/>
                </a:moveTo>
                <a:lnTo>
                  <a:pt x="2041869" y="1885638"/>
                </a:lnTo>
                <a:cubicBezTo>
                  <a:pt x="1994894" y="1942559"/>
                  <a:pt x="1942559" y="1994894"/>
                  <a:pt x="1885638" y="2041869"/>
                </a:cubicBezTo>
                <a:lnTo>
                  <a:pt x="1877343" y="2048072"/>
                </a:lnTo>
                <a:close/>
                <a:moveTo>
                  <a:pt x="1152525" y="0"/>
                </a:moveTo>
                <a:cubicBezTo>
                  <a:pt x="1391221" y="0"/>
                  <a:pt x="1612969" y="72563"/>
                  <a:pt x="1796913" y="196833"/>
                </a:cubicBezTo>
                <a:lnTo>
                  <a:pt x="1846248" y="233725"/>
                </a:lnTo>
                <a:lnTo>
                  <a:pt x="233725" y="1846248"/>
                </a:lnTo>
                <a:lnTo>
                  <a:pt x="196833" y="1796913"/>
                </a:lnTo>
                <a:cubicBezTo>
                  <a:pt x="72563" y="1612969"/>
                  <a:pt x="0" y="1391221"/>
                  <a:pt x="0" y="1152525"/>
                </a:cubicBezTo>
                <a:cubicBezTo>
                  <a:pt x="0" y="516003"/>
                  <a:pt x="516003" y="0"/>
                  <a:pt x="1152525" y="0"/>
                </a:cubicBezTo>
                <a:close/>
              </a:path>
            </a:pathLst>
          </a:custGeom>
          <a:solidFill>
            <a:schemeClr val="bg1">
              <a:alpha val="1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0" name="椭圆 99"/>
          <p:cNvSpPr/>
          <p:nvPr/>
        </p:nvSpPr>
        <p:spPr>
          <a:xfrm>
            <a:off x="4069599" y="2093251"/>
            <a:ext cx="631231" cy="631230"/>
          </a:xfrm>
          <a:prstGeom prst="ellipse">
            <a:avLst/>
          </a:prstGeom>
          <a:gradFill flip="none" rotWithShape="1">
            <a:gsLst>
              <a:gs pos="42000">
                <a:srgbClr val="FFFFFF">
                  <a:alpha val="50000"/>
                </a:srgbClr>
              </a:gs>
              <a:gs pos="100000">
                <a:schemeClr val="bg1">
                  <a:lumMod val="100000"/>
                  <a:alpha val="0"/>
                </a:schemeClr>
              </a:gs>
              <a:gs pos="0">
                <a:schemeClr val="bg1">
                  <a:alpha val="9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1" name="椭圆 100"/>
          <p:cNvSpPr/>
          <p:nvPr/>
        </p:nvSpPr>
        <p:spPr>
          <a:xfrm rot="19629600">
            <a:off x="4700020" y="3273476"/>
            <a:ext cx="865355" cy="282707"/>
          </a:xfrm>
          <a:prstGeom prst="ellipse">
            <a:avLst/>
          </a:prstGeom>
          <a:gradFill flip="none" rotWithShape="1">
            <a:gsLst>
              <a:gs pos="36000">
                <a:srgbClr val="FFFFFF">
                  <a:alpha val="50000"/>
                </a:srgbClr>
              </a:gs>
              <a:gs pos="100000">
                <a:schemeClr val="bg1">
                  <a:lumMod val="100000"/>
                  <a:alpha val="0"/>
                </a:schemeClr>
              </a:gs>
              <a:gs pos="0">
                <a:schemeClr val="bg1">
                  <a:alpha val="9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2" name="矩形 101"/>
          <p:cNvSpPr/>
          <p:nvPr/>
        </p:nvSpPr>
        <p:spPr>
          <a:xfrm>
            <a:off x="4210062" y="2440523"/>
            <a:ext cx="1104893" cy="904863"/>
          </a:xfrm>
          <a:prstGeom prst="rect">
            <a:avLst/>
          </a:prstGeom>
          <a:noFill/>
        </p:spPr>
        <p:txBody>
          <a:bodyPr wrap="square" rtlCol="0" anchor="ctr">
            <a:spAutoFit/>
          </a:bodyPr>
          <a:lstStyle/>
          <a:p>
            <a:pPr algn="ctr" defTabSz="913765" fontAlgn="ctr">
              <a:lnSpc>
                <a:spcPct val="120000"/>
              </a:lnSpc>
            </a:pPr>
            <a:r>
              <a:rPr lang="en-US" altLang="zh-CN" sz="4400" dirty="0" smtClean="0">
                <a:solidFill>
                  <a:srgbClr val="05EFFE"/>
                </a:solidFill>
                <a:latin typeface="Arial" panose="020B0604020202020204" pitchFamily="34" charset="0"/>
                <a:cs typeface="Arial" panose="020B0604020202020204" pitchFamily="34" charset="0"/>
              </a:rPr>
              <a:t>01</a:t>
            </a:r>
            <a:endParaRPr lang="zh-CN" altLang="en-US" sz="4400" dirty="0">
              <a:solidFill>
                <a:srgbClr val="05EFFE"/>
              </a:solidFill>
              <a:latin typeface="Arial" panose="020B0604020202020204" pitchFamily="34" charset="0"/>
              <a:cs typeface="Arial" panose="020B0604020202020204" pitchFamily="34" charset="0"/>
            </a:endParaRPr>
          </a:p>
        </p:txBody>
      </p:sp>
      <p:sp>
        <p:nvSpPr>
          <p:cNvPr id="103" name="任意多边形 102"/>
          <p:cNvSpPr/>
          <p:nvPr/>
        </p:nvSpPr>
        <p:spPr>
          <a:xfrm>
            <a:off x="3988669" y="4629729"/>
            <a:ext cx="1357276" cy="1357275"/>
          </a:xfrm>
          <a:custGeom>
            <a:avLst/>
            <a:gdLst>
              <a:gd name="connsiteX0" fmla="*/ 2048072 w 2048072"/>
              <a:gd name="connsiteY0" fmla="*/ 1877343 h 2048072"/>
              <a:gd name="connsiteX1" fmla="*/ 2041869 w 2048072"/>
              <a:gd name="connsiteY1" fmla="*/ 1885638 h 2048072"/>
              <a:gd name="connsiteX2" fmla="*/ 1885638 w 2048072"/>
              <a:gd name="connsiteY2" fmla="*/ 2041869 h 2048072"/>
              <a:gd name="connsiteX3" fmla="*/ 1877343 w 2048072"/>
              <a:gd name="connsiteY3" fmla="*/ 2048072 h 2048072"/>
              <a:gd name="connsiteX4" fmla="*/ 1152525 w 2048072"/>
              <a:gd name="connsiteY4" fmla="*/ 0 h 2048072"/>
              <a:gd name="connsiteX5" fmla="*/ 1796913 w 2048072"/>
              <a:gd name="connsiteY5" fmla="*/ 196833 h 2048072"/>
              <a:gd name="connsiteX6" fmla="*/ 1846248 w 2048072"/>
              <a:gd name="connsiteY6" fmla="*/ 233725 h 2048072"/>
              <a:gd name="connsiteX7" fmla="*/ 233725 w 2048072"/>
              <a:gd name="connsiteY7" fmla="*/ 1846248 h 2048072"/>
              <a:gd name="connsiteX8" fmla="*/ 196833 w 2048072"/>
              <a:gd name="connsiteY8" fmla="*/ 1796913 h 2048072"/>
              <a:gd name="connsiteX9" fmla="*/ 0 w 2048072"/>
              <a:gd name="connsiteY9" fmla="*/ 1152525 h 2048072"/>
              <a:gd name="connsiteX10" fmla="*/ 1152525 w 2048072"/>
              <a:gd name="connsiteY10" fmla="*/ 0 h 20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8072" h="2048072">
                <a:moveTo>
                  <a:pt x="2048072" y="1877343"/>
                </a:moveTo>
                <a:lnTo>
                  <a:pt x="2041869" y="1885638"/>
                </a:lnTo>
                <a:cubicBezTo>
                  <a:pt x="1994894" y="1942559"/>
                  <a:pt x="1942559" y="1994894"/>
                  <a:pt x="1885638" y="2041869"/>
                </a:cubicBezTo>
                <a:lnTo>
                  <a:pt x="1877343" y="2048072"/>
                </a:lnTo>
                <a:close/>
                <a:moveTo>
                  <a:pt x="1152525" y="0"/>
                </a:moveTo>
                <a:cubicBezTo>
                  <a:pt x="1391221" y="0"/>
                  <a:pt x="1612969" y="72563"/>
                  <a:pt x="1796913" y="196833"/>
                </a:cubicBezTo>
                <a:lnTo>
                  <a:pt x="1846248" y="233725"/>
                </a:lnTo>
                <a:lnTo>
                  <a:pt x="233725" y="1846248"/>
                </a:lnTo>
                <a:lnTo>
                  <a:pt x="196833" y="1796913"/>
                </a:lnTo>
                <a:cubicBezTo>
                  <a:pt x="72563" y="1612969"/>
                  <a:pt x="0" y="1391221"/>
                  <a:pt x="0" y="1152525"/>
                </a:cubicBezTo>
                <a:cubicBezTo>
                  <a:pt x="0" y="516003"/>
                  <a:pt x="516003" y="0"/>
                  <a:pt x="1152525" y="0"/>
                </a:cubicBezTo>
                <a:close/>
              </a:path>
            </a:pathLst>
          </a:custGeom>
          <a:solidFill>
            <a:schemeClr val="bg1">
              <a:alpha val="1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4" name="椭圆 103"/>
          <p:cNvSpPr/>
          <p:nvPr/>
        </p:nvSpPr>
        <p:spPr>
          <a:xfrm>
            <a:off x="4077105" y="4524524"/>
            <a:ext cx="631231" cy="631230"/>
          </a:xfrm>
          <a:prstGeom prst="ellipse">
            <a:avLst/>
          </a:prstGeom>
          <a:gradFill flip="none" rotWithShape="1">
            <a:gsLst>
              <a:gs pos="42000">
                <a:srgbClr val="FFFFFF">
                  <a:alpha val="50000"/>
                </a:srgbClr>
              </a:gs>
              <a:gs pos="100000">
                <a:schemeClr val="bg1">
                  <a:lumMod val="100000"/>
                  <a:alpha val="0"/>
                </a:schemeClr>
              </a:gs>
              <a:gs pos="0">
                <a:schemeClr val="bg1">
                  <a:alpha val="9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5" name="椭圆 104"/>
          <p:cNvSpPr/>
          <p:nvPr/>
        </p:nvSpPr>
        <p:spPr>
          <a:xfrm rot="19629600">
            <a:off x="4707526" y="5704749"/>
            <a:ext cx="865354" cy="282707"/>
          </a:xfrm>
          <a:prstGeom prst="ellipse">
            <a:avLst/>
          </a:prstGeom>
          <a:gradFill flip="none" rotWithShape="1">
            <a:gsLst>
              <a:gs pos="36000">
                <a:srgbClr val="FFFFFF">
                  <a:alpha val="50000"/>
                </a:srgbClr>
              </a:gs>
              <a:gs pos="100000">
                <a:schemeClr val="bg1">
                  <a:lumMod val="100000"/>
                  <a:alpha val="0"/>
                </a:schemeClr>
              </a:gs>
              <a:gs pos="0">
                <a:schemeClr val="bg1">
                  <a:alpha val="9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6" name="椭圆 105"/>
          <p:cNvSpPr/>
          <p:nvPr/>
        </p:nvSpPr>
        <p:spPr>
          <a:xfrm>
            <a:off x="3988666" y="4627466"/>
            <a:ext cx="1527576" cy="1527577"/>
          </a:xfrm>
          <a:prstGeom prst="ellipse">
            <a:avLst/>
          </a:prstGeom>
          <a:gradFill>
            <a:gsLst>
              <a:gs pos="100000">
                <a:schemeClr val="bg1">
                  <a:alpha val="20000"/>
                </a:schemeClr>
              </a:gs>
              <a:gs pos="45000">
                <a:schemeClr val="bg1">
                  <a:alpha val="0"/>
                </a:schemeClr>
              </a:gs>
            </a:gsLst>
            <a:path path="shap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7" name="矩形 106"/>
          <p:cNvSpPr/>
          <p:nvPr/>
        </p:nvSpPr>
        <p:spPr>
          <a:xfrm>
            <a:off x="4199148" y="4879493"/>
            <a:ext cx="1104893" cy="904863"/>
          </a:xfrm>
          <a:prstGeom prst="rect">
            <a:avLst/>
          </a:prstGeom>
          <a:noFill/>
        </p:spPr>
        <p:txBody>
          <a:bodyPr wrap="square" rtlCol="0" anchor="ctr">
            <a:spAutoFit/>
          </a:bodyPr>
          <a:lstStyle/>
          <a:p>
            <a:pPr algn="ctr" defTabSz="913765" fontAlgn="ctr">
              <a:lnSpc>
                <a:spcPct val="120000"/>
              </a:lnSpc>
            </a:pPr>
            <a:r>
              <a:rPr lang="en-US" altLang="zh-CN" sz="4400" dirty="0" smtClean="0">
                <a:solidFill>
                  <a:srgbClr val="05EFFE"/>
                </a:solidFill>
                <a:latin typeface="Arial" panose="020B0604020202020204" pitchFamily="34" charset="0"/>
                <a:cs typeface="Arial" panose="020B0604020202020204" pitchFamily="34" charset="0"/>
              </a:rPr>
              <a:t>03</a:t>
            </a:r>
            <a:endParaRPr lang="zh-CN" altLang="en-US" sz="4400" dirty="0">
              <a:solidFill>
                <a:srgbClr val="05EFFE"/>
              </a:solidFill>
              <a:latin typeface="Arial" panose="020B0604020202020204" pitchFamily="34" charset="0"/>
              <a:cs typeface="Arial" panose="020B0604020202020204" pitchFamily="34" charset="0"/>
            </a:endParaRPr>
          </a:p>
        </p:txBody>
      </p:sp>
      <p:sp>
        <p:nvSpPr>
          <p:cNvPr id="108" name="椭圆 107"/>
          <p:cNvSpPr/>
          <p:nvPr/>
        </p:nvSpPr>
        <p:spPr>
          <a:xfrm>
            <a:off x="9775381" y="4632832"/>
            <a:ext cx="1527576" cy="1527577"/>
          </a:xfrm>
          <a:prstGeom prst="ellipse">
            <a:avLst/>
          </a:prstGeom>
          <a:gradFill>
            <a:gsLst>
              <a:gs pos="100000">
                <a:schemeClr val="bg1">
                  <a:alpha val="20000"/>
                </a:schemeClr>
              </a:gs>
              <a:gs pos="45000">
                <a:schemeClr val="bg1">
                  <a:alpha val="0"/>
                </a:schemeClr>
              </a:gs>
            </a:gsLst>
            <a:path path="shap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9" name="任意多边形 108"/>
          <p:cNvSpPr/>
          <p:nvPr/>
        </p:nvSpPr>
        <p:spPr>
          <a:xfrm>
            <a:off x="9769950" y="4632107"/>
            <a:ext cx="1357276" cy="1357275"/>
          </a:xfrm>
          <a:custGeom>
            <a:avLst/>
            <a:gdLst>
              <a:gd name="connsiteX0" fmla="*/ 2048072 w 2048072"/>
              <a:gd name="connsiteY0" fmla="*/ 1877343 h 2048072"/>
              <a:gd name="connsiteX1" fmla="*/ 2041869 w 2048072"/>
              <a:gd name="connsiteY1" fmla="*/ 1885638 h 2048072"/>
              <a:gd name="connsiteX2" fmla="*/ 1885638 w 2048072"/>
              <a:gd name="connsiteY2" fmla="*/ 2041869 h 2048072"/>
              <a:gd name="connsiteX3" fmla="*/ 1877343 w 2048072"/>
              <a:gd name="connsiteY3" fmla="*/ 2048072 h 2048072"/>
              <a:gd name="connsiteX4" fmla="*/ 1152525 w 2048072"/>
              <a:gd name="connsiteY4" fmla="*/ 0 h 2048072"/>
              <a:gd name="connsiteX5" fmla="*/ 1796913 w 2048072"/>
              <a:gd name="connsiteY5" fmla="*/ 196833 h 2048072"/>
              <a:gd name="connsiteX6" fmla="*/ 1846248 w 2048072"/>
              <a:gd name="connsiteY6" fmla="*/ 233725 h 2048072"/>
              <a:gd name="connsiteX7" fmla="*/ 233725 w 2048072"/>
              <a:gd name="connsiteY7" fmla="*/ 1846248 h 2048072"/>
              <a:gd name="connsiteX8" fmla="*/ 196833 w 2048072"/>
              <a:gd name="connsiteY8" fmla="*/ 1796913 h 2048072"/>
              <a:gd name="connsiteX9" fmla="*/ 0 w 2048072"/>
              <a:gd name="connsiteY9" fmla="*/ 1152525 h 2048072"/>
              <a:gd name="connsiteX10" fmla="*/ 1152525 w 2048072"/>
              <a:gd name="connsiteY10" fmla="*/ 0 h 20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8072" h="2048072">
                <a:moveTo>
                  <a:pt x="2048072" y="1877343"/>
                </a:moveTo>
                <a:lnTo>
                  <a:pt x="2041869" y="1885638"/>
                </a:lnTo>
                <a:cubicBezTo>
                  <a:pt x="1994894" y="1942559"/>
                  <a:pt x="1942559" y="1994894"/>
                  <a:pt x="1885638" y="2041869"/>
                </a:cubicBezTo>
                <a:lnTo>
                  <a:pt x="1877343" y="2048072"/>
                </a:lnTo>
                <a:close/>
                <a:moveTo>
                  <a:pt x="1152525" y="0"/>
                </a:moveTo>
                <a:cubicBezTo>
                  <a:pt x="1391221" y="0"/>
                  <a:pt x="1612969" y="72563"/>
                  <a:pt x="1796913" y="196833"/>
                </a:cubicBezTo>
                <a:lnTo>
                  <a:pt x="1846248" y="233725"/>
                </a:lnTo>
                <a:lnTo>
                  <a:pt x="233725" y="1846248"/>
                </a:lnTo>
                <a:lnTo>
                  <a:pt x="196833" y="1796913"/>
                </a:lnTo>
                <a:cubicBezTo>
                  <a:pt x="72563" y="1612969"/>
                  <a:pt x="0" y="1391221"/>
                  <a:pt x="0" y="1152525"/>
                </a:cubicBezTo>
                <a:cubicBezTo>
                  <a:pt x="0" y="516003"/>
                  <a:pt x="516003" y="0"/>
                  <a:pt x="1152525" y="0"/>
                </a:cubicBezTo>
                <a:close/>
              </a:path>
            </a:pathLst>
          </a:custGeom>
          <a:solidFill>
            <a:schemeClr val="bg1">
              <a:alpha val="1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0" name="椭圆 109"/>
          <p:cNvSpPr/>
          <p:nvPr/>
        </p:nvSpPr>
        <p:spPr>
          <a:xfrm>
            <a:off x="9858387" y="4526902"/>
            <a:ext cx="631231" cy="631230"/>
          </a:xfrm>
          <a:prstGeom prst="ellipse">
            <a:avLst/>
          </a:prstGeom>
          <a:gradFill flip="none" rotWithShape="1">
            <a:gsLst>
              <a:gs pos="42000">
                <a:srgbClr val="FFFFFF">
                  <a:alpha val="50000"/>
                </a:srgbClr>
              </a:gs>
              <a:gs pos="100000">
                <a:schemeClr val="bg1">
                  <a:lumMod val="100000"/>
                  <a:alpha val="0"/>
                </a:schemeClr>
              </a:gs>
              <a:gs pos="0">
                <a:schemeClr val="bg1">
                  <a:alpha val="9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1" name="椭圆 110"/>
          <p:cNvSpPr/>
          <p:nvPr/>
        </p:nvSpPr>
        <p:spPr>
          <a:xfrm rot="19629600">
            <a:off x="10488808" y="5707127"/>
            <a:ext cx="865355" cy="282707"/>
          </a:xfrm>
          <a:prstGeom prst="ellipse">
            <a:avLst/>
          </a:prstGeom>
          <a:gradFill flip="none" rotWithShape="1">
            <a:gsLst>
              <a:gs pos="36000">
                <a:srgbClr val="FFFFFF">
                  <a:alpha val="50000"/>
                </a:srgbClr>
              </a:gs>
              <a:gs pos="100000">
                <a:schemeClr val="bg1">
                  <a:lumMod val="100000"/>
                  <a:alpha val="0"/>
                </a:schemeClr>
              </a:gs>
              <a:gs pos="0">
                <a:schemeClr val="bg1">
                  <a:alpha val="9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2" name="矩形 111"/>
          <p:cNvSpPr/>
          <p:nvPr/>
        </p:nvSpPr>
        <p:spPr>
          <a:xfrm>
            <a:off x="9986721" y="4909281"/>
            <a:ext cx="1104893" cy="904863"/>
          </a:xfrm>
          <a:prstGeom prst="rect">
            <a:avLst/>
          </a:prstGeom>
          <a:noFill/>
        </p:spPr>
        <p:txBody>
          <a:bodyPr wrap="square" rtlCol="0" anchor="ctr">
            <a:spAutoFit/>
          </a:bodyPr>
          <a:lstStyle/>
          <a:p>
            <a:pPr algn="ctr" defTabSz="913765" fontAlgn="ctr">
              <a:lnSpc>
                <a:spcPct val="120000"/>
              </a:lnSpc>
            </a:pPr>
            <a:r>
              <a:rPr lang="en-US" altLang="zh-CN" sz="4400" dirty="0" smtClean="0">
                <a:solidFill>
                  <a:srgbClr val="05EFFE"/>
                </a:solidFill>
                <a:latin typeface="Arial" panose="020B0604020202020204" pitchFamily="34" charset="0"/>
                <a:cs typeface="Arial" panose="020B0604020202020204" pitchFamily="34" charset="0"/>
              </a:rPr>
              <a:t>04</a:t>
            </a:r>
            <a:endParaRPr lang="zh-CN" altLang="en-US" sz="4400" dirty="0">
              <a:solidFill>
                <a:srgbClr val="05EFFE"/>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P spid="24"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2346" r="8544"/>
          <a:stretch>
            <a:fillRect/>
          </a:stretch>
        </p:blipFill>
        <p:spPr>
          <a:xfrm flipH="1">
            <a:off x="-30051" y="0"/>
            <a:ext cx="12222051" cy="68580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rcRect l="20176" t="47412" r="15915" b="25968"/>
          <a:stretch>
            <a:fillRect/>
          </a:stretch>
        </p:blipFill>
        <p:spPr>
          <a:xfrm>
            <a:off x="206062" y="888640"/>
            <a:ext cx="6051303" cy="2046767"/>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4" name="文本框 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446609" y="768169"/>
            <a:ext cx="3570208" cy="1107996"/>
          </a:xfrm>
          <a:prstGeom prst="rect">
            <a:avLst/>
          </a:prstGeom>
          <a:noFill/>
          <a:effectLst/>
        </p:spPr>
        <p:txBody>
          <a:bodyPr wrap="none" rtlCol="0">
            <a:spAutoFit/>
          </a:bodyPr>
          <a:lstStyle/>
          <a:p>
            <a:r>
              <a:rPr lang="zh-CN" altLang="en-US" sz="6600" dirty="0">
                <a:solidFill>
                  <a:srgbClr val="05EFFE"/>
                </a:solidFill>
                <a:latin typeface="微软雅黑" panose="020B0503020204020204" pitchFamily="34" charset="-122"/>
                <a:ea typeface="微软雅黑" panose="020B0503020204020204" pitchFamily="34" charset="-122"/>
                <a:cs typeface="Kartika" panose="02020503030404060203" pitchFamily="18" charset="0"/>
              </a:rPr>
              <a:t>选择我们</a:t>
            </a:r>
            <a:endParaRPr lang="en-US" altLang="zh-CN" sz="6600" dirty="0">
              <a:solidFill>
                <a:srgbClr val="05EFFE"/>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 name="文本框 4"/>
          <p:cNvSpPr txBox="1"/>
          <p:nvPr/>
        </p:nvSpPr>
        <p:spPr>
          <a:xfrm>
            <a:off x="1877816" y="2173734"/>
            <a:ext cx="2707793" cy="707886"/>
          </a:xfrm>
          <a:prstGeom prst="rect">
            <a:avLst/>
          </a:prstGeom>
          <a:noFill/>
        </p:spPr>
        <p:txBody>
          <a:bodyPr wrap="none" rtlCol="0">
            <a:spAutoFit/>
          </a:bodyPr>
          <a:lstStyle/>
          <a:p>
            <a:r>
              <a:rPr lang="en-US" altLang="zh-CN" sz="4000" b="1" dirty="0" smtClean="0">
                <a:solidFill>
                  <a:srgbClr val="161616"/>
                </a:solidFill>
                <a:ea typeface="创艺简细圆" pitchFamily="2" charset="-122"/>
              </a:rPr>
              <a:t>PART     02</a:t>
            </a:r>
            <a:endParaRPr lang="zh-CN" altLang="en-US" sz="4000" b="1" dirty="0">
              <a:solidFill>
                <a:srgbClr val="161616"/>
              </a:solidFill>
              <a:ea typeface="创艺简细圆" pitchFamily="2" charset="-122"/>
            </a:endParaRPr>
          </a:p>
        </p:txBody>
      </p:sp>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020680" y="4590737"/>
            <a:ext cx="6120586" cy="1107996"/>
          </a:xfrm>
          <a:prstGeom prst="rect">
            <a:avLst/>
          </a:prstGeom>
          <a:noFill/>
          <a:effectLst/>
        </p:spPr>
        <p:txBody>
          <a:bodyPr wrap="none" rtlCol="0">
            <a:spAutoFit/>
          </a:bodyPr>
          <a:lstStyle/>
          <a:p>
            <a:r>
              <a:rPr lang="zh-CN" altLang="en-US" sz="6600" b="1" dirty="0" smtClean="0">
                <a:solidFill>
                  <a:srgbClr val="05EFFE"/>
                </a:solidFill>
                <a:latin typeface="微软雅黑" panose="020B0503020204020204" pitchFamily="34" charset="-122"/>
                <a:ea typeface="创艺简细圆" pitchFamily="2" charset="-122"/>
                <a:cs typeface="Kartika" panose="02020503030404060203" pitchFamily="18" charset="0"/>
              </a:rPr>
              <a:t>发展平台及福利</a:t>
            </a:r>
            <a:endParaRPr lang="en-US" altLang="zh-CN" sz="66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rcRect l="82482" t="6849" b="85617"/>
          <a:stretch>
            <a:fillRect/>
          </a:stretch>
        </p:blipFill>
        <p:spPr>
          <a:xfrm>
            <a:off x="281583" y="4882105"/>
            <a:ext cx="2442693" cy="525263"/>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rcRect l="82482" t="6849" b="85617"/>
          <a:stretch>
            <a:fillRect/>
          </a:stretch>
        </p:blipFill>
        <p:spPr>
          <a:xfrm flipH="1">
            <a:off x="9437671" y="4882104"/>
            <a:ext cx="2442693" cy="525263"/>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企业文化</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4422263" y="2580510"/>
            <a:ext cx="1889500" cy="1628880"/>
          </a:xfrm>
          <a:prstGeom prst="hexagon">
            <a:avLst>
              <a:gd name="adj" fmla="val 29052"/>
              <a:gd name="vf" fmla="val 115470"/>
            </a:avLst>
          </a:pr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7376908" y="2580510"/>
            <a:ext cx="1889500" cy="1628880"/>
          </a:xfrm>
          <a:prstGeom prst="hexagon">
            <a:avLst>
              <a:gd name="adj" fmla="val 29052"/>
              <a:gd name="vf" fmla="val 115470"/>
            </a:avLst>
          </a:pr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5904788" y="4182331"/>
            <a:ext cx="1889500" cy="1628880"/>
          </a:xfrm>
          <a:prstGeom prst="hexagon">
            <a:avLst>
              <a:gd name="adj" fmla="val 29052"/>
              <a:gd name="vf" fmla="val 115470"/>
            </a:avLst>
          </a:pr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a:off x="2924882" y="4179089"/>
            <a:ext cx="1889500" cy="1628880"/>
          </a:xfrm>
          <a:prstGeom prst="hexagon">
            <a:avLst>
              <a:gd name="adj" fmla="val 29052"/>
              <a:gd name="vf" fmla="val 115470"/>
            </a:avLst>
          </a:pr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302036" y="3384887"/>
            <a:ext cx="1089498" cy="0"/>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4822264" y="4990285"/>
            <a:ext cx="1089498" cy="0"/>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3819146" y="2580510"/>
            <a:ext cx="1089498" cy="0"/>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flipV="1">
            <a:off x="858243" y="4990284"/>
            <a:ext cx="2066639" cy="45719"/>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flipV="1">
            <a:off x="9298233" y="3372090"/>
            <a:ext cx="2066639" cy="45719"/>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7354207" y="5798241"/>
            <a:ext cx="1089498" cy="0"/>
          </a:xfrm>
          <a:custGeom>
            <a:avLst/>
            <a:gdLst>
              <a:gd name="connsiteX0" fmla="*/ 0 w 1089498"/>
              <a:gd name="connsiteY0" fmla="*/ 0 h 0"/>
              <a:gd name="connsiteX1" fmla="*/ 1089498 w 1089498"/>
              <a:gd name="connsiteY1" fmla="*/ 0 h 0"/>
            </a:gdLst>
            <a:ahLst/>
            <a:cxnLst>
              <a:cxn ang="0">
                <a:pos x="connsiteX0" y="connsiteY0"/>
              </a:cxn>
              <a:cxn ang="0">
                <a:pos x="connsiteX1" y="connsiteY1"/>
              </a:cxn>
            </a:cxnLst>
            <a:rect l="l" t="t" r="r" b="b"/>
            <a:pathLst>
              <a:path w="1089498">
                <a:moveTo>
                  <a:pt x="0" y="0"/>
                </a:moveTo>
                <a:lnTo>
                  <a:pt x="1089498" y="0"/>
                </a:lnTo>
              </a:path>
            </a:pathLst>
          </a:custGeom>
          <a:noFill/>
          <a:ln w="12700">
            <a:solidFill>
              <a:schemeClr val="bg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六边形 23"/>
          <p:cNvSpPr/>
          <p:nvPr/>
        </p:nvSpPr>
        <p:spPr>
          <a:xfrm>
            <a:off x="4531601" y="2674767"/>
            <a:ext cx="1670824" cy="1440365"/>
          </a:xfrm>
          <a:prstGeom prst="hexagon">
            <a:avLst>
              <a:gd name="adj" fmla="val 29052"/>
              <a:gd name="vf" fmla="val 115470"/>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18"/>
          <p:cNvSpPr>
            <a:spLocks noChangeArrowheads="1"/>
          </p:cNvSpPr>
          <p:nvPr/>
        </p:nvSpPr>
        <p:spPr bwMode="auto">
          <a:xfrm>
            <a:off x="4908644" y="2917895"/>
            <a:ext cx="90281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dirty="0" smtClean="0">
                <a:solidFill>
                  <a:srgbClr val="151515"/>
                </a:solidFill>
                <a:latin typeface="微软雅黑" panose="020B0503020204020204" pitchFamily="34" charset="-122"/>
                <a:ea typeface="微软雅黑" panose="020B0503020204020204" pitchFamily="34" charset="-122"/>
                <a:sym typeface="微软雅黑" panose="020B0503020204020204" pitchFamily="34" charset="-122"/>
              </a:rPr>
              <a:t>企业</a:t>
            </a:r>
            <a:endParaRPr lang="en-US" altLang="zh-CN" sz="2800" dirty="0" smtClean="0">
              <a:solidFill>
                <a:srgbClr val="151515"/>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2800" dirty="0" smtClean="0">
                <a:solidFill>
                  <a:srgbClr val="151515"/>
                </a:solidFill>
                <a:latin typeface="微软雅黑" panose="020B0503020204020204" pitchFamily="34" charset="-122"/>
                <a:ea typeface="微软雅黑" panose="020B0503020204020204" pitchFamily="34" charset="-122"/>
                <a:sym typeface="微软雅黑" panose="020B0503020204020204" pitchFamily="34" charset="-122"/>
              </a:rPr>
              <a:t>愿景</a:t>
            </a:r>
            <a:endParaRPr lang="en-US" altLang="en-US" sz="2800" dirty="0">
              <a:solidFill>
                <a:srgbClr val="15151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六边形 26"/>
          <p:cNvSpPr/>
          <p:nvPr/>
        </p:nvSpPr>
        <p:spPr>
          <a:xfrm>
            <a:off x="7486246" y="2674767"/>
            <a:ext cx="1670824" cy="1440365"/>
          </a:xfrm>
          <a:prstGeom prst="hexagon">
            <a:avLst>
              <a:gd name="adj" fmla="val 29052"/>
              <a:gd name="vf" fmla="val 115470"/>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18"/>
          <p:cNvSpPr>
            <a:spLocks noChangeArrowheads="1"/>
          </p:cNvSpPr>
          <p:nvPr/>
        </p:nvSpPr>
        <p:spPr bwMode="auto">
          <a:xfrm>
            <a:off x="7846062" y="2917895"/>
            <a:ext cx="90281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800" dirty="0">
                <a:solidFill>
                  <a:srgbClr val="151515"/>
                </a:solidFill>
                <a:latin typeface="微软雅黑" panose="020B0503020204020204" pitchFamily="34" charset="-122"/>
                <a:ea typeface="微软雅黑" panose="020B0503020204020204" pitchFamily="34" charset="-122"/>
                <a:sym typeface="微软雅黑" panose="020B0503020204020204" pitchFamily="34" charset="-122"/>
              </a:rPr>
              <a:t>企业</a:t>
            </a:r>
            <a:endParaRPr lang="en-US" altLang="zh-CN" sz="2800" dirty="0">
              <a:solidFill>
                <a:srgbClr val="151515"/>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800" dirty="0" smtClean="0">
                <a:solidFill>
                  <a:srgbClr val="151515"/>
                </a:solidFill>
                <a:latin typeface="微软雅黑" panose="020B0503020204020204" pitchFamily="34" charset="-122"/>
                <a:ea typeface="微软雅黑" panose="020B0503020204020204" pitchFamily="34" charset="-122"/>
                <a:sym typeface="微软雅黑" panose="020B0503020204020204" pitchFamily="34" charset="-122"/>
              </a:rPr>
              <a:t>使命</a:t>
            </a:r>
            <a:endParaRPr lang="en-US" altLang="en-US" sz="2800" dirty="0">
              <a:solidFill>
                <a:srgbClr val="15151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六边形 29"/>
          <p:cNvSpPr/>
          <p:nvPr/>
        </p:nvSpPr>
        <p:spPr>
          <a:xfrm>
            <a:off x="3034220" y="4273346"/>
            <a:ext cx="1670824" cy="1440365"/>
          </a:xfrm>
          <a:prstGeom prst="hexagon">
            <a:avLst>
              <a:gd name="adj" fmla="val 29052"/>
              <a:gd name="vf" fmla="val 115470"/>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18"/>
          <p:cNvSpPr>
            <a:spLocks noChangeArrowheads="1"/>
          </p:cNvSpPr>
          <p:nvPr/>
        </p:nvSpPr>
        <p:spPr bwMode="auto">
          <a:xfrm>
            <a:off x="3402010" y="4513230"/>
            <a:ext cx="90281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800" dirty="0">
                <a:solidFill>
                  <a:srgbClr val="151515"/>
                </a:solidFill>
                <a:latin typeface="微软雅黑" panose="020B0503020204020204" pitchFamily="34" charset="-122"/>
                <a:ea typeface="微软雅黑" panose="020B0503020204020204" pitchFamily="34" charset="-122"/>
                <a:sym typeface="微软雅黑" panose="020B0503020204020204" pitchFamily="34" charset="-122"/>
              </a:rPr>
              <a:t>企业</a:t>
            </a:r>
            <a:endParaRPr lang="en-US" altLang="zh-CN" sz="2800" dirty="0">
              <a:solidFill>
                <a:srgbClr val="151515"/>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800" dirty="0" smtClean="0">
                <a:solidFill>
                  <a:srgbClr val="151515"/>
                </a:solidFill>
                <a:latin typeface="微软雅黑" panose="020B0503020204020204" pitchFamily="34" charset="-122"/>
                <a:ea typeface="微软雅黑" panose="020B0503020204020204" pitchFamily="34" charset="-122"/>
                <a:sym typeface="微软雅黑" panose="020B0503020204020204" pitchFamily="34" charset="-122"/>
              </a:rPr>
              <a:t>价值</a:t>
            </a:r>
            <a:endParaRPr lang="en-US" altLang="en-US" sz="2800" dirty="0">
              <a:solidFill>
                <a:srgbClr val="15151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六边形 32"/>
          <p:cNvSpPr/>
          <p:nvPr/>
        </p:nvSpPr>
        <p:spPr>
          <a:xfrm>
            <a:off x="6014126" y="4276588"/>
            <a:ext cx="1670824" cy="1440365"/>
          </a:xfrm>
          <a:prstGeom prst="hexagon">
            <a:avLst>
              <a:gd name="adj" fmla="val 29052"/>
              <a:gd name="vf" fmla="val 115470"/>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18"/>
          <p:cNvSpPr>
            <a:spLocks noChangeArrowheads="1"/>
          </p:cNvSpPr>
          <p:nvPr/>
        </p:nvSpPr>
        <p:spPr bwMode="auto">
          <a:xfrm>
            <a:off x="6385403" y="4536089"/>
            <a:ext cx="90281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800" dirty="0" smtClean="0">
                <a:solidFill>
                  <a:srgbClr val="151515"/>
                </a:solidFill>
                <a:latin typeface="微软雅黑" panose="020B0503020204020204" pitchFamily="34" charset="-122"/>
                <a:ea typeface="微软雅黑" panose="020B0503020204020204" pitchFamily="34" charset="-122"/>
                <a:sym typeface="微软雅黑" panose="020B0503020204020204" pitchFamily="34" charset="-122"/>
              </a:rPr>
              <a:t>核心</a:t>
            </a:r>
            <a:endParaRPr lang="en-US" altLang="zh-CN" sz="2800" dirty="0" smtClean="0">
              <a:solidFill>
                <a:srgbClr val="151515"/>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800" dirty="0" smtClean="0">
                <a:solidFill>
                  <a:srgbClr val="151515"/>
                </a:solidFill>
                <a:latin typeface="微软雅黑" panose="020B0503020204020204" pitchFamily="34" charset="-122"/>
                <a:ea typeface="微软雅黑" panose="020B0503020204020204" pitchFamily="34" charset="-122"/>
                <a:sym typeface="微软雅黑" panose="020B0503020204020204" pitchFamily="34" charset="-122"/>
              </a:rPr>
              <a:t>价值</a:t>
            </a:r>
            <a:endParaRPr lang="en-US" altLang="en-US" sz="2800" dirty="0">
              <a:solidFill>
                <a:srgbClr val="15151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47"/>
          <p:cNvSpPr>
            <a:spLocks noChangeArrowheads="1"/>
          </p:cNvSpPr>
          <p:nvPr/>
        </p:nvSpPr>
        <p:spPr bwMode="auto">
          <a:xfrm>
            <a:off x="824692" y="2605965"/>
            <a:ext cx="282902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在此录入上述图表的描述说明，在此录入上述图表的描述说明，在此录入上述图表的描述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
        <p:nvSpPr>
          <p:cNvPr id="36" name="矩形 47"/>
          <p:cNvSpPr>
            <a:spLocks noChangeArrowheads="1"/>
          </p:cNvSpPr>
          <p:nvPr/>
        </p:nvSpPr>
        <p:spPr bwMode="auto">
          <a:xfrm>
            <a:off x="244072" y="5378241"/>
            <a:ext cx="282902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在此录入上述图表的描述说明，在此录入上述图表的描述说明，在此录入上述图表的描述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
        <p:nvSpPr>
          <p:cNvPr id="37" name="矩形 47"/>
          <p:cNvSpPr>
            <a:spLocks noChangeArrowheads="1"/>
          </p:cNvSpPr>
          <p:nvPr/>
        </p:nvSpPr>
        <p:spPr bwMode="auto">
          <a:xfrm>
            <a:off x="9211466" y="3646497"/>
            <a:ext cx="282902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在此录入上述图表的描述说明，在此录入上述图表的描述说明，在此录入上述图表的描述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
        <p:nvSpPr>
          <p:cNvPr id="38" name="矩形 47"/>
          <p:cNvSpPr>
            <a:spLocks noChangeArrowheads="1"/>
          </p:cNvSpPr>
          <p:nvPr/>
        </p:nvSpPr>
        <p:spPr bwMode="auto">
          <a:xfrm>
            <a:off x="8674319" y="5409891"/>
            <a:ext cx="282902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在此录入上述图表的描述说明，在此录入上述图表的描述说明，在此录入上述图表的描述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环境展示</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05511" y="2256139"/>
            <a:ext cx="2072027" cy="1947961"/>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6878" y="4347296"/>
            <a:ext cx="2072027" cy="1947139"/>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7270" y="2256140"/>
            <a:ext cx="2069848" cy="194795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矩形 15"/>
          <p:cNvSpPr/>
          <p:nvPr/>
        </p:nvSpPr>
        <p:spPr>
          <a:xfrm flipH="1">
            <a:off x="1290718" y="2256139"/>
            <a:ext cx="2635065" cy="4058230"/>
          </a:xfrm>
          <a:prstGeom prst="rect">
            <a:avLst/>
          </a:prstGeom>
          <a:noFill/>
          <a:ln w="63500">
            <a:solidFill>
              <a:srgbClr val="05EFFE"/>
            </a:solidFill>
          </a:ln>
          <a:effectLst/>
        </p:spPr>
        <p:style>
          <a:lnRef idx="2">
            <a:schemeClr val="accent1">
              <a:shade val="50000"/>
            </a:schemeClr>
          </a:lnRef>
          <a:fillRef idx="1">
            <a:schemeClr val="accent1"/>
          </a:fillRef>
          <a:effectRef idx="0">
            <a:schemeClr val="accent1"/>
          </a:effectRef>
          <a:fontRef idx="minor">
            <a:schemeClr val="lt1"/>
          </a:fontRef>
        </p:style>
        <p:txBody>
          <a:bodyPr lIns="102995" tIns="51497" rIns="102995" bIns="51497" anchor="ctr"/>
          <a:lstStyle/>
          <a:p>
            <a:pPr algn="ctr"/>
            <a:endParaRPr lang="zh-CN" altLang="en-US" sz="180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8" name="TextBox 47"/>
          <p:cNvSpPr txBox="1"/>
          <p:nvPr/>
        </p:nvSpPr>
        <p:spPr>
          <a:xfrm>
            <a:off x="1302643" y="4691084"/>
            <a:ext cx="2635065" cy="523220"/>
          </a:xfrm>
          <a:prstGeom prst="rect">
            <a:avLst/>
          </a:prstGeom>
          <a:noFill/>
        </p:spPr>
        <p:txBody>
          <a:bodyPr vert="horz" wrap="square" lIns="91440" tIns="45720" rIns="91440" bIns="45720" numCol="1" anchor="t" anchorCtr="0" compatLnSpc="1">
            <a:spAutoFit/>
          </a:bodyPr>
          <a:lstStyle/>
          <a:p>
            <a:pPr lvl="0" algn="ctr" fontAlgn="base">
              <a:spcBef>
                <a:spcPct val="0"/>
              </a:spcBef>
              <a:spcAft>
                <a:spcPct val="0"/>
              </a:spcAft>
            </a:pPr>
            <a:r>
              <a:rPr lang="zh-CN" altLang="en-US" sz="2800" b="1"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工作生活环境</a:t>
            </a:r>
            <a:endParaRPr lang="zh-CN" altLang="en-US" sz="28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19" name="Picture 2" descr="F:\Y原创素材\4_ks02\PPT\PPT-5\PPT-056-2015工作总结\img\工作总结\image 140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0293" y="3311302"/>
            <a:ext cx="1035916" cy="973950"/>
          </a:xfrm>
          <a:prstGeom prst="rect">
            <a:avLst/>
          </a:prstGeom>
          <a:noFill/>
        </p:spPr>
      </p:pic>
      <p:sp>
        <p:nvSpPr>
          <p:cNvPr id="21" name="矩形 20"/>
          <p:cNvSpPr/>
          <p:nvPr/>
        </p:nvSpPr>
        <p:spPr>
          <a:xfrm flipV="1">
            <a:off x="4155090" y="4346481"/>
            <a:ext cx="2072027" cy="1947955"/>
          </a:xfrm>
          <a:prstGeom prst="rect">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 name="TextBox 52"/>
          <p:cNvSpPr txBox="1"/>
          <p:nvPr/>
        </p:nvSpPr>
        <p:spPr>
          <a:xfrm>
            <a:off x="4189104" y="4904958"/>
            <a:ext cx="1971000" cy="830997"/>
          </a:xfrm>
          <a:prstGeom prst="rect">
            <a:avLst/>
          </a:prstGeom>
          <a:noFill/>
          <a:effectLst/>
        </p:spPr>
        <p:txBody>
          <a:bodyPr wrap="square" rtlCol="0">
            <a:spAutoFit/>
          </a:bodyPr>
          <a:lstStyle/>
          <a:p>
            <a:pPr algn="ctr"/>
            <a:r>
              <a:rPr lang="zh-CN" altLang="en-US" sz="4800" b="1" dirty="0" smtClean="0">
                <a:solidFill>
                  <a:srgbClr val="151515"/>
                </a:solidFill>
                <a:latin typeface="微软雅黑" panose="020B0503020204020204" pitchFamily="34" charset="-122"/>
                <a:ea typeface="微软雅黑" panose="020B0503020204020204" pitchFamily="34" charset="-122"/>
              </a:rPr>
              <a:t>温 馨</a:t>
            </a:r>
            <a:endParaRPr lang="en-US" altLang="zh-CN" sz="4800" b="1" dirty="0">
              <a:solidFill>
                <a:srgbClr val="151515"/>
              </a:solidFill>
              <a:latin typeface="微软雅黑" panose="020B0503020204020204" pitchFamily="34" charset="-122"/>
              <a:ea typeface="微软雅黑" panose="020B0503020204020204" pitchFamily="34" charset="-122"/>
            </a:endParaRPr>
          </a:p>
        </p:txBody>
      </p:sp>
      <p:sp>
        <p:nvSpPr>
          <p:cNvPr id="24" name="矩形 23"/>
          <p:cNvSpPr/>
          <p:nvPr/>
        </p:nvSpPr>
        <p:spPr>
          <a:xfrm flipV="1">
            <a:off x="6376878" y="2256140"/>
            <a:ext cx="2072027" cy="1947955"/>
          </a:xfrm>
          <a:prstGeom prst="rect">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TextBox 56"/>
          <p:cNvSpPr txBox="1"/>
          <p:nvPr/>
        </p:nvSpPr>
        <p:spPr>
          <a:xfrm>
            <a:off x="6478767" y="2814617"/>
            <a:ext cx="1875094" cy="830997"/>
          </a:xfrm>
          <a:prstGeom prst="rect">
            <a:avLst/>
          </a:prstGeom>
          <a:noFill/>
          <a:effectLst/>
        </p:spPr>
        <p:txBody>
          <a:bodyPr wrap="square" rtlCol="0">
            <a:spAutoFit/>
          </a:bodyPr>
          <a:lstStyle/>
          <a:p>
            <a:pPr algn="ctr"/>
            <a:r>
              <a:rPr lang="zh-CN" altLang="en-US" sz="4800" b="1" dirty="0" smtClean="0">
                <a:solidFill>
                  <a:srgbClr val="151515"/>
                </a:solidFill>
                <a:latin typeface="微软雅黑" panose="020B0503020204020204" pitchFamily="34" charset="-122"/>
                <a:ea typeface="微软雅黑" panose="020B0503020204020204" pitchFamily="34" charset="-122"/>
              </a:rPr>
              <a:t>舒 适</a:t>
            </a:r>
            <a:endParaRPr lang="en-US" altLang="zh-CN" sz="4800" b="1" dirty="0">
              <a:solidFill>
                <a:srgbClr val="151515"/>
              </a:solidFill>
              <a:latin typeface="微软雅黑" panose="020B0503020204020204" pitchFamily="34" charset="-122"/>
              <a:ea typeface="微软雅黑" panose="020B0503020204020204" pitchFamily="34" charset="-122"/>
            </a:endParaRPr>
          </a:p>
        </p:txBody>
      </p:sp>
      <p:sp>
        <p:nvSpPr>
          <p:cNvPr id="27" name="矩形 26"/>
          <p:cNvSpPr/>
          <p:nvPr/>
        </p:nvSpPr>
        <p:spPr>
          <a:xfrm flipV="1">
            <a:off x="8605511" y="4346486"/>
            <a:ext cx="2072027" cy="1947955"/>
          </a:xfrm>
          <a:prstGeom prst="rect">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TextBox 60"/>
          <p:cNvSpPr txBox="1"/>
          <p:nvPr/>
        </p:nvSpPr>
        <p:spPr>
          <a:xfrm>
            <a:off x="8778857" y="4909847"/>
            <a:ext cx="1725334" cy="830997"/>
          </a:xfrm>
          <a:prstGeom prst="rect">
            <a:avLst/>
          </a:prstGeom>
          <a:noFill/>
          <a:effectLst/>
        </p:spPr>
        <p:txBody>
          <a:bodyPr wrap="square" rtlCol="0">
            <a:spAutoFit/>
          </a:bodyPr>
          <a:lstStyle/>
          <a:p>
            <a:pPr algn="ctr"/>
            <a:r>
              <a:rPr lang="zh-CN" altLang="en-US" sz="4800" b="1" dirty="0" smtClean="0">
                <a:solidFill>
                  <a:srgbClr val="151515"/>
                </a:solidFill>
                <a:latin typeface="微软雅黑" panose="020B0503020204020204" pitchFamily="34" charset="-122"/>
                <a:ea typeface="微软雅黑" panose="020B0503020204020204" pitchFamily="34" charset="-122"/>
              </a:rPr>
              <a:t>积 极</a:t>
            </a:r>
            <a:endParaRPr lang="en-US" altLang="zh-CN" sz="4800" b="1" dirty="0">
              <a:solidFill>
                <a:srgbClr val="151515"/>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4" decel="28000" fill="hold"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ppt_x"/>
                                          </p:val>
                                        </p:tav>
                                        <p:tav tm="100000">
                                          <p:val>
                                            <p:strVal val="#ppt_x"/>
                                          </p:val>
                                        </p:tav>
                                      </p:tavLst>
                                    </p:anim>
                                    <p:anim calcmode="lin" valueType="num">
                                      <p:cBhvr additive="base">
                                        <p:cTn id="12" dur="75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1" decel="28000"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ppt_x"/>
                                          </p:val>
                                        </p:tav>
                                        <p:tav tm="100000">
                                          <p:val>
                                            <p:strVal val="#ppt_x"/>
                                          </p:val>
                                        </p:tav>
                                      </p:tavLst>
                                    </p:anim>
                                    <p:anim calcmode="lin" valueType="num">
                                      <p:cBhvr additive="base">
                                        <p:cTn id="16" dur="75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企业荣誉</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11"/>
          <p:cNvSpPr/>
          <p:nvPr/>
        </p:nvSpPr>
        <p:spPr bwMode="auto">
          <a:xfrm>
            <a:off x="1521379" y="2592590"/>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Freeform 12"/>
          <p:cNvSpPr/>
          <p:nvPr/>
        </p:nvSpPr>
        <p:spPr bwMode="auto">
          <a:xfrm>
            <a:off x="1083229" y="2592590"/>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Freeform 13"/>
          <p:cNvSpPr/>
          <p:nvPr/>
        </p:nvSpPr>
        <p:spPr bwMode="auto">
          <a:xfrm>
            <a:off x="2129392" y="2592590"/>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p:nvPr/>
        </p:nvSpPr>
        <p:spPr bwMode="auto">
          <a:xfrm>
            <a:off x="1370567" y="3989590"/>
            <a:ext cx="1358900" cy="1355725"/>
          </a:xfrm>
          <a:custGeom>
            <a:avLst/>
            <a:gdLst>
              <a:gd name="connsiteX0" fmla="*/ 637447 w 1358900"/>
              <a:gd name="connsiteY0" fmla="*/ 104775 h 1355725"/>
              <a:gd name="connsiteX1" fmla="*/ 618579 w 1358900"/>
              <a:gd name="connsiteY1" fmla="*/ 108545 h 1355725"/>
              <a:gd name="connsiteX2" fmla="*/ 297826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3 w 1358900"/>
              <a:gd name="connsiteY30" fmla="*/ 173232 h 1355725"/>
              <a:gd name="connsiteX31" fmla="*/ 607730 w 1358900"/>
              <a:gd name="connsiteY31" fmla="*/ 3766 h 1355725"/>
              <a:gd name="connsiteX32" fmla="*/ 634153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6" y="248047"/>
                </a:cubicBezTo>
                <a:cubicBezTo>
                  <a:pt x="290278"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6" y="1250950"/>
                  <a:pt x="1252538" y="994569"/>
                  <a:pt x="1252538" y="677863"/>
                </a:cubicBezTo>
                <a:cubicBezTo>
                  <a:pt x="1252538" y="519510"/>
                  <a:pt x="1188388" y="380008"/>
                  <a:pt x="1086501" y="274439"/>
                </a:cubicBezTo>
                <a:cubicBezTo>
                  <a:pt x="1082728" y="270669"/>
                  <a:pt x="1078954" y="266899"/>
                  <a:pt x="1071407" y="259358"/>
                </a:cubicBezTo>
                <a:cubicBezTo>
                  <a:pt x="1067633" y="255588"/>
                  <a:pt x="1060086" y="251817"/>
                  <a:pt x="1056313" y="248047"/>
                </a:cubicBezTo>
                <a:cubicBezTo>
                  <a:pt x="969521" y="168870"/>
                  <a:pt x="856314" y="119856"/>
                  <a:pt x="731786" y="104775"/>
                </a:cubicBezTo>
                <a:cubicBezTo>
                  <a:pt x="728012" y="104775"/>
                  <a:pt x="720465" y="104775"/>
                  <a:pt x="712918" y="104775"/>
                </a:cubicBezTo>
                <a:cubicBezTo>
                  <a:pt x="705371" y="104775"/>
                  <a:pt x="697824" y="104775"/>
                  <a:pt x="690277" y="104775"/>
                </a:cubicBezTo>
                <a:cubicBezTo>
                  <a:pt x="686503" y="104775"/>
                  <a:pt x="682729"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8" y="0"/>
                  <a:pt x="709648" y="0"/>
                  <a:pt x="720972" y="0"/>
                </a:cubicBezTo>
                <a:cubicBezTo>
                  <a:pt x="728522" y="3766"/>
                  <a:pt x="736071" y="3766"/>
                  <a:pt x="743620" y="3766"/>
                </a:cubicBezTo>
                <a:cubicBezTo>
                  <a:pt x="890835" y="15064"/>
                  <a:pt x="1022950" y="75318"/>
                  <a:pt x="1124867" y="169466"/>
                </a:cubicBezTo>
                <a:cubicBezTo>
                  <a:pt x="1132417" y="173232"/>
                  <a:pt x="1139966" y="180763"/>
                  <a:pt x="1143741" y="184529"/>
                </a:cubicBezTo>
                <a:cubicBezTo>
                  <a:pt x="1151290" y="192061"/>
                  <a:pt x="1155065" y="195827"/>
                  <a:pt x="1162615" y="203359"/>
                </a:cubicBezTo>
                <a:cubicBezTo>
                  <a:pt x="1283406" y="323868"/>
                  <a:pt x="1358900" y="493333"/>
                  <a:pt x="1358900" y="677863"/>
                </a:cubicBezTo>
                <a:cubicBezTo>
                  <a:pt x="1358900" y="1054453"/>
                  <a:pt x="1053148"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3" y="173232"/>
                </a:cubicBezTo>
                <a:cubicBezTo>
                  <a:pt x="332176" y="79084"/>
                  <a:pt x="464291" y="18830"/>
                  <a:pt x="607730" y="3766"/>
                </a:cubicBezTo>
                <a:cubicBezTo>
                  <a:pt x="615280" y="3766"/>
                  <a:pt x="622829" y="3766"/>
                  <a:pt x="634153" y="3766"/>
                </a:cubicBezTo>
                <a:cubicBezTo>
                  <a:pt x="641703" y="0"/>
                  <a:pt x="649252" y="0"/>
                  <a:pt x="656802" y="0"/>
                </a:cubicBez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7" name="矩形 16"/>
          <p:cNvSpPr/>
          <p:nvPr/>
        </p:nvSpPr>
        <p:spPr>
          <a:xfrm>
            <a:off x="1328424" y="4379015"/>
            <a:ext cx="1459503" cy="584775"/>
          </a:xfrm>
          <a:prstGeom prst="rect">
            <a:avLst/>
          </a:prstGeom>
          <a:effectLst/>
        </p:spPr>
        <p:txBody>
          <a:bodyPr wrap="square">
            <a:spAutoFit/>
          </a:bodyPr>
          <a:lstStyle/>
          <a:p>
            <a:pPr algn="ctr"/>
            <a:r>
              <a:rPr lang="en-US" altLang="zh-CN" sz="3200" b="1" dirty="0" smtClean="0">
                <a:solidFill>
                  <a:srgbClr val="05EFFE"/>
                </a:solidFill>
                <a:latin typeface="方正姚体" panose="02010601030101010101" pitchFamily="2" charset="-122"/>
                <a:ea typeface="方正姚体" panose="02010601030101010101" pitchFamily="2" charset="-122"/>
              </a:rPr>
              <a:t>2010</a:t>
            </a:r>
            <a:endParaRPr lang="zh-CN" altLang="en-US" sz="3200" b="1" dirty="0">
              <a:solidFill>
                <a:srgbClr val="05EFFE"/>
              </a:solidFill>
              <a:latin typeface="方正姚体" panose="02010601030101010101" pitchFamily="2" charset="-122"/>
              <a:ea typeface="方正姚体" panose="02010601030101010101" pitchFamily="2" charset="-122"/>
            </a:endParaRPr>
          </a:p>
        </p:txBody>
      </p:sp>
      <p:sp>
        <p:nvSpPr>
          <p:cNvPr id="19" name="Freeform 11"/>
          <p:cNvSpPr/>
          <p:nvPr/>
        </p:nvSpPr>
        <p:spPr bwMode="auto">
          <a:xfrm>
            <a:off x="4218894" y="2592590"/>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Freeform 12"/>
          <p:cNvSpPr/>
          <p:nvPr/>
        </p:nvSpPr>
        <p:spPr bwMode="auto">
          <a:xfrm>
            <a:off x="3780744" y="2592590"/>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Freeform 13"/>
          <p:cNvSpPr/>
          <p:nvPr/>
        </p:nvSpPr>
        <p:spPr bwMode="auto">
          <a:xfrm>
            <a:off x="4826907" y="2592590"/>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21"/>
          <p:cNvSpPr/>
          <p:nvPr/>
        </p:nvSpPr>
        <p:spPr bwMode="auto">
          <a:xfrm>
            <a:off x="4068082" y="3989590"/>
            <a:ext cx="1358900" cy="1355725"/>
          </a:xfrm>
          <a:custGeom>
            <a:avLst/>
            <a:gdLst>
              <a:gd name="connsiteX0" fmla="*/ 637447 w 1358900"/>
              <a:gd name="connsiteY0" fmla="*/ 104775 h 1355725"/>
              <a:gd name="connsiteX1" fmla="*/ 618579 w 1358900"/>
              <a:gd name="connsiteY1" fmla="*/ 108545 h 1355725"/>
              <a:gd name="connsiteX2" fmla="*/ 297826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4 w 1358900"/>
              <a:gd name="connsiteY30" fmla="*/ 173232 h 1355725"/>
              <a:gd name="connsiteX31" fmla="*/ 607730 w 1358900"/>
              <a:gd name="connsiteY31" fmla="*/ 3766 h 1355725"/>
              <a:gd name="connsiteX32" fmla="*/ 634154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6" y="248047"/>
                </a:cubicBezTo>
                <a:cubicBezTo>
                  <a:pt x="290279"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6" y="1250950"/>
                  <a:pt x="1252538" y="994569"/>
                  <a:pt x="1252538" y="677863"/>
                </a:cubicBezTo>
                <a:cubicBezTo>
                  <a:pt x="1252538" y="519510"/>
                  <a:pt x="1188388" y="380008"/>
                  <a:pt x="1086501" y="274439"/>
                </a:cubicBezTo>
                <a:cubicBezTo>
                  <a:pt x="1082728" y="270669"/>
                  <a:pt x="1078954" y="266899"/>
                  <a:pt x="1071407" y="259358"/>
                </a:cubicBezTo>
                <a:cubicBezTo>
                  <a:pt x="1067633" y="255588"/>
                  <a:pt x="1060086" y="251817"/>
                  <a:pt x="1056313" y="248047"/>
                </a:cubicBezTo>
                <a:cubicBezTo>
                  <a:pt x="969521" y="168870"/>
                  <a:pt x="856314" y="119856"/>
                  <a:pt x="731786" y="104775"/>
                </a:cubicBezTo>
                <a:cubicBezTo>
                  <a:pt x="728012" y="104775"/>
                  <a:pt x="720465" y="104775"/>
                  <a:pt x="712918" y="104775"/>
                </a:cubicBezTo>
                <a:cubicBezTo>
                  <a:pt x="705371" y="104775"/>
                  <a:pt x="697824" y="104775"/>
                  <a:pt x="690277" y="104775"/>
                </a:cubicBezTo>
                <a:cubicBezTo>
                  <a:pt x="686503" y="104775"/>
                  <a:pt x="682730"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9" y="0"/>
                  <a:pt x="709648" y="0"/>
                  <a:pt x="720972" y="0"/>
                </a:cubicBezTo>
                <a:cubicBezTo>
                  <a:pt x="728522" y="3766"/>
                  <a:pt x="736071" y="3766"/>
                  <a:pt x="743620" y="3766"/>
                </a:cubicBezTo>
                <a:cubicBezTo>
                  <a:pt x="890835" y="15064"/>
                  <a:pt x="1022950" y="75318"/>
                  <a:pt x="1124867" y="169466"/>
                </a:cubicBezTo>
                <a:cubicBezTo>
                  <a:pt x="1132417" y="173232"/>
                  <a:pt x="1139966" y="180763"/>
                  <a:pt x="1143741" y="184529"/>
                </a:cubicBezTo>
                <a:cubicBezTo>
                  <a:pt x="1151290" y="192061"/>
                  <a:pt x="1155065" y="195827"/>
                  <a:pt x="1162615" y="203359"/>
                </a:cubicBezTo>
                <a:cubicBezTo>
                  <a:pt x="1283406" y="323868"/>
                  <a:pt x="1358900" y="493333"/>
                  <a:pt x="1358900" y="677863"/>
                </a:cubicBezTo>
                <a:cubicBezTo>
                  <a:pt x="1358900" y="1054453"/>
                  <a:pt x="1053148"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4" y="173232"/>
                </a:cubicBezTo>
                <a:cubicBezTo>
                  <a:pt x="332176" y="79084"/>
                  <a:pt x="464291" y="18830"/>
                  <a:pt x="607730" y="3766"/>
                </a:cubicBezTo>
                <a:cubicBezTo>
                  <a:pt x="615280" y="3766"/>
                  <a:pt x="622829" y="3766"/>
                  <a:pt x="634154" y="3766"/>
                </a:cubicBezTo>
                <a:cubicBezTo>
                  <a:pt x="641703" y="0"/>
                  <a:pt x="649252" y="0"/>
                  <a:pt x="656802" y="0"/>
                </a:cubicBez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3" name="矩形 22"/>
          <p:cNvSpPr/>
          <p:nvPr/>
        </p:nvSpPr>
        <p:spPr>
          <a:xfrm>
            <a:off x="4218894" y="4379015"/>
            <a:ext cx="1039393" cy="584775"/>
          </a:xfrm>
          <a:prstGeom prst="rect">
            <a:avLst/>
          </a:prstGeom>
          <a:effectLst/>
        </p:spPr>
        <p:txBody>
          <a:bodyPr wrap="square">
            <a:spAutoFit/>
          </a:bodyPr>
          <a:lstStyle/>
          <a:p>
            <a:pPr algn="ctr"/>
            <a:r>
              <a:rPr lang="en-US" altLang="zh-CN" sz="3200" b="1" dirty="0" smtClean="0">
                <a:solidFill>
                  <a:srgbClr val="05EFFE"/>
                </a:solidFill>
                <a:latin typeface="方正姚体" panose="02010601030101010101" pitchFamily="2" charset="-122"/>
                <a:ea typeface="方正姚体" panose="02010601030101010101" pitchFamily="2" charset="-122"/>
              </a:rPr>
              <a:t>2012</a:t>
            </a:r>
            <a:endParaRPr lang="zh-CN" altLang="en-US" sz="3200" b="1" dirty="0">
              <a:solidFill>
                <a:srgbClr val="05EFFE"/>
              </a:solidFill>
              <a:latin typeface="方正姚体" panose="02010601030101010101" pitchFamily="2" charset="-122"/>
              <a:ea typeface="方正姚体" panose="02010601030101010101" pitchFamily="2" charset="-122"/>
            </a:endParaRPr>
          </a:p>
        </p:txBody>
      </p:sp>
      <p:sp>
        <p:nvSpPr>
          <p:cNvPr id="25" name="Freeform 11"/>
          <p:cNvSpPr/>
          <p:nvPr/>
        </p:nvSpPr>
        <p:spPr bwMode="auto">
          <a:xfrm>
            <a:off x="6925934" y="2592590"/>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Freeform 12"/>
          <p:cNvSpPr/>
          <p:nvPr/>
        </p:nvSpPr>
        <p:spPr bwMode="auto">
          <a:xfrm>
            <a:off x="6487784" y="2592590"/>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Freeform 13"/>
          <p:cNvSpPr/>
          <p:nvPr/>
        </p:nvSpPr>
        <p:spPr bwMode="auto">
          <a:xfrm>
            <a:off x="7533947" y="2592590"/>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任意多边形 27"/>
          <p:cNvSpPr/>
          <p:nvPr/>
        </p:nvSpPr>
        <p:spPr bwMode="auto">
          <a:xfrm>
            <a:off x="6775122" y="3989590"/>
            <a:ext cx="1358900" cy="1355725"/>
          </a:xfrm>
          <a:custGeom>
            <a:avLst/>
            <a:gdLst>
              <a:gd name="connsiteX0" fmla="*/ 637447 w 1358900"/>
              <a:gd name="connsiteY0" fmla="*/ 104775 h 1355725"/>
              <a:gd name="connsiteX1" fmla="*/ 618579 w 1358900"/>
              <a:gd name="connsiteY1" fmla="*/ 108545 h 1355725"/>
              <a:gd name="connsiteX2" fmla="*/ 297826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4 w 1358900"/>
              <a:gd name="connsiteY30" fmla="*/ 173232 h 1355725"/>
              <a:gd name="connsiteX31" fmla="*/ 607730 w 1358900"/>
              <a:gd name="connsiteY31" fmla="*/ 3766 h 1355725"/>
              <a:gd name="connsiteX32" fmla="*/ 634154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6" y="248047"/>
                </a:cubicBezTo>
                <a:cubicBezTo>
                  <a:pt x="290279"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6" y="1250950"/>
                  <a:pt x="1252538" y="994569"/>
                  <a:pt x="1252538" y="677863"/>
                </a:cubicBezTo>
                <a:cubicBezTo>
                  <a:pt x="1252538" y="519510"/>
                  <a:pt x="1188388" y="380008"/>
                  <a:pt x="1086501" y="274439"/>
                </a:cubicBezTo>
                <a:cubicBezTo>
                  <a:pt x="1082728" y="270669"/>
                  <a:pt x="1078954" y="266899"/>
                  <a:pt x="1071407" y="259358"/>
                </a:cubicBezTo>
                <a:cubicBezTo>
                  <a:pt x="1067633" y="255588"/>
                  <a:pt x="1060086" y="251817"/>
                  <a:pt x="1056313" y="248047"/>
                </a:cubicBezTo>
                <a:cubicBezTo>
                  <a:pt x="969521" y="168870"/>
                  <a:pt x="856314" y="119856"/>
                  <a:pt x="731786" y="104775"/>
                </a:cubicBezTo>
                <a:cubicBezTo>
                  <a:pt x="728012" y="104775"/>
                  <a:pt x="720465" y="104775"/>
                  <a:pt x="712918" y="104775"/>
                </a:cubicBezTo>
                <a:cubicBezTo>
                  <a:pt x="705371" y="104775"/>
                  <a:pt x="697824" y="104775"/>
                  <a:pt x="690277" y="104775"/>
                </a:cubicBezTo>
                <a:cubicBezTo>
                  <a:pt x="686503" y="104775"/>
                  <a:pt x="682730"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9" y="0"/>
                  <a:pt x="709648" y="0"/>
                  <a:pt x="720972" y="0"/>
                </a:cubicBezTo>
                <a:cubicBezTo>
                  <a:pt x="728522" y="3766"/>
                  <a:pt x="736071" y="3766"/>
                  <a:pt x="743620" y="3766"/>
                </a:cubicBezTo>
                <a:cubicBezTo>
                  <a:pt x="890835" y="15064"/>
                  <a:pt x="1022950" y="75318"/>
                  <a:pt x="1124867" y="169466"/>
                </a:cubicBezTo>
                <a:cubicBezTo>
                  <a:pt x="1132417" y="173232"/>
                  <a:pt x="1139966" y="180763"/>
                  <a:pt x="1143741" y="184529"/>
                </a:cubicBezTo>
                <a:cubicBezTo>
                  <a:pt x="1151290" y="192061"/>
                  <a:pt x="1155065" y="195827"/>
                  <a:pt x="1162615" y="203359"/>
                </a:cubicBezTo>
                <a:cubicBezTo>
                  <a:pt x="1283406" y="323868"/>
                  <a:pt x="1358900" y="493333"/>
                  <a:pt x="1358900" y="677863"/>
                </a:cubicBezTo>
                <a:cubicBezTo>
                  <a:pt x="1358900" y="1054453"/>
                  <a:pt x="1053148"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4" y="173232"/>
                </a:cubicBezTo>
                <a:cubicBezTo>
                  <a:pt x="332176" y="79084"/>
                  <a:pt x="464291" y="18830"/>
                  <a:pt x="607730" y="3766"/>
                </a:cubicBezTo>
                <a:cubicBezTo>
                  <a:pt x="615280" y="3766"/>
                  <a:pt x="622829" y="3766"/>
                  <a:pt x="634154" y="3766"/>
                </a:cubicBezTo>
                <a:cubicBezTo>
                  <a:pt x="641703" y="0"/>
                  <a:pt x="649252" y="0"/>
                  <a:pt x="656802" y="0"/>
                </a:cubicBez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9" name="矩形 28"/>
          <p:cNvSpPr/>
          <p:nvPr/>
        </p:nvSpPr>
        <p:spPr>
          <a:xfrm>
            <a:off x="6910183" y="4379015"/>
            <a:ext cx="1039393" cy="584775"/>
          </a:xfrm>
          <a:prstGeom prst="rect">
            <a:avLst/>
          </a:prstGeom>
          <a:effectLst/>
        </p:spPr>
        <p:txBody>
          <a:bodyPr wrap="square">
            <a:spAutoFit/>
          </a:bodyPr>
          <a:lstStyle/>
          <a:p>
            <a:pPr algn="ctr"/>
            <a:r>
              <a:rPr lang="en-US" altLang="zh-CN" sz="3200" b="1" dirty="0" smtClean="0">
                <a:solidFill>
                  <a:srgbClr val="05EFFE"/>
                </a:solidFill>
                <a:latin typeface="方正姚体" panose="02010601030101010101" pitchFamily="2" charset="-122"/>
                <a:ea typeface="方正姚体" panose="02010601030101010101" pitchFamily="2" charset="-122"/>
              </a:rPr>
              <a:t>2014</a:t>
            </a:r>
            <a:endParaRPr lang="zh-CN" altLang="en-US" sz="3200" b="1" dirty="0">
              <a:solidFill>
                <a:srgbClr val="05EFFE"/>
              </a:solidFill>
              <a:latin typeface="方正姚体" panose="02010601030101010101" pitchFamily="2" charset="-122"/>
              <a:ea typeface="方正姚体" panose="02010601030101010101" pitchFamily="2" charset="-122"/>
            </a:endParaRPr>
          </a:p>
        </p:txBody>
      </p:sp>
      <p:sp>
        <p:nvSpPr>
          <p:cNvPr id="31" name="Freeform 11"/>
          <p:cNvSpPr/>
          <p:nvPr/>
        </p:nvSpPr>
        <p:spPr bwMode="auto">
          <a:xfrm>
            <a:off x="9623449" y="2592590"/>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Freeform 12"/>
          <p:cNvSpPr/>
          <p:nvPr/>
        </p:nvSpPr>
        <p:spPr bwMode="auto">
          <a:xfrm>
            <a:off x="9185299" y="2592590"/>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Freeform 13"/>
          <p:cNvSpPr/>
          <p:nvPr/>
        </p:nvSpPr>
        <p:spPr bwMode="auto">
          <a:xfrm>
            <a:off x="10231462" y="2592590"/>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任意多边形 33"/>
          <p:cNvSpPr/>
          <p:nvPr/>
        </p:nvSpPr>
        <p:spPr bwMode="auto">
          <a:xfrm>
            <a:off x="9472637" y="3989590"/>
            <a:ext cx="1358900" cy="1355725"/>
          </a:xfrm>
          <a:custGeom>
            <a:avLst/>
            <a:gdLst>
              <a:gd name="connsiteX0" fmla="*/ 637447 w 1358900"/>
              <a:gd name="connsiteY0" fmla="*/ 104775 h 1355725"/>
              <a:gd name="connsiteX1" fmla="*/ 618579 w 1358900"/>
              <a:gd name="connsiteY1" fmla="*/ 108545 h 1355725"/>
              <a:gd name="connsiteX2" fmla="*/ 297825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3 w 1358900"/>
              <a:gd name="connsiteY30" fmla="*/ 173232 h 1355725"/>
              <a:gd name="connsiteX31" fmla="*/ 607730 w 1358900"/>
              <a:gd name="connsiteY31" fmla="*/ 3766 h 1355725"/>
              <a:gd name="connsiteX32" fmla="*/ 634153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5" y="248047"/>
                </a:cubicBezTo>
                <a:cubicBezTo>
                  <a:pt x="290278"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5" y="1250950"/>
                  <a:pt x="1252538" y="994569"/>
                  <a:pt x="1252538" y="677863"/>
                </a:cubicBezTo>
                <a:cubicBezTo>
                  <a:pt x="1252538" y="519510"/>
                  <a:pt x="1188387" y="380008"/>
                  <a:pt x="1086501" y="274439"/>
                </a:cubicBezTo>
                <a:cubicBezTo>
                  <a:pt x="1082727" y="270669"/>
                  <a:pt x="1078954" y="266899"/>
                  <a:pt x="1071407" y="259358"/>
                </a:cubicBezTo>
                <a:cubicBezTo>
                  <a:pt x="1067633" y="255588"/>
                  <a:pt x="1060086" y="251817"/>
                  <a:pt x="1056313" y="248047"/>
                </a:cubicBezTo>
                <a:cubicBezTo>
                  <a:pt x="969520" y="168870"/>
                  <a:pt x="856313" y="119856"/>
                  <a:pt x="731786" y="104775"/>
                </a:cubicBezTo>
                <a:cubicBezTo>
                  <a:pt x="728012" y="104775"/>
                  <a:pt x="720465" y="104775"/>
                  <a:pt x="712918" y="104775"/>
                </a:cubicBezTo>
                <a:cubicBezTo>
                  <a:pt x="705371" y="104775"/>
                  <a:pt x="697824" y="104775"/>
                  <a:pt x="690277" y="104775"/>
                </a:cubicBezTo>
                <a:cubicBezTo>
                  <a:pt x="686503" y="104775"/>
                  <a:pt x="682729"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8" y="0"/>
                  <a:pt x="709648" y="0"/>
                  <a:pt x="720972" y="0"/>
                </a:cubicBezTo>
                <a:cubicBezTo>
                  <a:pt x="728521" y="3766"/>
                  <a:pt x="736071" y="3766"/>
                  <a:pt x="743620" y="3766"/>
                </a:cubicBezTo>
                <a:cubicBezTo>
                  <a:pt x="890834" y="15064"/>
                  <a:pt x="1022950" y="75318"/>
                  <a:pt x="1124867" y="169466"/>
                </a:cubicBezTo>
                <a:cubicBezTo>
                  <a:pt x="1132417" y="173232"/>
                  <a:pt x="1139966" y="180763"/>
                  <a:pt x="1143741" y="184529"/>
                </a:cubicBezTo>
                <a:cubicBezTo>
                  <a:pt x="1151290" y="192061"/>
                  <a:pt x="1155065" y="195827"/>
                  <a:pt x="1162615" y="203359"/>
                </a:cubicBezTo>
                <a:cubicBezTo>
                  <a:pt x="1283405" y="323868"/>
                  <a:pt x="1358900" y="493333"/>
                  <a:pt x="1358900" y="677863"/>
                </a:cubicBezTo>
                <a:cubicBezTo>
                  <a:pt x="1358900" y="1054453"/>
                  <a:pt x="1053147"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3" y="173232"/>
                </a:cubicBezTo>
                <a:cubicBezTo>
                  <a:pt x="332176" y="79084"/>
                  <a:pt x="464291" y="18830"/>
                  <a:pt x="607730" y="3766"/>
                </a:cubicBezTo>
                <a:cubicBezTo>
                  <a:pt x="615280" y="3766"/>
                  <a:pt x="622829" y="3766"/>
                  <a:pt x="634153" y="3766"/>
                </a:cubicBezTo>
                <a:cubicBezTo>
                  <a:pt x="641703" y="0"/>
                  <a:pt x="649252" y="0"/>
                  <a:pt x="656802" y="0"/>
                </a:cubicBez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5" name="矩形 34"/>
          <p:cNvSpPr/>
          <p:nvPr/>
        </p:nvSpPr>
        <p:spPr>
          <a:xfrm>
            <a:off x="9631013" y="4379015"/>
            <a:ext cx="1039393" cy="584775"/>
          </a:xfrm>
          <a:prstGeom prst="rect">
            <a:avLst/>
          </a:prstGeom>
          <a:effectLst/>
        </p:spPr>
        <p:txBody>
          <a:bodyPr wrap="square">
            <a:spAutoFit/>
          </a:bodyPr>
          <a:lstStyle/>
          <a:p>
            <a:pPr algn="ctr"/>
            <a:r>
              <a:rPr lang="en-US" altLang="zh-CN" sz="3200" b="1" dirty="0" smtClean="0">
                <a:solidFill>
                  <a:srgbClr val="05EFFE"/>
                </a:solidFill>
                <a:latin typeface="方正姚体" panose="02010601030101010101" pitchFamily="2" charset="-122"/>
                <a:ea typeface="方正姚体" panose="02010601030101010101" pitchFamily="2" charset="-122"/>
              </a:rPr>
              <a:t>2016</a:t>
            </a:r>
            <a:endParaRPr lang="zh-CN" altLang="en-US" sz="3200" b="1" dirty="0">
              <a:solidFill>
                <a:srgbClr val="05EFFE"/>
              </a:solidFill>
              <a:latin typeface="方正姚体" panose="02010601030101010101" pitchFamily="2" charset="-122"/>
              <a:ea typeface="方正姚体" panose="02010601030101010101" pitchFamily="2" charset="-122"/>
            </a:endParaRPr>
          </a:p>
        </p:txBody>
      </p:sp>
      <p:sp>
        <p:nvSpPr>
          <p:cNvPr id="36" name="文本框 35"/>
          <p:cNvSpPr txBox="1"/>
          <p:nvPr/>
        </p:nvSpPr>
        <p:spPr>
          <a:xfrm>
            <a:off x="967852" y="5674777"/>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05EFFE"/>
                </a:solidFill>
                <a:latin typeface="微软雅黑" panose="020B0503020204020204" pitchFamily="34" charset="-122"/>
                <a:ea typeface="微软雅黑" panose="020B0503020204020204" pitchFamily="34" charset="-122"/>
              </a:rPr>
              <a:t>单击</a:t>
            </a:r>
            <a:r>
              <a:rPr lang="zh-CN" altLang="en-US" dirty="0">
                <a:solidFill>
                  <a:srgbClr val="05EFFE"/>
                </a:solidFill>
                <a:latin typeface="微软雅黑" panose="020B0503020204020204" pitchFamily="34" charset="-122"/>
                <a:ea typeface="微软雅黑" panose="020B0503020204020204" pitchFamily="34" charset="-122"/>
              </a:rPr>
              <a:t>此处输入标题</a:t>
            </a:r>
            <a:endParaRPr lang="en-US" altLang="zh-CN" dirty="0">
              <a:solidFill>
                <a:srgbClr val="05EFFE"/>
              </a:solidFill>
              <a:latin typeface="微软雅黑" panose="020B0503020204020204" pitchFamily="34" charset="-122"/>
              <a:ea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bg1"/>
              </a:solidFill>
              <a:latin typeface="微软雅黑" panose="020B0503020204020204" pitchFamily="34" charset="-122"/>
              <a:ea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bg1"/>
              </a:solidFill>
              <a:latin typeface="微软雅黑" panose="020B0503020204020204" pitchFamily="34" charset="-122"/>
              <a:ea typeface="微软雅黑" panose="020B0503020204020204" pitchFamily="34" charset="-122"/>
            </a:endParaRPr>
          </a:p>
          <a:p>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3658807" y="5674777"/>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05EFFE"/>
                </a:solidFill>
                <a:latin typeface="微软雅黑" panose="020B0503020204020204" pitchFamily="34" charset="-122"/>
                <a:ea typeface="微软雅黑" panose="020B0503020204020204" pitchFamily="34" charset="-122"/>
              </a:rPr>
              <a:t>单击</a:t>
            </a:r>
            <a:r>
              <a:rPr lang="zh-CN" altLang="en-US" dirty="0">
                <a:solidFill>
                  <a:srgbClr val="05EFFE"/>
                </a:solidFill>
                <a:latin typeface="微软雅黑" panose="020B0503020204020204" pitchFamily="34" charset="-122"/>
                <a:ea typeface="微软雅黑" panose="020B0503020204020204" pitchFamily="34" charset="-122"/>
              </a:rPr>
              <a:t>此处输入标题</a:t>
            </a:r>
            <a:endParaRPr lang="en-US" altLang="zh-CN" dirty="0">
              <a:solidFill>
                <a:srgbClr val="05EFFE"/>
              </a:solidFill>
              <a:latin typeface="微软雅黑" panose="020B0503020204020204" pitchFamily="34" charset="-122"/>
              <a:ea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bg1"/>
              </a:solidFill>
              <a:latin typeface="微软雅黑" panose="020B0503020204020204" pitchFamily="34" charset="-122"/>
              <a:ea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bg1"/>
              </a:solidFill>
              <a:latin typeface="微软雅黑" panose="020B0503020204020204" pitchFamily="34" charset="-122"/>
              <a:ea typeface="微软雅黑" panose="020B0503020204020204" pitchFamily="34" charset="-122"/>
            </a:endParaRPr>
          </a:p>
          <a:p>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6350097" y="5681811"/>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05EFFE"/>
                </a:solidFill>
                <a:latin typeface="微软雅黑" panose="020B0503020204020204" pitchFamily="34" charset="-122"/>
                <a:ea typeface="微软雅黑" panose="020B0503020204020204" pitchFamily="34" charset="-122"/>
              </a:rPr>
              <a:t>单击</a:t>
            </a:r>
            <a:r>
              <a:rPr lang="zh-CN" altLang="en-US" dirty="0">
                <a:solidFill>
                  <a:srgbClr val="05EFFE"/>
                </a:solidFill>
                <a:latin typeface="微软雅黑" panose="020B0503020204020204" pitchFamily="34" charset="-122"/>
                <a:ea typeface="微软雅黑" panose="020B0503020204020204" pitchFamily="34" charset="-122"/>
              </a:rPr>
              <a:t>此处输入标题</a:t>
            </a:r>
            <a:endParaRPr lang="en-US" altLang="zh-CN" dirty="0">
              <a:solidFill>
                <a:srgbClr val="05EFFE"/>
              </a:solidFill>
              <a:latin typeface="微软雅黑" panose="020B0503020204020204" pitchFamily="34" charset="-122"/>
              <a:ea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bg1"/>
              </a:solidFill>
              <a:latin typeface="微软雅黑" panose="020B0503020204020204" pitchFamily="34" charset="-122"/>
              <a:ea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bg1"/>
              </a:solidFill>
              <a:latin typeface="微软雅黑" panose="020B0503020204020204" pitchFamily="34" charset="-122"/>
              <a:ea typeface="微软雅黑" panose="020B0503020204020204" pitchFamily="34" charset="-122"/>
            </a:endParaRPr>
          </a:p>
          <a:p>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9041052" y="5681811"/>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05EFFE"/>
                </a:solidFill>
                <a:latin typeface="微软雅黑" panose="020B0503020204020204" pitchFamily="34" charset="-122"/>
                <a:ea typeface="微软雅黑" panose="020B0503020204020204" pitchFamily="34" charset="-122"/>
              </a:rPr>
              <a:t>单击</a:t>
            </a:r>
            <a:r>
              <a:rPr lang="zh-CN" altLang="en-US" dirty="0">
                <a:solidFill>
                  <a:srgbClr val="05EFFE"/>
                </a:solidFill>
                <a:latin typeface="微软雅黑" panose="020B0503020204020204" pitchFamily="34" charset="-122"/>
                <a:ea typeface="微软雅黑" panose="020B0503020204020204" pitchFamily="34" charset="-122"/>
              </a:rPr>
              <a:t>此处输入标题</a:t>
            </a:r>
            <a:endParaRPr lang="en-US" altLang="zh-CN" dirty="0">
              <a:solidFill>
                <a:srgbClr val="05EFFE"/>
              </a:solidFill>
              <a:latin typeface="微软雅黑" panose="020B0503020204020204" pitchFamily="34" charset="-122"/>
              <a:ea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bg1"/>
              </a:solidFill>
              <a:latin typeface="微软雅黑" panose="020B0503020204020204" pitchFamily="34" charset="-122"/>
              <a:ea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bg1"/>
              </a:solidFill>
              <a:latin typeface="微软雅黑" panose="020B0503020204020204" pitchFamily="34" charset="-122"/>
              <a:ea typeface="微软雅黑" panose="020B0503020204020204" pitchFamily="34" charset="-122"/>
            </a:endParaRPr>
          </a:p>
          <a:p>
            <a:endParaRPr lang="en-US" altLang="zh-CN"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900" decel="100000" fill="hold"/>
                                        <p:tgtEl>
                                          <p:spTgt spid="3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900" decel="100000" fill="hold"/>
                                        <p:tgtEl>
                                          <p:spTgt spid="3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900" decel="100000" fill="hold"/>
                                        <p:tgtEl>
                                          <p:spTgt spid="3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75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1000"/>
                                        <p:tgtEl>
                                          <p:spTgt spid="39"/>
                                        </p:tgtEl>
                                      </p:cBhvr>
                                    </p:animEffect>
                                    <p:anim calcmode="lin" valueType="num">
                                      <p:cBhvr>
                                        <p:cTn id="26" dur="1000" fill="hold"/>
                                        <p:tgtEl>
                                          <p:spTgt spid="39"/>
                                        </p:tgtEl>
                                        <p:attrNameLst>
                                          <p:attrName>ppt_x</p:attrName>
                                        </p:attrNameLst>
                                      </p:cBhvr>
                                      <p:tavLst>
                                        <p:tav tm="0">
                                          <p:val>
                                            <p:strVal val="#ppt_x"/>
                                          </p:val>
                                        </p:tav>
                                        <p:tav tm="100000">
                                          <p:val>
                                            <p:strVal val="#ppt_x"/>
                                          </p:val>
                                        </p:tav>
                                      </p:tavLst>
                                    </p:anim>
                                    <p:anim calcmode="lin" valueType="num">
                                      <p:cBhvr>
                                        <p:cTn id="27" dur="900" decel="100000" fill="hold"/>
                                        <p:tgtEl>
                                          <p:spTgt spid="39"/>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a:solidFill>
                  <a:srgbClr val="05EFFE"/>
                </a:solidFill>
                <a:latin typeface="微软雅黑" panose="020B0503020204020204" pitchFamily="34" charset="-122"/>
                <a:ea typeface="创艺简细圆" pitchFamily="2" charset="-122"/>
                <a:cs typeface="Kartika" panose="02020503030404060203" pitchFamily="18" charset="0"/>
              </a:rPr>
              <a:t>薪金构成</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19"/>
          <p:cNvSpPr/>
          <p:nvPr/>
        </p:nvSpPr>
        <p:spPr bwMode="auto">
          <a:xfrm>
            <a:off x="5359348" y="3412466"/>
            <a:ext cx="1996131" cy="2333472"/>
          </a:xfrm>
          <a:custGeom>
            <a:avLst/>
            <a:gdLst>
              <a:gd name="T0" fmla="*/ 252 w 725"/>
              <a:gd name="T1" fmla="*/ 564 h 847"/>
              <a:gd name="T2" fmla="*/ 322 w 725"/>
              <a:gd name="T3" fmla="*/ 371 h 847"/>
              <a:gd name="T4" fmla="*/ 423 w 725"/>
              <a:gd name="T5" fmla="*/ 8 h 847"/>
              <a:gd name="T6" fmla="*/ 400 w 725"/>
              <a:gd name="T7" fmla="*/ 115 h 847"/>
              <a:gd name="T8" fmla="*/ 346 w 725"/>
              <a:gd name="T9" fmla="*/ 246 h 847"/>
              <a:gd name="T10" fmla="*/ 0 w 725"/>
              <a:gd name="T11" fmla="*/ 155 h 847"/>
              <a:gd name="T12" fmla="*/ 309 w 725"/>
              <a:gd name="T13" fmla="*/ 231 h 847"/>
              <a:gd name="T14" fmla="*/ 299 w 725"/>
              <a:gd name="T15" fmla="*/ 221 h 847"/>
              <a:gd name="T16" fmla="*/ 289 w 725"/>
              <a:gd name="T17" fmla="*/ 213 h 847"/>
              <a:gd name="T18" fmla="*/ 278 w 725"/>
              <a:gd name="T19" fmla="*/ 204 h 847"/>
              <a:gd name="T20" fmla="*/ 257 w 725"/>
              <a:gd name="T21" fmla="*/ 191 h 847"/>
              <a:gd name="T22" fmla="*/ 242 w 725"/>
              <a:gd name="T23" fmla="*/ 183 h 847"/>
              <a:gd name="T24" fmla="*/ 227 w 725"/>
              <a:gd name="T25" fmla="*/ 175 h 847"/>
              <a:gd name="T26" fmla="*/ 212 w 725"/>
              <a:gd name="T27" fmla="*/ 168 h 847"/>
              <a:gd name="T28" fmla="*/ 185 w 725"/>
              <a:gd name="T29" fmla="*/ 156 h 847"/>
              <a:gd name="T30" fmla="*/ 166 w 725"/>
              <a:gd name="T31" fmla="*/ 148 h 847"/>
              <a:gd name="T32" fmla="*/ 239 w 725"/>
              <a:gd name="T33" fmla="*/ 173 h 847"/>
              <a:gd name="T34" fmla="*/ 322 w 725"/>
              <a:gd name="T35" fmla="*/ 239 h 847"/>
              <a:gd name="T36" fmla="*/ 268 w 725"/>
              <a:gd name="T37" fmla="*/ 376 h 847"/>
              <a:gd name="T38" fmla="*/ 198 w 725"/>
              <a:gd name="T39" fmla="*/ 699 h 847"/>
              <a:gd name="T40" fmla="*/ 281 w 725"/>
              <a:gd name="T41" fmla="*/ 792 h 847"/>
              <a:gd name="T42" fmla="*/ 250 w 725"/>
              <a:gd name="T43" fmla="*/ 597 h 847"/>
              <a:gd name="T44" fmla="*/ 320 w 725"/>
              <a:gd name="T45" fmla="*/ 534 h 847"/>
              <a:gd name="T46" fmla="*/ 507 w 725"/>
              <a:gd name="T47" fmla="*/ 469 h 847"/>
              <a:gd name="T48" fmla="*/ 484 w 725"/>
              <a:gd name="T49" fmla="*/ 476 h 847"/>
              <a:gd name="T50" fmla="*/ 450 w 725"/>
              <a:gd name="T51" fmla="*/ 486 h 847"/>
              <a:gd name="T52" fmla="*/ 418 w 725"/>
              <a:gd name="T53" fmla="*/ 496 h 847"/>
              <a:gd name="T54" fmla="*/ 396 w 725"/>
              <a:gd name="T55" fmla="*/ 505 h 847"/>
              <a:gd name="T56" fmla="*/ 375 w 725"/>
              <a:gd name="T57" fmla="*/ 514 h 847"/>
              <a:gd name="T58" fmla="*/ 343 w 725"/>
              <a:gd name="T59" fmla="*/ 529 h 847"/>
              <a:gd name="T60" fmla="*/ 325 w 725"/>
              <a:gd name="T61" fmla="*/ 539 h 847"/>
              <a:gd name="T62" fmla="*/ 309 w 725"/>
              <a:gd name="T63" fmla="*/ 550 h 847"/>
              <a:gd name="T64" fmla="*/ 296 w 725"/>
              <a:gd name="T65" fmla="*/ 560 h 847"/>
              <a:gd name="T66" fmla="*/ 565 w 725"/>
              <a:gd name="T67" fmla="*/ 576 h 847"/>
              <a:gd name="T68" fmla="*/ 283 w 725"/>
              <a:gd name="T69" fmla="*/ 538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5" h="847">
                <a:moveTo>
                  <a:pt x="283" y="538"/>
                </a:moveTo>
                <a:cubicBezTo>
                  <a:pt x="275" y="544"/>
                  <a:pt x="264" y="553"/>
                  <a:pt x="252" y="564"/>
                </a:cubicBezTo>
                <a:cubicBezTo>
                  <a:pt x="252" y="562"/>
                  <a:pt x="252" y="560"/>
                  <a:pt x="253" y="557"/>
                </a:cubicBezTo>
                <a:cubicBezTo>
                  <a:pt x="261" y="491"/>
                  <a:pt x="290" y="429"/>
                  <a:pt x="322" y="371"/>
                </a:cubicBezTo>
                <a:cubicBezTo>
                  <a:pt x="353" y="316"/>
                  <a:pt x="386" y="262"/>
                  <a:pt x="409" y="203"/>
                </a:cubicBezTo>
                <a:cubicBezTo>
                  <a:pt x="431" y="146"/>
                  <a:pt x="446" y="67"/>
                  <a:pt x="423" y="8"/>
                </a:cubicBezTo>
                <a:cubicBezTo>
                  <a:pt x="420" y="0"/>
                  <a:pt x="409" y="2"/>
                  <a:pt x="408" y="10"/>
                </a:cubicBezTo>
                <a:cubicBezTo>
                  <a:pt x="405" y="46"/>
                  <a:pt x="407" y="80"/>
                  <a:pt x="400" y="115"/>
                </a:cubicBezTo>
                <a:cubicBezTo>
                  <a:pt x="393" y="147"/>
                  <a:pt x="381" y="178"/>
                  <a:pt x="367" y="207"/>
                </a:cubicBezTo>
                <a:cubicBezTo>
                  <a:pt x="361" y="220"/>
                  <a:pt x="354" y="233"/>
                  <a:pt x="346" y="246"/>
                </a:cubicBezTo>
                <a:cubicBezTo>
                  <a:pt x="336" y="232"/>
                  <a:pt x="322" y="218"/>
                  <a:pt x="314" y="210"/>
                </a:cubicBezTo>
                <a:cubicBezTo>
                  <a:pt x="278" y="33"/>
                  <a:pt x="154" y="50"/>
                  <a:pt x="0" y="155"/>
                </a:cubicBezTo>
                <a:cubicBezTo>
                  <a:pt x="46" y="160"/>
                  <a:pt x="88" y="187"/>
                  <a:pt x="110" y="218"/>
                </a:cubicBezTo>
                <a:cubicBezTo>
                  <a:pt x="180" y="318"/>
                  <a:pt x="240" y="265"/>
                  <a:pt x="309" y="231"/>
                </a:cubicBezTo>
                <a:cubicBezTo>
                  <a:pt x="307" y="229"/>
                  <a:pt x="305" y="227"/>
                  <a:pt x="303" y="225"/>
                </a:cubicBezTo>
                <a:cubicBezTo>
                  <a:pt x="302" y="224"/>
                  <a:pt x="301" y="223"/>
                  <a:pt x="299" y="221"/>
                </a:cubicBezTo>
                <a:cubicBezTo>
                  <a:pt x="298" y="220"/>
                  <a:pt x="296" y="219"/>
                  <a:pt x="295" y="217"/>
                </a:cubicBezTo>
                <a:cubicBezTo>
                  <a:pt x="293" y="216"/>
                  <a:pt x="291" y="214"/>
                  <a:pt x="289" y="213"/>
                </a:cubicBezTo>
                <a:cubicBezTo>
                  <a:pt x="288" y="212"/>
                  <a:pt x="286" y="210"/>
                  <a:pt x="284" y="209"/>
                </a:cubicBezTo>
                <a:cubicBezTo>
                  <a:pt x="282" y="207"/>
                  <a:pt x="280" y="206"/>
                  <a:pt x="278" y="204"/>
                </a:cubicBezTo>
                <a:cubicBezTo>
                  <a:pt x="276" y="203"/>
                  <a:pt x="274" y="201"/>
                  <a:pt x="271" y="200"/>
                </a:cubicBezTo>
                <a:cubicBezTo>
                  <a:pt x="267" y="197"/>
                  <a:pt x="262" y="194"/>
                  <a:pt x="257" y="191"/>
                </a:cubicBezTo>
                <a:cubicBezTo>
                  <a:pt x="255" y="190"/>
                  <a:pt x="252" y="188"/>
                  <a:pt x="250" y="187"/>
                </a:cubicBezTo>
                <a:cubicBezTo>
                  <a:pt x="248" y="185"/>
                  <a:pt x="245" y="184"/>
                  <a:pt x="242" y="183"/>
                </a:cubicBezTo>
                <a:cubicBezTo>
                  <a:pt x="240" y="181"/>
                  <a:pt x="237" y="180"/>
                  <a:pt x="235" y="179"/>
                </a:cubicBezTo>
                <a:cubicBezTo>
                  <a:pt x="232" y="177"/>
                  <a:pt x="230" y="176"/>
                  <a:pt x="227" y="175"/>
                </a:cubicBezTo>
                <a:cubicBezTo>
                  <a:pt x="225" y="174"/>
                  <a:pt x="222" y="172"/>
                  <a:pt x="220" y="171"/>
                </a:cubicBezTo>
                <a:cubicBezTo>
                  <a:pt x="217" y="170"/>
                  <a:pt x="215" y="169"/>
                  <a:pt x="212" y="168"/>
                </a:cubicBezTo>
                <a:cubicBezTo>
                  <a:pt x="207" y="166"/>
                  <a:pt x="203" y="163"/>
                  <a:pt x="198" y="162"/>
                </a:cubicBezTo>
                <a:cubicBezTo>
                  <a:pt x="193" y="160"/>
                  <a:pt x="189" y="158"/>
                  <a:pt x="185" y="156"/>
                </a:cubicBezTo>
                <a:cubicBezTo>
                  <a:pt x="181" y="154"/>
                  <a:pt x="177" y="153"/>
                  <a:pt x="174" y="152"/>
                </a:cubicBezTo>
                <a:cubicBezTo>
                  <a:pt x="171" y="150"/>
                  <a:pt x="168" y="149"/>
                  <a:pt x="166" y="148"/>
                </a:cubicBezTo>
                <a:cubicBezTo>
                  <a:pt x="161" y="146"/>
                  <a:pt x="158" y="145"/>
                  <a:pt x="158" y="145"/>
                </a:cubicBezTo>
                <a:cubicBezTo>
                  <a:pt x="187" y="151"/>
                  <a:pt x="214" y="160"/>
                  <a:pt x="239" y="173"/>
                </a:cubicBezTo>
                <a:cubicBezTo>
                  <a:pt x="256" y="182"/>
                  <a:pt x="272" y="193"/>
                  <a:pt x="288" y="205"/>
                </a:cubicBezTo>
                <a:cubicBezTo>
                  <a:pt x="292" y="209"/>
                  <a:pt x="309" y="222"/>
                  <a:pt x="322" y="239"/>
                </a:cubicBezTo>
                <a:cubicBezTo>
                  <a:pt x="328" y="246"/>
                  <a:pt x="333" y="254"/>
                  <a:pt x="337" y="262"/>
                </a:cubicBezTo>
                <a:cubicBezTo>
                  <a:pt x="315" y="300"/>
                  <a:pt x="290" y="337"/>
                  <a:pt x="268" y="376"/>
                </a:cubicBezTo>
                <a:cubicBezTo>
                  <a:pt x="234" y="436"/>
                  <a:pt x="208" y="500"/>
                  <a:pt x="200" y="569"/>
                </a:cubicBezTo>
                <a:cubicBezTo>
                  <a:pt x="194" y="612"/>
                  <a:pt x="195" y="656"/>
                  <a:pt x="198" y="699"/>
                </a:cubicBezTo>
                <a:cubicBezTo>
                  <a:pt x="202" y="741"/>
                  <a:pt x="211" y="783"/>
                  <a:pt x="235" y="819"/>
                </a:cubicBezTo>
                <a:cubicBezTo>
                  <a:pt x="254" y="847"/>
                  <a:pt x="299" y="822"/>
                  <a:pt x="281" y="792"/>
                </a:cubicBezTo>
                <a:cubicBezTo>
                  <a:pt x="261" y="757"/>
                  <a:pt x="254" y="717"/>
                  <a:pt x="252" y="678"/>
                </a:cubicBezTo>
                <a:cubicBezTo>
                  <a:pt x="250" y="651"/>
                  <a:pt x="249" y="624"/>
                  <a:pt x="250" y="597"/>
                </a:cubicBezTo>
                <a:cubicBezTo>
                  <a:pt x="255" y="590"/>
                  <a:pt x="262" y="583"/>
                  <a:pt x="268" y="576"/>
                </a:cubicBezTo>
                <a:cubicBezTo>
                  <a:pt x="289" y="555"/>
                  <a:pt x="313" y="538"/>
                  <a:pt x="320" y="534"/>
                </a:cubicBezTo>
                <a:cubicBezTo>
                  <a:pt x="343" y="519"/>
                  <a:pt x="367" y="506"/>
                  <a:pt x="392" y="496"/>
                </a:cubicBezTo>
                <a:cubicBezTo>
                  <a:pt x="428" y="482"/>
                  <a:pt x="467" y="473"/>
                  <a:pt x="507" y="469"/>
                </a:cubicBezTo>
                <a:cubicBezTo>
                  <a:pt x="507" y="469"/>
                  <a:pt x="503" y="470"/>
                  <a:pt x="496" y="472"/>
                </a:cubicBezTo>
                <a:cubicBezTo>
                  <a:pt x="493" y="473"/>
                  <a:pt x="489" y="474"/>
                  <a:pt x="484" y="476"/>
                </a:cubicBezTo>
                <a:cubicBezTo>
                  <a:pt x="479" y="477"/>
                  <a:pt x="474" y="478"/>
                  <a:pt x="468" y="480"/>
                </a:cubicBezTo>
                <a:cubicBezTo>
                  <a:pt x="463" y="482"/>
                  <a:pt x="456" y="484"/>
                  <a:pt x="450" y="486"/>
                </a:cubicBezTo>
                <a:cubicBezTo>
                  <a:pt x="443" y="488"/>
                  <a:pt x="436" y="491"/>
                  <a:pt x="429" y="493"/>
                </a:cubicBezTo>
                <a:cubicBezTo>
                  <a:pt x="426" y="494"/>
                  <a:pt x="422" y="495"/>
                  <a:pt x="418" y="496"/>
                </a:cubicBezTo>
                <a:cubicBezTo>
                  <a:pt x="415" y="498"/>
                  <a:pt x="411" y="499"/>
                  <a:pt x="408" y="501"/>
                </a:cubicBezTo>
                <a:cubicBezTo>
                  <a:pt x="404" y="502"/>
                  <a:pt x="400" y="503"/>
                  <a:pt x="396" y="505"/>
                </a:cubicBezTo>
                <a:cubicBezTo>
                  <a:pt x="393" y="506"/>
                  <a:pt x="389" y="508"/>
                  <a:pt x="386" y="509"/>
                </a:cubicBezTo>
                <a:cubicBezTo>
                  <a:pt x="382" y="511"/>
                  <a:pt x="378" y="512"/>
                  <a:pt x="375" y="514"/>
                </a:cubicBezTo>
                <a:cubicBezTo>
                  <a:pt x="371" y="515"/>
                  <a:pt x="367" y="517"/>
                  <a:pt x="364" y="519"/>
                </a:cubicBezTo>
                <a:cubicBezTo>
                  <a:pt x="357" y="522"/>
                  <a:pt x="350" y="526"/>
                  <a:pt x="343" y="529"/>
                </a:cubicBezTo>
                <a:cubicBezTo>
                  <a:pt x="340" y="531"/>
                  <a:pt x="337" y="533"/>
                  <a:pt x="334" y="534"/>
                </a:cubicBezTo>
                <a:cubicBezTo>
                  <a:pt x="331" y="536"/>
                  <a:pt x="328" y="538"/>
                  <a:pt x="325" y="539"/>
                </a:cubicBezTo>
                <a:cubicBezTo>
                  <a:pt x="322" y="541"/>
                  <a:pt x="319" y="543"/>
                  <a:pt x="316" y="545"/>
                </a:cubicBezTo>
                <a:cubicBezTo>
                  <a:pt x="314" y="546"/>
                  <a:pt x="311" y="548"/>
                  <a:pt x="309" y="550"/>
                </a:cubicBezTo>
                <a:cubicBezTo>
                  <a:pt x="306" y="552"/>
                  <a:pt x="304" y="553"/>
                  <a:pt x="302" y="555"/>
                </a:cubicBezTo>
                <a:cubicBezTo>
                  <a:pt x="300" y="557"/>
                  <a:pt x="297" y="558"/>
                  <a:pt x="296" y="560"/>
                </a:cubicBezTo>
                <a:cubicBezTo>
                  <a:pt x="293" y="562"/>
                  <a:pt x="290" y="564"/>
                  <a:pt x="288" y="567"/>
                </a:cubicBezTo>
                <a:cubicBezTo>
                  <a:pt x="378" y="623"/>
                  <a:pt x="454" y="705"/>
                  <a:pt x="565" y="576"/>
                </a:cubicBezTo>
                <a:cubicBezTo>
                  <a:pt x="599" y="536"/>
                  <a:pt x="660" y="504"/>
                  <a:pt x="725" y="504"/>
                </a:cubicBezTo>
                <a:cubicBezTo>
                  <a:pt x="525" y="337"/>
                  <a:pt x="356" y="298"/>
                  <a:pt x="283" y="538"/>
                </a:cubicBezTo>
                <a:close/>
              </a:path>
            </a:pathLst>
          </a:custGeom>
          <a:solidFill>
            <a:srgbClr val="05EFFE"/>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9" name="组合 8"/>
          <p:cNvGrpSpPr/>
          <p:nvPr/>
        </p:nvGrpSpPr>
        <p:grpSpPr>
          <a:xfrm>
            <a:off x="4761439" y="5736632"/>
            <a:ext cx="2938361" cy="1121368"/>
            <a:chOff x="4761439" y="5736632"/>
            <a:chExt cx="2938361" cy="1121368"/>
          </a:xfrm>
        </p:grpSpPr>
        <p:sp>
          <p:nvSpPr>
            <p:cNvPr id="10" name="Freeform 5"/>
            <p:cNvSpPr/>
            <p:nvPr/>
          </p:nvSpPr>
          <p:spPr bwMode="auto">
            <a:xfrm>
              <a:off x="5133678" y="6562536"/>
              <a:ext cx="930597" cy="109347"/>
            </a:xfrm>
            <a:custGeom>
              <a:avLst/>
              <a:gdLst>
                <a:gd name="T0" fmla="*/ 60 w 338"/>
                <a:gd name="T1" fmla="*/ 39 h 39"/>
                <a:gd name="T2" fmla="*/ 338 w 338"/>
                <a:gd name="T3" fmla="*/ 39 h 39"/>
                <a:gd name="T4" fmla="*/ 338 w 338"/>
                <a:gd name="T5" fmla="*/ 0 h 39"/>
                <a:gd name="T6" fmla="*/ 0 w 338"/>
                <a:gd name="T7" fmla="*/ 0 h 39"/>
                <a:gd name="T8" fmla="*/ 60 w 338"/>
                <a:gd name="T9" fmla="*/ 39 h 39"/>
              </a:gdLst>
              <a:ahLst/>
              <a:cxnLst>
                <a:cxn ang="0">
                  <a:pos x="T0" y="T1"/>
                </a:cxn>
                <a:cxn ang="0">
                  <a:pos x="T2" y="T3"/>
                </a:cxn>
                <a:cxn ang="0">
                  <a:pos x="T4" y="T5"/>
                </a:cxn>
                <a:cxn ang="0">
                  <a:pos x="T6" y="T7"/>
                </a:cxn>
                <a:cxn ang="0">
                  <a:pos x="T8" y="T9"/>
                </a:cxn>
              </a:cxnLst>
              <a:rect l="0" t="0" r="r" b="b"/>
              <a:pathLst>
                <a:path w="338" h="39">
                  <a:moveTo>
                    <a:pt x="60" y="39"/>
                  </a:moveTo>
                  <a:cubicBezTo>
                    <a:pt x="338" y="39"/>
                    <a:pt x="338" y="39"/>
                    <a:pt x="338" y="39"/>
                  </a:cubicBezTo>
                  <a:cubicBezTo>
                    <a:pt x="338" y="0"/>
                    <a:pt x="338" y="0"/>
                    <a:pt x="338" y="0"/>
                  </a:cubicBezTo>
                  <a:cubicBezTo>
                    <a:pt x="0" y="0"/>
                    <a:pt x="0" y="0"/>
                    <a:pt x="0" y="0"/>
                  </a:cubicBezTo>
                  <a:cubicBezTo>
                    <a:pt x="21" y="12"/>
                    <a:pt x="41" y="26"/>
                    <a:pt x="60" y="39"/>
                  </a:cubicBezTo>
                  <a:close/>
                </a:path>
              </a:pathLst>
            </a:custGeom>
            <a:solidFill>
              <a:srgbClr val="D39B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9"/>
            <p:cNvSpPr/>
            <p:nvPr/>
          </p:nvSpPr>
          <p:spPr bwMode="auto">
            <a:xfrm>
              <a:off x="6015420" y="6132135"/>
              <a:ext cx="1219082" cy="725865"/>
            </a:xfrm>
            <a:custGeom>
              <a:avLst/>
              <a:gdLst>
                <a:gd name="T0" fmla="*/ 443 w 443"/>
                <a:gd name="T1" fmla="*/ 18 h 264"/>
                <a:gd name="T2" fmla="*/ 375 w 443"/>
                <a:gd name="T3" fmla="*/ 68 h 264"/>
                <a:gd name="T4" fmla="*/ 317 w 443"/>
                <a:gd name="T5" fmla="*/ 119 h 264"/>
                <a:gd name="T6" fmla="*/ 251 w 443"/>
                <a:gd name="T7" fmla="*/ 166 h 264"/>
                <a:gd name="T8" fmla="*/ 128 w 443"/>
                <a:gd name="T9" fmla="*/ 261 h 264"/>
                <a:gd name="T10" fmla="*/ 94 w 443"/>
                <a:gd name="T11" fmla="*/ 262 h 264"/>
                <a:gd name="T12" fmla="*/ 0 w 443"/>
                <a:gd name="T13" fmla="*/ 264 h 264"/>
                <a:gd name="T14" fmla="*/ 105 w 443"/>
                <a:gd name="T15" fmla="*/ 191 h 264"/>
                <a:gd name="T16" fmla="*/ 217 w 443"/>
                <a:gd name="T17" fmla="*/ 112 h 264"/>
                <a:gd name="T18" fmla="*/ 319 w 443"/>
                <a:gd name="T19" fmla="*/ 33 h 264"/>
                <a:gd name="T20" fmla="*/ 443 w 443"/>
                <a:gd name="T21" fmla="*/ 1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3" h="264">
                  <a:moveTo>
                    <a:pt x="443" y="18"/>
                  </a:moveTo>
                  <a:cubicBezTo>
                    <a:pt x="419" y="32"/>
                    <a:pt x="397" y="50"/>
                    <a:pt x="375" y="68"/>
                  </a:cubicBezTo>
                  <a:cubicBezTo>
                    <a:pt x="355" y="84"/>
                    <a:pt x="336" y="102"/>
                    <a:pt x="317" y="119"/>
                  </a:cubicBezTo>
                  <a:cubicBezTo>
                    <a:pt x="296" y="136"/>
                    <a:pt x="274" y="151"/>
                    <a:pt x="251" y="166"/>
                  </a:cubicBezTo>
                  <a:cubicBezTo>
                    <a:pt x="208" y="195"/>
                    <a:pt x="164" y="223"/>
                    <a:pt x="128" y="261"/>
                  </a:cubicBezTo>
                  <a:cubicBezTo>
                    <a:pt x="117" y="261"/>
                    <a:pt x="105" y="262"/>
                    <a:pt x="94" y="262"/>
                  </a:cubicBezTo>
                  <a:cubicBezTo>
                    <a:pt x="64" y="263"/>
                    <a:pt x="32" y="264"/>
                    <a:pt x="0" y="264"/>
                  </a:cubicBezTo>
                  <a:cubicBezTo>
                    <a:pt x="34" y="238"/>
                    <a:pt x="69" y="215"/>
                    <a:pt x="105" y="191"/>
                  </a:cubicBezTo>
                  <a:cubicBezTo>
                    <a:pt x="144" y="166"/>
                    <a:pt x="182" y="142"/>
                    <a:pt x="217" y="112"/>
                  </a:cubicBezTo>
                  <a:cubicBezTo>
                    <a:pt x="250" y="84"/>
                    <a:pt x="281" y="54"/>
                    <a:pt x="319" y="33"/>
                  </a:cubicBezTo>
                  <a:cubicBezTo>
                    <a:pt x="355" y="12"/>
                    <a:pt x="403" y="0"/>
                    <a:pt x="443" y="18"/>
                  </a:cubicBezTo>
                  <a:close/>
                </a:path>
              </a:pathLst>
            </a:custGeom>
            <a:solidFill>
              <a:srgbClr val="F3D6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20"/>
            <p:cNvSpPr/>
            <p:nvPr/>
          </p:nvSpPr>
          <p:spPr bwMode="auto">
            <a:xfrm>
              <a:off x="6443493" y="6841715"/>
              <a:ext cx="4652" cy="4652"/>
            </a:xfrm>
            <a:custGeom>
              <a:avLst/>
              <a:gdLst>
                <a:gd name="T0" fmla="*/ 0 w 1"/>
                <a:gd name="T1" fmla="*/ 2 h 2"/>
                <a:gd name="T2" fmla="*/ 1 w 1"/>
                <a:gd name="T3" fmla="*/ 2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1" y="2"/>
                    <a:pt x="1" y="2"/>
                  </a:cubicBezTo>
                  <a:cubicBezTo>
                    <a:pt x="1" y="0"/>
                    <a:pt x="1" y="0"/>
                    <a:pt x="1" y="0"/>
                  </a:cubicBezTo>
                  <a:cubicBezTo>
                    <a:pt x="1" y="1"/>
                    <a:pt x="0" y="1"/>
                    <a:pt x="0" y="2"/>
                  </a:cubicBezTo>
                  <a:close/>
                </a:path>
              </a:pathLst>
            </a:custGeom>
            <a:solidFill>
              <a:srgbClr val="F7D7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Rectangle 21"/>
            <p:cNvSpPr>
              <a:spLocks noChangeArrowheads="1"/>
            </p:cNvSpPr>
            <p:nvPr/>
          </p:nvSpPr>
          <p:spPr bwMode="auto">
            <a:xfrm>
              <a:off x="5671098" y="6395029"/>
              <a:ext cx="1091126" cy="111672"/>
            </a:xfrm>
            <a:prstGeom prst="rect">
              <a:avLst/>
            </a:prstGeom>
            <a:solidFill>
              <a:srgbClr val="D39B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Rectangle 22"/>
            <p:cNvSpPr>
              <a:spLocks noChangeArrowheads="1"/>
            </p:cNvSpPr>
            <p:nvPr/>
          </p:nvSpPr>
          <p:spPr bwMode="auto">
            <a:xfrm>
              <a:off x="6157334" y="6232174"/>
              <a:ext cx="1091126" cy="109347"/>
            </a:xfrm>
            <a:prstGeom prst="rect">
              <a:avLst/>
            </a:prstGeom>
            <a:solidFill>
              <a:srgbClr val="D39B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Rectangle 23"/>
            <p:cNvSpPr>
              <a:spLocks noChangeArrowheads="1"/>
            </p:cNvSpPr>
            <p:nvPr/>
          </p:nvSpPr>
          <p:spPr bwMode="auto">
            <a:xfrm>
              <a:off x="4973151" y="6232174"/>
              <a:ext cx="1091126" cy="109347"/>
            </a:xfrm>
            <a:prstGeom prst="rect">
              <a:avLst/>
            </a:prstGeom>
            <a:solidFill>
              <a:srgbClr val="D39B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Rectangle 24"/>
            <p:cNvSpPr>
              <a:spLocks noChangeArrowheads="1"/>
            </p:cNvSpPr>
            <p:nvPr/>
          </p:nvSpPr>
          <p:spPr bwMode="auto">
            <a:xfrm>
              <a:off x="5459387" y="6066994"/>
              <a:ext cx="1088799" cy="111672"/>
            </a:xfrm>
            <a:prstGeom prst="rect">
              <a:avLst/>
            </a:prstGeom>
            <a:solidFill>
              <a:srgbClr val="D39B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Rectangle 25"/>
            <p:cNvSpPr>
              <a:spLocks noChangeArrowheads="1"/>
            </p:cNvSpPr>
            <p:nvPr/>
          </p:nvSpPr>
          <p:spPr bwMode="auto">
            <a:xfrm>
              <a:off x="5459387" y="5736632"/>
              <a:ext cx="1088799" cy="111672"/>
            </a:xfrm>
            <a:prstGeom prst="rect">
              <a:avLst/>
            </a:prstGeom>
            <a:solidFill>
              <a:srgbClr val="D39B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Rectangle 26"/>
            <p:cNvSpPr>
              <a:spLocks noChangeArrowheads="1"/>
            </p:cNvSpPr>
            <p:nvPr/>
          </p:nvSpPr>
          <p:spPr bwMode="auto">
            <a:xfrm>
              <a:off x="4761439" y="5901812"/>
              <a:ext cx="1091126" cy="111672"/>
            </a:xfrm>
            <a:prstGeom prst="rect">
              <a:avLst/>
            </a:prstGeom>
            <a:solidFill>
              <a:srgbClr val="D39B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Rectangle 27"/>
            <p:cNvSpPr>
              <a:spLocks noChangeArrowheads="1"/>
            </p:cNvSpPr>
            <p:nvPr/>
          </p:nvSpPr>
          <p:spPr bwMode="auto">
            <a:xfrm>
              <a:off x="5943298" y="5901812"/>
              <a:ext cx="1091126" cy="111672"/>
            </a:xfrm>
            <a:prstGeom prst="rect">
              <a:avLst/>
            </a:prstGeom>
            <a:solidFill>
              <a:srgbClr val="D39B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Rectangle 28"/>
            <p:cNvSpPr>
              <a:spLocks noChangeArrowheads="1"/>
            </p:cNvSpPr>
            <p:nvPr/>
          </p:nvSpPr>
          <p:spPr bwMode="auto">
            <a:xfrm>
              <a:off x="4780051"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Rectangle 29"/>
            <p:cNvSpPr>
              <a:spLocks noChangeArrowheads="1"/>
            </p:cNvSpPr>
            <p:nvPr/>
          </p:nvSpPr>
          <p:spPr bwMode="auto">
            <a:xfrm>
              <a:off x="4831234"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Rectangle 30"/>
            <p:cNvSpPr>
              <a:spLocks noChangeArrowheads="1"/>
            </p:cNvSpPr>
            <p:nvPr/>
          </p:nvSpPr>
          <p:spPr bwMode="auto">
            <a:xfrm>
              <a:off x="4880092" y="5927403"/>
              <a:ext cx="18612"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Rectangle 31"/>
            <p:cNvSpPr>
              <a:spLocks noChangeArrowheads="1"/>
            </p:cNvSpPr>
            <p:nvPr/>
          </p:nvSpPr>
          <p:spPr bwMode="auto">
            <a:xfrm>
              <a:off x="4926621"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Rectangle 32"/>
            <p:cNvSpPr>
              <a:spLocks noChangeArrowheads="1"/>
            </p:cNvSpPr>
            <p:nvPr/>
          </p:nvSpPr>
          <p:spPr bwMode="auto">
            <a:xfrm>
              <a:off x="4975477"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Rectangle 33"/>
            <p:cNvSpPr>
              <a:spLocks noChangeArrowheads="1"/>
            </p:cNvSpPr>
            <p:nvPr/>
          </p:nvSpPr>
          <p:spPr bwMode="auto">
            <a:xfrm>
              <a:off x="5026659"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Rectangle 34"/>
            <p:cNvSpPr>
              <a:spLocks noChangeArrowheads="1"/>
            </p:cNvSpPr>
            <p:nvPr/>
          </p:nvSpPr>
          <p:spPr bwMode="auto">
            <a:xfrm>
              <a:off x="5075517"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Rectangle 35"/>
            <p:cNvSpPr>
              <a:spLocks noChangeArrowheads="1"/>
            </p:cNvSpPr>
            <p:nvPr/>
          </p:nvSpPr>
          <p:spPr bwMode="auto">
            <a:xfrm>
              <a:off x="5124371"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Rectangle 36"/>
            <p:cNvSpPr>
              <a:spLocks noChangeArrowheads="1"/>
            </p:cNvSpPr>
            <p:nvPr/>
          </p:nvSpPr>
          <p:spPr bwMode="auto">
            <a:xfrm>
              <a:off x="5173229"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Rectangle 37"/>
            <p:cNvSpPr>
              <a:spLocks noChangeArrowheads="1"/>
            </p:cNvSpPr>
            <p:nvPr/>
          </p:nvSpPr>
          <p:spPr bwMode="auto">
            <a:xfrm>
              <a:off x="5222085"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Rectangle 38"/>
            <p:cNvSpPr>
              <a:spLocks noChangeArrowheads="1"/>
            </p:cNvSpPr>
            <p:nvPr/>
          </p:nvSpPr>
          <p:spPr bwMode="auto">
            <a:xfrm>
              <a:off x="5270942"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Rectangle 39"/>
            <p:cNvSpPr>
              <a:spLocks noChangeArrowheads="1"/>
            </p:cNvSpPr>
            <p:nvPr/>
          </p:nvSpPr>
          <p:spPr bwMode="auto">
            <a:xfrm>
              <a:off x="5319797"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Rectangle 40"/>
            <p:cNvSpPr>
              <a:spLocks noChangeArrowheads="1"/>
            </p:cNvSpPr>
            <p:nvPr/>
          </p:nvSpPr>
          <p:spPr bwMode="auto">
            <a:xfrm>
              <a:off x="5370980"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Rectangle 41"/>
            <p:cNvSpPr>
              <a:spLocks noChangeArrowheads="1"/>
            </p:cNvSpPr>
            <p:nvPr/>
          </p:nvSpPr>
          <p:spPr bwMode="auto">
            <a:xfrm>
              <a:off x="5417510"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Rectangle 42"/>
            <p:cNvSpPr>
              <a:spLocks noChangeArrowheads="1"/>
            </p:cNvSpPr>
            <p:nvPr/>
          </p:nvSpPr>
          <p:spPr bwMode="auto">
            <a:xfrm>
              <a:off x="5466366"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Rectangle 43"/>
            <p:cNvSpPr>
              <a:spLocks noChangeArrowheads="1"/>
            </p:cNvSpPr>
            <p:nvPr/>
          </p:nvSpPr>
          <p:spPr bwMode="auto">
            <a:xfrm>
              <a:off x="5517549"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Rectangle 44"/>
            <p:cNvSpPr>
              <a:spLocks noChangeArrowheads="1"/>
            </p:cNvSpPr>
            <p:nvPr/>
          </p:nvSpPr>
          <p:spPr bwMode="auto">
            <a:xfrm>
              <a:off x="5566405"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Rectangle 45"/>
            <p:cNvSpPr>
              <a:spLocks noChangeArrowheads="1"/>
            </p:cNvSpPr>
            <p:nvPr/>
          </p:nvSpPr>
          <p:spPr bwMode="auto">
            <a:xfrm>
              <a:off x="5615263"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Rectangle 46"/>
            <p:cNvSpPr>
              <a:spLocks noChangeArrowheads="1"/>
            </p:cNvSpPr>
            <p:nvPr/>
          </p:nvSpPr>
          <p:spPr bwMode="auto">
            <a:xfrm>
              <a:off x="5664119"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Rectangle 47"/>
            <p:cNvSpPr>
              <a:spLocks noChangeArrowheads="1"/>
            </p:cNvSpPr>
            <p:nvPr/>
          </p:nvSpPr>
          <p:spPr bwMode="auto">
            <a:xfrm>
              <a:off x="5712975"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Rectangle 48"/>
            <p:cNvSpPr>
              <a:spLocks noChangeArrowheads="1"/>
            </p:cNvSpPr>
            <p:nvPr/>
          </p:nvSpPr>
          <p:spPr bwMode="auto">
            <a:xfrm>
              <a:off x="5761831"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Rectangle 49"/>
            <p:cNvSpPr>
              <a:spLocks noChangeArrowheads="1"/>
            </p:cNvSpPr>
            <p:nvPr/>
          </p:nvSpPr>
          <p:spPr bwMode="auto">
            <a:xfrm>
              <a:off x="5810688"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Rectangle 50"/>
            <p:cNvSpPr>
              <a:spLocks noChangeArrowheads="1"/>
            </p:cNvSpPr>
            <p:nvPr/>
          </p:nvSpPr>
          <p:spPr bwMode="auto">
            <a:xfrm>
              <a:off x="5477999" y="5762222"/>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Rectangle 51"/>
            <p:cNvSpPr>
              <a:spLocks noChangeArrowheads="1"/>
            </p:cNvSpPr>
            <p:nvPr/>
          </p:nvSpPr>
          <p:spPr bwMode="auto">
            <a:xfrm>
              <a:off x="5526855" y="5762222"/>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Rectangle 52"/>
            <p:cNvSpPr>
              <a:spLocks noChangeArrowheads="1"/>
            </p:cNvSpPr>
            <p:nvPr/>
          </p:nvSpPr>
          <p:spPr bwMode="auto">
            <a:xfrm>
              <a:off x="5578038" y="5762222"/>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Rectangle 53"/>
            <p:cNvSpPr>
              <a:spLocks noChangeArrowheads="1"/>
            </p:cNvSpPr>
            <p:nvPr/>
          </p:nvSpPr>
          <p:spPr bwMode="auto">
            <a:xfrm>
              <a:off x="5626894" y="5762222"/>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Rectangle 54"/>
            <p:cNvSpPr>
              <a:spLocks noChangeArrowheads="1"/>
            </p:cNvSpPr>
            <p:nvPr/>
          </p:nvSpPr>
          <p:spPr bwMode="auto">
            <a:xfrm>
              <a:off x="5675752" y="5762222"/>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Rectangle 55"/>
            <p:cNvSpPr>
              <a:spLocks noChangeArrowheads="1"/>
            </p:cNvSpPr>
            <p:nvPr/>
          </p:nvSpPr>
          <p:spPr bwMode="auto">
            <a:xfrm>
              <a:off x="5724608" y="5762222"/>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Rectangle 56"/>
            <p:cNvSpPr>
              <a:spLocks noChangeArrowheads="1"/>
            </p:cNvSpPr>
            <p:nvPr/>
          </p:nvSpPr>
          <p:spPr bwMode="auto">
            <a:xfrm>
              <a:off x="5773464" y="5762222"/>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Rectangle 57"/>
            <p:cNvSpPr>
              <a:spLocks noChangeArrowheads="1"/>
            </p:cNvSpPr>
            <p:nvPr/>
          </p:nvSpPr>
          <p:spPr bwMode="auto">
            <a:xfrm>
              <a:off x="5822320" y="5762222"/>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Rectangle 58"/>
            <p:cNvSpPr>
              <a:spLocks noChangeArrowheads="1"/>
            </p:cNvSpPr>
            <p:nvPr/>
          </p:nvSpPr>
          <p:spPr bwMode="auto">
            <a:xfrm>
              <a:off x="5871177" y="5762222"/>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Rectangle 59"/>
            <p:cNvSpPr>
              <a:spLocks noChangeArrowheads="1"/>
            </p:cNvSpPr>
            <p:nvPr/>
          </p:nvSpPr>
          <p:spPr bwMode="auto">
            <a:xfrm>
              <a:off x="5922360" y="5762222"/>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Rectangle 60"/>
            <p:cNvSpPr>
              <a:spLocks noChangeArrowheads="1"/>
            </p:cNvSpPr>
            <p:nvPr/>
          </p:nvSpPr>
          <p:spPr bwMode="auto">
            <a:xfrm>
              <a:off x="5971214" y="5762222"/>
              <a:ext cx="18612"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Rectangle 61"/>
            <p:cNvSpPr>
              <a:spLocks noChangeArrowheads="1"/>
            </p:cNvSpPr>
            <p:nvPr/>
          </p:nvSpPr>
          <p:spPr bwMode="auto">
            <a:xfrm>
              <a:off x="6017745" y="5762222"/>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Rectangle 62"/>
            <p:cNvSpPr>
              <a:spLocks noChangeArrowheads="1"/>
            </p:cNvSpPr>
            <p:nvPr/>
          </p:nvSpPr>
          <p:spPr bwMode="auto">
            <a:xfrm>
              <a:off x="6066603" y="5762222"/>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Rectangle 63"/>
            <p:cNvSpPr>
              <a:spLocks noChangeArrowheads="1"/>
            </p:cNvSpPr>
            <p:nvPr/>
          </p:nvSpPr>
          <p:spPr bwMode="auto">
            <a:xfrm>
              <a:off x="6117785" y="5762222"/>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Rectangle 64"/>
            <p:cNvSpPr>
              <a:spLocks noChangeArrowheads="1"/>
            </p:cNvSpPr>
            <p:nvPr/>
          </p:nvSpPr>
          <p:spPr bwMode="auto">
            <a:xfrm>
              <a:off x="6166640" y="5762222"/>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Rectangle 65"/>
            <p:cNvSpPr>
              <a:spLocks noChangeArrowheads="1"/>
            </p:cNvSpPr>
            <p:nvPr/>
          </p:nvSpPr>
          <p:spPr bwMode="auto">
            <a:xfrm>
              <a:off x="6215497" y="5762222"/>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Rectangle 66"/>
            <p:cNvSpPr>
              <a:spLocks noChangeArrowheads="1"/>
            </p:cNvSpPr>
            <p:nvPr/>
          </p:nvSpPr>
          <p:spPr bwMode="auto">
            <a:xfrm>
              <a:off x="6262028" y="5762222"/>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Rectangle 67"/>
            <p:cNvSpPr>
              <a:spLocks noChangeArrowheads="1"/>
            </p:cNvSpPr>
            <p:nvPr/>
          </p:nvSpPr>
          <p:spPr bwMode="auto">
            <a:xfrm>
              <a:off x="6313211" y="5762222"/>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Rectangle 68"/>
            <p:cNvSpPr>
              <a:spLocks noChangeArrowheads="1"/>
            </p:cNvSpPr>
            <p:nvPr/>
          </p:nvSpPr>
          <p:spPr bwMode="auto">
            <a:xfrm>
              <a:off x="6362065" y="5762222"/>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Rectangle 69"/>
            <p:cNvSpPr>
              <a:spLocks noChangeArrowheads="1"/>
            </p:cNvSpPr>
            <p:nvPr/>
          </p:nvSpPr>
          <p:spPr bwMode="auto">
            <a:xfrm>
              <a:off x="6410923" y="5762222"/>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Rectangle 70"/>
            <p:cNvSpPr>
              <a:spLocks noChangeArrowheads="1"/>
            </p:cNvSpPr>
            <p:nvPr/>
          </p:nvSpPr>
          <p:spPr bwMode="auto">
            <a:xfrm>
              <a:off x="6462106" y="5762222"/>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Rectangle 71"/>
            <p:cNvSpPr>
              <a:spLocks noChangeArrowheads="1"/>
            </p:cNvSpPr>
            <p:nvPr/>
          </p:nvSpPr>
          <p:spPr bwMode="auto">
            <a:xfrm>
              <a:off x="6510962" y="5762222"/>
              <a:ext cx="18612"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Rectangle 72"/>
            <p:cNvSpPr>
              <a:spLocks noChangeArrowheads="1"/>
            </p:cNvSpPr>
            <p:nvPr/>
          </p:nvSpPr>
          <p:spPr bwMode="auto">
            <a:xfrm>
              <a:off x="5961910"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Rectangle 73"/>
            <p:cNvSpPr>
              <a:spLocks noChangeArrowheads="1"/>
            </p:cNvSpPr>
            <p:nvPr/>
          </p:nvSpPr>
          <p:spPr bwMode="auto">
            <a:xfrm>
              <a:off x="6008439"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Rectangle 74"/>
            <p:cNvSpPr>
              <a:spLocks noChangeArrowheads="1"/>
            </p:cNvSpPr>
            <p:nvPr/>
          </p:nvSpPr>
          <p:spPr bwMode="auto">
            <a:xfrm>
              <a:off x="6059622"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Rectangle 75"/>
            <p:cNvSpPr>
              <a:spLocks noChangeArrowheads="1"/>
            </p:cNvSpPr>
            <p:nvPr/>
          </p:nvSpPr>
          <p:spPr bwMode="auto">
            <a:xfrm>
              <a:off x="6108479"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Rectangle 76"/>
            <p:cNvSpPr>
              <a:spLocks noChangeArrowheads="1"/>
            </p:cNvSpPr>
            <p:nvPr/>
          </p:nvSpPr>
          <p:spPr bwMode="auto">
            <a:xfrm>
              <a:off x="6157334"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Rectangle 77"/>
            <p:cNvSpPr>
              <a:spLocks noChangeArrowheads="1"/>
            </p:cNvSpPr>
            <p:nvPr/>
          </p:nvSpPr>
          <p:spPr bwMode="auto">
            <a:xfrm>
              <a:off x="6208517"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Rectangle 78"/>
            <p:cNvSpPr>
              <a:spLocks noChangeArrowheads="1"/>
            </p:cNvSpPr>
            <p:nvPr/>
          </p:nvSpPr>
          <p:spPr bwMode="auto">
            <a:xfrm>
              <a:off x="6257374" y="5927403"/>
              <a:ext cx="18612"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Rectangle 79"/>
            <p:cNvSpPr>
              <a:spLocks noChangeArrowheads="1"/>
            </p:cNvSpPr>
            <p:nvPr/>
          </p:nvSpPr>
          <p:spPr bwMode="auto">
            <a:xfrm>
              <a:off x="6303905"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Rectangle 80"/>
            <p:cNvSpPr>
              <a:spLocks noChangeArrowheads="1"/>
            </p:cNvSpPr>
            <p:nvPr/>
          </p:nvSpPr>
          <p:spPr bwMode="auto">
            <a:xfrm>
              <a:off x="6352759"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Rectangle 81"/>
            <p:cNvSpPr>
              <a:spLocks noChangeArrowheads="1"/>
            </p:cNvSpPr>
            <p:nvPr/>
          </p:nvSpPr>
          <p:spPr bwMode="auto">
            <a:xfrm>
              <a:off x="6403942"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Rectangle 82"/>
            <p:cNvSpPr>
              <a:spLocks noChangeArrowheads="1"/>
            </p:cNvSpPr>
            <p:nvPr/>
          </p:nvSpPr>
          <p:spPr bwMode="auto">
            <a:xfrm>
              <a:off x="6452800"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Rectangle 83"/>
            <p:cNvSpPr>
              <a:spLocks noChangeArrowheads="1"/>
            </p:cNvSpPr>
            <p:nvPr/>
          </p:nvSpPr>
          <p:spPr bwMode="auto">
            <a:xfrm>
              <a:off x="6501656"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Rectangle 84"/>
            <p:cNvSpPr>
              <a:spLocks noChangeArrowheads="1"/>
            </p:cNvSpPr>
            <p:nvPr/>
          </p:nvSpPr>
          <p:spPr bwMode="auto">
            <a:xfrm>
              <a:off x="6548185"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 name="Rectangle 85"/>
            <p:cNvSpPr>
              <a:spLocks noChangeArrowheads="1"/>
            </p:cNvSpPr>
            <p:nvPr/>
          </p:nvSpPr>
          <p:spPr bwMode="auto">
            <a:xfrm>
              <a:off x="6599368"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 name="Rectangle 86"/>
            <p:cNvSpPr>
              <a:spLocks noChangeArrowheads="1"/>
            </p:cNvSpPr>
            <p:nvPr/>
          </p:nvSpPr>
          <p:spPr bwMode="auto">
            <a:xfrm>
              <a:off x="6648225"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 name="Rectangle 87"/>
            <p:cNvSpPr>
              <a:spLocks noChangeArrowheads="1"/>
            </p:cNvSpPr>
            <p:nvPr/>
          </p:nvSpPr>
          <p:spPr bwMode="auto">
            <a:xfrm>
              <a:off x="6697081"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Rectangle 88"/>
            <p:cNvSpPr>
              <a:spLocks noChangeArrowheads="1"/>
            </p:cNvSpPr>
            <p:nvPr/>
          </p:nvSpPr>
          <p:spPr bwMode="auto">
            <a:xfrm>
              <a:off x="6748264"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Rectangle 89"/>
            <p:cNvSpPr>
              <a:spLocks noChangeArrowheads="1"/>
            </p:cNvSpPr>
            <p:nvPr/>
          </p:nvSpPr>
          <p:spPr bwMode="auto">
            <a:xfrm>
              <a:off x="6794793"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Rectangle 90"/>
            <p:cNvSpPr>
              <a:spLocks noChangeArrowheads="1"/>
            </p:cNvSpPr>
            <p:nvPr/>
          </p:nvSpPr>
          <p:spPr bwMode="auto">
            <a:xfrm>
              <a:off x="6843650"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7" name="Rectangle 91"/>
            <p:cNvSpPr>
              <a:spLocks noChangeArrowheads="1"/>
            </p:cNvSpPr>
            <p:nvPr/>
          </p:nvSpPr>
          <p:spPr bwMode="auto">
            <a:xfrm>
              <a:off x="6892506"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Rectangle 92"/>
            <p:cNvSpPr>
              <a:spLocks noChangeArrowheads="1"/>
            </p:cNvSpPr>
            <p:nvPr/>
          </p:nvSpPr>
          <p:spPr bwMode="auto">
            <a:xfrm>
              <a:off x="6943689" y="5927403"/>
              <a:ext cx="20939"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9" name="Rectangle 93"/>
            <p:cNvSpPr>
              <a:spLocks noChangeArrowheads="1"/>
            </p:cNvSpPr>
            <p:nvPr/>
          </p:nvSpPr>
          <p:spPr bwMode="auto">
            <a:xfrm>
              <a:off x="6992545" y="5927403"/>
              <a:ext cx="23265" cy="60489"/>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0" name="Rectangle 94"/>
            <p:cNvSpPr>
              <a:spLocks noChangeArrowheads="1"/>
            </p:cNvSpPr>
            <p:nvPr/>
          </p:nvSpPr>
          <p:spPr bwMode="auto">
            <a:xfrm>
              <a:off x="5477999"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1" name="Rectangle 95"/>
            <p:cNvSpPr>
              <a:spLocks noChangeArrowheads="1"/>
            </p:cNvSpPr>
            <p:nvPr/>
          </p:nvSpPr>
          <p:spPr bwMode="auto">
            <a:xfrm>
              <a:off x="5526855"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2" name="Rectangle 96"/>
            <p:cNvSpPr>
              <a:spLocks noChangeArrowheads="1"/>
            </p:cNvSpPr>
            <p:nvPr/>
          </p:nvSpPr>
          <p:spPr bwMode="auto">
            <a:xfrm>
              <a:off x="5578038"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Rectangle 97"/>
            <p:cNvSpPr>
              <a:spLocks noChangeArrowheads="1"/>
            </p:cNvSpPr>
            <p:nvPr/>
          </p:nvSpPr>
          <p:spPr bwMode="auto">
            <a:xfrm>
              <a:off x="5626894"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4" name="Rectangle 98"/>
            <p:cNvSpPr>
              <a:spLocks noChangeArrowheads="1"/>
            </p:cNvSpPr>
            <p:nvPr/>
          </p:nvSpPr>
          <p:spPr bwMode="auto">
            <a:xfrm>
              <a:off x="5675752"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5" name="Rectangle 99"/>
            <p:cNvSpPr>
              <a:spLocks noChangeArrowheads="1"/>
            </p:cNvSpPr>
            <p:nvPr/>
          </p:nvSpPr>
          <p:spPr bwMode="auto">
            <a:xfrm>
              <a:off x="5724608"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6" name="Rectangle 100"/>
            <p:cNvSpPr>
              <a:spLocks noChangeArrowheads="1"/>
            </p:cNvSpPr>
            <p:nvPr/>
          </p:nvSpPr>
          <p:spPr bwMode="auto">
            <a:xfrm>
              <a:off x="5773464"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7" name="Rectangle 101"/>
            <p:cNvSpPr>
              <a:spLocks noChangeArrowheads="1"/>
            </p:cNvSpPr>
            <p:nvPr/>
          </p:nvSpPr>
          <p:spPr bwMode="auto">
            <a:xfrm>
              <a:off x="5822320"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Rectangle 102"/>
            <p:cNvSpPr>
              <a:spLocks noChangeArrowheads="1"/>
            </p:cNvSpPr>
            <p:nvPr/>
          </p:nvSpPr>
          <p:spPr bwMode="auto">
            <a:xfrm>
              <a:off x="5871177"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9" name="Rectangle 103"/>
            <p:cNvSpPr>
              <a:spLocks noChangeArrowheads="1"/>
            </p:cNvSpPr>
            <p:nvPr/>
          </p:nvSpPr>
          <p:spPr bwMode="auto">
            <a:xfrm>
              <a:off x="5922360"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0" name="Rectangle 104"/>
            <p:cNvSpPr>
              <a:spLocks noChangeArrowheads="1"/>
            </p:cNvSpPr>
            <p:nvPr/>
          </p:nvSpPr>
          <p:spPr bwMode="auto">
            <a:xfrm>
              <a:off x="5971214" y="6090258"/>
              <a:ext cx="18612"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1" name="Rectangle 105"/>
            <p:cNvSpPr>
              <a:spLocks noChangeArrowheads="1"/>
            </p:cNvSpPr>
            <p:nvPr/>
          </p:nvSpPr>
          <p:spPr bwMode="auto">
            <a:xfrm>
              <a:off x="6017745"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2" name="Rectangle 106"/>
            <p:cNvSpPr>
              <a:spLocks noChangeArrowheads="1"/>
            </p:cNvSpPr>
            <p:nvPr/>
          </p:nvSpPr>
          <p:spPr bwMode="auto">
            <a:xfrm>
              <a:off x="6066603"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3" name="Rectangle 107"/>
            <p:cNvSpPr>
              <a:spLocks noChangeArrowheads="1"/>
            </p:cNvSpPr>
            <p:nvPr/>
          </p:nvSpPr>
          <p:spPr bwMode="auto">
            <a:xfrm>
              <a:off x="6117785"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Rectangle 108"/>
            <p:cNvSpPr>
              <a:spLocks noChangeArrowheads="1"/>
            </p:cNvSpPr>
            <p:nvPr/>
          </p:nvSpPr>
          <p:spPr bwMode="auto">
            <a:xfrm>
              <a:off x="6166640"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5" name="Rectangle 109"/>
            <p:cNvSpPr>
              <a:spLocks noChangeArrowheads="1"/>
            </p:cNvSpPr>
            <p:nvPr/>
          </p:nvSpPr>
          <p:spPr bwMode="auto">
            <a:xfrm>
              <a:off x="6215497"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6" name="Rectangle 110"/>
            <p:cNvSpPr>
              <a:spLocks noChangeArrowheads="1"/>
            </p:cNvSpPr>
            <p:nvPr/>
          </p:nvSpPr>
          <p:spPr bwMode="auto">
            <a:xfrm>
              <a:off x="6262028"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7" name="Rectangle 111"/>
            <p:cNvSpPr>
              <a:spLocks noChangeArrowheads="1"/>
            </p:cNvSpPr>
            <p:nvPr/>
          </p:nvSpPr>
          <p:spPr bwMode="auto">
            <a:xfrm>
              <a:off x="6313211"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8" name="Rectangle 112"/>
            <p:cNvSpPr>
              <a:spLocks noChangeArrowheads="1"/>
            </p:cNvSpPr>
            <p:nvPr/>
          </p:nvSpPr>
          <p:spPr bwMode="auto">
            <a:xfrm>
              <a:off x="6362065"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9" name="Rectangle 113"/>
            <p:cNvSpPr>
              <a:spLocks noChangeArrowheads="1"/>
            </p:cNvSpPr>
            <p:nvPr/>
          </p:nvSpPr>
          <p:spPr bwMode="auto">
            <a:xfrm>
              <a:off x="6410923"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0" name="Rectangle 114"/>
            <p:cNvSpPr>
              <a:spLocks noChangeArrowheads="1"/>
            </p:cNvSpPr>
            <p:nvPr/>
          </p:nvSpPr>
          <p:spPr bwMode="auto">
            <a:xfrm>
              <a:off x="6462106"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1" name="Rectangle 115"/>
            <p:cNvSpPr>
              <a:spLocks noChangeArrowheads="1"/>
            </p:cNvSpPr>
            <p:nvPr/>
          </p:nvSpPr>
          <p:spPr bwMode="auto">
            <a:xfrm>
              <a:off x="6510962" y="6090258"/>
              <a:ext cx="18612"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Rectangle 116"/>
            <p:cNvSpPr>
              <a:spLocks noChangeArrowheads="1"/>
            </p:cNvSpPr>
            <p:nvPr/>
          </p:nvSpPr>
          <p:spPr bwMode="auto">
            <a:xfrm>
              <a:off x="6608674" y="6066994"/>
              <a:ext cx="1091126" cy="111672"/>
            </a:xfrm>
            <a:prstGeom prst="rect">
              <a:avLst/>
            </a:prstGeom>
            <a:solidFill>
              <a:srgbClr val="D39B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3" name="Rectangle 117"/>
            <p:cNvSpPr>
              <a:spLocks noChangeArrowheads="1"/>
            </p:cNvSpPr>
            <p:nvPr/>
          </p:nvSpPr>
          <p:spPr bwMode="auto">
            <a:xfrm>
              <a:off x="6629613"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4" name="Rectangle 118"/>
            <p:cNvSpPr>
              <a:spLocks noChangeArrowheads="1"/>
            </p:cNvSpPr>
            <p:nvPr/>
          </p:nvSpPr>
          <p:spPr bwMode="auto">
            <a:xfrm>
              <a:off x="6678469"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5" name="Rectangle 119"/>
            <p:cNvSpPr>
              <a:spLocks noChangeArrowheads="1"/>
            </p:cNvSpPr>
            <p:nvPr/>
          </p:nvSpPr>
          <p:spPr bwMode="auto">
            <a:xfrm>
              <a:off x="6724999"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6" name="Rectangle 120"/>
            <p:cNvSpPr>
              <a:spLocks noChangeArrowheads="1"/>
            </p:cNvSpPr>
            <p:nvPr/>
          </p:nvSpPr>
          <p:spPr bwMode="auto">
            <a:xfrm>
              <a:off x="6776181"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7" name="Rectangle 121"/>
            <p:cNvSpPr>
              <a:spLocks noChangeArrowheads="1"/>
            </p:cNvSpPr>
            <p:nvPr/>
          </p:nvSpPr>
          <p:spPr bwMode="auto">
            <a:xfrm>
              <a:off x="6825038"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8" name="Rectangle 122"/>
            <p:cNvSpPr>
              <a:spLocks noChangeArrowheads="1"/>
            </p:cNvSpPr>
            <p:nvPr/>
          </p:nvSpPr>
          <p:spPr bwMode="auto">
            <a:xfrm>
              <a:off x="6873894"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9" name="Rectangle 123"/>
            <p:cNvSpPr>
              <a:spLocks noChangeArrowheads="1"/>
            </p:cNvSpPr>
            <p:nvPr/>
          </p:nvSpPr>
          <p:spPr bwMode="auto">
            <a:xfrm>
              <a:off x="6922752"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0" name="Rectangle 124"/>
            <p:cNvSpPr>
              <a:spLocks noChangeArrowheads="1"/>
            </p:cNvSpPr>
            <p:nvPr/>
          </p:nvSpPr>
          <p:spPr bwMode="auto">
            <a:xfrm>
              <a:off x="6973935" y="6090258"/>
              <a:ext cx="18612"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1" name="Rectangle 125"/>
            <p:cNvSpPr>
              <a:spLocks noChangeArrowheads="1"/>
            </p:cNvSpPr>
            <p:nvPr/>
          </p:nvSpPr>
          <p:spPr bwMode="auto">
            <a:xfrm>
              <a:off x="7020464"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2" name="Rectangle 126"/>
            <p:cNvSpPr>
              <a:spLocks noChangeArrowheads="1"/>
            </p:cNvSpPr>
            <p:nvPr/>
          </p:nvSpPr>
          <p:spPr bwMode="auto">
            <a:xfrm>
              <a:off x="7069320"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3" name="Rectangle 127"/>
            <p:cNvSpPr>
              <a:spLocks noChangeArrowheads="1"/>
            </p:cNvSpPr>
            <p:nvPr/>
          </p:nvSpPr>
          <p:spPr bwMode="auto">
            <a:xfrm>
              <a:off x="7120503"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4" name="Rectangle 128"/>
            <p:cNvSpPr>
              <a:spLocks noChangeArrowheads="1"/>
            </p:cNvSpPr>
            <p:nvPr/>
          </p:nvSpPr>
          <p:spPr bwMode="auto">
            <a:xfrm>
              <a:off x="7169360"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5" name="Rectangle 129"/>
            <p:cNvSpPr>
              <a:spLocks noChangeArrowheads="1"/>
            </p:cNvSpPr>
            <p:nvPr/>
          </p:nvSpPr>
          <p:spPr bwMode="auto">
            <a:xfrm>
              <a:off x="7218214"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6" name="Rectangle 130"/>
            <p:cNvSpPr>
              <a:spLocks noChangeArrowheads="1"/>
            </p:cNvSpPr>
            <p:nvPr/>
          </p:nvSpPr>
          <p:spPr bwMode="auto">
            <a:xfrm>
              <a:off x="7264745"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7" name="Rectangle 131"/>
            <p:cNvSpPr>
              <a:spLocks noChangeArrowheads="1"/>
            </p:cNvSpPr>
            <p:nvPr/>
          </p:nvSpPr>
          <p:spPr bwMode="auto">
            <a:xfrm>
              <a:off x="7315928"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8" name="Rectangle 132"/>
            <p:cNvSpPr>
              <a:spLocks noChangeArrowheads="1"/>
            </p:cNvSpPr>
            <p:nvPr/>
          </p:nvSpPr>
          <p:spPr bwMode="auto">
            <a:xfrm>
              <a:off x="7364785"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9" name="Rectangle 133"/>
            <p:cNvSpPr>
              <a:spLocks noChangeArrowheads="1"/>
            </p:cNvSpPr>
            <p:nvPr/>
          </p:nvSpPr>
          <p:spPr bwMode="auto">
            <a:xfrm>
              <a:off x="7413640"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0" name="Rectangle 134"/>
            <p:cNvSpPr>
              <a:spLocks noChangeArrowheads="1"/>
            </p:cNvSpPr>
            <p:nvPr/>
          </p:nvSpPr>
          <p:spPr bwMode="auto">
            <a:xfrm>
              <a:off x="7462497"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1" name="Rectangle 135"/>
            <p:cNvSpPr>
              <a:spLocks noChangeArrowheads="1"/>
            </p:cNvSpPr>
            <p:nvPr/>
          </p:nvSpPr>
          <p:spPr bwMode="auto">
            <a:xfrm>
              <a:off x="7511353"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2" name="Rectangle 136"/>
            <p:cNvSpPr>
              <a:spLocks noChangeArrowheads="1"/>
            </p:cNvSpPr>
            <p:nvPr/>
          </p:nvSpPr>
          <p:spPr bwMode="auto">
            <a:xfrm>
              <a:off x="7560209"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3" name="Rectangle 137"/>
            <p:cNvSpPr>
              <a:spLocks noChangeArrowheads="1"/>
            </p:cNvSpPr>
            <p:nvPr/>
          </p:nvSpPr>
          <p:spPr bwMode="auto">
            <a:xfrm>
              <a:off x="7609065" y="609025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4" name="Rectangle 138"/>
            <p:cNvSpPr>
              <a:spLocks noChangeArrowheads="1"/>
            </p:cNvSpPr>
            <p:nvPr/>
          </p:nvSpPr>
          <p:spPr bwMode="auto">
            <a:xfrm>
              <a:off x="7660248" y="609025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5" name="Rectangle 139"/>
            <p:cNvSpPr>
              <a:spLocks noChangeArrowheads="1"/>
            </p:cNvSpPr>
            <p:nvPr/>
          </p:nvSpPr>
          <p:spPr bwMode="auto">
            <a:xfrm>
              <a:off x="6178273"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6" name="Rectangle 140"/>
            <p:cNvSpPr>
              <a:spLocks noChangeArrowheads="1"/>
            </p:cNvSpPr>
            <p:nvPr/>
          </p:nvSpPr>
          <p:spPr bwMode="auto">
            <a:xfrm>
              <a:off x="6227129"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7" name="Rectangle 141"/>
            <p:cNvSpPr>
              <a:spLocks noChangeArrowheads="1"/>
            </p:cNvSpPr>
            <p:nvPr/>
          </p:nvSpPr>
          <p:spPr bwMode="auto">
            <a:xfrm>
              <a:off x="6275986"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8" name="Rectangle 142"/>
            <p:cNvSpPr>
              <a:spLocks noChangeArrowheads="1"/>
            </p:cNvSpPr>
            <p:nvPr/>
          </p:nvSpPr>
          <p:spPr bwMode="auto">
            <a:xfrm>
              <a:off x="6322515"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9" name="Rectangle 143"/>
            <p:cNvSpPr>
              <a:spLocks noChangeArrowheads="1"/>
            </p:cNvSpPr>
            <p:nvPr/>
          </p:nvSpPr>
          <p:spPr bwMode="auto">
            <a:xfrm>
              <a:off x="6373698"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0" name="Rectangle 144"/>
            <p:cNvSpPr>
              <a:spLocks noChangeArrowheads="1"/>
            </p:cNvSpPr>
            <p:nvPr/>
          </p:nvSpPr>
          <p:spPr bwMode="auto">
            <a:xfrm>
              <a:off x="6422554"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1" name="Rectangle 145"/>
            <p:cNvSpPr>
              <a:spLocks noChangeArrowheads="1"/>
            </p:cNvSpPr>
            <p:nvPr/>
          </p:nvSpPr>
          <p:spPr bwMode="auto">
            <a:xfrm>
              <a:off x="6471412"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2" name="Rectangle 146"/>
            <p:cNvSpPr>
              <a:spLocks noChangeArrowheads="1"/>
            </p:cNvSpPr>
            <p:nvPr/>
          </p:nvSpPr>
          <p:spPr bwMode="auto">
            <a:xfrm>
              <a:off x="6522595"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3" name="Rectangle 147"/>
            <p:cNvSpPr>
              <a:spLocks noChangeArrowheads="1"/>
            </p:cNvSpPr>
            <p:nvPr/>
          </p:nvSpPr>
          <p:spPr bwMode="auto">
            <a:xfrm>
              <a:off x="6569124"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4" name="Rectangle 148"/>
            <p:cNvSpPr>
              <a:spLocks noChangeArrowheads="1"/>
            </p:cNvSpPr>
            <p:nvPr/>
          </p:nvSpPr>
          <p:spPr bwMode="auto">
            <a:xfrm>
              <a:off x="6617980"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5" name="Rectangle 149"/>
            <p:cNvSpPr>
              <a:spLocks noChangeArrowheads="1"/>
            </p:cNvSpPr>
            <p:nvPr/>
          </p:nvSpPr>
          <p:spPr bwMode="auto">
            <a:xfrm>
              <a:off x="6666837"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6" name="Rectangle 150"/>
            <p:cNvSpPr>
              <a:spLocks noChangeArrowheads="1"/>
            </p:cNvSpPr>
            <p:nvPr/>
          </p:nvSpPr>
          <p:spPr bwMode="auto">
            <a:xfrm>
              <a:off x="6718020"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7" name="Rectangle 151"/>
            <p:cNvSpPr>
              <a:spLocks noChangeArrowheads="1"/>
            </p:cNvSpPr>
            <p:nvPr/>
          </p:nvSpPr>
          <p:spPr bwMode="auto">
            <a:xfrm>
              <a:off x="6766876"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8" name="Rectangle 152"/>
            <p:cNvSpPr>
              <a:spLocks noChangeArrowheads="1"/>
            </p:cNvSpPr>
            <p:nvPr/>
          </p:nvSpPr>
          <p:spPr bwMode="auto">
            <a:xfrm>
              <a:off x="6815732"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9" name="Rectangle 153"/>
            <p:cNvSpPr>
              <a:spLocks noChangeArrowheads="1"/>
            </p:cNvSpPr>
            <p:nvPr/>
          </p:nvSpPr>
          <p:spPr bwMode="auto">
            <a:xfrm>
              <a:off x="6862263"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0" name="Rectangle 154"/>
            <p:cNvSpPr>
              <a:spLocks noChangeArrowheads="1"/>
            </p:cNvSpPr>
            <p:nvPr/>
          </p:nvSpPr>
          <p:spPr bwMode="auto">
            <a:xfrm>
              <a:off x="6913446"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1" name="Rectangle 155"/>
            <p:cNvSpPr>
              <a:spLocks noChangeArrowheads="1"/>
            </p:cNvSpPr>
            <p:nvPr/>
          </p:nvSpPr>
          <p:spPr bwMode="auto">
            <a:xfrm>
              <a:off x="6962302"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2" name="Rectangle 156"/>
            <p:cNvSpPr>
              <a:spLocks noChangeArrowheads="1"/>
            </p:cNvSpPr>
            <p:nvPr/>
          </p:nvSpPr>
          <p:spPr bwMode="auto">
            <a:xfrm>
              <a:off x="7011158"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3" name="Rectangle 157"/>
            <p:cNvSpPr>
              <a:spLocks noChangeArrowheads="1"/>
            </p:cNvSpPr>
            <p:nvPr/>
          </p:nvSpPr>
          <p:spPr bwMode="auto">
            <a:xfrm>
              <a:off x="7062340"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4" name="Rectangle 158"/>
            <p:cNvSpPr>
              <a:spLocks noChangeArrowheads="1"/>
            </p:cNvSpPr>
            <p:nvPr/>
          </p:nvSpPr>
          <p:spPr bwMode="auto">
            <a:xfrm>
              <a:off x="7108871"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5" name="Rectangle 159"/>
            <p:cNvSpPr>
              <a:spLocks noChangeArrowheads="1"/>
            </p:cNvSpPr>
            <p:nvPr/>
          </p:nvSpPr>
          <p:spPr bwMode="auto">
            <a:xfrm>
              <a:off x="7157725"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6" name="Rectangle 160"/>
            <p:cNvSpPr>
              <a:spLocks noChangeArrowheads="1"/>
            </p:cNvSpPr>
            <p:nvPr/>
          </p:nvSpPr>
          <p:spPr bwMode="auto">
            <a:xfrm>
              <a:off x="7206583"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7" name="Rectangle 161"/>
            <p:cNvSpPr>
              <a:spLocks noChangeArrowheads="1"/>
            </p:cNvSpPr>
            <p:nvPr/>
          </p:nvSpPr>
          <p:spPr bwMode="auto">
            <a:xfrm>
              <a:off x="5689710" y="642062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8" name="Rectangle 162"/>
            <p:cNvSpPr>
              <a:spLocks noChangeArrowheads="1"/>
            </p:cNvSpPr>
            <p:nvPr/>
          </p:nvSpPr>
          <p:spPr bwMode="auto">
            <a:xfrm>
              <a:off x="5738566" y="642062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9" name="Rectangle 163"/>
            <p:cNvSpPr>
              <a:spLocks noChangeArrowheads="1"/>
            </p:cNvSpPr>
            <p:nvPr/>
          </p:nvSpPr>
          <p:spPr bwMode="auto">
            <a:xfrm>
              <a:off x="5789749" y="642062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0" name="Rectangle 164"/>
            <p:cNvSpPr>
              <a:spLocks noChangeArrowheads="1"/>
            </p:cNvSpPr>
            <p:nvPr/>
          </p:nvSpPr>
          <p:spPr bwMode="auto">
            <a:xfrm>
              <a:off x="5838606" y="642062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1" name="Rectangle 165"/>
            <p:cNvSpPr>
              <a:spLocks noChangeArrowheads="1"/>
            </p:cNvSpPr>
            <p:nvPr/>
          </p:nvSpPr>
          <p:spPr bwMode="auto">
            <a:xfrm>
              <a:off x="5887461" y="642062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2" name="Rectangle 166"/>
            <p:cNvSpPr>
              <a:spLocks noChangeArrowheads="1"/>
            </p:cNvSpPr>
            <p:nvPr/>
          </p:nvSpPr>
          <p:spPr bwMode="auto">
            <a:xfrm>
              <a:off x="5933992" y="642062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3" name="Rectangle 167"/>
            <p:cNvSpPr>
              <a:spLocks noChangeArrowheads="1"/>
            </p:cNvSpPr>
            <p:nvPr/>
          </p:nvSpPr>
          <p:spPr bwMode="auto">
            <a:xfrm>
              <a:off x="5985174" y="642062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4" name="Rectangle 168"/>
            <p:cNvSpPr>
              <a:spLocks noChangeArrowheads="1"/>
            </p:cNvSpPr>
            <p:nvPr/>
          </p:nvSpPr>
          <p:spPr bwMode="auto">
            <a:xfrm>
              <a:off x="6034030" y="642062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5" name="Rectangle 169"/>
            <p:cNvSpPr>
              <a:spLocks noChangeArrowheads="1"/>
            </p:cNvSpPr>
            <p:nvPr/>
          </p:nvSpPr>
          <p:spPr bwMode="auto">
            <a:xfrm>
              <a:off x="6082886" y="642062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6" name="Rectangle 170"/>
            <p:cNvSpPr>
              <a:spLocks noChangeArrowheads="1"/>
            </p:cNvSpPr>
            <p:nvPr/>
          </p:nvSpPr>
          <p:spPr bwMode="auto">
            <a:xfrm>
              <a:off x="6134069" y="642062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7" name="Rectangle 171"/>
            <p:cNvSpPr>
              <a:spLocks noChangeArrowheads="1"/>
            </p:cNvSpPr>
            <p:nvPr/>
          </p:nvSpPr>
          <p:spPr bwMode="auto">
            <a:xfrm>
              <a:off x="6180600" y="642062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8" name="Rectangle 172"/>
            <p:cNvSpPr>
              <a:spLocks noChangeArrowheads="1"/>
            </p:cNvSpPr>
            <p:nvPr/>
          </p:nvSpPr>
          <p:spPr bwMode="auto">
            <a:xfrm>
              <a:off x="6229456" y="642062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9" name="Rectangle 173"/>
            <p:cNvSpPr>
              <a:spLocks noChangeArrowheads="1"/>
            </p:cNvSpPr>
            <p:nvPr/>
          </p:nvSpPr>
          <p:spPr bwMode="auto">
            <a:xfrm>
              <a:off x="6278312" y="642062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0" name="Rectangle 174"/>
            <p:cNvSpPr>
              <a:spLocks noChangeArrowheads="1"/>
            </p:cNvSpPr>
            <p:nvPr/>
          </p:nvSpPr>
          <p:spPr bwMode="auto">
            <a:xfrm>
              <a:off x="6329495" y="642062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1" name="Rectangle 175"/>
            <p:cNvSpPr>
              <a:spLocks noChangeArrowheads="1"/>
            </p:cNvSpPr>
            <p:nvPr/>
          </p:nvSpPr>
          <p:spPr bwMode="auto">
            <a:xfrm>
              <a:off x="6378352" y="642062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2" name="Rectangle 176"/>
            <p:cNvSpPr>
              <a:spLocks noChangeArrowheads="1"/>
            </p:cNvSpPr>
            <p:nvPr/>
          </p:nvSpPr>
          <p:spPr bwMode="auto">
            <a:xfrm>
              <a:off x="6427208" y="642062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3" name="Rectangle 177"/>
            <p:cNvSpPr>
              <a:spLocks noChangeArrowheads="1"/>
            </p:cNvSpPr>
            <p:nvPr/>
          </p:nvSpPr>
          <p:spPr bwMode="auto">
            <a:xfrm>
              <a:off x="6473737" y="642062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4" name="Rectangle 178"/>
            <p:cNvSpPr>
              <a:spLocks noChangeArrowheads="1"/>
            </p:cNvSpPr>
            <p:nvPr/>
          </p:nvSpPr>
          <p:spPr bwMode="auto">
            <a:xfrm>
              <a:off x="6524920" y="642062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Rectangle 179"/>
            <p:cNvSpPr>
              <a:spLocks noChangeArrowheads="1"/>
            </p:cNvSpPr>
            <p:nvPr/>
          </p:nvSpPr>
          <p:spPr bwMode="auto">
            <a:xfrm>
              <a:off x="6573778" y="642062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6" name="Rectangle 180"/>
            <p:cNvSpPr>
              <a:spLocks noChangeArrowheads="1"/>
            </p:cNvSpPr>
            <p:nvPr/>
          </p:nvSpPr>
          <p:spPr bwMode="auto">
            <a:xfrm>
              <a:off x="6622634" y="642062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7" name="Rectangle 181"/>
            <p:cNvSpPr>
              <a:spLocks noChangeArrowheads="1"/>
            </p:cNvSpPr>
            <p:nvPr/>
          </p:nvSpPr>
          <p:spPr bwMode="auto">
            <a:xfrm>
              <a:off x="6673816" y="642062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8" name="Rectangle 182"/>
            <p:cNvSpPr>
              <a:spLocks noChangeArrowheads="1"/>
            </p:cNvSpPr>
            <p:nvPr/>
          </p:nvSpPr>
          <p:spPr bwMode="auto">
            <a:xfrm>
              <a:off x="6720346" y="642062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9" name="Rectangle 183"/>
            <p:cNvSpPr>
              <a:spLocks noChangeArrowheads="1"/>
            </p:cNvSpPr>
            <p:nvPr/>
          </p:nvSpPr>
          <p:spPr bwMode="auto">
            <a:xfrm>
              <a:off x="4994089"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Rectangle 184"/>
            <p:cNvSpPr>
              <a:spLocks noChangeArrowheads="1"/>
            </p:cNvSpPr>
            <p:nvPr/>
          </p:nvSpPr>
          <p:spPr bwMode="auto">
            <a:xfrm>
              <a:off x="5042945"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1" name="Rectangle 185"/>
            <p:cNvSpPr>
              <a:spLocks noChangeArrowheads="1"/>
            </p:cNvSpPr>
            <p:nvPr/>
          </p:nvSpPr>
          <p:spPr bwMode="auto">
            <a:xfrm>
              <a:off x="5089475"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2" name="Rectangle 186"/>
            <p:cNvSpPr>
              <a:spLocks noChangeArrowheads="1"/>
            </p:cNvSpPr>
            <p:nvPr/>
          </p:nvSpPr>
          <p:spPr bwMode="auto">
            <a:xfrm>
              <a:off x="5138331"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3" name="Rectangle 187"/>
            <p:cNvSpPr>
              <a:spLocks noChangeArrowheads="1"/>
            </p:cNvSpPr>
            <p:nvPr/>
          </p:nvSpPr>
          <p:spPr bwMode="auto">
            <a:xfrm>
              <a:off x="5189514"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4" name="Rectangle 188"/>
            <p:cNvSpPr>
              <a:spLocks noChangeArrowheads="1"/>
            </p:cNvSpPr>
            <p:nvPr/>
          </p:nvSpPr>
          <p:spPr bwMode="auto">
            <a:xfrm>
              <a:off x="5238370"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5" name="Rectangle 189"/>
            <p:cNvSpPr>
              <a:spLocks noChangeArrowheads="1"/>
            </p:cNvSpPr>
            <p:nvPr/>
          </p:nvSpPr>
          <p:spPr bwMode="auto">
            <a:xfrm>
              <a:off x="5287226"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Rectangle 190"/>
            <p:cNvSpPr>
              <a:spLocks noChangeArrowheads="1"/>
            </p:cNvSpPr>
            <p:nvPr/>
          </p:nvSpPr>
          <p:spPr bwMode="auto">
            <a:xfrm>
              <a:off x="5338409" y="6255438"/>
              <a:ext cx="18612"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7" name="Rectangle 191"/>
            <p:cNvSpPr>
              <a:spLocks noChangeArrowheads="1"/>
            </p:cNvSpPr>
            <p:nvPr/>
          </p:nvSpPr>
          <p:spPr bwMode="auto">
            <a:xfrm>
              <a:off x="5384940"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8" name="Rectangle 192"/>
            <p:cNvSpPr>
              <a:spLocks noChangeArrowheads="1"/>
            </p:cNvSpPr>
            <p:nvPr/>
          </p:nvSpPr>
          <p:spPr bwMode="auto">
            <a:xfrm>
              <a:off x="5433796"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9" name="Rectangle 193"/>
            <p:cNvSpPr>
              <a:spLocks noChangeArrowheads="1"/>
            </p:cNvSpPr>
            <p:nvPr/>
          </p:nvSpPr>
          <p:spPr bwMode="auto">
            <a:xfrm>
              <a:off x="5482652"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0" name="Rectangle 194"/>
            <p:cNvSpPr>
              <a:spLocks noChangeArrowheads="1"/>
            </p:cNvSpPr>
            <p:nvPr/>
          </p:nvSpPr>
          <p:spPr bwMode="auto">
            <a:xfrm>
              <a:off x="5533835"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1" name="Rectangle 195"/>
            <p:cNvSpPr>
              <a:spLocks noChangeArrowheads="1"/>
            </p:cNvSpPr>
            <p:nvPr/>
          </p:nvSpPr>
          <p:spPr bwMode="auto">
            <a:xfrm>
              <a:off x="5582692" y="6255438"/>
              <a:ext cx="18612"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2" name="Rectangle 196"/>
            <p:cNvSpPr>
              <a:spLocks noChangeArrowheads="1"/>
            </p:cNvSpPr>
            <p:nvPr/>
          </p:nvSpPr>
          <p:spPr bwMode="auto">
            <a:xfrm>
              <a:off x="5629221"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3" name="Rectangle 197"/>
            <p:cNvSpPr>
              <a:spLocks noChangeArrowheads="1"/>
            </p:cNvSpPr>
            <p:nvPr/>
          </p:nvSpPr>
          <p:spPr bwMode="auto">
            <a:xfrm>
              <a:off x="5678077"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4" name="Rectangle 198"/>
            <p:cNvSpPr>
              <a:spLocks noChangeArrowheads="1"/>
            </p:cNvSpPr>
            <p:nvPr/>
          </p:nvSpPr>
          <p:spPr bwMode="auto">
            <a:xfrm>
              <a:off x="5729260"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5" name="Rectangle 199"/>
            <p:cNvSpPr>
              <a:spLocks noChangeArrowheads="1"/>
            </p:cNvSpPr>
            <p:nvPr/>
          </p:nvSpPr>
          <p:spPr bwMode="auto">
            <a:xfrm>
              <a:off x="5778117"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6" name="Rectangle 200"/>
            <p:cNvSpPr>
              <a:spLocks noChangeArrowheads="1"/>
            </p:cNvSpPr>
            <p:nvPr/>
          </p:nvSpPr>
          <p:spPr bwMode="auto">
            <a:xfrm>
              <a:off x="5826972"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7" name="Rectangle 201"/>
            <p:cNvSpPr>
              <a:spLocks noChangeArrowheads="1"/>
            </p:cNvSpPr>
            <p:nvPr/>
          </p:nvSpPr>
          <p:spPr bwMode="auto">
            <a:xfrm>
              <a:off x="5873502"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8" name="Rectangle 202"/>
            <p:cNvSpPr>
              <a:spLocks noChangeArrowheads="1"/>
            </p:cNvSpPr>
            <p:nvPr/>
          </p:nvSpPr>
          <p:spPr bwMode="auto">
            <a:xfrm>
              <a:off x="5924685"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9" name="Rectangle 203"/>
            <p:cNvSpPr>
              <a:spLocks noChangeArrowheads="1"/>
            </p:cNvSpPr>
            <p:nvPr/>
          </p:nvSpPr>
          <p:spPr bwMode="auto">
            <a:xfrm>
              <a:off x="5973543" y="6255438"/>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0" name="Rectangle 204"/>
            <p:cNvSpPr>
              <a:spLocks noChangeArrowheads="1"/>
            </p:cNvSpPr>
            <p:nvPr/>
          </p:nvSpPr>
          <p:spPr bwMode="auto">
            <a:xfrm>
              <a:off x="6022397" y="6255438"/>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1" name="Rectangle 206"/>
            <p:cNvSpPr>
              <a:spLocks noChangeArrowheads="1"/>
            </p:cNvSpPr>
            <p:nvPr/>
          </p:nvSpPr>
          <p:spPr bwMode="auto">
            <a:xfrm>
              <a:off x="5671098" y="6725391"/>
              <a:ext cx="1091126" cy="111672"/>
            </a:xfrm>
            <a:prstGeom prst="rect">
              <a:avLst/>
            </a:prstGeom>
            <a:solidFill>
              <a:srgbClr val="D39B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2" name="Rectangle 207"/>
            <p:cNvSpPr>
              <a:spLocks noChangeArrowheads="1"/>
            </p:cNvSpPr>
            <p:nvPr/>
          </p:nvSpPr>
          <p:spPr bwMode="auto">
            <a:xfrm>
              <a:off x="6157334" y="6562536"/>
              <a:ext cx="1091126" cy="109347"/>
            </a:xfrm>
            <a:prstGeom prst="rect">
              <a:avLst/>
            </a:prstGeom>
            <a:solidFill>
              <a:srgbClr val="D39B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3" name="Rectangle 208"/>
            <p:cNvSpPr>
              <a:spLocks noChangeArrowheads="1"/>
            </p:cNvSpPr>
            <p:nvPr/>
          </p:nvSpPr>
          <p:spPr bwMode="auto">
            <a:xfrm>
              <a:off x="6178273"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4" name="Rectangle 209"/>
            <p:cNvSpPr>
              <a:spLocks noChangeArrowheads="1"/>
            </p:cNvSpPr>
            <p:nvPr/>
          </p:nvSpPr>
          <p:spPr bwMode="auto">
            <a:xfrm>
              <a:off x="6227129"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5" name="Rectangle 210"/>
            <p:cNvSpPr>
              <a:spLocks noChangeArrowheads="1"/>
            </p:cNvSpPr>
            <p:nvPr/>
          </p:nvSpPr>
          <p:spPr bwMode="auto">
            <a:xfrm>
              <a:off x="6275986"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6" name="Rectangle 211"/>
            <p:cNvSpPr>
              <a:spLocks noChangeArrowheads="1"/>
            </p:cNvSpPr>
            <p:nvPr/>
          </p:nvSpPr>
          <p:spPr bwMode="auto">
            <a:xfrm>
              <a:off x="6322515"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7" name="Rectangle 212"/>
            <p:cNvSpPr>
              <a:spLocks noChangeArrowheads="1"/>
            </p:cNvSpPr>
            <p:nvPr/>
          </p:nvSpPr>
          <p:spPr bwMode="auto">
            <a:xfrm>
              <a:off x="6373698"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8" name="Rectangle 213"/>
            <p:cNvSpPr>
              <a:spLocks noChangeArrowheads="1"/>
            </p:cNvSpPr>
            <p:nvPr/>
          </p:nvSpPr>
          <p:spPr bwMode="auto">
            <a:xfrm>
              <a:off x="6422554"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9" name="Rectangle 214"/>
            <p:cNvSpPr>
              <a:spLocks noChangeArrowheads="1"/>
            </p:cNvSpPr>
            <p:nvPr/>
          </p:nvSpPr>
          <p:spPr bwMode="auto">
            <a:xfrm>
              <a:off x="6471412"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0" name="Rectangle 215"/>
            <p:cNvSpPr>
              <a:spLocks noChangeArrowheads="1"/>
            </p:cNvSpPr>
            <p:nvPr/>
          </p:nvSpPr>
          <p:spPr bwMode="auto">
            <a:xfrm>
              <a:off x="6522595"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1" name="Rectangle 216"/>
            <p:cNvSpPr>
              <a:spLocks noChangeArrowheads="1"/>
            </p:cNvSpPr>
            <p:nvPr/>
          </p:nvSpPr>
          <p:spPr bwMode="auto">
            <a:xfrm>
              <a:off x="6569124"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2" name="Rectangle 217"/>
            <p:cNvSpPr>
              <a:spLocks noChangeArrowheads="1"/>
            </p:cNvSpPr>
            <p:nvPr/>
          </p:nvSpPr>
          <p:spPr bwMode="auto">
            <a:xfrm>
              <a:off x="6617980"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3" name="Rectangle 218"/>
            <p:cNvSpPr>
              <a:spLocks noChangeArrowheads="1"/>
            </p:cNvSpPr>
            <p:nvPr/>
          </p:nvSpPr>
          <p:spPr bwMode="auto">
            <a:xfrm>
              <a:off x="6666837"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4" name="Rectangle 219"/>
            <p:cNvSpPr>
              <a:spLocks noChangeArrowheads="1"/>
            </p:cNvSpPr>
            <p:nvPr/>
          </p:nvSpPr>
          <p:spPr bwMode="auto">
            <a:xfrm>
              <a:off x="6718020"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5" name="Rectangle 220"/>
            <p:cNvSpPr>
              <a:spLocks noChangeArrowheads="1"/>
            </p:cNvSpPr>
            <p:nvPr/>
          </p:nvSpPr>
          <p:spPr bwMode="auto">
            <a:xfrm>
              <a:off x="6766876"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6" name="Rectangle 221"/>
            <p:cNvSpPr>
              <a:spLocks noChangeArrowheads="1"/>
            </p:cNvSpPr>
            <p:nvPr/>
          </p:nvSpPr>
          <p:spPr bwMode="auto">
            <a:xfrm>
              <a:off x="6815732"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7" name="Rectangle 222"/>
            <p:cNvSpPr>
              <a:spLocks noChangeArrowheads="1"/>
            </p:cNvSpPr>
            <p:nvPr/>
          </p:nvSpPr>
          <p:spPr bwMode="auto">
            <a:xfrm>
              <a:off x="6862263"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8" name="Rectangle 223"/>
            <p:cNvSpPr>
              <a:spLocks noChangeArrowheads="1"/>
            </p:cNvSpPr>
            <p:nvPr/>
          </p:nvSpPr>
          <p:spPr bwMode="auto">
            <a:xfrm>
              <a:off x="6913446"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9" name="Rectangle 224"/>
            <p:cNvSpPr>
              <a:spLocks noChangeArrowheads="1"/>
            </p:cNvSpPr>
            <p:nvPr/>
          </p:nvSpPr>
          <p:spPr bwMode="auto">
            <a:xfrm>
              <a:off x="6962302"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0" name="Rectangle 225"/>
            <p:cNvSpPr>
              <a:spLocks noChangeArrowheads="1"/>
            </p:cNvSpPr>
            <p:nvPr/>
          </p:nvSpPr>
          <p:spPr bwMode="auto">
            <a:xfrm>
              <a:off x="7011158"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1" name="Rectangle 226"/>
            <p:cNvSpPr>
              <a:spLocks noChangeArrowheads="1"/>
            </p:cNvSpPr>
            <p:nvPr/>
          </p:nvSpPr>
          <p:spPr bwMode="auto">
            <a:xfrm>
              <a:off x="7062340"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2" name="Rectangle 227"/>
            <p:cNvSpPr>
              <a:spLocks noChangeArrowheads="1"/>
            </p:cNvSpPr>
            <p:nvPr/>
          </p:nvSpPr>
          <p:spPr bwMode="auto">
            <a:xfrm>
              <a:off x="7108871"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3" name="Rectangle 228"/>
            <p:cNvSpPr>
              <a:spLocks noChangeArrowheads="1"/>
            </p:cNvSpPr>
            <p:nvPr/>
          </p:nvSpPr>
          <p:spPr bwMode="auto">
            <a:xfrm>
              <a:off x="7157725"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4" name="Rectangle 229"/>
            <p:cNvSpPr>
              <a:spLocks noChangeArrowheads="1"/>
            </p:cNvSpPr>
            <p:nvPr/>
          </p:nvSpPr>
          <p:spPr bwMode="auto">
            <a:xfrm>
              <a:off x="7206583"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5" name="Rectangle 230"/>
            <p:cNvSpPr>
              <a:spLocks noChangeArrowheads="1"/>
            </p:cNvSpPr>
            <p:nvPr/>
          </p:nvSpPr>
          <p:spPr bwMode="auto">
            <a:xfrm>
              <a:off x="5689710" y="6750982"/>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6" name="Rectangle 231"/>
            <p:cNvSpPr>
              <a:spLocks noChangeArrowheads="1"/>
            </p:cNvSpPr>
            <p:nvPr/>
          </p:nvSpPr>
          <p:spPr bwMode="auto">
            <a:xfrm>
              <a:off x="5738566" y="6750982"/>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7" name="Rectangle 232"/>
            <p:cNvSpPr>
              <a:spLocks noChangeArrowheads="1"/>
            </p:cNvSpPr>
            <p:nvPr/>
          </p:nvSpPr>
          <p:spPr bwMode="auto">
            <a:xfrm>
              <a:off x="5789749" y="6750982"/>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8" name="Rectangle 233"/>
            <p:cNvSpPr>
              <a:spLocks noChangeArrowheads="1"/>
            </p:cNvSpPr>
            <p:nvPr/>
          </p:nvSpPr>
          <p:spPr bwMode="auto">
            <a:xfrm>
              <a:off x="5838606" y="6750982"/>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9" name="Rectangle 234"/>
            <p:cNvSpPr>
              <a:spLocks noChangeArrowheads="1"/>
            </p:cNvSpPr>
            <p:nvPr/>
          </p:nvSpPr>
          <p:spPr bwMode="auto">
            <a:xfrm>
              <a:off x="5887461" y="6750982"/>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0" name="Rectangle 235"/>
            <p:cNvSpPr>
              <a:spLocks noChangeArrowheads="1"/>
            </p:cNvSpPr>
            <p:nvPr/>
          </p:nvSpPr>
          <p:spPr bwMode="auto">
            <a:xfrm>
              <a:off x="5933992" y="6750982"/>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1" name="Rectangle 236"/>
            <p:cNvSpPr>
              <a:spLocks noChangeArrowheads="1"/>
            </p:cNvSpPr>
            <p:nvPr/>
          </p:nvSpPr>
          <p:spPr bwMode="auto">
            <a:xfrm>
              <a:off x="5985174" y="6750982"/>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2" name="Rectangle 237"/>
            <p:cNvSpPr>
              <a:spLocks noChangeArrowheads="1"/>
            </p:cNvSpPr>
            <p:nvPr/>
          </p:nvSpPr>
          <p:spPr bwMode="auto">
            <a:xfrm>
              <a:off x="6034030" y="6750982"/>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3" name="Rectangle 238"/>
            <p:cNvSpPr>
              <a:spLocks noChangeArrowheads="1"/>
            </p:cNvSpPr>
            <p:nvPr/>
          </p:nvSpPr>
          <p:spPr bwMode="auto">
            <a:xfrm>
              <a:off x="6082886" y="6750982"/>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4" name="Rectangle 239"/>
            <p:cNvSpPr>
              <a:spLocks noChangeArrowheads="1"/>
            </p:cNvSpPr>
            <p:nvPr/>
          </p:nvSpPr>
          <p:spPr bwMode="auto">
            <a:xfrm>
              <a:off x="6134069" y="6750982"/>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5" name="Rectangle 240"/>
            <p:cNvSpPr>
              <a:spLocks noChangeArrowheads="1"/>
            </p:cNvSpPr>
            <p:nvPr/>
          </p:nvSpPr>
          <p:spPr bwMode="auto">
            <a:xfrm>
              <a:off x="6180600" y="6750982"/>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6" name="Rectangle 241"/>
            <p:cNvSpPr>
              <a:spLocks noChangeArrowheads="1"/>
            </p:cNvSpPr>
            <p:nvPr/>
          </p:nvSpPr>
          <p:spPr bwMode="auto">
            <a:xfrm>
              <a:off x="6229456" y="6750982"/>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7" name="Rectangle 242"/>
            <p:cNvSpPr>
              <a:spLocks noChangeArrowheads="1"/>
            </p:cNvSpPr>
            <p:nvPr/>
          </p:nvSpPr>
          <p:spPr bwMode="auto">
            <a:xfrm>
              <a:off x="6278312" y="6750982"/>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8" name="Rectangle 243"/>
            <p:cNvSpPr>
              <a:spLocks noChangeArrowheads="1"/>
            </p:cNvSpPr>
            <p:nvPr/>
          </p:nvSpPr>
          <p:spPr bwMode="auto">
            <a:xfrm>
              <a:off x="6329495" y="6750982"/>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9" name="Rectangle 244"/>
            <p:cNvSpPr>
              <a:spLocks noChangeArrowheads="1"/>
            </p:cNvSpPr>
            <p:nvPr/>
          </p:nvSpPr>
          <p:spPr bwMode="auto">
            <a:xfrm>
              <a:off x="6378352" y="6750982"/>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0" name="Rectangle 245"/>
            <p:cNvSpPr>
              <a:spLocks noChangeArrowheads="1"/>
            </p:cNvSpPr>
            <p:nvPr/>
          </p:nvSpPr>
          <p:spPr bwMode="auto">
            <a:xfrm>
              <a:off x="6427208" y="6750982"/>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1" name="Rectangle 246"/>
            <p:cNvSpPr>
              <a:spLocks noChangeArrowheads="1"/>
            </p:cNvSpPr>
            <p:nvPr/>
          </p:nvSpPr>
          <p:spPr bwMode="auto">
            <a:xfrm>
              <a:off x="6473737" y="6750982"/>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2" name="Rectangle 247"/>
            <p:cNvSpPr>
              <a:spLocks noChangeArrowheads="1"/>
            </p:cNvSpPr>
            <p:nvPr/>
          </p:nvSpPr>
          <p:spPr bwMode="auto">
            <a:xfrm>
              <a:off x="6524920" y="6750982"/>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3" name="Rectangle 248"/>
            <p:cNvSpPr>
              <a:spLocks noChangeArrowheads="1"/>
            </p:cNvSpPr>
            <p:nvPr/>
          </p:nvSpPr>
          <p:spPr bwMode="auto">
            <a:xfrm>
              <a:off x="6573778" y="6750982"/>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4" name="Rectangle 249"/>
            <p:cNvSpPr>
              <a:spLocks noChangeArrowheads="1"/>
            </p:cNvSpPr>
            <p:nvPr/>
          </p:nvSpPr>
          <p:spPr bwMode="auto">
            <a:xfrm>
              <a:off x="6622634" y="6750982"/>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5" name="Rectangle 250"/>
            <p:cNvSpPr>
              <a:spLocks noChangeArrowheads="1"/>
            </p:cNvSpPr>
            <p:nvPr/>
          </p:nvSpPr>
          <p:spPr bwMode="auto">
            <a:xfrm>
              <a:off x="6673816" y="6750982"/>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6" name="Rectangle 251"/>
            <p:cNvSpPr>
              <a:spLocks noChangeArrowheads="1"/>
            </p:cNvSpPr>
            <p:nvPr/>
          </p:nvSpPr>
          <p:spPr bwMode="auto">
            <a:xfrm>
              <a:off x="6720346" y="6750982"/>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7" name="Rectangle 252"/>
            <p:cNvSpPr>
              <a:spLocks noChangeArrowheads="1"/>
            </p:cNvSpPr>
            <p:nvPr/>
          </p:nvSpPr>
          <p:spPr bwMode="auto">
            <a:xfrm>
              <a:off x="5729260"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8" name="Rectangle 253"/>
            <p:cNvSpPr>
              <a:spLocks noChangeArrowheads="1"/>
            </p:cNvSpPr>
            <p:nvPr/>
          </p:nvSpPr>
          <p:spPr bwMode="auto">
            <a:xfrm>
              <a:off x="5778117"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9" name="Rectangle 254"/>
            <p:cNvSpPr>
              <a:spLocks noChangeArrowheads="1"/>
            </p:cNvSpPr>
            <p:nvPr/>
          </p:nvSpPr>
          <p:spPr bwMode="auto">
            <a:xfrm>
              <a:off x="5678077"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0" name="Rectangle 255"/>
            <p:cNvSpPr>
              <a:spLocks noChangeArrowheads="1"/>
            </p:cNvSpPr>
            <p:nvPr/>
          </p:nvSpPr>
          <p:spPr bwMode="auto">
            <a:xfrm>
              <a:off x="5629221"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1" name="Rectangle 256"/>
            <p:cNvSpPr>
              <a:spLocks noChangeArrowheads="1"/>
            </p:cNvSpPr>
            <p:nvPr/>
          </p:nvSpPr>
          <p:spPr bwMode="auto">
            <a:xfrm>
              <a:off x="5826972"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2" name="Rectangle 257"/>
            <p:cNvSpPr>
              <a:spLocks noChangeArrowheads="1"/>
            </p:cNvSpPr>
            <p:nvPr/>
          </p:nvSpPr>
          <p:spPr bwMode="auto">
            <a:xfrm>
              <a:off x="5973543"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3" name="Rectangle 258"/>
            <p:cNvSpPr>
              <a:spLocks noChangeArrowheads="1"/>
            </p:cNvSpPr>
            <p:nvPr/>
          </p:nvSpPr>
          <p:spPr bwMode="auto">
            <a:xfrm>
              <a:off x="5873502"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4" name="Rectangle 259"/>
            <p:cNvSpPr>
              <a:spLocks noChangeArrowheads="1"/>
            </p:cNvSpPr>
            <p:nvPr/>
          </p:nvSpPr>
          <p:spPr bwMode="auto">
            <a:xfrm>
              <a:off x="5924685"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5" name="Rectangle 260"/>
            <p:cNvSpPr>
              <a:spLocks noChangeArrowheads="1"/>
            </p:cNvSpPr>
            <p:nvPr/>
          </p:nvSpPr>
          <p:spPr bwMode="auto">
            <a:xfrm>
              <a:off x="6022397"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6" name="Rectangle 261"/>
            <p:cNvSpPr>
              <a:spLocks noChangeArrowheads="1"/>
            </p:cNvSpPr>
            <p:nvPr/>
          </p:nvSpPr>
          <p:spPr bwMode="auto">
            <a:xfrm>
              <a:off x="5287226"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7" name="Freeform 262"/>
            <p:cNvSpPr/>
            <p:nvPr/>
          </p:nvSpPr>
          <p:spPr bwMode="auto">
            <a:xfrm>
              <a:off x="5238370" y="6585800"/>
              <a:ext cx="20939" cy="60489"/>
            </a:xfrm>
            <a:custGeom>
              <a:avLst/>
              <a:gdLst>
                <a:gd name="T0" fmla="*/ 8 w 8"/>
                <a:gd name="T1" fmla="*/ 22 h 22"/>
                <a:gd name="T2" fmla="*/ 8 w 8"/>
                <a:gd name="T3" fmla="*/ 0 h 22"/>
                <a:gd name="T4" fmla="*/ 0 w 8"/>
                <a:gd name="T5" fmla="*/ 0 h 22"/>
                <a:gd name="T6" fmla="*/ 0 w 8"/>
                <a:gd name="T7" fmla="*/ 16 h 22"/>
                <a:gd name="T8" fmla="*/ 8 w 8"/>
                <a:gd name="T9" fmla="*/ 22 h 22"/>
              </a:gdLst>
              <a:ahLst/>
              <a:cxnLst>
                <a:cxn ang="0">
                  <a:pos x="T0" y="T1"/>
                </a:cxn>
                <a:cxn ang="0">
                  <a:pos x="T2" y="T3"/>
                </a:cxn>
                <a:cxn ang="0">
                  <a:pos x="T4" y="T5"/>
                </a:cxn>
                <a:cxn ang="0">
                  <a:pos x="T6" y="T7"/>
                </a:cxn>
                <a:cxn ang="0">
                  <a:pos x="T8" y="T9"/>
                </a:cxn>
              </a:cxnLst>
              <a:rect l="0" t="0" r="r" b="b"/>
              <a:pathLst>
                <a:path w="8" h="22">
                  <a:moveTo>
                    <a:pt x="8" y="22"/>
                  </a:moveTo>
                  <a:cubicBezTo>
                    <a:pt x="8" y="0"/>
                    <a:pt x="8" y="0"/>
                    <a:pt x="8" y="0"/>
                  </a:cubicBezTo>
                  <a:cubicBezTo>
                    <a:pt x="0" y="0"/>
                    <a:pt x="0" y="0"/>
                    <a:pt x="0" y="0"/>
                  </a:cubicBezTo>
                  <a:cubicBezTo>
                    <a:pt x="0" y="16"/>
                    <a:pt x="0" y="16"/>
                    <a:pt x="0" y="16"/>
                  </a:cubicBezTo>
                  <a:cubicBezTo>
                    <a:pt x="3" y="18"/>
                    <a:pt x="5" y="20"/>
                    <a:pt x="8" y="22"/>
                  </a:cubicBezTo>
                  <a:close/>
                </a:path>
              </a:pathLst>
            </a:custGeom>
            <a:solidFill>
              <a:srgbClr val="E5C3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8" name="Rectangle 263"/>
            <p:cNvSpPr>
              <a:spLocks noChangeArrowheads="1"/>
            </p:cNvSpPr>
            <p:nvPr/>
          </p:nvSpPr>
          <p:spPr bwMode="auto">
            <a:xfrm>
              <a:off x="5338409" y="6585800"/>
              <a:ext cx="18612"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9" name="Rectangle 264"/>
            <p:cNvSpPr>
              <a:spLocks noChangeArrowheads="1"/>
            </p:cNvSpPr>
            <p:nvPr/>
          </p:nvSpPr>
          <p:spPr bwMode="auto">
            <a:xfrm>
              <a:off x="5582692" y="6585800"/>
              <a:ext cx="18612"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0" name="Freeform 265"/>
            <p:cNvSpPr/>
            <p:nvPr/>
          </p:nvSpPr>
          <p:spPr bwMode="auto">
            <a:xfrm>
              <a:off x="5189514" y="6585800"/>
              <a:ext cx="20939" cy="25591"/>
            </a:xfrm>
            <a:custGeom>
              <a:avLst/>
              <a:gdLst>
                <a:gd name="T0" fmla="*/ 8 w 8"/>
                <a:gd name="T1" fmla="*/ 9 h 9"/>
                <a:gd name="T2" fmla="*/ 8 w 8"/>
                <a:gd name="T3" fmla="*/ 0 h 9"/>
                <a:gd name="T4" fmla="*/ 0 w 8"/>
                <a:gd name="T5" fmla="*/ 0 h 9"/>
                <a:gd name="T6" fmla="*/ 0 w 8"/>
                <a:gd name="T7" fmla="*/ 4 h 9"/>
                <a:gd name="T8" fmla="*/ 8 w 8"/>
                <a:gd name="T9" fmla="*/ 9 h 9"/>
              </a:gdLst>
              <a:ahLst/>
              <a:cxnLst>
                <a:cxn ang="0">
                  <a:pos x="T0" y="T1"/>
                </a:cxn>
                <a:cxn ang="0">
                  <a:pos x="T2" y="T3"/>
                </a:cxn>
                <a:cxn ang="0">
                  <a:pos x="T4" y="T5"/>
                </a:cxn>
                <a:cxn ang="0">
                  <a:pos x="T6" y="T7"/>
                </a:cxn>
                <a:cxn ang="0">
                  <a:pos x="T8" y="T9"/>
                </a:cxn>
              </a:cxnLst>
              <a:rect l="0" t="0" r="r" b="b"/>
              <a:pathLst>
                <a:path w="8" h="9">
                  <a:moveTo>
                    <a:pt x="8" y="9"/>
                  </a:moveTo>
                  <a:cubicBezTo>
                    <a:pt x="8" y="0"/>
                    <a:pt x="8" y="0"/>
                    <a:pt x="8" y="0"/>
                  </a:cubicBezTo>
                  <a:cubicBezTo>
                    <a:pt x="0" y="0"/>
                    <a:pt x="0" y="0"/>
                    <a:pt x="0" y="0"/>
                  </a:cubicBezTo>
                  <a:cubicBezTo>
                    <a:pt x="0" y="4"/>
                    <a:pt x="0" y="4"/>
                    <a:pt x="0" y="4"/>
                  </a:cubicBezTo>
                  <a:cubicBezTo>
                    <a:pt x="3" y="6"/>
                    <a:pt x="5" y="8"/>
                    <a:pt x="8" y="9"/>
                  </a:cubicBezTo>
                  <a:close/>
                </a:path>
              </a:pathLst>
            </a:custGeom>
            <a:solidFill>
              <a:srgbClr val="E5C3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1" name="Rectangle 266"/>
            <p:cNvSpPr>
              <a:spLocks noChangeArrowheads="1"/>
            </p:cNvSpPr>
            <p:nvPr/>
          </p:nvSpPr>
          <p:spPr bwMode="auto">
            <a:xfrm>
              <a:off x="5384940"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2" name="Rectangle 267"/>
            <p:cNvSpPr>
              <a:spLocks noChangeArrowheads="1"/>
            </p:cNvSpPr>
            <p:nvPr/>
          </p:nvSpPr>
          <p:spPr bwMode="auto">
            <a:xfrm>
              <a:off x="5482652" y="6585800"/>
              <a:ext cx="23265"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3" name="Rectangle 268"/>
            <p:cNvSpPr>
              <a:spLocks noChangeArrowheads="1"/>
            </p:cNvSpPr>
            <p:nvPr/>
          </p:nvSpPr>
          <p:spPr bwMode="auto">
            <a:xfrm>
              <a:off x="5533835"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4" name="Rectangle 269"/>
            <p:cNvSpPr>
              <a:spLocks noChangeArrowheads="1"/>
            </p:cNvSpPr>
            <p:nvPr/>
          </p:nvSpPr>
          <p:spPr bwMode="auto">
            <a:xfrm>
              <a:off x="5433796" y="6585800"/>
              <a:ext cx="20939" cy="62816"/>
            </a:xfrm>
            <a:prstGeom prst="rect">
              <a:avLst/>
            </a:prstGeom>
            <a:solidFill>
              <a:srgbClr val="E5C3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65" name="文本框 264"/>
          <p:cNvSpPr txBox="1"/>
          <p:nvPr/>
        </p:nvSpPr>
        <p:spPr>
          <a:xfrm>
            <a:off x="7914201" y="1674149"/>
            <a:ext cx="2339102" cy="1446550"/>
          </a:xfrm>
          <a:prstGeom prst="rect">
            <a:avLst/>
          </a:prstGeom>
          <a:noFill/>
          <a:effectLst/>
        </p:spPr>
        <p:txBody>
          <a:bodyPr wrap="none" rtlCol="0">
            <a:spAutoFit/>
          </a:bodyPr>
          <a:lstStyle/>
          <a:p>
            <a:r>
              <a:rPr lang="zh-CN" altLang="en-US" sz="2800" dirty="0" smtClean="0">
                <a:solidFill>
                  <a:srgbClr val="12B19F"/>
                </a:solidFill>
                <a:latin typeface="微软雅黑" panose="020B0503020204020204" pitchFamily="34" charset="-122"/>
                <a:ea typeface="微软雅黑" panose="020B0503020204020204" pitchFamily="34" charset="-122"/>
              </a:rPr>
              <a:t>     </a:t>
            </a:r>
            <a:r>
              <a:rPr lang="zh-CN" altLang="en-US" sz="3200" dirty="0" smtClean="0">
                <a:solidFill>
                  <a:srgbClr val="05EFFE"/>
                </a:solidFill>
                <a:latin typeface="微软雅黑" panose="020B0503020204020204" pitchFamily="34" charset="-122"/>
                <a:ea typeface="微软雅黑" panose="020B0503020204020204" pitchFamily="34" charset="-122"/>
              </a:rPr>
              <a:t>绩  效</a:t>
            </a:r>
            <a:endParaRPr lang="en-US" altLang="zh-CN" sz="3200" dirty="0" smtClean="0">
              <a:solidFill>
                <a:srgbClr val="05EFFE"/>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请</a:t>
            </a:r>
            <a:r>
              <a:rPr lang="zh-CN" altLang="en-US" sz="12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266" name="文本框 265"/>
          <p:cNvSpPr txBox="1"/>
          <p:nvPr/>
        </p:nvSpPr>
        <p:spPr>
          <a:xfrm>
            <a:off x="1519077" y="4401754"/>
            <a:ext cx="2339102" cy="1446550"/>
          </a:xfrm>
          <a:prstGeom prst="rect">
            <a:avLst/>
          </a:prstGeom>
          <a:noFill/>
          <a:effectLst/>
        </p:spPr>
        <p:txBody>
          <a:bodyPr wrap="none" rtlCol="0">
            <a:spAutoFit/>
          </a:bodyPr>
          <a:lstStyle/>
          <a:p>
            <a:r>
              <a:rPr lang="zh-CN" altLang="en-US" sz="2800" dirty="0" smtClean="0">
                <a:solidFill>
                  <a:srgbClr val="D71A21"/>
                </a:solidFill>
                <a:latin typeface="微软雅黑" panose="020B0503020204020204" pitchFamily="34" charset="-122"/>
                <a:ea typeface="微软雅黑" panose="020B0503020204020204" pitchFamily="34" charset="-122"/>
              </a:rPr>
              <a:t>     </a:t>
            </a:r>
            <a:r>
              <a:rPr lang="zh-CN" altLang="en-US" sz="3200" dirty="0" smtClean="0">
                <a:solidFill>
                  <a:srgbClr val="05EFFE"/>
                </a:solidFill>
                <a:latin typeface="微软雅黑" panose="020B0503020204020204" pitchFamily="34" charset="-122"/>
                <a:ea typeface="微软雅黑" panose="020B0503020204020204" pitchFamily="34" charset="-122"/>
              </a:rPr>
              <a:t>底  薪</a:t>
            </a:r>
            <a:endParaRPr lang="en-US" altLang="zh-CN" sz="2800" dirty="0" smtClean="0">
              <a:solidFill>
                <a:srgbClr val="05EFFE"/>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bg1"/>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请</a:t>
            </a:r>
            <a:r>
              <a:rPr lang="zh-CN" altLang="en-US" sz="12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267" name="文本框 266"/>
          <p:cNvSpPr txBox="1"/>
          <p:nvPr/>
        </p:nvSpPr>
        <p:spPr>
          <a:xfrm>
            <a:off x="8618658" y="3647701"/>
            <a:ext cx="2339102" cy="1508105"/>
          </a:xfrm>
          <a:prstGeom prst="rect">
            <a:avLst/>
          </a:prstGeom>
          <a:noFill/>
          <a:effectLst/>
        </p:spPr>
        <p:txBody>
          <a:bodyPr wrap="none" rtlCol="0">
            <a:spAutoFit/>
          </a:bodyPr>
          <a:lstStyle/>
          <a:p>
            <a:r>
              <a:rPr lang="zh-CN" altLang="en-US" sz="2800" dirty="0" smtClean="0">
                <a:solidFill>
                  <a:srgbClr val="288DBB"/>
                </a:solidFill>
                <a:latin typeface="微软雅黑" panose="020B0503020204020204" pitchFamily="34" charset="-122"/>
                <a:ea typeface="微软雅黑" panose="020B0503020204020204" pitchFamily="34" charset="-122"/>
              </a:rPr>
              <a:t>     </a:t>
            </a:r>
            <a:r>
              <a:rPr lang="zh-CN" altLang="en-US" sz="3200" dirty="0" smtClean="0">
                <a:solidFill>
                  <a:srgbClr val="05EFFE"/>
                </a:solidFill>
                <a:latin typeface="微软雅黑" panose="020B0503020204020204" pitchFamily="34" charset="-122"/>
                <a:ea typeface="微软雅黑" panose="020B0503020204020204" pitchFamily="34" charset="-122"/>
              </a:rPr>
              <a:t>分  红</a:t>
            </a:r>
            <a:endParaRPr lang="en-US" altLang="zh-CN" sz="2800" dirty="0" smtClean="0">
              <a:solidFill>
                <a:srgbClr val="05EFFE"/>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请</a:t>
            </a:r>
            <a:r>
              <a:rPr lang="zh-CN" altLang="en-US" sz="12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sp>
        <p:nvSpPr>
          <p:cNvPr id="268" name="文本框 267"/>
          <p:cNvSpPr txBox="1"/>
          <p:nvPr/>
        </p:nvSpPr>
        <p:spPr>
          <a:xfrm>
            <a:off x="1636292" y="2423878"/>
            <a:ext cx="2339102" cy="1446550"/>
          </a:xfrm>
          <a:prstGeom prst="rect">
            <a:avLst/>
          </a:prstGeom>
          <a:noFill/>
          <a:effectLst/>
        </p:spPr>
        <p:txBody>
          <a:bodyPr wrap="none" rtlCol="0">
            <a:spAutoFit/>
          </a:bodyPr>
          <a:lstStyle/>
          <a:p>
            <a:r>
              <a:rPr lang="zh-CN" altLang="en-US" sz="2800" dirty="0" smtClean="0">
                <a:solidFill>
                  <a:srgbClr val="FDB52D"/>
                </a:solidFill>
                <a:latin typeface="微软雅黑" panose="020B0503020204020204" pitchFamily="34" charset="-122"/>
                <a:ea typeface="微软雅黑" panose="020B0503020204020204" pitchFamily="34" charset="-122"/>
              </a:rPr>
              <a:t>     </a:t>
            </a:r>
            <a:r>
              <a:rPr lang="zh-CN" altLang="en-US" sz="3200" dirty="0" smtClean="0">
                <a:solidFill>
                  <a:srgbClr val="05EFFE"/>
                </a:solidFill>
                <a:latin typeface="微软雅黑" panose="020B0503020204020204" pitchFamily="34" charset="-122"/>
                <a:ea typeface="微软雅黑" panose="020B0503020204020204" pitchFamily="34" charset="-122"/>
              </a:rPr>
              <a:t>奖  金</a:t>
            </a:r>
            <a:endParaRPr lang="en-US" altLang="zh-CN" sz="3200" dirty="0" smtClean="0">
              <a:solidFill>
                <a:srgbClr val="05EFFE"/>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请</a:t>
            </a:r>
            <a:r>
              <a:rPr lang="zh-CN" altLang="en-US" sz="12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grpSp>
        <p:nvGrpSpPr>
          <p:cNvPr id="269" name="组合 268"/>
          <p:cNvGrpSpPr/>
          <p:nvPr/>
        </p:nvGrpSpPr>
        <p:grpSpPr>
          <a:xfrm>
            <a:off x="4239514" y="4077843"/>
            <a:ext cx="1459503" cy="1363324"/>
            <a:chOff x="4239514" y="4077843"/>
            <a:chExt cx="1459503" cy="1363324"/>
          </a:xfrm>
        </p:grpSpPr>
        <p:sp>
          <p:nvSpPr>
            <p:cNvPr id="270" name="Oval 15"/>
            <p:cNvSpPr>
              <a:spLocks noChangeArrowheads="1"/>
            </p:cNvSpPr>
            <p:nvPr/>
          </p:nvSpPr>
          <p:spPr bwMode="auto">
            <a:xfrm>
              <a:off x="4284509" y="4077843"/>
              <a:ext cx="1363324" cy="1363324"/>
            </a:xfrm>
            <a:prstGeom prst="ellipse">
              <a:avLst/>
            </a:prstGeom>
            <a:solidFill>
              <a:srgbClr val="DCAF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1" name="Oval 16"/>
            <p:cNvSpPr>
              <a:spLocks noChangeArrowheads="1"/>
            </p:cNvSpPr>
            <p:nvPr/>
          </p:nvSpPr>
          <p:spPr bwMode="auto">
            <a:xfrm>
              <a:off x="4351976" y="4147639"/>
              <a:ext cx="1226062" cy="1223735"/>
            </a:xfrm>
            <a:prstGeom prst="ellipse">
              <a:avLst/>
            </a:prstGeom>
            <a:solidFill>
              <a:srgbClr val="D39B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2" name="Oval 17"/>
            <p:cNvSpPr>
              <a:spLocks noChangeArrowheads="1"/>
            </p:cNvSpPr>
            <p:nvPr/>
          </p:nvSpPr>
          <p:spPr bwMode="auto">
            <a:xfrm>
              <a:off x="4412465" y="4208128"/>
              <a:ext cx="1105084" cy="1102757"/>
            </a:xfrm>
            <a:prstGeom prst="ellipse">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3" name="矩形 272"/>
            <p:cNvSpPr/>
            <p:nvPr/>
          </p:nvSpPr>
          <p:spPr>
            <a:xfrm>
              <a:off x="4239514" y="4433888"/>
              <a:ext cx="1459503" cy="584775"/>
            </a:xfrm>
            <a:prstGeom prst="rect">
              <a:avLst/>
            </a:prstGeom>
            <a:effectLst/>
          </p:spPr>
          <p:txBody>
            <a:bodyPr wrap="square">
              <a:spAutoFit/>
            </a:bodyPr>
            <a:lstStyle/>
            <a:p>
              <a:pPr algn="ctr"/>
              <a:r>
                <a:rPr lang="en-US" altLang="zh-CN" sz="3200" b="1" dirty="0" smtClean="0">
                  <a:solidFill>
                    <a:srgbClr val="151515"/>
                  </a:solidFill>
                  <a:latin typeface="方正姚体" panose="02010601030101010101" pitchFamily="2" charset="-122"/>
                  <a:ea typeface="方正姚体" panose="02010601030101010101" pitchFamily="2" charset="-122"/>
                </a:rPr>
                <a:t>60%</a:t>
              </a:r>
              <a:endParaRPr lang="zh-CN" altLang="en-US" sz="3200" b="1" dirty="0">
                <a:solidFill>
                  <a:srgbClr val="151515"/>
                </a:solidFill>
                <a:latin typeface="方正姚体" panose="02010601030101010101" pitchFamily="2" charset="-122"/>
                <a:ea typeface="方正姚体" panose="02010601030101010101" pitchFamily="2" charset="-122"/>
              </a:endParaRPr>
            </a:p>
          </p:txBody>
        </p:sp>
      </p:grpSp>
      <p:grpSp>
        <p:nvGrpSpPr>
          <p:cNvPr id="274" name="组合 273"/>
          <p:cNvGrpSpPr/>
          <p:nvPr/>
        </p:nvGrpSpPr>
        <p:grpSpPr>
          <a:xfrm>
            <a:off x="4225555" y="2491509"/>
            <a:ext cx="1459503" cy="1363324"/>
            <a:chOff x="4225555" y="2491509"/>
            <a:chExt cx="1459503" cy="1363324"/>
          </a:xfrm>
        </p:grpSpPr>
        <p:sp>
          <p:nvSpPr>
            <p:cNvPr id="275" name="Oval 15"/>
            <p:cNvSpPr>
              <a:spLocks noChangeArrowheads="1"/>
            </p:cNvSpPr>
            <p:nvPr/>
          </p:nvSpPr>
          <p:spPr bwMode="auto">
            <a:xfrm>
              <a:off x="4275203" y="2491509"/>
              <a:ext cx="1363324" cy="1363324"/>
            </a:xfrm>
            <a:prstGeom prst="ellipse">
              <a:avLst/>
            </a:prstGeom>
            <a:solidFill>
              <a:srgbClr val="DCAF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6" name="Oval 16"/>
            <p:cNvSpPr>
              <a:spLocks noChangeArrowheads="1"/>
            </p:cNvSpPr>
            <p:nvPr/>
          </p:nvSpPr>
          <p:spPr bwMode="auto">
            <a:xfrm>
              <a:off x="4342671" y="2561303"/>
              <a:ext cx="1226062" cy="1223735"/>
            </a:xfrm>
            <a:prstGeom prst="ellipse">
              <a:avLst/>
            </a:prstGeom>
            <a:solidFill>
              <a:srgbClr val="D39B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7" name="Oval 17"/>
            <p:cNvSpPr>
              <a:spLocks noChangeArrowheads="1"/>
            </p:cNvSpPr>
            <p:nvPr/>
          </p:nvSpPr>
          <p:spPr bwMode="auto">
            <a:xfrm>
              <a:off x="4403159" y="2621792"/>
              <a:ext cx="1105084" cy="1102757"/>
            </a:xfrm>
            <a:prstGeom prst="ellipse">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8" name="矩形 277"/>
            <p:cNvSpPr/>
            <p:nvPr/>
          </p:nvSpPr>
          <p:spPr>
            <a:xfrm>
              <a:off x="4225555" y="2854765"/>
              <a:ext cx="1459503" cy="584775"/>
            </a:xfrm>
            <a:prstGeom prst="rect">
              <a:avLst/>
            </a:prstGeom>
            <a:effectLst/>
          </p:spPr>
          <p:txBody>
            <a:bodyPr wrap="square">
              <a:spAutoFit/>
            </a:bodyPr>
            <a:lstStyle/>
            <a:p>
              <a:pPr algn="ctr"/>
              <a:r>
                <a:rPr lang="en-US" altLang="zh-CN" sz="3200" b="1" dirty="0" smtClean="0">
                  <a:solidFill>
                    <a:srgbClr val="151515"/>
                  </a:solidFill>
                  <a:latin typeface="方正姚体" panose="02010601030101010101" pitchFamily="2" charset="-122"/>
                  <a:ea typeface="方正姚体" panose="02010601030101010101" pitchFamily="2" charset="-122"/>
                </a:rPr>
                <a:t>10%</a:t>
              </a:r>
              <a:endParaRPr lang="zh-CN" altLang="en-US" sz="3200" b="1" dirty="0">
                <a:solidFill>
                  <a:srgbClr val="151515"/>
                </a:solidFill>
                <a:latin typeface="方正姚体" panose="02010601030101010101" pitchFamily="2" charset="-122"/>
                <a:ea typeface="方正姚体" panose="02010601030101010101" pitchFamily="2" charset="-122"/>
              </a:endParaRPr>
            </a:p>
          </p:txBody>
        </p:sp>
      </p:grpSp>
      <p:grpSp>
        <p:nvGrpSpPr>
          <p:cNvPr id="279" name="组合 278"/>
          <p:cNvGrpSpPr/>
          <p:nvPr/>
        </p:nvGrpSpPr>
        <p:grpSpPr>
          <a:xfrm>
            <a:off x="5813782" y="1983999"/>
            <a:ext cx="1459503" cy="1363324"/>
            <a:chOff x="5813782" y="1983999"/>
            <a:chExt cx="1459503" cy="1363324"/>
          </a:xfrm>
        </p:grpSpPr>
        <p:sp>
          <p:nvSpPr>
            <p:cNvPr id="280" name="Oval 15"/>
            <p:cNvSpPr>
              <a:spLocks noChangeArrowheads="1"/>
            </p:cNvSpPr>
            <p:nvPr/>
          </p:nvSpPr>
          <p:spPr bwMode="auto">
            <a:xfrm>
              <a:off x="5847911" y="1983999"/>
              <a:ext cx="1363324" cy="1363324"/>
            </a:xfrm>
            <a:prstGeom prst="ellipse">
              <a:avLst/>
            </a:prstGeom>
            <a:solidFill>
              <a:srgbClr val="DCAF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1" name="Oval 16"/>
            <p:cNvSpPr>
              <a:spLocks noChangeArrowheads="1"/>
            </p:cNvSpPr>
            <p:nvPr/>
          </p:nvSpPr>
          <p:spPr bwMode="auto">
            <a:xfrm>
              <a:off x="5915379" y="2053794"/>
              <a:ext cx="1226062" cy="1223735"/>
            </a:xfrm>
            <a:prstGeom prst="ellipse">
              <a:avLst/>
            </a:prstGeom>
            <a:solidFill>
              <a:srgbClr val="D39B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2" name="Oval 17"/>
            <p:cNvSpPr>
              <a:spLocks noChangeArrowheads="1"/>
            </p:cNvSpPr>
            <p:nvPr/>
          </p:nvSpPr>
          <p:spPr bwMode="auto">
            <a:xfrm>
              <a:off x="5975868" y="2114283"/>
              <a:ext cx="1105084" cy="1102757"/>
            </a:xfrm>
            <a:prstGeom prst="ellipse">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3" name="矩形 282"/>
            <p:cNvSpPr/>
            <p:nvPr/>
          </p:nvSpPr>
          <p:spPr>
            <a:xfrm>
              <a:off x="5813782" y="2362192"/>
              <a:ext cx="1459503" cy="584775"/>
            </a:xfrm>
            <a:prstGeom prst="rect">
              <a:avLst/>
            </a:prstGeom>
            <a:effectLst/>
          </p:spPr>
          <p:txBody>
            <a:bodyPr wrap="square">
              <a:spAutoFit/>
            </a:bodyPr>
            <a:lstStyle/>
            <a:p>
              <a:pPr algn="ctr"/>
              <a:r>
                <a:rPr lang="en-US" altLang="zh-CN" sz="3200" b="1" dirty="0" smtClean="0">
                  <a:solidFill>
                    <a:srgbClr val="151515"/>
                  </a:solidFill>
                  <a:latin typeface="方正姚体" panose="02010601030101010101" pitchFamily="2" charset="-122"/>
                  <a:ea typeface="方正姚体" panose="02010601030101010101" pitchFamily="2" charset="-122"/>
                </a:rPr>
                <a:t>20%</a:t>
              </a:r>
              <a:endParaRPr lang="zh-CN" altLang="en-US" sz="3200" b="1" dirty="0">
                <a:solidFill>
                  <a:srgbClr val="151515"/>
                </a:solidFill>
                <a:latin typeface="方正姚体" panose="02010601030101010101" pitchFamily="2" charset="-122"/>
                <a:ea typeface="方正姚体" panose="02010601030101010101" pitchFamily="2" charset="-122"/>
              </a:endParaRPr>
            </a:p>
          </p:txBody>
        </p:sp>
      </p:grpSp>
      <p:grpSp>
        <p:nvGrpSpPr>
          <p:cNvPr id="284" name="组合 283"/>
          <p:cNvGrpSpPr/>
          <p:nvPr/>
        </p:nvGrpSpPr>
        <p:grpSpPr>
          <a:xfrm>
            <a:off x="6724999" y="3124587"/>
            <a:ext cx="1459503" cy="1363324"/>
            <a:chOff x="6724999" y="3124587"/>
            <a:chExt cx="1459503" cy="1363324"/>
          </a:xfrm>
        </p:grpSpPr>
        <p:sp>
          <p:nvSpPr>
            <p:cNvPr id="285" name="Oval 15"/>
            <p:cNvSpPr>
              <a:spLocks noChangeArrowheads="1"/>
            </p:cNvSpPr>
            <p:nvPr/>
          </p:nvSpPr>
          <p:spPr bwMode="auto">
            <a:xfrm>
              <a:off x="6756406" y="3124587"/>
              <a:ext cx="1363324" cy="1363324"/>
            </a:xfrm>
            <a:prstGeom prst="ellipse">
              <a:avLst/>
            </a:prstGeom>
            <a:solidFill>
              <a:srgbClr val="DCAF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6" name="Oval 16"/>
            <p:cNvSpPr>
              <a:spLocks noChangeArrowheads="1"/>
            </p:cNvSpPr>
            <p:nvPr/>
          </p:nvSpPr>
          <p:spPr bwMode="auto">
            <a:xfrm>
              <a:off x="6823874" y="3194382"/>
              <a:ext cx="1226062" cy="1223735"/>
            </a:xfrm>
            <a:prstGeom prst="ellipse">
              <a:avLst/>
            </a:prstGeom>
            <a:solidFill>
              <a:srgbClr val="D39B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7" name="Oval 17"/>
            <p:cNvSpPr>
              <a:spLocks noChangeArrowheads="1"/>
            </p:cNvSpPr>
            <p:nvPr/>
          </p:nvSpPr>
          <p:spPr bwMode="auto">
            <a:xfrm>
              <a:off x="6884363" y="3254870"/>
              <a:ext cx="1105084" cy="1102757"/>
            </a:xfrm>
            <a:prstGeom prst="ellipse">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8" name="矩形 287"/>
            <p:cNvSpPr/>
            <p:nvPr/>
          </p:nvSpPr>
          <p:spPr>
            <a:xfrm>
              <a:off x="6724999" y="3484318"/>
              <a:ext cx="1459503" cy="584775"/>
            </a:xfrm>
            <a:prstGeom prst="rect">
              <a:avLst/>
            </a:prstGeom>
            <a:effectLst/>
          </p:spPr>
          <p:txBody>
            <a:bodyPr wrap="square">
              <a:spAutoFit/>
            </a:bodyPr>
            <a:lstStyle/>
            <a:p>
              <a:pPr algn="ctr"/>
              <a:r>
                <a:rPr lang="en-US" altLang="zh-CN" sz="3200" b="1" dirty="0" smtClean="0">
                  <a:solidFill>
                    <a:srgbClr val="151515"/>
                  </a:solidFill>
                  <a:latin typeface="方正姚体" panose="02010601030101010101" pitchFamily="2" charset="-122"/>
                  <a:ea typeface="方正姚体" panose="02010601030101010101" pitchFamily="2" charset="-122"/>
                </a:rPr>
                <a:t>10%</a:t>
              </a:r>
              <a:endParaRPr lang="zh-CN" altLang="en-US" sz="3200" b="1" dirty="0">
                <a:solidFill>
                  <a:srgbClr val="151515"/>
                </a:solidFill>
                <a:latin typeface="方正姚体" panose="02010601030101010101" pitchFamily="2" charset="-122"/>
                <a:ea typeface="方正姚体" panose="02010601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3" presetClass="entr" presetSubtype="32" fill="hold" nodeType="afterEffect">
                                  <p:stCondLst>
                                    <p:cond delay="0"/>
                                  </p:stCondLst>
                                  <p:childTnLst>
                                    <p:set>
                                      <p:cBhvr>
                                        <p:cTn id="14" dur="1" fill="hold">
                                          <p:stCondLst>
                                            <p:cond delay="0"/>
                                          </p:stCondLst>
                                        </p:cTn>
                                        <p:tgtEl>
                                          <p:spTgt spid="269"/>
                                        </p:tgtEl>
                                        <p:attrNameLst>
                                          <p:attrName>style.visibility</p:attrName>
                                        </p:attrNameLst>
                                      </p:cBhvr>
                                      <p:to>
                                        <p:strVal val="visible"/>
                                      </p:to>
                                    </p:set>
                                    <p:anim calcmode="lin" valueType="num">
                                      <p:cBhvr>
                                        <p:cTn id="15" dur="750" fill="hold"/>
                                        <p:tgtEl>
                                          <p:spTgt spid="269"/>
                                        </p:tgtEl>
                                        <p:attrNameLst>
                                          <p:attrName>ppt_w</p:attrName>
                                        </p:attrNameLst>
                                      </p:cBhvr>
                                      <p:tavLst>
                                        <p:tav tm="0">
                                          <p:val>
                                            <p:strVal val="4*#ppt_w"/>
                                          </p:val>
                                        </p:tav>
                                        <p:tav tm="100000">
                                          <p:val>
                                            <p:strVal val="#ppt_w"/>
                                          </p:val>
                                        </p:tav>
                                      </p:tavLst>
                                    </p:anim>
                                    <p:anim calcmode="lin" valueType="num">
                                      <p:cBhvr>
                                        <p:cTn id="16" dur="750" fill="hold"/>
                                        <p:tgtEl>
                                          <p:spTgt spid="269"/>
                                        </p:tgtEl>
                                        <p:attrNameLst>
                                          <p:attrName>ppt_h</p:attrName>
                                        </p:attrNameLst>
                                      </p:cBhvr>
                                      <p:tavLst>
                                        <p:tav tm="0">
                                          <p:val>
                                            <p:strVal val="4*#ppt_h"/>
                                          </p:val>
                                        </p:tav>
                                        <p:tav tm="100000">
                                          <p:val>
                                            <p:strVal val="#ppt_h"/>
                                          </p:val>
                                        </p:tav>
                                      </p:tavLst>
                                    </p:anim>
                                  </p:childTnLst>
                                </p:cTn>
                              </p:par>
                            </p:childTnLst>
                          </p:cTn>
                        </p:par>
                        <p:par>
                          <p:cTn id="17" fill="hold">
                            <p:stCondLst>
                              <p:cond delay="2000"/>
                            </p:stCondLst>
                            <p:childTnLst>
                              <p:par>
                                <p:cTn id="18" presetID="26" presetClass="emph" presetSubtype="0" fill="hold" nodeType="afterEffect">
                                  <p:stCondLst>
                                    <p:cond delay="0"/>
                                  </p:stCondLst>
                                  <p:childTnLst>
                                    <p:animEffect transition="out" filter="fade">
                                      <p:cBhvr>
                                        <p:cTn id="19" dur="500" tmFilter="0, 0; .2, .5; .8, .5; 1, 0"/>
                                        <p:tgtEl>
                                          <p:spTgt spid="269"/>
                                        </p:tgtEl>
                                      </p:cBhvr>
                                    </p:animEffect>
                                    <p:animScale>
                                      <p:cBhvr>
                                        <p:cTn id="20" dur="250" autoRev="1" fill="hold"/>
                                        <p:tgtEl>
                                          <p:spTgt spid="269"/>
                                        </p:tgtEl>
                                      </p:cBhvr>
                                      <p:by x="105000" y="105000"/>
                                    </p:animScale>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266"/>
                                        </p:tgtEl>
                                        <p:attrNameLst>
                                          <p:attrName>style.visibility</p:attrName>
                                        </p:attrNameLst>
                                      </p:cBhvr>
                                      <p:to>
                                        <p:strVal val="visible"/>
                                      </p:to>
                                    </p:set>
                                    <p:animEffect transition="in" filter="wipe(left)">
                                      <p:cBhvr>
                                        <p:cTn id="24" dur="500"/>
                                        <p:tgtEl>
                                          <p:spTgt spid="266"/>
                                        </p:tgtEl>
                                      </p:cBhvr>
                                    </p:animEffect>
                                  </p:childTnLst>
                                </p:cTn>
                              </p:par>
                            </p:childTnLst>
                          </p:cTn>
                        </p:par>
                        <p:par>
                          <p:cTn id="25" fill="hold">
                            <p:stCondLst>
                              <p:cond delay="3000"/>
                            </p:stCondLst>
                            <p:childTnLst>
                              <p:par>
                                <p:cTn id="26" presetID="23" presetClass="entr" presetSubtype="32" fill="hold" nodeType="afterEffect">
                                  <p:stCondLst>
                                    <p:cond delay="0"/>
                                  </p:stCondLst>
                                  <p:childTnLst>
                                    <p:set>
                                      <p:cBhvr>
                                        <p:cTn id="27" dur="1" fill="hold">
                                          <p:stCondLst>
                                            <p:cond delay="0"/>
                                          </p:stCondLst>
                                        </p:cTn>
                                        <p:tgtEl>
                                          <p:spTgt spid="274"/>
                                        </p:tgtEl>
                                        <p:attrNameLst>
                                          <p:attrName>style.visibility</p:attrName>
                                        </p:attrNameLst>
                                      </p:cBhvr>
                                      <p:to>
                                        <p:strVal val="visible"/>
                                      </p:to>
                                    </p:set>
                                    <p:anim calcmode="lin" valueType="num">
                                      <p:cBhvr>
                                        <p:cTn id="28" dur="750" fill="hold"/>
                                        <p:tgtEl>
                                          <p:spTgt spid="274"/>
                                        </p:tgtEl>
                                        <p:attrNameLst>
                                          <p:attrName>ppt_w</p:attrName>
                                        </p:attrNameLst>
                                      </p:cBhvr>
                                      <p:tavLst>
                                        <p:tav tm="0">
                                          <p:val>
                                            <p:strVal val="4*#ppt_w"/>
                                          </p:val>
                                        </p:tav>
                                        <p:tav tm="100000">
                                          <p:val>
                                            <p:strVal val="#ppt_w"/>
                                          </p:val>
                                        </p:tav>
                                      </p:tavLst>
                                    </p:anim>
                                    <p:anim calcmode="lin" valueType="num">
                                      <p:cBhvr>
                                        <p:cTn id="29" dur="750" fill="hold"/>
                                        <p:tgtEl>
                                          <p:spTgt spid="274"/>
                                        </p:tgtEl>
                                        <p:attrNameLst>
                                          <p:attrName>ppt_h</p:attrName>
                                        </p:attrNameLst>
                                      </p:cBhvr>
                                      <p:tavLst>
                                        <p:tav tm="0">
                                          <p:val>
                                            <p:strVal val="4*#ppt_h"/>
                                          </p:val>
                                        </p:tav>
                                        <p:tav tm="100000">
                                          <p:val>
                                            <p:strVal val="#ppt_h"/>
                                          </p:val>
                                        </p:tav>
                                      </p:tavLst>
                                    </p:anim>
                                  </p:childTnLst>
                                </p:cTn>
                              </p:par>
                            </p:childTnLst>
                          </p:cTn>
                        </p:par>
                        <p:par>
                          <p:cTn id="30" fill="hold">
                            <p:stCondLst>
                              <p:cond delay="4000"/>
                            </p:stCondLst>
                            <p:childTnLst>
                              <p:par>
                                <p:cTn id="31" presetID="26" presetClass="emph" presetSubtype="0" fill="hold" nodeType="afterEffect">
                                  <p:stCondLst>
                                    <p:cond delay="0"/>
                                  </p:stCondLst>
                                  <p:childTnLst>
                                    <p:animEffect transition="out" filter="fade">
                                      <p:cBhvr>
                                        <p:cTn id="32" dur="500" tmFilter="0, 0; .2, .5; .8, .5; 1, 0"/>
                                        <p:tgtEl>
                                          <p:spTgt spid="274"/>
                                        </p:tgtEl>
                                      </p:cBhvr>
                                    </p:animEffect>
                                    <p:animScale>
                                      <p:cBhvr>
                                        <p:cTn id="33" dur="250" autoRev="1" fill="hold"/>
                                        <p:tgtEl>
                                          <p:spTgt spid="274"/>
                                        </p:tgtEl>
                                      </p:cBhvr>
                                      <p:by x="105000" y="105000"/>
                                    </p:animScale>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268"/>
                                        </p:tgtEl>
                                        <p:attrNameLst>
                                          <p:attrName>style.visibility</p:attrName>
                                        </p:attrNameLst>
                                      </p:cBhvr>
                                      <p:to>
                                        <p:strVal val="visible"/>
                                      </p:to>
                                    </p:set>
                                    <p:animEffect transition="in" filter="wipe(left)">
                                      <p:cBhvr>
                                        <p:cTn id="37" dur="500"/>
                                        <p:tgtEl>
                                          <p:spTgt spid="268"/>
                                        </p:tgtEl>
                                      </p:cBhvr>
                                    </p:animEffect>
                                  </p:childTnLst>
                                </p:cTn>
                              </p:par>
                            </p:childTnLst>
                          </p:cTn>
                        </p:par>
                        <p:par>
                          <p:cTn id="38" fill="hold">
                            <p:stCondLst>
                              <p:cond delay="5000"/>
                            </p:stCondLst>
                            <p:childTnLst>
                              <p:par>
                                <p:cTn id="39" presetID="23" presetClass="entr" presetSubtype="32" fill="hold" nodeType="afterEffect">
                                  <p:stCondLst>
                                    <p:cond delay="0"/>
                                  </p:stCondLst>
                                  <p:childTnLst>
                                    <p:set>
                                      <p:cBhvr>
                                        <p:cTn id="40" dur="1" fill="hold">
                                          <p:stCondLst>
                                            <p:cond delay="0"/>
                                          </p:stCondLst>
                                        </p:cTn>
                                        <p:tgtEl>
                                          <p:spTgt spid="279"/>
                                        </p:tgtEl>
                                        <p:attrNameLst>
                                          <p:attrName>style.visibility</p:attrName>
                                        </p:attrNameLst>
                                      </p:cBhvr>
                                      <p:to>
                                        <p:strVal val="visible"/>
                                      </p:to>
                                    </p:set>
                                    <p:anim calcmode="lin" valueType="num">
                                      <p:cBhvr>
                                        <p:cTn id="41" dur="750" fill="hold"/>
                                        <p:tgtEl>
                                          <p:spTgt spid="279"/>
                                        </p:tgtEl>
                                        <p:attrNameLst>
                                          <p:attrName>ppt_w</p:attrName>
                                        </p:attrNameLst>
                                      </p:cBhvr>
                                      <p:tavLst>
                                        <p:tav tm="0">
                                          <p:val>
                                            <p:strVal val="4*#ppt_w"/>
                                          </p:val>
                                        </p:tav>
                                        <p:tav tm="100000">
                                          <p:val>
                                            <p:strVal val="#ppt_w"/>
                                          </p:val>
                                        </p:tav>
                                      </p:tavLst>
                                    </p:anim>
                                    <p:anim calcmode="lin" valueType="num">
                                      <p:cBhvr>
                                        <p:cTn id="42" dur="750" fill="hold"/>
                                        <p:tgtEl>
                                          <p:spTgt spid="279"/>
                                        </p:tgtEl>
                                        <p:attrNameLst>
                                          <p:attrName>ppt_h</p:attrName>
                                        </p:attrNameLst>
                                      </p:cBhvr>
                                      <p:tavLst>
                                        <p:tav tm="0">
                                          <p:val>
                                            <p:strVal val="4*#ppt_h"/>
                                          </p:val>
                                        </p:tav>
                                        <p:tav tm="100000">
                                          <p:val>
                                            <p:strVal val="#ppt_h"/>
                                          </p:val>
                                        </p:tav>
                                      </p:tavLst>
                                    </p:anim>
                                  </p:childTnLst>
                                </p:cTn>
                              </p:par>
                            </p:childTnLst>
                          </p:cTn>
                        </p:par>
                        <p:par>
                          <p:cTn id="43" fill="hold">
                            <p:stCondLst>
                              <p:cond delay="6000"/>
                            </p:stCondLst>
                            <p:childTnLst>
                              <p:par>
                                <p:cTn id="44" presetID="26" presetClass="emph" presetSubtype="0" fill="hold" nodeType="afterEffect">
                                  <p:stCondLst>
                                    <p:cond delay="0"/>
                                  </p:stCondLst>
                                  <p:childTnLst>
                                    <p:animEffect transition="out" filter="fade">
                                      <p:cBhvr>
                                        <p:cTn id="45" dur="500" tmFilter="0, 0; .2, .5; .8, .5; 1, 0"/>
                                        <p:tgtEl>
                                          <p:spTgt spid="279"/>
                                        </p:tgtEl>
                                      </p:cBhvr>
                                    </p:animEffect>
                                    <p:animScale>
                                      <p:cBhvr>
                                        <p:cTn id="46" dur="250" autoRev="1" fill="hold"/>
                                        <p:tgtEl>
                                          <p:spTgt spid="279"/>
                                        </p:tgtEl>
                                      </p:cBhvr>
                                      <p:by x="105000" y="105000"/>
                                    </p:animScale>
                                  </p:childTnLst>
                                </p:cTn>
                              </p:par>
                            </p:childTnLst>
                          </p:cTn>
                        </p:par>
                        <p:par>
                          <p:cTn id="47" fill="hold">
                            <p:stCondLst>
                              <p:cond delay="6500"/>
                            </p:stCondLst>
                            <p:childTnLst>
                              <p:par>
                                <p:cTn id="48" presetID="22" presetClass="entr" presetSubtype="8" fill="hold" grpId="0" nodeType="afterEffect">
                                  <p:stCondLst>
                                    <p:cond delay="0"/>
                                  </p:stCondLst>
                                  <p:childTnLst>
                                    <p:set>
                                      <p:cBhvr>
                                        <p:cTn id="49" dur="1" fill="hold">
                                          <p:stCondLst>
                                            <p:cond delay="0"/>
                                          </p:stCondLst>
                                        </p:cTn>
                                        <p:tgtEl>
                                          <p:spTgt spid="265"/>
                                        </p:tgtEl>
                                        <p:attrNameLst>
                                          <p:attrName>style.visibility</p:attrName>
                                        </p:attrNameLst>
                                      </p:cBhvr>
                                      <p:to>
                                        <p:strVal val="visible"/>
                                      </p:to>
                                    </p:set>
                                    <p:animEffect transition="in" filter="wipe(left)">
                                      <p:cBhvr>
                                        <p:cTn id="50" dur="500"/>
                                        <p:tgtEl>
                                          <p:spTgt spid="265"/>
                                        </p:tgtEl>
                                      </p:cBhvr>
                                    </p:animEffect>
                                  </p:childTnLst>
                                </p:cTn>
                              </p:par>
                            </p:childTnLst>
                          </p:cTn>
                        </p:par>
                        <p:par>
                          <p:cTn id="51" fill="hold">
                            <p:stCondLst>
                              <p:cond delay="7000"/>
                            </p:stCondLst>
                            <p:childTnLst>
                              <p:par>
                                <p:cTn id="52" presetID="23" presetClass="entr" presetSubtype="32" fill="hold" nodeType="afterEffect">
                                  <p:stCondLst>
                                    <p:cond delay="0"/>
                                  </p:stCondLst>
                                  <p:childTnLst>
                                    <p:set>
                                      <p:cBhvr>
                                        <p:cTn id="53" dur="1" fill="hold">
                                          <p:stCondLst>
                                            <p:cond delay="0"/>
                                          </p:stCondLst>
                                        </p:cTn>
                                        <p:tgtEl>
                                          <p:spTgt spid="284"/>
                                        </p:tgtEl>
                                        <p:attrNameLst>
                                          <p:attrName>style.visibility</p:attrName>
                                        </p:attrNameLst>
                                      </p:cBhvr>
                                      <p:to>
                                        <p:strVal val="visible"/>
                                      </p:to>
                                    </p:set>
                                    <p:anim calcmode="lin" valueType="num">
                                      <p:cBhvr>
                                        <p:cTn id="54" dur="750" fill="hold"/>
                                        <p:tgtEl>
                                          <p:spTgt spid="284"/>
                                        </p:tgtEl>
                                        <p:attrNameLst>
                                          <p:attrName>ppt_w</p:attrName>
                                        </p:attrNameLst>
                                      </p:cBhvr>
                                      <p:tavLst>
                                        <p:tav tm="0">
                                          <p:val>
                                            <p:strVal val="4*#ppt_w"/>
                                          </p:val>
                                        </p:tav>
                                        <p:tav tm="100000">
                                          <p:val>
                                            <p:strVal val="#ppt_w"/>
                                          </p:val>
                                        </p:tav>
                                      </p:tavLst>
                                    </p:anim>
                                    <p:anim calcmode="lin" valueType="num">
                                      <p:cBhvr>
                                        <p:cTn id="55" dur="750" fill="hold"/>
                                        <p:tgtEl>
                                          <p:spTgt spid="284"/>
                                        </p:tgtEl>
                                        <p:attrNameLst>
                                          <p:attrName>ppt_h</p:attrName>
                                        </p:attrNameLst>
                                      </p:cBhvr>
                                      <p:tavLst>
                                        <p:tav tm="0">
                                          <p:val>
                                            <p:strVal val="4*#ppt_h"/>
                                          </p:val>
                                        </p:tav>
                                        <p:tav tm="100000">
                                          <p:val>
                                            <p:strVal val="#ppt_h"/>
                                          </p:val>
                                        </p:tav>
                                      </p:tavLst>
                                    </p:anim>
                                  </p:childTnLst>
                                </p:cTn>
                              </p:par>
                            </p:childTnLst>
                          </p:cTn>
                        </p:par>
                        <p:par>
                          <p:cTn id="56" fill="hold">
                            <p:stCondLst>
                              <p:cond delay="8000"/>
                            </p:stCondLst>
                            <p:childTnLst>
                              <p:par>
                                <p:cTn id="57" presetID="26" presetClass="emph" presetSubtype="0" fill="hold" nodeType="afterEffect">
                                  <p:stCondLst>
                                    <p:cond delay="0"/>
                                  </p:stCondLst>
                                  <p:childTnLst>
                                    <p:animEffect transition="out" filter="fade">
                                      <p:cBhvr>
                                        <p:cTn id="58" dur="500" tmFilter="0, 0; .2, .5; .8, .5; 1, 0"/>
                                        <p:tgtEl>
                                          <p:spTgt spid="284"/>
                                        </p:tgtEl>
                                      </p:cBhvr>
                                    </p:animEffect>
                                    <p:animScale>
                                      <p:cBhvr>
                                        <p:cTn id="59" dur="250" autoRev="1" fill="hold"/>
                                        <p:tgtEl>
                                          <p:spTgt spid="284"/>
                                        </p:tgtEl>
                                      </p:cBhvr>
                                      <p:by x="105000" y="105000"/>
                                    </p:animScale>
                                  </p:childTnLst>
                                </p:cTn>
                              </p:par>
                            </p:childTnLst>
                          </p:cTn>
                        </p:par>
                        <p:par>
                          <p:cTn id="60" fill="hold">
                            <p:stCondLst>
                              <p:cond delay="8500"/>
                            </p:stCondLst>
                            <p:childTnLst>
                              <p:par>
                                <p:cTn id="61" presetID="22" presetClass="entr" presetSubtype="8" fill="hold" grpId="0" nodeType="afterEffect">
                                  <p:stCondLst>
                                    <p:cond delay="0"/>
                                  </p:stCondLst>
                                  <p:childTnLst>
                                    <p:set>
                                      <p:cBhvr>
                                        <p:cTn id="62" dur="1" fill="hold">
                                          <p:stCondLst>
                                            <p:cond delay="0"/>
                                          </p:stCondLst>
                                        </p:cTn>
                                        <p:tgtEl>
                                          <p:spTgt spid="267"/>
                                        </p:tgtEl>
                                        <p:attrNameLst>
                                          <p:attrName>style.visibility</p:attrName>
                                        </p:attrNameLst>
                                      </p:cBhvr>
                                      <p:to>
                                        <p:strVal val="visible"/>
                                      </p:to>
                                    </p:set>
                                    <p:animEffect transition="in" filter="wipe(left)">
                                      <p:cBhvr>
                                        <p:cTn id="63" dur="500"/>
                                        <p:tgtEl>
                                          <p:spTgt spid="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65" grpId="0"/>
      <p:bldP spid="266" grpId="0"/>
      <p:bldP spid="267" grpId="0"/>
      <p:bldP spid="26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员工福利</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33"/>
          <p:cNvSpPr>
            <a:spLocks noChangeArrowheads="1"/>
          </p:cNvSpPr>
          <p:nvPr/>
        </p:nvSpPr>
        <p:spPr bwMode="auto">
          <a:xfrm>
            <a:off x="4614151" y="2229326"/>
            <a:ext cx="1561119" cy="1345495"/>
          </a:xfrm>
          <a:prstGeom prst="hexagon">
            <a:avLst>
              <a:gd name="adj" fmla="val 25010"/>
              <a:gd name="vf" fmla="val 115470"/>
            </a:avLst>
          </a:prstGeom>
          <a:solidFill>
            <a:srgbClr val="05EFFE"/>
          </a:solidFill>
          <a:ln w="12700">
            <a:noFill/>
            <a:bevel/>
          </a:ln>
          <a:effectLst/>
        </p:spPr>
        <p:txBody>
          <a:bodyPr lIns="91440" tIns="45720" rIns="91440" bIns="45720" anchor="ctr"/>
          <a:lstStyle/>
          <a:p>
            <a:pPr algn="ctr"/>
            <a:r>
              <a:rPr lang="zh-CN" altLang="en-US" sz="2800" dirty="0" smtClean="0">
                <a:solidFill>
                  <a:srgbClr val="151515"/>
                </a:solidFill>
                <a:latin typeface="微软雅黑" panose="020B0503020204020204" pitchFamily="34" charset="-122"/>
                <a:ea typeface="微软雅黑" panose="020B0503020204020204" pitchFamily="34" charset="-122"/>
              </a:rPr>
              <a:t>住房补贴</a:t>
            </a:r>
            <a:endParaRPr lang="zh-CN" altLang="en-US" sz="2800" dirty="0">
              <a:solidFill>
                <a:srgbClr val="151515"/>
              </a:solidFill>
              <a:latin typeface="微软雅黑" panose="020B0503020204020204" pitchFamily="34" charset="-122"/>
              <a:ea typeface="微软雅黑" panose="020B0503020204020204" pitchFamily="34" charset="-122"/>
            </a:endParaRPr>
          </a:p>
        </p:txBody>
      </p:sp>
      <p:sp>
        <p:nvSpPr>
          <p:cNvPr id="9" name="六边形 34"/>
          <p:cNvSpPr>
            <a:spLocks noChangeArrowheads="1"/>
          </p:cNvSpPr>
          <p:nvPr/>
        </p:nvSpPr>
        <p:spPr bwMode="auto">
          <a:xfrm>
            <a:off x="5936645" y="2971072"/>
            <a:ext cx="1561119" cy="1345495"/>
          </a:xfrm>
          <a:prstGeom prst="hexagon">
            <a:avLst>
              <a:gd name="adj" fmla="val 25010"/>
              <a:gd name="vf" fmla="val 115470"/>
            </a:avLst>
          </a:prstGeom>
          <a:solidFill>
            <a:srgbClr val="05EFFE"/>
          </a:solidFill>
          <a:ln w="12700">
            <a:noFill/>
            <a:bevel/>
          </a:ln>
          <a:effectLst/>
        </p:spPr>
        <p:txBody>
          <a:bodyPr lIns="91440" tIns="45720" rIns="91440" bIns="45720" anchor="ctr"/>
          <a:lstStyle/>
          <a:p>
            <a:pPr algn="ctr"/>
            <a:r>
              <a:rPr lang="zh-CN" altLang="en-US" sz="2800" b="1" dirty="0" smtClean="0">
                <a:solidFill>
                  <a:srgbClr val="151515"/>
                </a:solidFill>
                <a:latin typeface="微软雅黑" panose="020B0503020204020204" pitchFamily="34" charset="-122"/>
                <a:ea typeface="微软雅黑" panose="020B0503020204020204" pitchFamily="34" charset="-122"/>
              </a:rPr>
              <a:t>员工食堂</a:t>
            </a:r>
            <a:endParaRPr lang="zh-CN" altLang="en-US" sz="2800" b="1" dirty="0">
              <a:solidFill>
                <a:srgbClr val="151515"/>
              </a:solidFill>
              <a:latin typeface="微软雅黑" panose="020B0503020204020204" pitchFamily="34" charset="-122"/>
              <a:ea typeface="微软雅黑" panose="020B0503020204020204" pitchFamily="34" charset="-122"/>
            </a:endParaRPr>
          </a:p>
        </p:txBody>
      </p:sp>
      <p:sp>
        <p:nvSpPr>
          <p:cNvPr id="10" name="六边形 35"/>
          <p:cNvSpPr>
            <a:spLocks noChangeArrowheads="1"/>
          </p:cNvSpPr>
          <p:nvPr/>
        </p:nvSpPr>
        <p:spPr bwMode="auto">
          <a:xfrm>
            <a:off x="4614151" y="3692694"/>
            <a:ext cx="1561119" cy="1345495"/>
          </a:xfrm>
          <a:prstGeom prst="hexagon">
            <a:avLst>
              <a:gd name="adj" fmla="val 25010"/>
              <a:gd name="vf" fmla="val 115470"/>
            </a:avLst>
          </a:prstGeom>
          <a:blipFill dpi="0" rotWithShape="1">
            <a:blip r:embed="rId2"/>
            <a:srcRect/>
            <a:stretch>
              <a:fillRect/>
            </a:stretch>
          </a:blipFill>
          <a:ln w="12700">
            <a:noFill/>
            <a:bevel/>
          </a:ln>
          <a:effectLst/>
        </p:spPr>
        <p:txBody>
          <a:bodyPr lIns="91440" tIns="45720" rIns="91440" bIns="45720" anchor="ctr"/>
          <a:lstStyle/>
          <a:p>
            <a:pPr algn="ctr"/>
            <a:endParaRPr lang="zh-CN" altLang="zh-CN" sz="2400">
              <a:latin typeface="微软雅黑" panose="020B0503020204020204" pitchFamily="34" charset="-122"/>
              <a:ea typeface="微软雅黑" panose="020B0503020204020204" pitchFamily="34" charset="-122"/>
              <a:sym typeface="宋体" panose="02010600030101010101" pitchFamily="2" charset="-122"/>
            </a:endParaRPr>
          </a:p>
        </p:txBody>
      </p:sp>
      <p:sp>
        <p:nvSpPr>
          <p:cNvPr id="15" name="六边形 36"/>
          <p:cNvSpPr>
            <a:spLocks noChangeArrowheads="1"/>
          </p:cNvSpPr>
          <p:nvPr/>
        </p:nvSpPr>
        <p:spPr bwMode="auto">
          <a:xfrm>
            <a:off x="7257702" y="3712820"/>
            <a:ext cx="1561119" cy="1345495"/>
          </a:xfrm>
          <a:prstGeom prst="hexagon">
            <a:avLst>
              <a:gd name="adj" fmla="val 25010"/>
              <a:gd name="vf" fmla="val 115470"/>
            </a:avLst>
          </a:prstGeom>
          <a:blipFill dpi="0" rotWithShape="1">
            <a:blip r:embed="rId3"/>
            <a:srcRect/>
            <a:stretch>
              <a:fillRect/>
            </a:stretch>
          </a:blipFill>
          <a:ln w="12700">
            <a:noFill/>
            <a:bevel/>
          </a:ln>
          <a:effectLst/>
        </p:spPr>
        <p:txBody>
          <a:bodyPr lIns="91440" tIns="45720" rIns="91440" bIns="45720" anchor="ctr"/>
          <a:lstStyle/>
          <a:p>
            <a:pPr algn="ctr"/>
            <a:endParaRPr lang="zh-CN" altLang="zh-CN" sz="2400">
              <a:latin typeface="微软雅黑" panose="020B0503020204020204" pitchFamily="34" charset="-122"/>
              <a:ea typeface="微软雅黑" panose="020B0503020204020204" pitchFamily="34" charset="-122"/>
              <a:sym typeface="宋体" panose="02010600030101010101" pitchFamily="2" charset="-122"/>
            </a:endParaRPr>
          </a:p>
        </p:txBody>
      </p:sp>
      <p:sp>
        <p:nvSpPr>
          <p:cNvPr id="16" name="六边形 37"/>
          <p:cNvSpPr>
            <a:spLocks noChangeArrowheads="1"/>
          </p:cNvSpPr>
          <p:nvPr/>
        </p:nvSpPr>
        <p:spPr bwMode="auto">
          <a:xfrm>
            <a:off x="5939520" y="4424380"/>
            <a:ext cx="1561119" cy="1346932"/>
          </a:xfrm>
          <a:prstGeom prst="hexagon">
            <a:avLst>
              <a:gd name="adj" fmla="val 24983"/>
              <a:gd name="vf" fmla="val 115470"/>
            </a:avLst>
          </a:prstGeom>
          <a:solidFill>
            <a:srgbClr val="05EFFE"/>
          </a:solidFill>
          <a:ln w="12700">
            <a:noFill/>
            <a:bevel/>
          </a:ln>
          <a:effectLst/>
        </p:spPr>
        <p:txBody>
          <a:bodyPr lIns="91440" tIns="45720" rIns="91440" bIns="45720" anchor="ctr"/>
          <a:lstStyle/>
          <a:p>
            <a:pPr algn="ctr"/>
            <a:r>
              <a:rPr lang="zh-CN" altLang="en-US" sz="2800" b="1" dirty="0" smtClean="0">
                <a:solidFill>
                  <a:srgbClr val="151515"/>
                </a:solidFill>
                <a:latin typeface="微软雅黑" panose="020B0503020204020204" pitchFamily="34" charset="-122"/>
                <a:ea typeface="微软雅黑" panose="020B0503020204020204" pitchFamily="34" charset="-122"/>
              </a:rPr>
              <a:t>节日礼金</a:t>
            </a:r>
            <a:endParaRPr lang="zh-CN" altLang="en-US" sz="2800" b="1" dirty="0">
              <a:solidFill>
                <a:srgbClr val="151515"/>
              </a:solidFill>
              <a:latin typeface="微软雅黑" panose="020B0503020204020204" pitchFamily="34" charset="-122"/>
              <a:ea typeface="微软雅黑" panose="020B0503020204020204" pitchFamily="34" charset="-122"/>
            </a:endParaRPr>
          </a:p>
        </p:txBody>
      </p:sp>
      <p:sp>
        <p:nvSpPr>
          <p:cNvPr id="17" name="六边形 38"/>
          <p:cNvSpPr>
            <a:spLocks noChangeArrowheads="1"/>
          </p:cNvSpPr>
          <p:nvPr/>
        </p:nvSpPr>
        <p:spPr bwMode="auto">
          <a:xfrm>
            <a:off x="8580197" y="2973948"/>
            <a:ext cx="1561119" cy="1345495"/>
          </a:xfrm>
          <a:prstGeom prst="hexagon">
            <a:avLst>
              <a:gd name="adj" fmla="val 25010"/>
              <a:gd name="vf" fmla="val 115470"/>
            </a:avLst>
          </a:prstGeom>
          <a:solidFill>
            <a:srgbClr val="05EFFE"/>
          </a:solidFill>
          <a:ln w="12700">
            <a:noFill/>
            <a:bevel/>
          </a:ln>
          <a:effectLst/>
        </p:spPr>
        <p:txBody>
          <a:bodyPr lIns="91440" tIns="45720" rIns="91440" bIns="45720" anchor="ctr"/>
          <a:lstStyle/>
          <a:p>
            <a:pPr algn="ctr"/>
            <a:r>
              <a:rPr lang="zh-CN" altLang="en-US" sz="2800" b="1" dirty="0" smtClean="0">
                <a:solidFill>
                  <a:srgbClr val="151515"/>
                </a:solidFill>
                <a:latin typeface="微软雅黑" panose="020B0503020204020204" pitchFamily="34" charset="-122"/>
                <a:ea typeface="微软雅黑" panose="020B0503020204020204" pitchFamily="34" charset="-122"/>
              </a:rPr>
              <a:t>免费旅游</a:t>
            </a:r>
            <a:endParaRPr lang="zh-CN" altLang="en-US" sz="2800" b="1" dirty="0">
              <a:solidFill>
                <a:srgbClr val="151515"/>
              </a:solidFill>
              <a:latin typeface="微软雅黑" panose="020B0503020204020204" pitchFamily="34" charset="-122"/>
              <a:ea typeface="微软雅黑" panose="020B0503020204020204" pitchFamily="34" charset="-122"/>
            </a:endParaRPr>
          </a:p>
        </p:txBody>
      </p:sp>
      <p:sp>
        <p:nvSpPr>
          <p:cNvPr id="18" name="六边形 39"/>
          <p:cNvSpPr>
            <a:spLocks noChangeArrowheads="1"/>
          </p:cNvSpPr>
          <p:nvPr/>
        </p:nvSpPr>
        <p:spPr bwMode="auto">
          <a:xfrm>
            <a:off x="3291656" y="2973948"/>
            <a:ext cx="1561119" cy="1345495"/>
          </a:xfrm>
          <a:prstGeom prst="hexagon">
            <a:avLst>
              <a:gd name="adj" fmla="val 25010"/>
              <a:gd name="vf" fmla="val 115470"/>
            </a:avLst>
          </a:prstGeom>
          <a:blipFill dpi="0" rotWithShape="1">
            <a:blip r:embed="rId4"/>
            <a:srcRect/>
            <a:stretch>
              <a:fillRect/>
            </a:stretch>
          </a:blipFill>
          <a:ln w="12700">
            <a:noFill/>
            <a:bevel/>
          </a:ln>
          <a:effectLst/>
        </p:spPr>
        <p:txBody>
          <a:bodyPr lIns="91440" tIns="45720" rIns="91440" bIns="45720" anchor="ctr"/>
          <a:lstStyle/>
          <a:p>
            <a:pPr algn="ctr"/>
            <a:endParaRPr lang="zh-CN" altLang="zh-CN" sz="2400">
              <a:latin typeface="微软雅黑" panose="020B0503020204020204" pitchFamily="34" charset="-122"/>
              <a:ea typeface="微软雅黑" panose="020B0503020204020204" pitchFamily="34" charset="-122"/>
              <a:sym typeface="宋体" panose="02010600030101010101" pitchFamily="2" charset="-122"/>
            </a:endParaRPr>
          </a:p>
        </p:txBody>
      </p:sp>
      <p:sp>
        <p:nvSpPr>
          <p:cNvPr id="19" name="六边形 40"/>
          <p:cNvSpPr>
            <a:spLocks noChangeArrowheads="1"/>
          </p:cNvSpPr>
          <p:nvPr/>
        </p:nvSpPr>
        <p:spPr bwMode="auto">
          <a:xfrm>
            <a:off x="7257702" y="5156064"/>
            <a:ext cx="1561119" cy="1346933"/>
          </a:xfrm>
          <a:prstGeom prst="hexagon">
            <a:avLst>
              <a:gd name="adj" fmla="val 24983"/>
              <a:gd name="vf" fmla="val 115470"/>
            </a:avLst>
          </a:prstGeom>
          <a:solidFill>
            <a:srgbClr val="05EFFE"/>
          </a:solidFill>
          <a:ln w="12700">
            <a:noFill/>
            <a:bevel/>
          </a:ln>
          <a:effectLst/>
        </p:spPr>
        <p:txBody>
          <a:bodyPr lIns="91440" tIns="45720" rIns="91440" bIns="45720" anchor="ctr"/>
          <a:lstStyle/>
          <a:p>
            <a:pPr algn="ctr"/>
            <a:r>
              <a:rPr lang="zh-CN" altLang="en-US" sz="2800" dirty="0" smtClean="0">
                <a:solidFill>
                  <a:srgbClr val="151515"/>
                </a:solidFill>
                <a:latin typeface="微软雅黑" panose="020B0503020204020204" pitchFamily="34" charset="-122"/>
                <a:ea typeface="微软雅黑" panose="020B0503020204020204" pitchFamily="34" charset="-122"/>
              </a:rPr>
              <a:t>培训学习</a:t>
            </a:r>
            <a:endParaRPr lang="zh-CN" altLang="en-US" sz="2800" dirty="0">
              <a:solidFill>
                <a:srgbClr val="151515"/>
              </a:solidFill>
              <a:latin typeface="微软雅黑" panose="020B0503020204020204" pitchFamily="34" charset="-122"/>
              <a:ea typeface="微软雅黑" panose="020B0503020204020204" pitchFamily="34" charset="-122"/>
            </a:endParaRPr>
          </a:p>
        </p:txBody>
      </p:sp>
      <p:sp>
        <p:nvSpPr>
          <p:cNvPr id="20" name="六边形 41"/>
          <p:cNvSpPr>
            <a:spLocks noChangeArrowheads="1"/>
          </p:cNvSpPr>
          <p:nvPr/>
        </p:nvSpPr>
        <p:spPr bwMode="auto">
          <a:xfrm>
            <a:off x="8580197" y="4414317"/>
            <a:ext cx="1561119" cy="1345495"/>
          </a:xfrm>
          <a:prstGeom prst="hexagon">
            <a:avLst>
              <a:gd name="adj" fmla="val 25010"/>
              <a:gd name="vf" fmla="val 115470"/>
            </a:avLst>
          </a:prstGeom>
          <a:solidFill>
            <a:srgbClr val="05EFFE"/>
          </a:solidFill>
          <a:ln w="12700">
            <a:noFill/>
            <a:bevel/>
          </a:ln>
          <a:effectLst/>
        </p:spPr>
        <p:txBody>
          <a:bodyPr lIns="91440" tIns="45720" rIns="91440" bIns="45720" anchor="ctr"/>
          <a:lstStyle/>
          <a:p>
            <a:pPr algn="ctr"/>
            <a:r>
              <a:rPr lang="zh-CN" altLang="en-US" sz="2800" dirty="0" smtClean="0">
                <a:solidFill>
                  <a:srgbClr val="151515"/>
                </a:solidFill>
                <a:latin typeface="微软雅黑" panose="020B0503020204020204" pitchFamily="34" charset="-122"/>
                <a:ea typeface="微软雅黑" panose="020B0503020204020204" pitchFamily="34" charset="-122"/>
              </a:rPr>
              <a:t>免费体检</a:t>
            </a:r>
            <a:endParaRPr lang="zh-CN" altLang="en-US" sz="2800" dirty="0">
              <a:solidFill>
                <a:srgbClr val="151515"/>
              </a:solidFill>
              <a:latin typeface="微软雅黑" panose="020B0503020204020204" pitchFamily="34" charset="-122"/>
              <a:ea typeface="微软雅黑" panose="020B0503020204020204" pitchFamily="34" charset="-122"/>
            </a:endParaRPr>
          </a:p>
        </p:txBody>
      </p:sp>
      <p:sp>
        <p:nvSpPr>
          <p:cNvPr id="21" name="六边形 42"/>
          <p:cNvSpPr>
            <a:spLocks noChangeArrowheads="1"/>
          </p:cNvSpPr>
          <p:nvPr/>
        </p:nvSpPr>
        <p:spPr bwMode="auto">
          <a:xfrm>
            <a:off x="3291656" y="4414317"/>
            <a:ext cx="1561119" cy="1345495"/>
          </a:xfrm>
          <a:prstGeom prst="hexagon">
            <a:avLst>
              <a:gd name="adj" fmla="val 25010"/>
              <a:gd name="vf" fmla="val 115470"/>
            </a:avLst>
          </a:prstGeom>
          <a:solidFill>
            <a:srgbClr val="05EFFE"/>
          </a:solidFill>
          <a:ln w="12700">
            <a:noFill/>
            <a:bevel/>
          </a:ln>
          <a:effectLst/>
        </p:spPr>
        <p:txBody>
          <a:bodyPr lIns="91440" tIns="45720" rIns="91440" bIns="45720" anchor="ctr"/>
          <a:lstStyle/>
          <a:p>
            <a:pPr algn="ctr"/>
            <a:r>
              <a:rPr lang="zh-CN" altLang="en-US" sz="2800" b="1" dirty="0" smtClean="0">
                <a:solidFill>
                  <a:srgbClr val="151515"/>
                </a:solidFill>
                <a:latin typeface="微软雅黑" panose="020B0503020204020204" pitchFamily="34" charset="-122"/>
                <a:ea typeface="微软雅黑" panose="020B0503020204020204" pitchFamily="34" charset="-122"/>
              </a:rPr>
              <a:t>交通补贴</a:t>
            </a:r>
            <a:endParaRPr lang="zh-CN" altLang="en-US" sz="2800" b="1" dirty="0">
              <a:solidFill>
                <a:srgbClr val="151515"/>
              </a:solidFill>
              <a:latin typeface="微软雅黑" panose="020B0503020204020204" pitchFamily="34" charset="-122"/>
              <a:ea typeface="微软雅黑" panose="020B0503020204020204" pitchFamily="34" charset="-122"/>
            </a:endParaRPr>
          </a:p>
        </p:txBody>
      </p:sp>
      <p:sp>
        <p:nvSpPr>
          <p:cNvPr id="22" name="六边形 43"/>
          <p:cNvSpPr>
            <a:spLocks noChangeArrowheads="1"/>
          </p:cNvSpPr>
          <p:nvPr/>
        </p:nvSpPr>
        <p:spPr bwMode="auto">
          <a:xfrm>
            <a:off x="1969161" y="3712820"/>
            <a:ext cx="1561119" cy="1345495"/>
          </a:xfrm>
          <a:prstGeom prst="hexagon">
            <a:avLst>
              <a:gd name="adj" fmla="val 25010"/>
              <a:gd name="vf" fmla="val 115470"/>
            </a:avLst>
          </a:prstGeom>
          <a:solidFill>
            <a:srgbClr val="05EFFE"/>
          </a:solidFill>
          <a:ln w="12700">
            <a:noFill/>
            <a:bevel/>
          </a:ln>
          <a:effectLst/>
        </p:spPr>
        <p:txBody>
          <a:bodyPr lIns="91440" tIns="45720" rIns="91440" bIns="45720" anchor="ctr"/>
          <a:lstStyle/>
          <a:p>
            <a:pPr algn="ctr"/>
            <a:r>
              <a:rPr lang="zh-CN" altLang="en-US" sz="2800" dirty="0" smtClean="0">
                <a:solidFill>
                  <a:srgbClr val="151515"/>
                </a:solidFill>
                <a:latin typeface="微软雅黑" panose="020B0503020204020204" pitchFamily="34" charset="-122"/>
                <a:ea typeface="微软雅黑" panose="020B0503020204020204" pitchFamily="34" charset="-122"/>
              </a:rPr>
              <a:t>五险一金</a:t>
            </a:r>
            <a:endParaRPr lang="zh-CN" altLang="en-US" sz="2800" dirty="0">
              <a:solidFill>
                <a:srgbClr val="151515"/>
              </a:solidFill>
              <a:latin typeface="微软雅黑" panose="020B0503020204020204" pitchFamily="34" charset="-122"/>
              <a:ea typeface="微软雅黑" panose="020B0503020204020204" pitchFamily="34" charset="-122"/>
            </a:endParaRPr>
          </a:p>
        </p:txBody>
      </p:sp>
      <p:sp>
        <p:nvSpPr>
          <p:cNvPr id="23" name="六边形 46"/>
          <p:cNvSpPr>
            <a:spLocks noChangeArrowheads="1"/>
          </p:cNvSpPr>
          <p:nvPr/>
        </p:nvSpPr>
        <p:spPr bwMode="auto">
          <a:xfrm>
            <a:off x="4614151" y="5156064"/>
            <a:ext cx="1561119" cy="1346933"/>
          </a:xfrm>
          <a:prstGeom prst="hexagon">
            <a:avLst>
              <a:gd name="adj" fmla="val 24983"/>
              <a:gd name="vf" fmla="val 115470"/>
            </a:avLst>
          </a:prstGeom>
          <a:blipFill dpi="0" rotWithShape="1">
            <a:blip r:embed="rId5"/>
            <a:srcRect/>
            <a:stretch>
              <a:fillRect/>
            </a:stretch>
          </a:blipFill>
          <a:ln w="12700">
            <a:noFill/>
            <a:bevel/>
          </a:ln>
          <a:effectLst/>
        </p:spPr>
        <p:txBody>
          <a:bodyPr lIns="91440" tIns="45720" rIns="91440" bIns="45720" anchor="ctr"/>
          <a:lstStyle/>
          <a:p>
            <a:pPr algn="ctr"/>
            <a:endParaRPr lang="zh-CN" altLang="zh-CN" sz="2400">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750" fill="hold"/>
                                        <p:tgtEl>
                                          <p:spTgt spid="18"/>
                                        </p:tgtEl>
                                        <p:attrNameLst>
                                          <p:attrName>ppt_w</p:attrName>
                                        </p:attrNameLst>
                                      </p:cBhvr>
                                      <p:tavLst>
                                        <p:tav tm="0">
                                          <p:val>
                                            <p:strVal val="4*#ppt_w"/>
                                          </p:val>
                                        </p:tav>
                                        <p:tav tm="100000">
                                          <p:val>
                                            <p:strVal val="#ppt_w"/>
                                          </p:val>
                                        </p:tav>
                                      </p:tavLst>
                                    </p:anim>
                                    <p:anim calcmode="lin" valueType="num">
                                      <p:cBhvr>
                                        <p:cTn id="8" dur="750" fill="hold"/>
                                        <p:tgtEl>
                                          <p:spTgt spid="18"/>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p:cTn id="11" dur="750" fill="hold"/>
                                        <p:tgtEl>
                                          <p:spTgt spid="10"/>
                                        </p:tgtEl>
                                        <p:attrNameLst>
                                          <p:attrName>ppt_w</p:attrName>
                                        </p:attrNameLst>
                                      </p:cBhvr>
                                      <p:tavLst>
                                        <p:tav tm="0">
                                          <p:val>
                                            <p:strVal val="4*#ppt_w"/>
                                          </p:val>
                                        </p:tav>
                                        <p:tav tm="100000">
                                          <p:val>
                                            <p:strVal val="#ppt_w"/>
                                          </p:val>
                                        </p:tav>
                                      </p:tavLst>
                                    </p:anim>
                                    <p:anim calcmode="lin" valueType="num">
                                      <p:cBhvr>
                                        <p:cTn id="12" dur="750" fill="hold"/>
                                        <p:tgtEl>
                                          <p:spTgt spid="10"/>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p:cTn id="15" dur="750" fill="hold"/>
                                        <p:tgtEl>
                                          <p:spTgt spid="23"/>
                                        </p:tgtEl>
                                        <p:attrNameLst>
                                          <p:attrName>ppt_w</p:attrName>
                                        </p:attrNameLst>
                                      </p:cBhvr>
                                      <p:tavLst>
                                        <p:tav tm="0">
                                          <p:val>
                                            <p:strVal val="4*#ppt_w"/>
                                          </p:val>
                                        </p:tav>
                                        <p:tav tm="100000">
                                          <p:val>
                                            <p:strVal val="#ppt_w"/>
                                          </p:val>
                                        </p:tav>
                                      </p:tavLst>
                                    </p:anim>
                                    <p:anim calcmode="lin" valueType="num">
                                      <p:cBhvr>
                                        <p:cTn id="16" dur="750" fill="hold"/>
                                        <p:tgtEl>
                                          <p:spTgt spid="23"/>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750"/>
                                  </p:stCondLst>
                                  <p:childTnLst>
                                    <p:set>
                                      <p:cBhvr>
                                        <p:cTn id="18" dur="1" fill="hold">
                                          <p:stCondLst>
                                            <p:cond delay="0"/>
                                          </p:stCondLst>
                                        </p:cTn>
                                        <p:tgtEl>
                                          <p:spTgt spid="15"/>
                                        </p:tgtEl>
                                        <p:attrNameLst>
                                          <p:attrName>style.visibility</p:attrName>
                                        </p:attrNameLst>
                                      </p:cBhvr>
                                      <p:to>
                                        <p:strVal val="visible"/>
                                      </p:to>
                                    </p:set>
                                    <p:anim calcmode="lin" valueType="num">
                                      <p:cBhvr>
                                        <p:cTn id="19" dur="750" fill="hold"/>
                                        <p:tgtEl>
                                          <p:spTgt spid="15"/>
                                        </p:tgtEl>
                                        <p:attrNameLst>
                                          <p:attrName>ppt_w</p:attrName>
                                        </p:attrNameLst>
                                      </p:cBhvr>
                                      <p:tavLst>
                                        <p:tav tm="0">
                                          <p:val>
                                            <p:strVal val="4*#ppt_w"/>
                                          </p:val>
                                        </p:tav>
                                        <p:tav tm="100000">
                                          <p:val>
                                            <p:strVal val="#ppt_w"/>
                                          </p:val>
                                        </p:tav>
                                      </p:tavLst>
                                    </p:anim>
                                    <p:anim calcmode="lin" valueType="num">
                                      <p:cBhvr>
                                        <p:cTn id="20" dur="750" fill="hold"/>
                                        <p:tgtEl>
                                          <p:spTgt spid="15"/>
                                        </p:tgtEl>
                                        <p:attrNameLst>
                                          <p:attrName>ppt_h</p:attrName>
                                        </p:attrNameLst>
                                      </p:cBhvr>
                                      <p:tavLst>
                                        <p:tav tm="0">
                                          <p:val>
                                            <p:strVal val="4*#ppt_h"/>
                                          </p:val>
                                        </p:tav>
                                        <p:tav tm="100000">
                                          <p:val>
                                            <p:strVal val="#ppt_h"/>
                                          </p:val>
                                        </p:tav>
                                      </p:tavLst>
                                    </p:anim>
                                  </p:childTnLst>
                                </p:cTn>
                              </p:par>
                            </p:childTnLst>
                          </p:cTn>
                        </p:par>
                        <p:par>
                          <p:cTn id="21" fill="hold">
                            <p:stCondLst>
                              <p:cond delay="1000"/>
                            </p:stCondLst>
                            <p:childTnLst>
                              <p:par>
                                <p:cTn id="22" presetID="26" presetClass="emph" presetSubtype="0" fill="hold" grpId="1" nodeType="afterEffect">
                                  <p:stCondLst>
                                    <p:cond delay="0"/>
                                  </p:stCondLst>
                                  <p:childTnLst>
                                    <p:animEffect transition="out" filter="fade">
                                      <p:cBhvr>
                                        <p:cTn id="23" dur="500" tmFilter="0, 0; .2, .5; .8, .5; 1, 0"/>
                                        <p:tgtEl>
                                          <p:spTgt spid="18"/>
                                        </p:tgtEl>
                                      </p:cBhvr>
                                    </p:animEffect>
                                    <p:animScale>
                                      <p:cBhvr>
                                        <p:cTn id="24" dur="250" autoRev="1" fill="hold"/>
                                        <p:tgtEl>
                                          <p:spTgt spid="18"/>
                                        </p:tgtEl>
                                      </p:cBhvr>
                                      <p:by x="105000" y="105000"/>
                                    </p:animScale>
                                  </p:childTnLst>
                                </p:cTn>
                              </p:par>
                              <p:par>
                                <p:cTn id="25" presetID="26" presetClass="emph" presetSubtype="0" fill="hold" grpId="1" nodeType="withEffect">
                                  <p:stCondLst>
                                    <p:cond delay="250"/>
                                  </p:stCondLst>
                                  <p:childTnLst>
                                    <p:animEffect transition="out" filter="fade">
                                      <p:cBhvr>
                                        <p:cTn id="26" dur="500" tmFilter="0, 0; .2, .5; .8, .5; 1, 0"/>
                                        <p:tgtEl>
                                          <p:spTgt spid="10"/>
                                        </p:tgtEl>
                                      </p:cBhvr>
                                    </p:animEffect>
                                    <p:animScale>
                                      <p:cBhvr>
                                        <p:cTn id="27" dur="250" autoRev="1" fill="hold"/>
                                        <p:tgtEl>
                                          <p:spTgt spid="10"/>
                                        </p:tgtEl>
                                      </p:cBhvr>
                                      <p:by x="105000" y="105000"/>
                                    </p:animScale>
                                  </p:childTnLst>
                                </p:cTn>
                              </p:par>
                              <p:par>
                                <p:cTn id="28" presetID="26" presetClass="emph" presetSubtype="0" fill="hold" grpId="1" nodeType="withEffect">
                                  <p:stCondLst>
                                    <p:cond delay="500"/>
                                  </p:stCondLst>
                                  <p:childTnLst>
                                    <p:animEffect transition="out" filter="fade">
                                      <p:cBhvr>
                                        <p:cTn id="29" dur="500" tmFilter="0, 0; .2, .5; .8, .5; 1, 0"/>
                                        <p:tgtEl>
                                          <p:spTgt spid="23"/>
                                        </p:tgtEl>
                                      </p:cBhvr>
                                    </p:animEffect>
                                    <p:animScale>
                                      <p:cBhvr>
                                        <p:cTn id="30" dur="250" autoRev="1" fill="hold"/>
                                        <p:tgtEl>
                                          <p:spTgt spid="23"/>
                                        </p:tgtEl>
                                      </p:cBhvr>
                                      <p:by x="105000" y="105000"/>
                                    </p:animScale>
                                  </p:childTnLst>
                                </p:cTn>
                              </p:par>
                              <p:par>
                                <p:cTn id="31" presetID="26" presetClass="emph" presetSubtype="0" fill="hold" grpId="1" nodeType="withEffect">
                                  <p:stCondLst>
                                    <p:cond delay="750"/>
                                  </p:stCondLst>
                                  <p:childTnLst>
                                    <p:animEffect transition="out" filter="fade">
                                      <p:cBhvr>
                                        <p:cTn id="32" dur="500" tmFilter="0, 0; .2, .5; .8, .5; 1, 0"/>
                                        <p:tgtEl>
                                          <p:spTgt spid="15"/>
                                        </p:tgtEl>
                                      </p:cBhvr>
                                    </p:animEffect>
                                    <p:animScale>
                                      <p:cBhvr>
                                        <p:cTn id="33" dur="250" autoRev="1" fill="hold"/>
                                        <p:tgtEl>
                                          <p:spTgt spid="15"/>
                                        </p:tgtEl>
                                      </p:cBhvr>
                                      <p:by x="105000" y="105000"/>
                                    </p:animScale>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750" fill="hold"/>
                                        <p:tgtEl>
                                          <p:spTgt spid="22"/>
                                        </p:tgtEl>
                                        <p:attrNameLst>
                                          <p:attrName>ppt_w</p:attrName>
                                        </p:attrNameLst>
                                      </p:cBhvr>
                                      <p:tavLst>
                                        <p:tav tm="0">
                                          <p:val>
                                            <p:fltVal val="0"/>
                                          </p:val>
                                        </p:tav>
                                        <p:tav tm="100000">
                                          <p:val>
                                            <p:strVal val="#ppt_w"/>
                                          </p:val>
                                        </p:tav>
                                      </p:tavLst>
                                    </p:anim>
                                    <p:anim calcmode="lin" valueType="num">
                                      <p:cBhvr>
                                        <p:cTn id="38" dur="750" fill="hold"/>
                                        <p:tgtEl>
                                          <p:spTgt spid="22"/>
                                        </p:tgtEl>
                                        <p:attrNameLst>
                                          <p:attrName>ppt_h</p:attrName>
                                        </p:attrNameLst>
                                      </p:cBhvr>
                                      <p:tavLst>
                                        <p:tav tm="0">
                                          <p:val>
                                            <p:fltVal val="0"/>
                                          </p:val>
                                        </p:tav>
                                        <p:tav tm="100000">
                                          <p:val>
                                            <p:strVal val="#ppt_h"/>
                                          </p:val>
                                        </p:tav>
                                      </p:tavLst>
                                    </p:anim>
                                    <p:animEffect transition="in" filter="fade">
                                      <p:cBhvr>
                                        <p:cTn id="39" dur="750"/>
                                        <p:tgtEl>
                                          <p:spTgt spid="22"/>
                                        </p:tgtEl>
                                      </p:cBhvr>
                                    </p:animEffect>
                                  </p:childTnLst>
                                </p:cTn>
                              </p:par>
                              <p:par>
                                <p:cTn id="40" presetID="53" presetClass="entr" presetSubtype="16" fill="hold" grpId="0" nodeType="withEffect">
                                  <p:stCondLst>
                                    <p:cond delay="2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750" fill="hold"/>
                                        <p:tgtEl>
                                          <p:spTgt spid="21"/>
                                        </p:tgtEl>
                                        <p:attrNameLst>
                                          <p:attrName>ppt_w</p:attrName>
                                        </p:attrNameLst>
                                      </p:cBhvr>
                                      <p:tavLst>
                                        <p:tav tm="0">
                                          <p:val>
                                            <p:fltVal val="0"/>
                                          </p:val>
                                        </p:tav>
                                        <p:tav tm="100000">
                                          <p:val>
                                            <p:strVal val="#ppt_w"/>
                                          </p:val>
                                        </p:tav>
                                      </p:tavLst>
                                    </p:anim>
                                    <p:anim calcmode="lin" valueType="num">
                                      <p:cBhvr>
                                        <p:cTn id="43" dur="750" fill="hold"/>
                                        <p:tgtEl>
                                          <p:spTgt spid="21"/>
                                        </p:tgtEl>
                                        <p:attrNameLst>
                                          <p:attrName>ppt_h</p:attrName>
                                        </p:attrNameLst>
                                      </p:cBhvr>
                                      <p:tavLst>
                                        <p:tav tm="0">
                                          <p:val>
                                            <p:fltVal val="0"/>
                                          </p:val>
                                        </p:tav>
                                        <p:tav tm="100000">
                                          <p:val>
                                            <p:strVal val="#ppt_h"/>
                                          </p:val>
                                        </p:tav>
                                      </p:tavLst>
                                    </p:anim>
                                    <p:animEffect transition="in" filter="fade">
                                      <p:cBhvr>
                                        <p:cTn id="44" dur="750"/>
                                        <p:tgtEl>
                                          <p:spTgt spid="21"/>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8"/>
                                        </p:tgtEl>
                                        <p:attrNameLst>
                                          <p:attrName>style.visibility</p:attrName>
                                        </p:attrNameLst>
                                      </p:cBhvr>
                                      <p:to>
                                        <p:strVal val="visible"/>
                                      </p:to>
                                    </p:set>
                                    <p:anim calcmode="lin" valueType="num">
                                      <p:cBhvr>
                                        <p:cTn id="47" dur="750" fill="hold"/>
                                        <p:tgtEl>
                                          <p:spTgt spid="8"/>
                                        </p:tgtEl>
                                        <p:attrNameLst>
                                          <p:attrName>ppt_w</p:attrName>
                                        </p:attrNameLst>
                                      </p:cBhvr>
                                      <p:tavLst>
                                        <p:tav tm="0">
                                          <p:val>
                                            <p:fltVal val="0"/>
                                          </p:val>
                                        </p:tav>
                                        <p:tav tm="100000">
                                          <p:val>
                                            <p:strVal val="#ppt_w"/>
                                          </p:val>
                                        </p:tav>
                                      </p:tavLst>
                                    </p:anim>
                                    <p:anim calcmode="lin" valueType="num">
                                      <p:cBhvr>
                                        <p:cTn id="48" dur="750" fill="hold"/>
                                        <p:tgtEl>
                                          <p:spTgt spid="8"/>
                                        </p:tgtEl>
                                        <p:attrNameLst>
                                          <p:attrName>ppt_h</p:attrName>
                                        </p:attrNameLst>
                                      </p:cBhvr>
                                      <p:tavLst>
                                        <p:tav tm="0">
                                          <p:val>
                                            <p:fltVal val="0"/>
                                          </p:val>
                                        </p:tav>
                                        <p:tav tm="100000">
                                          <p:val>
                                            <p:strVal val="#ppt_h"/>
                                          </p:val>
                                        </p:tav>
                                      </p:tavLst>
                                    </p:anim>
                                    <p:animEffect transition="in" filter="fade">
                                      <p:cBhvr>
                                        <p:cTn id="49" dur="750"/>
                                        <p:tgtEl>
                                          <p:spTgt spid="8"/>
                                        </p:tgtEl>
                                      </p:cBhvr>
                                    </p:animEffect>
                                  </p:childTnLst>
                                </p:cTn>
                              </p:par>
                              <p:par>
                                <p:cTn id="50" presetID="53" presetClass="entr" presetSubtype="16" fill="hold" grpId="0" nodeType="withEffect">
                                  <p:stCondLst>
                                    <p:cond delay="750"/>
                                  </p:stCondLst>
                                  <p:childTnLst>
                                    <p:set>
                                      <p:cBhvr>
                                        <p:cTn id="51" dur="1" fill="hold">
                                          <p:stCondLst>
                                            <p:cond delay="0"/>
                                          </p:stCondLst>
                                        </p:cTn>
                                        <p:tgtEl>
                                          <p:spTgt spid="9"/>
                                        </p:tgtEl>
                                        <p:attrNameLst>
                                          <p:attrName>style.visibility</p:attrName>
                                        </p:attrNameLst>
                                      </p:cBhvr>
                                      <p:to>
                                        <p:strVal val="visible"/>
                                      </p:to>
                                    </p:set>
                                    <p:anim calcmode="lin" valueType="num">
                                      <p:cBhvr>
                                        <p:cTn id="52" dur="750" fill="hold"/>
                                        <p:tgtEl>
                                          <p:spTgt spid="9"/>
                                        </p:tgtEl>
                                        <p:attrNameLst>
                                          <p:attrName>ppt_w</p:attrName>
                                        </p:attrNameLst>
                                      </p:cBhvr>
                                      <p:tavLst>
                                        <p:tav tm="0">
                                          <p:val>
                                            <p:fltVal val="0"/>
                                          </p:val>
                                        </p:tav>
                                        <p:tav tm="100000">
                                          <p:val>
                                            <p:strVal val="#ppt_w"/>
                                          </p:val>
                                        </p:tav>
                                      </p:tavLst>
                                    </p:anim>
                                    <p:anim calcmode="lin" valueType="num">
                                      <p:cBhvr>
                                        <p:cTn id="53" dur="750" fill="hold"/>
                                        <p:tgtEl>
                                          <p:spTgt spid="9"/>
                                        </p:tgtEl>
                                        <p:attrNameLst>
                                          <p:attrName>ppt_h</p:attrName>
                                        </p:attrNameLst>
                                      </p:cBhvr>
                                      <p:tavLst>
                                        <p:tav tm="0">
                                          <p:val>
                                            <p:fltVal val="0"/>
                                          </p:val>
                                        </p:tav>
                                        <p:tav tm="100000">
                                          <p:val>
                                            <p:strVal val="#ppt_h"/>
                                          </p:val>
                                        </p:tav>
                                      </p:tavLst>
                                    </p:anim>
                                    <p:animEffect transition="in" filter="fade">
                                      <p:cBhvr>
                                        <p:cTn id="54" dur="750"/>
                                        <p:tgtEl>
                                          <p:spTgt spid="9"/>
                                        </p:tgtEl>
                                      </p:cBhvr>
                                    </p:animEffect>
                                  </p:childTnLst>
                                </p:cTn>
                              </p:par>
                              <p:par>
                                <p:cTn id="55" presetID="53" presetClass="entr" presetSubtype="16" fill="hold" grpId="0" nodeType="withEffect">
                                  <p:stCondLst>
                                    <p:cond delay="1000"/>
                                  </p:stCondLst>
                                  <p:childTnLst>
                                    <p:set>
                                      <p:cBhvr>
                                        <p:cTn id="56" dur="1" fill="hold">
                                          <p:stCondLst>
                                            <p:cond delay="0"/>
                                          </p:stCondLst>
                                        </p:cTn>
                                        <p:tgtEl>
                                          <p:spTgt spid="16"/>
                                        </p:tgtEl>
                                        <p:attrNameLst>
                                          <p:attrName>style.visibility</p:attrName>
                                        </p:attrNameLst>
                                      </p:cBhvr>
                                      <p:to>
                                        <p:strVal val="visible"/>
                                      </p:to>
                                    </p:set>
                                    <p:anim calcmode="lin" valueType="num">
                                      <p:cBhvr>
                                        <p:cTn id="57" dur="750" fill="hold"/>
                                        <p:tgtEl>
                                          <p:spTgt spid="16"/>
                                        </p:tgtEl>
                                        <p:attrNameLst>
                                          <p:attrName>ppt_w</p:attrName>
                                        </p:attrNameLst>
                                      </p:cBhvr>
                                      <p:tavLst>
                                        <p:tav tm="0">
                                          <p:val>
                                            <p:fltVal val="0"/>
                                          </p:val>
                                        </p:tav>
                                        <p:tav tm="100000">
                                          <p:val>
                                            <p:strVal val="#ppt_w"/>
                                          </p:val>
                                        </p:tav>
                                      </p:tavLst>
                                    </p:anim>
                                    <p:anim calcmode="lin" valueType="num">
                                      <p:cBhvr>
                                        <p:cTn id="58" dur="750" fill="hold"/>
                                        <p:tgtEl>
                                          <p:spTgt spid="16"/>
                                        </p:tgtEl>
                                        <p:attrNameLst>
                                          <p:attrName>ppt_h</p:attrName>
                                        </p:attrNameLst>
                                      </p:cBhvr>
                                      <p:tavLst>
                                        <p:tav tm="0">
                                          <p:val>
                                            <p:fltVal val="0"/>
                                          </p:val>
                                        </p:tav>
                                        <p:tav tm="100000">
                                          <p:val>
                                            <p:strVal val="#ppt_h"/>
                                          </p:val>
                                        </p:tav>
                                      </p:tavLst>
                                    </p:anim>
                                    <p:animEffect transition="in" filter="fade">
                                      <p:cBhvr>
                                        <p:cTn id="59" dur="750"/>
                                        <p:tgtEl>
                                          <p:spTgt spid="16"/>
                                        </p:tgtEl>
                                      </p:cBhvr>
                                    </p:animEffect>
                                  </p:childTnLst>
                                </p:cTn>
                              </p:par>
                              <p:par>
                                <p:cTn id="60" presetID="53" presetClass="entr" presetSubtype="16" fill="hold" grpId="0" nodeType="withEffect">
                                  <p:stCondLst>
                                    <p:cond delay="1250"/>
                                  </p:stCondLst>
                                  <p:childTnLst>
                                    <p:set>
                                      <p:cBhvr>
                                        <p:cTn id="61" dur="1" fill="hold">
                                          <p:stCondLst>
                                            <p:cond delay="0"/>
                                          </p:stCondLst>
                                        </p:cTn>
                                        <p:tgtEl>
                                          <p:spTgt spid="17"/>
                                        </p:tgtEl>
                                        <p:attrNameLst>
                                          <p:attrName>style.visibility</p:attrName>
                                        </p:attrNameLst>
                                      </p:cBhvr>
                                      <p:to>
                                        <p:strVal val="visible"/>
                                      </p:to>
                                    </p:set>
                                    <p:anim calcmode="lin" valueType="num">
                                      <p:cBhvr>
                                        <p:cTn id="62" dur="750" fill="hold"/>
                                        <p:tgtEl>
                                          <p:spTgt spid="17"/>
                                        </p:tgtEl>
                                        <p:attrNameLst>
                                          <p:attrName>ppt_w</p:attrName>
                                        </p:attrNameLst>
                                      </p:cBhvr>
                                      <p:tavLst>
                                        <p:tav tm="0">
                                          <p:val>
                                            <p:fltVal val="0"/>
                                          </p:val>
                                        </p:tav>
                                        <p:tav tm="100000">
                                          <p:val>
                                            <p:strVal val="#ppt_w"/>
                                          </p:val>
                                        </p:tav>
                                      </p:tavLst>
                                    </p:anim>
                                    <p:anim calcmode="lin" valueType="num">
                                      <p:cBhvr>
                                        <p:cTn id="63" dur="750" fill="hold"/>
                                        <p:tgtEl>
                                          <p:spTgt spid="17"/>
                                        </p:tgtEl>
                                        <p:attrNameLst>
                                          <p:attrName>ppt_h</p:attrName>
                                        </p:attrNameLst>
                                      </p:cBhvr>
                                      <p:tavLst>
                                        <p:tav tm="0">
                                          <p:val>
                                            <p:fltVal val="0"/>
                                          </p:val>
                                        </p:tav>
                                        <p:tav tm="100000">
                                          <p:val>
                                            <p:strVal val="#ppt_h"/>
                                          </p:val>
                                        </p:tav>
                                      </p:tavLst>
                                    </p:anim>
                                    <p:animEffect transition="in" filter="fade">
                                      <p:cBhvr>
                                        <p:cTn id="64" dur="750"/>
                                        <p:tgtEl>
                                          <p:spTgt spid="17"/>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20"/>
                                        </p:tgtEl>
                                        <p:attrNameLst>
                                          <p:attrName>style.visibility</p:attrName>
                                        </p:attrNameLst>
                                      </p:cBhvr>
                                      <p:to>
                                        <p:strVal val="visible"/>
                                      </p:to>
                                    </p:set>
                                    <p:anim calcmode="lin" valueType="num">
                                      <p:cBhvr>
                                        <p:cTn id="67" dur="750" fill="hold"/>
                                        <p:tgtEl>
                                          <p:spTgt spid="20"/>
                                        </p:tgtEl>
                                        <p:attrNameLst>
                                          <p:attrName>ppt_w</p:attrName>
                                        </p:attrNameLst>
                                      </p:cBhvr>
                                      <p:tavLst>
                                        <p:tav tm="0">
                                          <p:val>
                                            <p:fltVal val="0"/>
                                          </p:val>
                                        </p:tav>
                                        <p:tav tm="100000">
                                          <p:val>
                                            <p:strVal val="#ppt_w"/>
                                          </p:val>
                                        </p:tav>
                                      </p:tavLst>
                                    </p:anim>
                                    <p:anim calcmode="lin" valueType="num">
                                      <p:cBhvr>
                                        <p:cTn id="68" dur="750" fill="hold"/>
                                        <p:tgtEl>
                                          <p:spTgt spid="20"/>
                                        </p:tgtEl>
                                        <p:attrNameLst>
                                          <p:attrName>ppt_h</p:attrName>
                                        </p:attrNameLst>
                                      </p:cBhvr>
                                      <p:tavLst>
                                        <p:tav tm="0">
                                          <p:val>
                                            <p:fltVal val="0"/>
                                          </p:val>
                                        </p:tav>
                                        <p:tav tm="100000">
                                          <p:val>
                                            <p:strVal val="#ppt_h"/>
                                          </p:val>
                                        </p:tav>
                                      </p:tavLst>
                                    </p:anim>
                                    <p:animEffect transition="in" filter="fade">
                                      <p:cBhvr>
                                        <p:cTn id="69" dur="750"/>
                                        <p:tgtEl>
                                          <p:spTgt spid="20"/>
                                        </p:tgtEl>
                                      </p:cBhvr>
                                    </p:animEffect>
                                  </p:childTnLst>
                                </p:cTn>
                              </p:par>
                              <p:par>
                                <p:cTn id="70" presetID="53" presetClass="entr" presetSubtype="16" fill="hold" grpId="0" nodeType="withEffect">
                                  <p:stCondLst>
                                    <p:cond delay="1750"/>
                                  </p:stCondLst>
                                  <p:childTnLst>
                                    <p:set>
                                      <p:cBhvr>
                                        <p:cTn id="71" dur="1" fill="hold">
                                          <p:stCondLst>
                                            <p:cond delay="0"/>
                                          </p:stCondLst>
                                        </p:cTn>
                                        <p:tgtEl>
                                          <p:spTgt spid="19"/>
                                        </p:tgtEl>
                                        <p:attrNameLst>
                                          <p:attrName>style.visibility</p:attrName>
                                        </p:attrNameLst>
                                      </p:cBhvr>
                                      <p:to>
                                        <p:strVal val="visible"/>
                                      </p:to>
                                    </p:set>
                                    <p:anim calcmode="lin" valueType="num">
                                      <p:cBhvr>
                                        <p:cTn id="72" dur="750" fill="hold"/>
                                        <p:tgtEl>
                                          <p:spTgt spid="19"/>
                                        </p:tgtEl>
                                        <p:attrNameLst>
                                          <p:attrName>ppt_w</p:attrName>
                                        </p:attrNameLst>
                                      </p:cBhvr>
                                      <p:tavLst>
                                        <p:tav tm="0">
                                          <p:val>
                                            <p:fltVal val="0"/>
                                          </p:val>
                                        </p:tav>
                                        <p:tav tm="100000">
                                          <p:val>
                                            <p:strVal val="#ppt_w"/>
                                          </p:val>
                                        </p:tav>
                                      </p:tavLst>
                                    </p:anim>
                                    <p:anim calcmode="lin" valueType="num">
                                      <p:cBhvr>
                                        <p:cTn id="73" dur="750" fill="hold"/>
                                        <p:tgtEl>
                                          <p:spTgt spid="19"/>
                                        </p:tgtEl>
                                        <p:attrNameLst>
                                          <p:attrName>ppt_h</p:attrName>
                                        </p:attrNameLst>
                                      </p:cBhvr>
                                      <p:tavLst>
                                        <p:tav tm="0">
                                          <p:val>
                                            <p:fltVal val="0"/>
                                          </p:val>
                                        </p:tav>
                                        <p:tav tm="100000">
                                          <p:val>
                                            <p:strVal val="#ppt_h"/>
                                          </p:val>
                                        </p:tav>
                                      </p:tavLst>
                                    </p:anim>
                                    <p:animEffect transition="in" filter="fade">
                                      <p:cBhvr>
                                        <p:cTn id="74"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0" grpId="1" animBg="1"/>
      <p:bldP spid="15" grpId="0" animBg="1"/>
      <p:bldP spid="15" grpId="1" animBg="1"/>
      <p:bldP spid="16" grpId="0" animBg="1"/>
      <p:bldP spid="17" grpId="0" animBg="1"/>
      <p:bldP spid="18" grpId="0" animBg="1"/>
      <p:bldP spid="18" grpId="1" animBg="1"/>
      <p:bldP spid="19" grpId="0" animBg="1"/>
      <p:bldP spid="20" grpId="0" animBg="1"/>
      <p:bldP spid="21" grpId="0" animBg="1"/>
      <p:bldP spid="22" grpId="0" animBg="1"/>
      <p:bldP spid="23" grpId="0" animBg="1"/>
      <p:bldP spid="23"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公司简介</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a:effectLst/>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784922" y="2016335"/>
            <a:ext cx="10537502" cy="5294726"/>
            <a:chOff x="3650968" y="2196025"/>
            <a:chExt cx="4890106" cy="2457106"/>
          </a:xfrm>
          <a:effectLst/>
          <a:scene3d>
            <a:camera prst="perspectiveRelaxedModerately">
              <a:rot lat="17390632" lon="0" rev="0"/>
            </a:camera>
            <a:lightRig rig="flat" dir="t">
              <a:rot lat="0" lon="0" rev="4200000"/>
            </a:lightRig>
          </a:scene3d>
        </p:grpSpPr>
        <p:grpSp>
          <p:nvGrpSpPr>
            <p:cNvPr id="9" name="组合 8"/>
            <p:cNvGrpSpPr/>
            <p:nvPr/>
          </p:nvGrpSpPr>
          <p:grpSpPr>
            <a:xfrm rot="16200000">
              <a:off x="4867468" y="979525"/>
              <a:ext cx="2457106" cy="4890106"/>
              <a:chOff x="1910354" y="1548938"/>
              <a:chExt cx="1697887" cy="3379127"/>
            </a:xfrm>
          </p:grpSpPr>
          <p:sp>
            <p:nvSpPr>
              <p:cNvPr id="15" name="圆角矩形 14"/>
              <p:cNvSpPr/>
              <p:nvPr/>
            </p:nvSpPr>
            <p:spPr>
              <a:xfrm>
                <a:off x="3577013" y="2171625"/>
                <a:ext cx="31228" cy="265898"/>
              </a:xfrm>
              <a:prstGeom prst="roundRect">
                <a:avLst>
                  <a:gd name="adj" fmla="val 50000"/>
                </a:avLst>
              </a:prstGeom>
              <a:solidFill>
                <a:schemeClr val="bg1">
                  <a:lumMod val="75000"/>
                  <a:alpha val="99000"/>
                </a:schemeClr>
              </a:solidFill>
              <a:ln>
                <a:noFill/>
              </a:ln>
              <a:sp3d extrusionH="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1910364" y="2318762"/>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1910354" y="2054578"/>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958085" y="1548938"/>
                <a:ext cx="1617852" cy="3379127"/>
                <a:chOff x="1958085" y="1548938"/>
                <a:chExt cx="1617852" cy="3379127"/>
              </a:xfrm>
            </p:grpSpPr>
            <p:sp>
              <p:nvSpPr>
                <p:cNvPr id="23" name="圆角矩形 22"/>
                <p:cNvSpPr/>
                <p:nvPr/>
              </p:nvSpPr>
              <p:spPr>
                <a:xfrm>
                  <a:off x="1958085" y="1548938"/>
                  <a:ext cx="1617852" cy="3379127"/>
                </a:xfrm>
                <a:prstGeom prst="roundRect">
                  <a:avLst>
                    <a:gd name="adj" fmla="val 17218"/>
                  </a:avLst>
                </a:prstGeom>
                <a:gradFill>
                  <a:gsLst>
                    <a:gs pos="0">
                      <a:schemeClr val="bg1"/>
                    </a:gs>
                    <a:gs pos="100000">
                      <a:srgbClr val="E8E8E8"/>
                    </a:gs>
                  </a:gsLst>
                  <a:lin ang="5400000" scaled="1"/>
                </a:gradFill>
                <a:ln>
                  <a:noFill/>
                </a:ln>
                <a:effectLst>
                  <a:outerShdw blurRad="571500" dist="444500" dir="5400000" algn="t" rotWithShape="0">
                    <a:prstClr val="black">
                      <a:alpha val="13000"/>
                    </a:prstClr>
                  </a:outerShdw>
                </a:effectLst>
                <a:sp3d extrusionH="88900" prstMaterial="fla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1962728" y="1548938"/>
                  <a:ext cx="1608572" cy="3379127"/>
                </a:xfrm>
                <a:prstGeom prst="roundRect">
                  <a:avLst>
                    <a:gd name="adj" fmla="val 16021"/>
                  </a:avLst>
                </a:prstGeom>
                <a:solidFill>
                  <a:schemeClr val="bg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2575729" y="1717911"/>
                <a:ext cx="382562" cy="39991"/>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018677" y="1708183"/>
                <a:ext cx="57765" cy="577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648931" y="4620359"/>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83890" y="2354261"/>
              <a:ext cx="3224219" cy="2149478"/>
            </a:xfrm>
            <a:prstGeom prst="rect">
              <a:avLst/>
            </a:prstGeom>
            <a:ln w="6350">
              <a:solidFill>
                <a:schemeClr val="tx1">
                  <a:lumMod val="65000"/>
                  <a:lumOff val="35000"/>
                </a:schemeClr>
              </a:solidFill>
            </a:ln>
          </p:spPr>
        </p:pic>
      </p:grpSp>
      <p:grpSp>
        <p:nvGrpSpPr>
          <p:cNvPr id="25" name="组合 24"/>
          <p:cNvGrpSpPr/>
          <p:nvPr/>
        </p:nvGrpSpPr>
        <p:grpSpPr>
          <a:xfrm>
            <a:off x="5417964" y="2225740"/>
            <a:ext cx="1049516" cy="931444"/>
            <a:chOff x="4031563" y="2194468"/>
            <a:chExt cx="741386" cy="657979"/>
          </a:xfrm>
          <a:solidFill>
            <a:srgbClr val="05EFFE"/>
          </a:solidFill>
          <a:effectLst/>
        </p:grpSpPr>
        <p:sp>
          <p:nvSpPr>
            <p:cNvPr id="26" name="Oval 7"/>
            <p:cNvSpPr>
              <a:spLocks noChangeArrowheads="1"/>
            </p:cNvSpPr>
            <p:nvPr/>
          </p:nvSpPr>
          <p:spPr bwMode="auto">
            <a:xfrm flipH="1">
              <a:off x="4509492" y="2194468"/>
              <a:ext cx="153573" cy="15357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8"/>
            <p:cNvSpPr/>
            <p:nvPr/>
          </p:nvSpPr>
          <p:spPr bwMode="auto">
            <a:xfrm flipH="1">
              <a:off x="4396960" y="2326858"/>
              <a:ext cx="280668" cy="525589"/>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9"/>
            <p:cNvSpPr/>
            <p:nvPr/>
          </p:nvSpPr>
          <p:spPr bwMode="auto">
            <a:xfrm flipH="1">
              <a:off x="4595546" y="2374519"/>
              <a:ext cx="177403" cy="124447"/>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0"/>
            <p:cNvSpPr/>
            <p:nvPr/>
          </p:nvSpPr>
          <p:spPr bwMode="auto">
            <a:xfrm flipH="1">
              <a:off x="4244711" y="2328182"/>
              <a:ext cx="287287" cy="127095"/>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1"/>
            <p:cNvSpPr/>
            <p:nvPr/>
          </p:nvSpPr>
          <p:spPr bwMode="auto">
            <a:xfrm flipH="1">
              <a:off x="4291048" y="2506909"/>
              <a:ext cx="202557" cy="239626"/>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2"/>
            <p:cNvSpPr/>
            <p:nvPr/>
          </p:nvSpPr>
          <p:spPr bwMode="auto">
            <a:xfrm flipH="1">
              <a:off x="4141447" y="2673720"/>
              <a:ext cx="227711" cy="90025"/>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3"/>
            <p:cNvSpPr>
              <a:spLocks noEditPoints="1"/>
            </p:cNvSpPr>
            <p:nvPr/>
          </p:nvSpPr>
          <p:spPr bwMode="auto">
            <a:xfrm flipH="1">
              <a:off x="4031563" y="2369223"/>
              <a:ext cx="271400" cy="285963"/>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5"/>
            <p:cNvSpPr/>
            <p:nvPr/>
          </p:nvSpPr>
          <p:spPr bwMode="auto">
            <a:xfrm flipH="1">
              <a:off x="4281781" y="2269930"/>
              <a:ext cx="236979" cy="7281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Rectangle 8"/>
          <p:cNvSpPr>
            <a:spLocks noChangeArrowheads="1"/>
          </p:cNvSpPr>
          <p:nvPr/>
        </p:nvSpPr>
        <p:spPr bwMode="auto">
          <a:xfrm>
            <a:off x="2057519" y="4074426"/>
            <a:ext cx="1294046" cy="864517"/>
          </a:xfrm>
          <a:prstGeom prst="rect">
            <a:avLst/>
          </a:prstGeom>
          <a:solidFill>
            <a:srgbClr val="05EFFE"/>
          </a:solidFill>
          <a:ln>
            <a:noFill/>
          </a:ln>
          <a:effectLst/>
        </p:spPr>
        <p:txBody>
          <a:bodyPr vert="horz" wrap="square" lIns="68580" tIns="34290" rIns="68580" bIns="34290" numCol="1" anchor="t" anchorCtr="0" compatLnSpc="1"/>
          <a:lstStyle/>
          <a:p>
            <a:endParaRPr lang="zh-CN" altLang="en-US"/>
          </a:p>
        </p:txBody>
      </p:sp>
      <p:sp>
        <p:nvSpPr>
          <p:cNvPr id="36" name="文本框 1"/>
          <p:cNvSpPr>
            <a:spLocks noChangeArrowheads="1"/>
          </p:cNvSpPr>
          <p:nvPr/>
        </p:nvSpPr>
        <p:spPr bwMode="auto">
          <a:xfrm>
            <a:off x="2150354" y="4271421"/>
            <a:ext cx="11079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dirty="0" smtClean="0">
                <a:solidFill>
                  <a:srgbClr val="151515"/>
                </a:solidFill>
                <a:latin typeface="微软雅黑" panose="020B0503020204020204" pitchFamily="34" charset="-122"/>
                <a:ea typeface="微软雅黑" panose="020B0503020204020204" pitchFamily="34" charset="-122"/>
                <a:sym typeface="微软雅黑" panose="020B0503020204020204" pitchFamily="34" charset="-122"/>
              </a:rPr>
              <a:t>员工</a:t>
            </a:r>
            <a:endParaRPr lang="en-US" altLang="en-US" sz="3600" dirty="0">
              <a:solidFill>
                <a:srgbClr val="15151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Rectangle 5"/>
          <p:cNvSpPr>
            <a:spLocks noChangeArrowheads="1"/>
          </p:cNvSpPr>
          <p:nvPr/>
        </p:nvSpPr>
        <p:spPr bwMode="auto">
          <a:xfrm>
            <a:off x="3692728" y="3635260"/>
            <a:ext cx="1312429" cy="1303682"/>
          </a:xfrm>
          <a:prstGeom prst="rect">
            <a:avLst/>
          </a:prstGeom>
          <a:solidFill>
            <a:srgbClr val="05EFFE"/>
          </a:solidFill>
          <a:ln>
            <a:noFill/>
          </a:ln>
          <a:effectLst/>
        </p:spPr>
        <p:txBody>
          <a:bodyPr vert="horz" wrap="square" lIns="68580" tIns="34290" rIns="68580" bIns="34290" numCol="1" anchor="t" anchorCtr="0" compatLnSpc="1"/>
          <a:lstStyle/>
          <a:p>
            <a:endParaRPr lang="zh-CN" altLang="en-US"/>
          </a:p>
        </p:txBody>
      </p:sp>
      <p:sp>
        <p:nvSpPr>
          <p:cNvPr id="39" name="文本框 1"/>
          <p:cNvSpPr>
            <a:spLocks noChangeArrowheads="1"/>
          </p:cNvSpPr>
          <p:nvPr/>
        </p:nvSpPr>
        <p:spPr bwMode="auto">
          <a:xfrm>
            <a:off x="3802291" y="4026138"/>
            <a:ext cx="11079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dirty="0" smtClean="0">
                <a:solidFill>
                  <a:srgbClr val="151515"/>
                </a:solidFill>
                <a:latin typeface="微软雅黑" panose="020B0503020204020204" pitchFamily="34" charset="-122"/>
                <a:ea typeface="微软雅黑" panose="020B0503020204020204" pitchFamily="34" charset="-122"/>
                <a:sym typeface="微软雅黑" panose="020B0503020204020204" pitchFamily="34" charset="-122"/>
              </a:rPr>
              <a:t>主管</a:t>
            </a:r>
            <a:endParaRPr lang="en-US" altLang="en-US" sz="3600" dirty="0">
              <a:solidFill>
                <a:srgbClr val="15151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Rectangle 6"/>
          <p:cNvSpPr>
            <a:spLocks noChangeArrowheads="1"/>
          </p:cNvSpPr>
          <p:nvPr/>
        </p:nvSpPr>
        <p:spPr bwMode="auto">
          <a:xfrm>
            <a:off x="5346320" y="3180002"/>
            <a:ext cx="1312429" cy="1742845"/>
          </a:xfrm>
          <a:prstGeom prst="rect">
            <a:avLst/>
          </a:prstGeom>
          <a:solidFill>
            <a:srgbClr val="05EFFE"/>
          </a:solidFill>
          <a:ln>
            <a:noFill/>
          </a:ln>
          <a:effectLst/>
        </p:spPr>
        <p:txBody>
          <a:bodyPr vert="horz" wrap="square" lIns="68580" tIns="34290" rIns="68580" bIns="34290" numCol="1" anchor="t" anchorCtr="0" compatLnSpc="1"/>
          <a:lstStyle/>
          <a:p>
            <a:endParaRPr lang="zh-CN" altLang="en-US"/>
          </a:p>
        </p:txBody>
      </p:sp>
      <p:sp>
        <p:nvSpPr>
          <p:cNvPr id="42" name="文本框 1"/>
          <p:cNvSpPr>
            <a:spLocks noChangeArrowheads="1"/>
          </p:cNvSpPr>
          <p:nvPr/>
        </p:nvSpPr>
        <p:spPr bwMode="auto">
          <a:xfrm>
            <a:off x="5448536" y="3728258"/>
            <a:ext cx="1107996" cy="64633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dirty="0" smtClean="0">
                <a:solidFill>
                  <a:srgbClr val="151515"/>
                </a:solidFill>
                <a:latin typeface="微软雅黑" panose="020B0503020204020204" pitchFamily="34" charset="-122"/>
                <a:ea typeface="微软雅黑" panose="020B0503020204020204" pitchFamily="34" charset="-122"/>
                <a:sym typeface="微软雅黑" panose="020B0503020204020204" pitchFamily="34" charset="-122"/>
              </a:rPr>
              <a:t>经理</a:t>
            </a:r>
            <a:endParaRPr lang="en-US" altLang="en-US" sz="3600" dirty="0">
              <a:solidFill>
                <a:srgbClr val="15151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Rectangle 7"/>
          <p:cNvSpPr>
            <a:spLocks noChangeArrowheads="1"/>
          </p:cNvSpPr>
          <p:nvPr/>
        </p:nvSpPr>
        <p:spPr bwMode="auto">
          <a:xfrm>
            <a:off x="7041675" y="2756284"/>
            <a:ext cx="1294046" cy="2168198"/>
          </a:xfrm>
          <a:prstGeom prst="rect">
            <a:avLst/>
          </a:prstGeom>
          <a:solidFill>
            <a:srgbClr val="05EFFE"/>
          </a:solidFill>
          <a:ln>
            <a:noFill/>
          </a:ln>
          <a:effectLst/>
        </p:spPr>
        <p:txBody>
          <a:bodyPr vert="horz" wrap="square" lIns="68580" tIns="34290" rIns="68580" bIns="34290" numCol="1" anchor="t" anchorCtr="0" compatLnSpc="1"/>
          <a:lstStyle/>
          <a:p>
            <a:endParaRPr lang="zh-CN" altLang="en-US"/>
          </a:p>
        </p:txBody>
      </p:sp>
      <p:sp>
        <p:nvSpPr>
          <p:cNvPr id="45" name="文本框 1"/>
          <p:cNvSpPr>
            <a:spLocks noChangeArrowheads="1"/>
          </p:cNvSpPr>
          <p:nvPr/>
        </p:nvSpPr>
        <p:spPr bwMode="auto">
          <a:xfrm>
            <a:off x="7130412" y="3513968"/>
            <a:ext cx="11079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dirty="0" smtClean="0">
                <a:solidFill>
                  <a:srgbClr val="151515"/>
                </a:solidFill>
                <a:latin typeface="微软雅黑" panose="020B0503020204020204" pitchFamily="34" charset="-122"/>
                <a:ea typeface="微软雅黑" panose="020B0503020204020204" pitchFamily="34" charset="-122"/>
                <a:sym typeface="微软雅黑" panose="020B0503020204020204" pitchFamily="34" charset="-122"/>
              </a:rPr>
              <a:t>总监</a:t>
            </a:r>
            <a:endParaRPr lang="en-US" altLang="en-US" sz="3600" dirty="0">
              <a:solidFill>
                <a:srgbClr val="15151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Rectangle 7"/>
          <p:cNvSpPr>
            <a:spLocks noChangeArrowheads="1"/>
          </p:cNvSpPr>
          <p:nvPr/>
        </p:nvSpPr>
        <p:spPr bwMode="auto">
          <a:xfrm>
            <a:off x="8775775" y="2238473"/>
            <a:ext cx="1294046" cy="2640838"/>
          </a:xfrm>
          <a:prstGeom prst="rect">
            <a:avLst/>
          </a:prstGeom>
          <a:solidFill>
            <a:srgbClr val="05EFFE"/>
          </a:solidFill>
          <a:ln>
            <a:noFill/>
          </a:ln>
          <a:effectLst/>
        </p:spPr>
        <p:txBody>
          <a:bodyPr vert="horz" wrap="square" lIns="68580" tIns="34290" rIns="68580" bIns="34290" numCol="1" anchor="t" anchorCtr="0" compatLnSpc="1"/>
          <a:lstStyle/>
          <a:p>
            <a:endParaRPr lang="zh-CN" altLang="en-US"/>
          </a:p>
        </p:txBody>
      </p:sp>
      <p:sp>
        <p:nvSpPr>
          <p:cNvPr id="48" name="文本框 1"/>
          <p:cNvSpPr>
            <a:spLocks noChangeArrowheads="1"/>
          </p:cNvSpPr>
          <p:nvPr/>
        </p:nvSpPr>
        <p:spPr bwMode="auto">
          <a:xfrm>
            <a:off x="8899280" y="3208513"/>
            <a:ext cx="11079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dirty="0" smtClean="0">
                <a:solidFill>
                  <a:srgbClr val="151515"/>
                </a:solidFill>
                <a:latin typeface="微软雅黑" panose="020B0503020204020204" pitchFamily="34" charset="-122"/>
                <a:ea typeface="微软雅黑" panose="020B0503020204020204" pitchFamily="34" charset="-122"/>
                <a:sym typeface="微软雅黑" panose="020B0503020204020204" pitchFamily="34" charset="-122"/>
              </a:rPr>
              <a:t>股东</a:t>
            </a:r>
            <a:endParaRPr lang="en-US" altLang="en-US" sz="3600" dirty="0">
              <a:solidFill>
                <a:srgbClr val="15151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文本框 4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391951" y="5905363"/>
            <a:ext cx="7468869" cy="1015663"/>
          </a:xfrm>
          <a:prstGeom prst="rect">
            <a:avLst/>
          </a:prstGeom>
          <a:noFill/>
          <a:effectLst/>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请在这里输入您的主要叙述</a:t>
            </a:r>
            <a:r>
              <a:rPr lang="zh-CN" altLang="en-US" sz="2000" dirty="0" smtClean="0">
                <a:solidFill>
                  <a:schemeClr val="bg1"/>
                </a:solidFill>
                <a:latin typeface="微软雅黑" panose="020B0503020204020204" pitchFamily="34" charset="-122"/>
                <a:ea typeface="微软雅黑" panose="020B0503020204020204" pitchFamily="34" charset="-122"/>
              </a:rPr>
              <a:t>内容请</a:t>
            </a:r>
            <a:r>
              <a:rPr lang="zh-CN" altLang="en-US" sz="2000" dirty="0">
                <a:solidFill>
                  <a:schemeClr val="bg1"/>
                </a:solidFill>
                <a:latin typeface="微软雅黑" panose="020B0503020204020204" pitchFamily="34" charset="-122"/>
                <a:ea typeface="微软雅黑" panose="020B0503020204020204" pitchFamily="34" charset="-122"/>
              </a:rPr>
              <a:t>在这里输入您的主要叙述</a:t>
            </a:r>
            <a:r>
              <a:rPr lang="zh-CN" altLang="en-US" sz="2000" dirty="0" smtClean="0">
                <a:solidFill>
                  <a:schemeClr val="bg1"/>
                </a:solidFill>
                <a:latin typeface="微软雅黑" panose="020B0503020204020204" pitchFamily="34" charset="-122"/>
                <a:ea typeface="微软雅黑" panose="020B0503020204020204" pitchFamily="34" charset="-122"/>
              </a:rPr>
              <a:t>内容请</a:t>
            </a:r>
            <a:r>
              <a:rPr lang="zh-CN" altLang="en-US" sz="2000" dirty="0">
                <a:solidFill>
                  <a:schemeClr val="bg1"/>
                </a:solidFill>
                <a:latin typeface="微软雅黑" panose="020B0503020204020204" pitchFamily="34" charset="-122"/>
                <a:ea typeface="微软雅黑" panose="020B0503020204020204" pitchFamily="34" charset="-122"/>
              </a:rPr>
              <a:t>在这里输入您的主要叙述内容请在这里输入您的主要叙述内容</a:t>
            </a:r>
            <a:endParaRPr lang="en-US" altLang="zh-CN" sz="2000" dirty="0">
              <a:solidFill>
                <a:schemeClr val="bg1"/>
              </a:solidFill>
              <a:latin typeface="微软雅黑" panose="020B0503020204020204" pitchFamily="34" charset="-122"/>
              <a:ea typeface="微软雅黑" panose="020B0503020204020204" pitchFamily="34" charset="-122"/>
            </a:endParaRPr>
          </a:p>
          <a:p>
            <a:endParaRPr lang="en-US" altLang="zh-CN"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1000"/>
                                        <p:tgtEl>
                                          <p:spTgt spid="8"/>
                                        </p:tgtEl>
                                      </p:cBhvr>
                                    </p:animEffect>
                                  </p:childTnLst>
                                </p:cTn>
                              </p:par>
                            </p:childTnLst>
                          </p:cTn>
                        </p:par>
                        <p:par>
                          <p:cTn id="8" fill="hold">
                            <p:stCondLst>
                              <p:cond delay="1000"/>
                            </p:stCondLst>
                            <p:childTnLst>
                              <p:par>
                                <p:cTn id="9" presetID="2" presetClass="entr" presetSubtype="8" decel="2530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750" fill="hold"/>
                                        <p:tgtEl>
                                          <p:spTgt spid="25"/>
                                        </p:tgtEl>
                                        <p:attrNameLst>
                                          <p:attrName>ppt_x</p:attrName>
                                        </p:attrNameLst>
                                      </p:cBhvr>
                                      <p:tavLst>
                                        <p:tav tm="0">
                                          <p:val>
                                            <p:strVal val="0-#ppt_w/2"/>
                                          </p:val>
                                        </p:tav>
                                        <p:tav tm="100000">
                                          <p:val>
                                            <p:strVal val="#ppt_x"/>
                                          </p:val>
                                        </p:tav>
                                      </p:tavLst>
                                    </p:anim>
                                    <p:anim calcmode="lin" valueType="num">
                                      <p:cBhvr additive="base">
                                        <p:cTn id="12" dur="75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42" presetClass="entr" presetSubtype="0"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1000"/>
                                        <p:tgtEl>
                                          <p:spTgt spid="49"/>
                                        </p:tgtEl>
                                      </p:cBhvr>
                                    </p:animEffect>
                                    <p:anim calcmode="lin" valueType="num">
                                      <p:cBhvr>
                                        <p:cTn id="17" dur="1000" fill="hold"/>
                                        <p:tgtEl>
                                          <p:spTgt spid="49"/>
                                        </p:tgtEl>
                                        <p:attrNameLst>
                                          <p:attrName>ppt_x</p:attrName>
                                        </p:attrNameLst>
                                      </p:cBhvr>
                                      <p:tavLst>
                                        <p:tav tm="0">
                                          <p:val>
                                            <p:strVal val="#ppt_x"/>
                                          </p:val>
                                        </p:tav>
                                        <p:tav tm="100000">
                                          <p:val>
                                            <p:strVal val="#ppt_x"/>
                                          </p:val>
                                        </p:tav>
                                      </p:tavLst>
                                    </p:anim>
                                    <p:anim calcmode="lin" valueType="num">
                                      <p:cBhvr>
                                        <p:cTn id="18"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2346" r="8544"/>
          <a:stretch>
            <a:fillRect/>
          </a:stretch>
        </p:blipFill>
        <p:spPr>
          <a:xfrm flipH="1">
            <a:off x="-30051" y="0"/>
            <a:ext cx="12222051" cy="68580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rcRect l="20176" t="47412" r="15915" b="25968"/>
          <a:stretch>
            <a:fillRect/>
          </a:stretch>
        </p:blipFill>
        <p:spPr>
          <a:xfrm>
            <a:off x="206062" y="888640"/>
            <a:ext cx="6051303" cy="2046767"/>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4" name="文本框 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446609" y="768169"/>
            <a:ext cx="3570208" cy="1107996"/>
          </a:xfrm>
          <a:prstGeom prst="rect">
            <a:avLst/>
          </a:prstGeom>
          <a:noFill/>
          <a:effectLst/>
        </p:spPr>
        <p:txBody>
          <a:bodyPr wrap="none" rtlCol="0">
            <a:spAutoFit/>
          </a:bodyPr>
          <a:lstStyle/>
          <a:p>
            <a:r>
              <a:rPr lang="zh-CN" altLang="en-US" sz="6600" dirty="0" smtClean="0">
                <a:solidFill>
                  <a:srgbClr val="05EFFE"/>
                </a:solidFill>
                <a:latin typeface="微软雅黑" panose="020B0503020204020204" pitchFamily="34" charset="-122"/>
                <a:ea typeface="微软雅黑" panose="020B0503020204020204" pitchFamily="34" charset="-122"/>
                <a:cs typeface="Kartika" panose="02020503030404060203" pitchFamily="18" charset="0"/>
              </a:rPr>
              <a:t>需要人才</a:t>
            </a:r>
            <a:endParaRPr lang="en-US" altLang="zh-CN" sz="6600" dirty="0">
              <a:solidFill>
                <a:srgbClr val="05EFFE"/>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 name="文本框 4"/>
          <p:cNvSpPr txBox="1"/>
          <p:nvPr/>
        </p:nvSpPr>
        <p:spPr>
          <a:xfrm>
            <a:off x="1877816" y="2173734"/>
            <a:ext cx="2707793" cy="707886"/>
          </a:xfrm>
          <a:prstGeom prst="rect">
            <a:avLst/>
          </a:prstGeom>
          <a:noFill/>
        </p:spPr>
        <p:txBody>
          <a:bodyPr wrap="none" rtlCol="0">
            <a:spAutoFit/>
          </a:bodyPr>
          <a:lstStyle/>
          <a:p>
            <a:r>
              <a:rPr lang="en-US" altLang="zh-CN" sz="4000" b="1" dirty="0" smtClean="0">
                <a:solidFill>
                  <a:srgbClr val="161616"/>
                </a:solidFill>
                <a:ea typeface="创艺简细圆" pitchFamily="2" charset="-122"/>
              </a:rPr>
              <a:t>PART     03</a:t>
            </a:r>
            <a:endParaRPr lang="zh-CN" altLang="en-US" sz="4000" b="1" dirty="0">
              <a:solidFill>
                <a:srgbClr val="161616"/>
              </a:solidFill>
              <a:ea typeface="创艺简细圆" pitchFamily="2" charset="-122"/>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rcRect l="82482" t="6849" b="85617"/>
          <a:stretch>
            <a:fillRect/>
          </a:stretch>
        </p:blipFill>
        <p:spPr>
          <a:xfrm>
            <a:off x="281583" y="4882105"/>
            <a:ext cx="2442693" cy="525263"/>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rcRect l="82482" t="6849" b="85617"/>
          <a:stretch>
            <a:fillRect/>
          </a:stretch>
        </p:blipFill>
        <p:spPr>
          <a:xfrm flipH="1">
            <a:off x="9437671" y="4882104"/>
            <a:ext cx="2442693" cy="525263"/>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1" name="文本框 1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035909" y="4213713"/>
            <a:ext cx="6090129" cy="1862048"/>
          </a:xfrm>
          <a:prstGeom prst="rect">
            <a:avLst/>
          </a:prstGeom>
          <a:noFill/>
          <a:effectLst/>
        </p:spPr>
        <p:txBody>
          <a:bodyPr wrap="none" rtlCol="0">
            <a:spAutoFit/>
          </a:bodyPr>
          <a:lstStyle/>
          <a:p>
            <a:r>
              <a:rPr lang="zh-CN" altLang="en-US" sz="11500" b="1" dirty="0" smtClean="0">
                <a:solidFill>
                  <a:srgbClr val="05EFFE"/>
                </a:solidFill>
                <a:latin typeface="微软雅黑" panose="020B0503020204020204" pitchFamily="34" charset="-122"/>
                <a:ea typeface="创艺简细圆" pitchFamily="2" charset="-122"/>
                <a:cs typeface="Kartika" panose="02020503030404060203" pitchFamily="18" charset="0"/>
              </a:rPr>
              <a:t>岗位需求</a:t>
            </a:r>
            <a:endParaRPr lang="en-US" altLang="zh-CN" sz="115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综合素质</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立方体 7"/>
          <p:cNvSpPr/>
          <p:nvPr/>
        </p:nvSpPr>
        <p:spPr>
          <a:xfrm>
            <a:off x="4317481" y="2428556"/>
            <a:ext cx="4254508" cy="437963"/>
          </a:xfrm>
          <a:prstGeom prst="cube">
            <a:avLst/>
          </a:prstGeom>
          <a:solidFill>
            <a:srgbClr val="05EFFE">
              <a:alpha val="40000"/>
            </a:srgb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立方体 8"/>
          <p:cNvSpPr/>
          <p:nvPr/>
        </p:nvSpPr>
        <p:spPr>
          <a:xfrm>
            <a:off x="4317481" y="3663446"/>
            <a:ext cx="4254508" cy="437963"/>
          </a:xfrm>
          <a:prstGeom prst="cube">
            <a:avLst/>
          </a:prstGeom>
          <a:solidFill>
            <a:srgbClr val="05EFFE">
              <a:alpha val="40000"/>
            </a:srgb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立方体 9"/>
          <p:cNvSpPr/>
          <p:nvPr/>
        </p:nvSpPr>
        <p:spPr>
          <a:xfrm>
            <a:off x="4317481" y="4898336"/>
            <a:ext cx="4254508" cy="437963"/>
          </a:xfrm>
          <a:prstGeom prst="cube">
            <a:avLst/>
          </a:prstGeom>
          <a:solidFill>
            <a:srgbClr val="05EFFE">
              <a:alpha val="40000"/>
            </a:srgb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立方体 14"/>
          <p:cNvSpPr/>
          <p:nvPr/>
        </p:nvSpPr>
        <p:spPr>
          <a:xfrm>
            <a:off x="4317481" y="6133226"/>
            <a:ext cx="4254508" cy="437963"/>
          </a:xfrm>
          <a:prstGeom prst="cube">
            <a:avLst/>
          </a:prstGeom>
          <a:solidFill>
            <a:srgbClr val="05EFFE">
              <a:alpha val="40000"/>
            </a:srgb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立方体 15"/>
          <p:cNvSpPr/>
          <p:nvPr/>
        </p:nvSpPr>
        <p:spPr>
          <a:xfrm>
            <a:off x="4317481" y="2428556"/>
            <a:ext cx="1783387" cy="437963"/>
          </a:xfrm>
          <a:prstGeom prst="cube">
            <a:avLst/>
          </a:prstGeom>
          <a:solidFill>
            <a:srgbClr val="05EFFE"/>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立方体 16"/>
          <p:cNvSpPr/>
          <p:nvPr/>
        </p:nvSpPr>
        <p:spPr>
          <a:xfrm>
            <a:off x="4317481" y="3663446"/>
            <a:ext cx="2153571" cy="437963"/>
          </a:xfrm>
          <a:prstGeom prst="cube">
            <a:avLst/>
          </a:prstGeom>
          <a:solidFill>
            <a:srgbClr val="05EFFE"/>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立方体 17"/>
          <p:cNvSpPr/>
          <p:nvPr/>
        </p:nvSpPr>
        <p:spPr>
          <a:xfrm>
            <a:off x="4317481" y="4898336"/>
            <a:ext cx="2770544" cy="437963"/>
          </a:xfrm>
          <a:prstGeom prst="cube">
            <a:avLst/>
          </a:prstGeom>
          <a:solidFill>
            <a:srgbClr val="05EFFE"/>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立方体 18"/>
          <p:cNvSpPr/>
          <p:nvPr/>
        </p:nvSpPr>
        <p:spPr>
          <a:xfrm>
            <a:off x="4317481" y="6133226"/>
            <a:ext cx="3616679" cy="437963"/>
          </a:xfrm>
          <a:prstGeom prst="cube">
            <a:avLst/>
          </a:prstGeom>
          <a:solidFill>
            <a:srgbClr val="05EFFE"/>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6196189" y="1815874"/>
            <a:ext cx="707566" cy="702856"/>
            <a:chOff x="10485220" y="1762215"/>
            <a:chExt cx="582592" cy="578714"/>
          </a:xfrm>
        </p:grpSpPr>
        <p:sp>
          <p:nvSpPr>
            <p:cNvPr id="21" name="椭圆形标注 20"/>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0487838" y="1886851"/>
              <a:ext cx="571769" cy="329441"/>
            </a:xfrm>
            <a:prstGeom prst="rect">
              <a:avLst/>
            </a:prstGeom>
            <a:noFill/>
          </p:spPr>
          <p:txBody>
            <a:bodyPr wrap="none" rtlCol="0">
              <a:spAutoFit/>
            </a:bodyPr>
            <a:lstStyle/>
            <a:p>
              <a:pPr algn="r"/>
              <a:r>
                <a:rPr lang="en-US" altLang="zh-CN" sz="2000" dirty="0" smtClean="0">
                  <a:solidFill>
                    <a:srgbClr val="151515"/>
                  </a:solidFill>
                  <a:latin typeface="Britannic Bold" panose="020B0903060703020204" pitchFamily="34" charset="0"/>
                </a:rPr>
                <a:t>40%</a:t>
              </a:r>
              <a:endParaRPr lang="zh-CN" altLang="en-US" sz="2000" dirty="0">
                <a:solidFill>
                  <a:srgbClr val="151515"/>
                </a:solidFill>
                <a:latin typeface="Britannic Bold" panose="020B0903060703020204" pitchFamily="34" charset="0"/>
              </a:endParaRPr>
            </a:p>
          </p:txBody>
        </p:sp>
      </p:grpSp>
      <p:grpSp>
        <p:nvGrpSpPr>
          <p:cNvPr id="23" name="组合 22"/>
          <p:cNvGrpSpPr/>
          <p:nvPr/>
        </p:nvGrpSpPr>
        <p:grpSpPr>
          <a:xfrm>
            <a:off x="6566372" y="3044649"/>
            <a:ext cx="707566" cy="702856"/>
            <a:chOff x="10485220" y="1762215"/>
            <a:chExt cx="582592" cy="578714"/>
          </a:xfrm>
        </p:grpSpPr>
        <p:sp>
          <p:nvSpPr>
            <p:cNvPr id="24" name="椭圆形标注 23"/>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0490631" y="1896630"/>
              <a:ext cx="571769" cy="329441"/>
            </a:xfrm>
            <a:prstGeom prst="rect">
              <a:avLst/>
            </a:prstGeom>
            <a:noFill/>
          </p:spPr>
          <p:txBody>
            <a:bodyPr wrap="none" rtlCol="0">
              <a:spAutoFit/>
            </a:bodyPr>
            <a:lstStyle/>
            <a:p>
              <a:pPr algn="r"/>
              <a:r>
                <a:rPr lang="en-US" altLang="zh-CN" sz="2000" dirty="0" smtClean="0">
                  <a:solidFill>
                    <a:srgbClr val="151515"/>
                  </a:solidFill>
                  <a:latin typeface="Britannic Bold" panose="020B0903060703020204" pitchFamily="34" charset="0"/>
                </a:rPr>
                <a:t>50%</a:t>
              </a:r>
              <a:endParaRPr lang="zh-CN" altLang="en-US" sz="2000" dirty="0">
                <a:solidFill>
                  <a:srgbClr val="151515"/>
                </a:solidFill>
                <a:latin typeface="Britannic Bold" panose="020B0903060703020204" pitchFamily="34" charset="0"/>
              </a:endParaRPr>
            </a:p>
          </p:txBody>
        </p:sp>
      </p:grpSp>
      <p:grpSp>
        <p:nvGrpSpPr>
          <p:cNvPr id="26" name="组合 25"/>
          <p:cNvGrpSpPr/>
          <p:nvPr/>
        </p:nvGrpSpPr>
        <p:grpSpPr>
          <a:xfrm>
            <a:off x="7162276" y="4259930"/>
            <a:ext cx="707566" cy="702856"/>
            <a:chOff x="10485220" y="1762215"/>
            <a:chExt cx="582592" cy="578714"/>
          </a:xfrm>
        </p:grpSpPr>
        <p:sp>
          <p:nvSpPr>
            <p:cNvPr id="27" name="椭圆形标注 26"/>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0490631" y="1886851"/>
              <a:ext cx="571769" cy="329441"/>
            </a:xfrm>
            <a:prstGeom prst="rect">
              <a:avLst/>
            </a:prstGeom>
            <a:noFill/>
          </p:spPr>
          <p:txBody>
            <a:bodyPr wrap="none" rtlCol="0">
              <a:spAutoFit/>
            </a:bodyPr>
            <a:lstStyle/>
            <a:p>
              <a:pPr algn="r"/>
              <a:r>
                <a:rPr lang="en-US" altLang="zh-CN" sz="2000" dirty="0" smtClean="0">
                  <a:solidFill>
                    <a:srgbClr val="151515"/>
                  </a:solidFill>
                  <a:latin typeface="Britannic Bold" panose="020B0903060703020204" pitchFamily="34" charset="0"/>
                </a:rPr>
                <a:t>60%</a:t>
              </a:r>
              <a:endParaRPr lang="zh-CN" altLang="en-US" sz="2000" dirty="0">
                <a:solidFill>
                  <a:srgbClr val="151515"/>
                </a:solidFill>
                <a:latin typeface="Britannic Bold" panose="020B0903060703020204" pitchFamily="34" charset="0"/>
              </a:endParaRPr>
            </a:p>
          </p:txBody>
        </p:sp>
      </p:grpSp>
      <p:grpSp>
        <p:nvGrpSpPr>
          <p:cNvPr id="29" name="组合 28"/>
          <p:cNvGrpSpPr/>
          <p:nvPr/>
        </p:nvGrpSpPr>
        <p:grpSpPr>
          <a:xfrm>
            <a:off x="7959628" y="5483903"/>
            <a:ext cx="731979" cy="702856"/>
            <a:chOff x="10485220" y="1762215"/>
            <a:chExt cx="602693" cy="578714"/>
          </a:xfrm>
        </p:grpSpPr>
        <p:sp>
          <p:nvSpPr>
            <p:cNvPr id="30" name="椭圆形标注 29"/>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516144" y="1886851"/>
              <a:ext cx="571769" cy="329441"/>
            </a:xfrm>
            <a:prstGeom prst="rect">
              <a:avLst/>
            </a:prstGeom>
            <a:noFill/>
          </p:spPr>
          <p:txBody>
            <a:bodyPr wrap="none" rtlCol="0">
              <a:spAutoFit/>
            </a:bodyPr>
            <a:lstStyle/>
            <a:p>
              <a:pPr algn="r"/>
              <a:r>
                <a:rPr lang="en-US" altLang="zh-CN" sz="2000" dirty="0" smtClean="0">
                  <a:solidFill>
                    <a:srgbClr val="151515"/>
                  </a:solidFill>
                  <a:latin typeface="Britannic Bold" panose="020B0903060703020204" pitchFamily="34" charset="0"/>
                </a:rPr>
                <a:t>70%</a:t>
              </a:r>
              <a:endParaRPr lang="zh-CN" altLang="en-US" sz="2000" dirty="0">
                <a:solidFill>
                  <a:srgbClr val="151515"/>
                </a:solidFill>
                <a:latin typeface="Britannic Bold" panose="020B0903060703020204" pitchFamily="34" charset="0"/>
              </a:endParaRPr>
            </a:p>
          </p:txBody>
        </p:sp>
      </p:grpSp>
      <p:sp>
        <p:nvSpPr>
          <p:cNvPr id="32" name="文本框 31"/>
          <p:cNvSpPr txBox="1"/>
          <p:nvPr/>
        </p:nvSpPr>
        <p:spPr>
          <a:xfrm>
            <a:off x="8896303" y="2343299"/>
            <a:ext cx="1627369" cy="523220"/>
          </a:xfrm>
          <a:prstGeom prst="rect">
            <a:avLst/>
          </a:prstGeom>
          <a:noFill/>
          <a:effectLst/>
        </p:spPr>
        <p:txBody>
          <a:bodyPr wrap="none" rtlCol="0">
            <a:spAutoFit/>
          </a:bodyPr>
          <a:lstStyle/>
          <a:p>
            <a:r>
              <a:rPr lang="zh-CN" altLang="en-US" sz="28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领导能力</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sp>
        <p:nvSpPr>
          <p:cNvPr id="33" name="文本框 32"/>
          <p:cNvSpPr txBox="1"/>
          <p:nvPr/>
        </p:nvSpPr>
        <p:spPr>
          <a:xfrm>
            <a:off x="8896302" y="3578189"/>
            <a:ext cx="1627369" cy="523220"/>
          </a:xfrm>
          <a:prstGeom prst="rect">
            <a:avLst/>
          </a:prstGeom>
          <a:noFill/>
          <a:effectLst/>
        </p:spPr>
        <p:txBody>
          <a:bodyPr wrap="none" rtlCol="0">
            <a:spAutoFit/>
          </a:bodyPr>
          <a:lstStyle/>
          <a:p>
            <a:r>
              <a:rPr lang="zh-CN" altLang="en-US" sz="28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沟通协调</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sp>
        <p:nvSpPr>
          <p:cNvPr id="34" name="文本框 33"/>
          <p:cNvSpPr txBox="1"/>
          <p:nvPr/>
        </p:nvSpPr>
        <p:spPr>
          <a:xfrm>
            <a:off x="8896302" y="4797228"/>
            <a:ext cx="1627369" cy="523220"/>
          </a:xfrm>
          <a:prstGeom prst="rect">
            <a:avLst/>
          </a:prstGeom>
          <a:noFill/>
          <a:effectLst/>
        </p:spPr>
        <p:txBody>
          <a:bodyPr wrap="none" rtlCol="0">
            <a:spAutoFit/>
          </a:bodyPr>
          <a:lstStyle/>
          <a:p>
            <a:r>
              <a:rPr lang="zh-CN" altLang="en-US" sz="28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整体策划</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sp>
        <p:nvSpPr>
          <p:cNvPr id="35" name="文本框 34"/>
          <p:cNvSpPr txBox="1"/>
          <p:nvPr/>
        </p:nvSpPr>
        <p:spPr>
          <a:xfrm>
            <a:off x="8896302" y="6016267"/>
            <a:ext cx="1627369" cy="523220"/>
          </a:xfrm>
          <a:prstGeom prst="rect">
            <a:avLst/>
          </a:prstGeom>
          <a:noFill/>
          <a:effectLst/>
        </p:spPr>
        <p:txBody>
          <a:bodyPr wrap="none" rtlCol="0">
            <a:spAutoFit/>
          </a:bodyPr>
          <a:lstStyle/>
          <a:p>
            <a:r>
              <a:rPr lang="zh-CN" altLang="en-US" sz="28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专业技能</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36" name="组合 35"/>
          <p:cNvGrpSpPr/>
          <p:nvPr/>
        </p:nvGrpSpPr>
        <p:grpSpPr>
          <a:xfrm>
            <a:off x="952210" y="2109287"/>
            <a:ext cx="3040957" cy="4654662"/>
            <a:chOff x="952210" y="1995096"/>
            <a:chExt cx="3040957" cy="4654662"/>
          </a:xfrm>
        </p:grpSpPr>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l="17077" r="17591"/>
            <a:stretch>
              <a:fillRect/>
            </a:stretch>
          </p:blipFill>
          <p:spPr>
            <a:xfrm>
              <a:off x="952210" y="1995096"/>
              <a:ext cx="3040957" cy="4654662"/>
            </a:xfrm>
            <a:prstGeom prst="rect">
              <a:avLst/>
            </a:prstGeom>
          </p:spPr>
        </p:pic>
        <p:sp>
          <p:nvSpPr>
            <p:cNvPr id="38" name="矩形 37"/>
            <p:cNvSpPr/>
            <p:nvPr/>
          </p:nvSpPr>
          <p:spPr>
            <a:xfrm>
              <a:off x="1522324" y="2599356"/>
              <a:ext cx="1896036" cy="33027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randombar(horizontal)">
                                      <p:cBhvr>
                                        <p:cTn id="7" dur="500"/>
                                        <p:tgtEl>
                                          <p:spTgt spid="3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000"/>
                                        <p:tgtEl>
                                          <p:spTgt spid="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1000"/>
                                        <p:tgtEl>
                                          <p:spTgt spid="9"/>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1000"/>
                                        <p:tgtEl>
                                          <p:spTgt spid="15"/>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2000"/>
                            </p:stCondLst>
                            <p:childTnLst>
                              <p:par>
                                <p:cTn id="26" presetID="2" presetClass="entr" presetSubtype="3" decel="28000"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750" fill="hold"/>
                                        <p:tgtEl>
                                          <p:spTgt spid="20"/>
                                        </p:tgtEl>
                                        <p:attrNameLst>
                                          <p:attrName>ppt_x</p:attrName>
                                        </p:attrNameLst>
                                      </p:cBhvr>
                                      <p:tavLst>
                                        <p:tav tm="0">
                                          <p:val>
                                            <p:strVal val="1+#ppt_w/2"/>
                                          </p:val>
                                        </p:tav>
                                        <p:tav tm="100000">
                                          <p:val>
                                            <p:strVal val="#ppt_x"/>
                                          </p:val>
                                        </p:tav>
                                      </p:tavLst>
                                    </p:anim>
                                    <p:anim calcmode="lin" valueType="num">
                                      <p:cBhvr additive="base">
                                        <p:cTn id="29" dur="750" fill="hold"/>
                                        <p:tgtEl>
                                          <p:spTgt spid="20"/>
                                        </p:tgtEl>
                                        <p:attrNameLst>
                                          <p:attrName>ppt_y</p:attrName>
                                        </p:attrNameLst>
                                      </p:cBhvr>
                                      <p:tavLst>
                                        <p:tav tm="0">
                                          <p:val>
                                            <p:strVal val="0-#ppt_h/2"/>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4000"/>
                            </p:stCondLst>
                            <p:childTnLst>
                              <p:par>
                                <p:cTn id="39" presetID="2" presetClass="entr" presetSubtype="3" decel="28000"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750" fill="hold"/>
                                        <p:tgtEl>
                                          <p:spTgt spid="23"/>
                                        </p:tgtEl>
                                        <p:attrNameLst>
                                          <p:attrName>ppt_x</p:attrName>
                                        </p:attrNameLst>
                                      </p:cBhvr>
                                      <p:tavLst>
                                        <p:tav tm="0">
                                          <p:val>
                                            <p:strVal val="1+#ppt_w/2"/>
                                          </p:val>
                                        </p:tav>
                                        <p:tav tm="100000">
                                          <p:val>
                                            <p:strVal val="#ppt_x"/>
                                          </p:val>
                                        </p:tav>
                                      </p:tavLst>
                                    </p:anim>
                                    <p:anim calcmode="lin" valueType="num">
                                      <p:cBhvr additive="base">
                                        <p:cTn id="42" dur="7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childTnLst>
                          </p:cTn>
                        </p:par>
                        <p:par>
                          <p:cTn id="47" fill="hold">
                            <p:stCondLst>
                              <p:cond delay="5500"/>
                            </p:stCondLst>
                            <p:childTnLst>
                              <p:par>
                                <p:cTn id="48" presetID="22" presetClass="entr" presetSubtype="8"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par>
                          <p:cTn id="51" fill="hold">
                            <p:stCondLst>
                              <p:cond delay="6000"/>
                            </p:stCondLst>
                            <p:childTnLst>
                              <p:par>
                                <p:cTn id="52" presetID="2" presetClass="entr" presetSubtype="3" decel="28000"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750" fill="hold"/>
                                        <p:tgtEl>
                                          <p:spTgt spid="26"/>
                                        </p:tgtEl>
                                        <p:attrNameLst>
                                          <p:attrName>ppt_x</p:attrName>
                                        </p:attrNameLst>
                                      </p:cBhvr>
                                      <p:tavLst>
                                        <p:tav tm="0">
                                          <p:val>
                                            <p:strVal val="1+#ppt_w/2"/>
                                          </p:val>
                                        </p:tav>
                                        <p:tav tm="100000">
                                          <p:val>
                                            <p:strVal val="#ppt_x"/>
                                          </p:val>
                                        </p:tav>
                                      </p:tavLst>
                                    </p:anim>
                                    <p:anim calcmode="lin" valueType="num">
                                      <p:cBhvr additive="base">
                                        <p:cTn id="55" dur="750" fill="hold"/>
                                        <p:tgtEl>
                                          <p:spTgt spid="26"/>
                                        </p:tgtEl>
                                        <p:attrNameLst>
                                          <p:attrName>ppt_y</p:attrName>
                                        </p:attrNameLst>
                                      </p:cBhvr>
                                      <p:tavLst>
                                        <p:tav tm="0">
                                          <p:val>
                                            <p:strVal val="0-#ppt_h/2"/>
                                          </p:val>
                                        </p:tav>
                                        <p:tav tm="100000">
                                          <p:val>
                                            <p:strVal val="#ppt_y"/>
                                          </p:val>
                                        </p:tav>
                                      </p:tavLst>
                                    </p:anim>
                                  </p:childTnLst>
                                </p:cTn>
                              </p:par>
                            </p:childTnLst>
                          </p:cTn>
                        </p:par>
                        <p:par>
                          <p:cTn id="56" fill="hold">
                            <p:stCondLst>
                              <p:cond delay="7000"/>
                            </p:stCondLst>
                            <p:childTnLst>
                              <p:par>
                                <p:cTn id="57" presetID="22" presetClass="entr" presetSubtype="8"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par>
                          <p:cTn id="60" fill="hold">
                            <p:stCondLst>
                              <p:cond delay="7500"/>
                            </p:stCondLst>
                            <p:childTnLst>
                              <p:par>
                                <p:cTn id="61" presetID="22" presetClass="entr" presetSubtype="8"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childTnLst>
                          </p:cTn>
                        </p:par>
                        <p:par>
                          <p:cTn id="64" fill="hold">
                            <p:stCondLst>
                              <p:cond delay="8000"/>
                            </p:stCondLst>
                            <p:childTnLst>
                              <p:par>
                                <p:cTn id="65" presetID="2" presetClass="entr" presetSubtype="3" decel="28000"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750" fill="hold"/>
                                        <p:tgtEl>
                                          <p:spTgt spid="29"/>
                                        </p:tgtEl>
                                        <p:attrNameLst>
                                          <p:attrName>ppt_x</p:attrName>
                                        </p:attrNameLst>
                                      </p:cBhvr>
                                      <p:tavLst>
                                        <p:tav tm="0">
                                          <p:val>
                                            <p:strVal val="1+#ppt_w/2"/>
                                          </p:val>
                                        </p:tav>
                                        <p:tav tm="100000">
                                          <p:val>
                                            <p:strVal val="#ppt_x"/>
                                          </p:val>
                                        </p:tav>
                                      </p:tavLst>
                                    </p:anim>
                                    <p:anim calcmode="lin" valueType="num">
                                      <p:cBhvr additive="base">
                                        <p:cTn id="68" dur="750" fill="hold"/>
                                        <p:tgtEl>
                                          <p:spTgt spid="29"/>
                                        </p:tgtEl>
                                        <p:attrNameLst>
                                          <p:attrName>ppt_y</p:attrName>
                                        </p:attrNameLst>
                                      </p:cBhvr>
                                      <p:tavLst>
                                        <p:tav tm="0">
                                          <p:val>
                                            <p:strVal val="0-#ppt_h/2"/>
                                          </p:val>
                                        </p:tav>
                                        <p:tav tm="100000">
                                          <p:val>
                                            <p:strVal val="#ppt_y"/>
                                          </p:val>
                                        </p:tav>
                                      </p:tavLst>
                                    </p:anim>
                                  </p:childTnLst>
                                </p:cTn>
                              </p:par>
                            </p:childTnLst>
                          </p:cTn>
                        </p:par>
                        <p:par>
                          <p:cTn id="69" fill="hold">
                            <p:stCondLst>
                              <p:cond delay="9000"/>
                            </p:stCondLst>
                            <p:childTnLst>
                              <p:par>
                                <p:cTn id="70" presetID="22" presetClass="entr" presetSubtype="8" fill="hold" grpId="0" nodeType="after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wipe(left)">
                                      <p:cBhvr>
                                        <p:cTn id="7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5" grpId="0" animBg="1"/>
      <p:bldP spid="16" grpId="0" animBg="1"/>
      <p:bldP spid="17" grpId="0" animBg="1"/>
      <p:bldP spid="18" grpId="0" animBg="1"/>
      <p:bldP spid="19" grpId="0" animBg="1"/>
      <p:bldP spid="32" grpId="0"/>
      <p:bldP spid="33"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岗位需求</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5"/>
          <p:cNvSpPr/>
          <p:nvPr/>
        </p:nvSpPr>
        <p:spPr bwMode="auto">
          <a:xfrm>
            <a:off x="7522824" y="3845830"/>
            <a:ext cx="584347" cy="2373487"/>
          </a:xfrm>
          <a:custGeom>
            <a:avLst/>
            <a:gdLst>
              <a:gd name="T0" fmla="*/ 138 w 219"/>
              <a:gd name="T1" fmla="*/ 18 h 888"/>
              <a:gd name="T2" fmla="*/ 162 w 219"/>
              <a:gd name="T3" fmla="*/ 104 h 888"/>
              <a:gd name="T4" fmla="*/ 188 w 219"/>
              <a:gd name="T5" fmla="*/ 144 h 888"/>
              <a:gd name="T6" fmla="*/ 214 w 219"/>
              <a:gd name="T7" fmla="*/ 208 h 888"/>
              <a:gd name="T8" fmla="*/ 186 w 219"/>
              <a:gd name="T9" fmla="*/ 297 h 888"/>
              <a:gd name="T10" fmla="*/ 196 w 219"/>
              <a:gd name="T11" fmla="*/ 344 h 888"/>
              <a:gd name="T12" fmla="*/ 202 w 219"/>
              <a:gd name="T13" fmla="*/ 409 h 888"/>
              <a:gd name="T14" fmla="*/ 192 w 219"/>
              <a:gd name="T15" fmla="*/ 552 h 888"/>
              <a:gd name="T16" fmla="*/ 178 w 219"/>
              <a:gd name="T17" fmla="*/ 653 h 888"/>
              <a:gd name="T18" fmla="*/ 154 w 219"/>
              <a:gd name="T19" fmla="*/ 798 h 888"/>
              <a:gd name="T20" fmla="*/ 157 w 219"/>
              <a:gd name="T21" fmla="*/ 845 h 888"/>
              <a:gd name="T22" fmla="*/ 113 w 219"/>
              <a:gd name="T23" fmla="*/ 887 h 888"/>
              <a:gd name="T24" fmla="*/ 117 w 219"/>
              <a:gd name="T25" fmla="*/ 839 h 888"/>
              <a:gd name="T26" fmla="*/ 128 w 219"/>
              <a:gd name="T27" fmla="*/ 748 h 888"/>
              <a:gd name="T28" fmla="*/ 127 w 219"/>
              <a:gd name="T29" fmla="*/ 651 h 888"/>
              <a:gd name="T30" fmla="*/ 88 w 219"/>
              <a:gd name="T31" fmla="*/ 677 h 888"/>
              <a:gd name="T32" fmla="*/ 89 w 219"/>
              <a:gd name="T33" fmla="*/ 804 h 888"/>
              <a:gd name="T34" fmla="*/ 90 w 219"/>
              <a:gd name="T35" fmla="*/ 867 h 888"/>
              <a:gd name="T36" fmla="*/ 81 w 219"/>
              <a:gd name="T37" fmla="*/ 874 h 888"/>
              <a:gd name="T38" fmla="*/ 82 w 219"/>
              <a:gd name="T39" fmla="*/ 848 h 888"/>
              <a:gd name="T40" fmla="*/ 53 w 219"/>
              <a:gd name="T41" fmla="*/ 884 h 888"/>
              <a:gd name="T42" fmla="*/ 33 w 219"/>
              <a:gd name="T43" fmla="*/ 863 h 888"/>
              <a:gd name="T44" fmla="*/ 57 w 219"/>
              <a:gd name="T45" fmla="*/ 793 h 888"/>
              <a:gd name="T46" fmla="*/ 36 w 219"/>
              <a:gd name="T47" fmla="*/ 645 h 888"/>
              <a:gd name="T48" fmla="*/ 20 w 219"/>
              <a:gd name="T49" fmla="*/ 581 h 888"/>
              <a:gd name="T50" fmla="*/ 26 w 219"/>
              <a:gd name="T51" fmla="*/ 418 h 888"/>
              <a:gd name="T52" fmla="*/ 30 w 219"/>
              <a:gd name="T53" fmla="*/ 357 h 888"/>
              <a:gd name="T54" fmla="*/ 5 w 219"/>
              <a:gd name="T55" fmla="*/ 316 h 888"/>
              <a:gd name="T56" fmla="*/ 3 w 219"/>
              <a:gd name="T57" fmla="*/ 281 h 888"/>
              <a:gd name="T58" fmla="*/ 30 w 219"/>
              <a:gd name="T59" fmla="*/ 182 h 888"/>
              <a:gd name="T60" fmla="*/ 57 w 219"/>
              <a:gd name="T61" fmla="*/ 145 h 888"/>
              <a:gd name="T62" fmla="*/ 62 w 219"/>
              <a:gd name="T63" fmla="*/ 44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9" h="888">
                <a:moveTo>
                  <a:pt x="115" y="13"/>
                </a:moveTo>
                <a:cubicBezTo>
                  <a:pt x="115" y="13"/>
                  <a:pt x="130" y="8"/>
                  <a:pt x="138" y="18"/>
                </a:cubicBezTo>
                <a:cubicBezTo>
                  <a:pt x="145" y="27"/>
                  <a:pt x="152" y="49"/>
                  <a:pt x="154" y="60"/>
                </a:cubicBezTo>
                <a:cubicBezTo>
                  <a:pt x="157" y="71"/>
                  <a:pt x="154" y="98"/>
                  <a:pt x="162" y="104"/>
                </a:cubicBezTo>
                <a:cubicBezTo>
                  <a:pt x="175" y="112"/>
                  <a:pt x="161" y="126"/>
                  <a:pt x="172" y="129"/>
                </a:cubicBezTo>
                <a:cubicBezTo>
                  <a:pt x="183" y="132"/>
                  <a:pt x="188" y="144"/>
                  <a:pt x="188" y="144"/>
                </a:cubicBezTo>
                <a:cubicBezTo>
                  <a:pt x="188" y="144"/>
                  <a:pt x="211" y="140"/>
                  <a:pt x="215" y="152"/>
                </a:cubicBezTo>
                <a:cubicBezTo>
                  <a:pt x="219" y="164"/>
                  <a:pt x="215" y="197"/>
                  <a:pt x="214" y="208"/>
                </a:cubicBezTo>
                <a:cubicBezTo>
                  <a:pt x="213" y="219"/>
                  <a:pt x="196" y="271"/>
                  <a:pt x="196" y="280"/>
                </a:cubicBezTo>
                <a:cubicBezTo>
                  <a:pt x="195" y="290"/>
                  <a:pt x="186" y="297"/>
                  <a:pt x="186" y="297"/>
                </a:cubicBezTo>
                <a:cubicBezTo>
                  <a:pt x="186" y="297"/>
                  <a:pt x="186" y="311"/>
                  <a:pt x="191" y="325"/>
                </a:cubicBezTo>
                <a:cubicBezTo>
                  <a:pt x="196" y="339"/>
                  <a:pt x="196" y="344"/>
                  <a:pt x="196" y="344"/>
                </a:cubicBezTo>
                <a:cubicBezTo>
                  <a:pt x="196" y="344"/>
                  <a:pt x="203" y="377"/>
                  <a:pt x="207" y="391"/>
                </a:cubicBezTo>
                <a:cubicBezTo>
                  <a:pt x="211" y="405"/>
                  <a:pt x="210" y="406"/>
                  <a:pt x="202" y="409"/>
                </a:cubicBezTo>
                <a:cubicBezTo>
                  <a:pt x="194" y="413"/>
                  <a:pt x="189" y="419"/>
                  <a:pt x="189" y="434"/>
                </a:cubicBezTo>
                <a:cubicBezTo>
                  <a:pt x="189" y="448"/>
                  <a:pt x="197" y="501"/>
                  <a:pt x="192" y="552"/>
                </a:cubicBezTo>
                <a:cubicBezTo>
                  <a:pt x="186" y="603"/>
                  <a:pt x="185" y="653"/>
                  <a:pt x="185" y="653"/>
                </a:cubicBezTo>
                <a:cubicBezTo>
                  <a:pt x="178" y="653"/>
                  <a:pt x="178" y="653"/>
                  <a:pt x="178" y="653"/>
                </a:cubicBezTo>
                <a:cubicBezTo>
                  <a:pt x="178" y="653"/>
                  <a:pt x="181" y="692"/>
                  <a:pt x="172" y="725"/>
                </a:cubicBezTo>
                <a:cubicBezTo>
                  <a:pt x="162" y="759"/>
                  <a:pt x="154" y="789"/>
                  <a:pt x="154" y="798"/>
                </a:cubicBezTo>
                <a:cubicBezTo>
                  <a:pt x="154" y="808"/>
                  <a:pt x="153" y="813"/>
                  <a:pt x="155" y="818"/>
                </a:cubicBezTo>
                <a:cubicBezTo>
                  <a:pt x="157" y="823"/>
                  <a:pt x="162" y="833"/>
                  <a:pt x="157" y="845"/>
                </a:cubicBezTo>
                <a:cubicBezTo>
                  <a:pt x="151" y="857"/>
                  <a:pt x="150" y="866"/>
                  <a:pt x="150" y="873"/>
                </a:cubicBezTo>
                <a:cubicBezTo>
                  <a:pt x="150" y="880"/>
                  <a:pt x="129" y="888"/>
                  <a:pt x="113" y="887"/>
                </a:cubicBezTo>
                <a:cubicBezTo>
                  <a:pt x="97" y="886"/>
                  <a:pt x="98" y="875"/>
                  <a:pt x="102" y="868"/>
                </a:cubicBezTo>
                <a:cubicBezTo>
                  <a:pt x="107" y="861"/>
                  <a:pt x="114" y="852"/>
                  <a:pt x="117" y="839"/>
                </a:cubicBezTo>
                <a:cubicBezTo>
                  <a:pt x="121" y="826"/>
                  <a:pt x="119" y="817"/>
                  <a:pt x="122" y="805"/>
                </a:cubicBezTo>
                <a:cubicBezTo>
                  <a:pt x="126" y="792"/>
                  <a:pt x="128" y="780"/>
                  <a:pt x="128" y="748"/>
                </a:cubicBezTo>
                <a:cubicBezTo>
                  <a:pt x="128" y="715"/>
                  <a:pt x="128" y="701"/>
                  <a:pt x="128" y="681"/>
                </a:cubicBezTo>
                <a:cubicBezTo>
                  <a:pt x="128" y="661"/>
                  <a:pt x="127" y="651"/>
                  <a:pt x="127" y="651"/>
                </a:cubicBezTo>
                <a:cubicBezTo>
                  <a:pt x="81" y="648"/>
                  <a:pt x="81" y="648"/>
                  <a:pt x="81" y="648"/>
                </a:cubicBezTo>
                <a:cubicBezTo>
                  <a:pt x="81" y="648"/>
                  <a:pt x="85" y="665"/>
                  <a:pt x="88" y="677"/>
                </a:cubicBezTo>
                <a:cubicBezTo>
                  <a:pt x="90" y="690"/>
                  <a:pt x="89" y="719"/>
                  <a:pt x="88" y="746"/>
                </a:cubicBezTo>
                <a:cubicBezTo>
                  <a:pt x="86" y="772"/>
                  <a:pt x="85" y="799"/>
                  <a:pt x="89" y="804"/>
                </a:cubicBezTo>
                <a:cubicBezTo>
                  <a:pt x="93" y="809"/>
                  <a:pt x="100" y="823"/>
                  <a:pt x="97" y="835"/>
                </a:cubicBezTo>
                <a:cubicBezTo>
                  <a:pt x="93" y="847"/>
                  <a:pt x="90" y="860"/>
                  <a:pt x="90" y="867"/>
                </a:cubicBezTo>
                <a:cubicBezTo>
                  <a:pt x="91" y="873"/>
                  <a:pt x="89" y="874"/>
                  <a:pt x="89" y="874"/>
                </a:cubicBezTo>
                <a:cubicBezTo>
                  <a:pt x="81" y="874"/>
                  <a:pt x="81" y="874"/>
                  <a:pt x="81" y="874"/>
                </a:cubicBezTo>
                <a:cubicBezTo>
                  <a:pt x="81" y="874"/>
                  <a:pt x="84" y="862"/>
                  <a:pt x="84" y="856"/>
                </a:cubicBezTo>
                <a:cubicBezTo>
                  <a:pt x="84" y="850"/>
                  <a:pt x="82" y="848"/>
                  <a:pt x="82" y="848"/>
                </a:cubicBezTo>
                <a:cubicBezTo>
                  <a:pt x="82" y="848"/>
                  <a:pt x="74" y="861"/>
                  <a:pt x="71" y="867"/>
                </a:cubicBezTo>
                <a:cubicBezTo>
                  <a:pt x="69" y="872"/>
                  <a:pt x="71" y="883"/>
                  <a:pt x="53" y="884"/>
                </a:cubicBezTo>
                <a:cubicBezTo>
                  <a:pt x="35" y="885"/>
                  <a:pt x="22" y="886"/>
                  <a:pt x="21" y="880"/>
                </a:cubicBezTo>
                <a:cubicBezTo>
                  <a:pt x="19" y="874"/>
                  <a:pt x="23" y="870"/>
                  <a:pt x="33" y="863"/>
                </a:cubicBezTo>
                <a:cubicBezTo>
                  <a:pt x="43" y="856"/>
                  <a:pt x="48" y="844"/>
                  <a:pt x="53" y="835"/>
                </a:cubicBezTo>
                <a:cubicBezTo>
                  <a:pt x="59" y="826"/>
                  <a:pt x="60" y="810"/>
                  <a:pt x="57" y="793"/>
                </a:cubicBezTo>
                <a:cubicBezTo>
                  <a:pt x="53" y="777"/>
                  <a:pt x="36" y="707"/>
                  <a:pt x="35" y="685"/>
                </a:cubicBezTo>
                <a:cubicBezTo>
                  <a:pt x="34" y="663"/>
                  <a:pt x="36" y="645"/>
                  <a:pt x="36" y="645"/>
                </a:cubicBezTo>
                <a:cubicBezTo>
                  <a:pt x="36" y="645"/>
                  <a:pt x="24" y="644"/>
                  <a:pt x="20" y="644"/>
                </a:cubicBezTo>
                <a:cubicBezTo>
                  <a:pt x="17" y="644"/>
                  <a:pt x="20" y="608"/>
                  <a:pt x="20" y="581"/>
                </a:cubicBezTo>
                <a:cubicBezTo>
                  <a:pt x="20" y="554"/>
                  <a:pt x="22" y="457"/>
                  <a:pt x="24" y="443"/>
                </a:cubicBezTo>
                <a:cubicBezTo>
                  <a:pt x="26" y="428"/>
                  <a:pt x="26" y="418"/>
                  <a:pt x="26" y="418"/>
                </a:cubicBezTo>
                <a:cubicBezTo>
                  <a:pt x="26" y="418"/>
                  <a:pt x="19" y="421"/>
                  <a:pt x="21" y="412"/>
                </a:cubicBezTo>
                <a:cubicBezTo>
                  <a:pt x="22" y="403"/>
                  <a:pt x="30" y="369"/>
                  <a:pt x="30" y="357"/>
                </a:cubicBezTo>
                <a:cubicBezTo>
                  <a:pt x="30" y="345"/>
                  <a:pt x="29" y="333"/>
                  <a:pt x="29" y="333"/>
                </a:cubicBezTo>
                <a:cubicBezTo>
                  <a:pt x="29" y="333"/>
                  <a:pt x="5" y="330"/>
                  <a:pt x="5" y="316"/>
                </a:cubicBezTo>
                <a:cubicBezTo>
                  <a:pt x="5" y="302"/>
                  <a:pt x="4" y="301"/>
                  <a:pt x="3" y="297"/>
                </a:cubicBezTo>
                <a:cubicBezTo>
                  <a:pt x="1" y="293"/>
                  <a:pt x="0" y="289"/>
                  <a:pt x="3" y="281"/>
                </a:cubicBezTo>
                <a:cubicBezTo>
                  <a:pt x="5" y="272"/>
                  <a:pt x="11" y="264"/>
                  <a:pt x="16" y="241"/>
                </a:cubicBezTo>
                <a:cubicBezTo>
                  <a:pt x="21" y="217"/>
                  <a:pt x="30" y="191"/>
                  <a:pt x="30" y="182"/>
                </a:cubicBezTo>
                <a:cubicBezTo>
                  <a:pt x="30" y="172"/>
                  <a:pt x="33" y="170"/>
                  <a:pt x="45" y="165"/>
                </a:cubicBezTo>
                <a:cubicBezTo>
                  <a:pt x="56" y="160"/>
                  <a:pt x="46" y="156"/>
                  <a:pt x="57" y="145"/>
                </a:cubicBezTo>
                <a:cubicBezTo>
                  <a:pt x="69" y="133"/>
                  <a:pt x="50" y="127"/>
                  <a:pt x="59" y="107"/>
                </a:cubicBezTo>
                <a:cubicBezTo>
                  <a:pt x="67" y="88"/>
                  <a:pt x="59" y="59"/>
                  <a:pt x="62" y="44"/>
                </a:cubicBezTo>
                <a:cubicBezTo>
                  <a:pt x="65" y="28"/>
                  <a:pt x="82" y="0"/>
                  <a:pt x="115" y="13"/>
                </a:cubicBezTo>
                <a:close/>
              </a:path>
            </a:pathLst>
          </a:custGeom>
          <a:solidFill>
            <a:srgbClr val="151515"/>
          </a:solidFill>
          <a:ln w="28575">
            <a:solidFill>
              <a:srgbClr val="05EF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Freeform 6"/>
          <p:cNvSpPr/>
          <p:nvPr/>
        </p:nvSpPr>
        <p:spPr bwMode="auto">
          <a:xfrm>
            <a:off x="7714591" y="4190568"/>
            <a:ext cx="191351" cy="391125"/>
          </a:xfrm>
          <a:custGeom>
            <a:avLst/>
            <a:gdLst>
              <a:gd name="T0" fmla="*/ 17 w 67"/>
              <a:gd name="T1" fmla="*/ 8 h 137"/>
              <a:gd name="T2" fmla="*/ 0 w 67"/>
              <a:gd name="T3" fmla="*/ 31 h 137"/>
              <a:gd name="T4" fmla="*/ 8 w 67"/>
              <a:gd name="T5" fmla="*/ 42 h 137"/>
              <a:gd name="T6" fmla="*/ 10 w 67"/>
              <a:gd name="T7" fmla="*/ 71 h 137"/>
              <a:gd name="T8" fmla="*/ 11 w 67"/>
              <a:gd name="T9" fmla="*/ 126 h 137"/>
              <a:gd name="T10" fmla="*/ 12 w 67"/>
              <a:gd name="T11" fmla="*/ 137 h 137"/>
              <a:gd name="T12" fmla="*/ 25 w 67"/>
              <a:gd name="T13" fmla="*/ 92 h 137"/>
              <a:gd name="T14" fmla="*/ 51 w 67"/>
              <a:gd name="T15" fmla="*/ 37 h 137"/>
              <a:gd name="T16" fmla="*/ 67 w 67"/>
              <a:gd name="T17" fmla="*/ 9 h 137"/>
              <a:gd name="T18" fmla="*/ 61 w 67"/>
              <a:gd name="T19" fmla="*/ 0 h 137"/>
              <a:gd name="T20" fmla="*/ 44 w 67"/>
              <a:gd name="T21" fmla="*/ 15 h 137"/>
              <a:gd name="T22" fmla="*/ 29 w 67"/>
              <a:gd name="T23" fmla="*/ 25 h 137"/>
              <a:gd name="T24" fmla="*/ 39 w 67"/>
              <a:gd name="T25" fmla="*/ 44 h 137"/>
              <a:gd name="T26" fmla="*/ 26 w 67"/>
              <a:gd name="T27" fmla="*/ 68 h 137"/>
              <a:gd name="T28" fmla="*/ 25 w 67"/>
              <a:gd name="T29" fmla="*/ 45 h 137"/>
              <a:gd name="T30" fmla="*/ 17 w 67"/>
              <a:gd name="T31" fmla="*/ 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137">
                <a:moveTo>
                  <a:pt x="17" y="8"/>
                </a:moveTo>
                <a:cubicBezTo>
                  <a:pt x="0" y="31"/>
                  <a:pt x="0" y="31"/>
                  <a:pt x="0" y="31"/>
                </a:cubicBezTo>
                <a:cubicBezTo>
                  <a:pt x="0" y="31"/>
                  <a:pt x="5" y="40"/>
                  <a:pt x="8" y="42"/>
                </a:cubicBezTo>
                <a:cubicBezTo>
                  <a:pt x="11" y="43"/>
                  <a:pt x="10" y="56"/>
                  <a:pt x="10" y="71"/>
                </a:cubicBezTo>
                <a:cubicBezTo>
                  <a:pt x="10" y="87"/>
                  <a:pt x="10" y="119"/>
                  <a:pt x="11" y="126"/>
                </a:cubicBezTo>
                <a:cubicBezTo>
                  <a:pt x="11" y="133"/>
                  <a:pt x="12" y="137"/>
                  <a:pt x="12" y="137"/>
                </a:cubicBezTo>
                <a:cubicBezTo>
                  <a:pt x="12" y="137"/>
                  <a:pt x="20" y="111"/>
                  <a:pt x="25" y="92"/>
                </a:cubicBezTo>
                <a:cubicBezTo>
                  <a:pt x="30" y="73"/>
                  <a:pt x="43" y="50"/>
                  <a:pt x="51" y="37"/>
                </a:cubicBezTo>
                <a:cubicBezTo>
                  <a:pt x="58" y="25"/>
                  <a:pt x="67" y="9"/>
                  <a:pt x="67" y="9"/>
                </a:cubicBezTo>
                <a:cubicBezTo>
                  <a:pt x="61" y="0"/>
                  <a:pt x="61" y="0"/>
                  <a:pt x="61" y="0"/>
                </a:cubicBezTo>
                <a:cubicBezTo>
                  <a:pt x="61" y="0"/>
                  <a:pt x="51" y="8"/>
                  <a:pt x="44" y="15"/>
                </a:cubicBezTo>
                <a:cubicBezTo>
                  <a:pt x="37" y="21"/>
                  <a:pt x="29" y="25"/>
                  <a:pt x="29" y="25"/>
                </a:cubicBezTo>
                <a:cubicBezTo>
                  <a:pt x="29" y="25"/>
                  <a:pt x="44" y="33"/>
                  <a:pt x="39" y="44"/>
                </a:cubicBezTo>
                <a:cubicBezTo>
                  <a:pt x="34" y="56"/>
                  <a:pt x="28" y="56"/>
                  <a:pt x="26" y="68"/>
                </a:cubicBezTo>
                <a:cubicBezTo>
                  <a:pt x="24" y="80"/>
                  <a:pt x="28" y="55"/>
                  <a:pt x="25" y="45"/>
                </a:cubicBezTo>
                <a:cubicBezTo>
                  <a:pt x="21" y="35"/>
                  <a:pt x="12" y="41"/>
                  <a:pt x="17"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7"/>
          <p:cNvSpPr/>
          <p:nvPr/>
        </p:nvSpPr>
        <p:spPr bwMode="auto">
          <a:xfrm>
            <a:off x="7814998" y="4662238"/>
            <a:ext cx="28883" cy="39714"/>
          </a:xfrm>
          <a:custGeom>
            <a:avLst/>
            <a:gdLst>
              <a:gd name="T0" fmla="*/ 14 w 24"/>
              <a:gd name="T1" fmla="*/ 0 h 33"/>
              <a:gd name="T2" fmla="*/ 0 w 24"/>
              <a:gd name="T3" fmla="*/ 33 h 33"/>
              <a:gd name="T4" fmla="*/ 24 w 24"/>
              <a:gd name="T5" fmla="*/ 33 h 33"/>
              <a:gd name="T6" fmla="*/ 14 w 24"/>
              <a:gd name="T7" fmla="*/ 0 h 33"/>
            </a:gdLst>
            <a:ahLst/>
            <a:cxnLst>
              <a:cxn ang="0">
                <a:pos x="T0" y="T1"/>
              </a:cxn>
              <a:cxn ang="0">
                <a:pos x="T2" y="T3"/>
              </a:cxn>
              <a:cxn ang="0">
                <a:pos x="T4" y="T5"/>
              </a:cxn>
              <a:cxn ang="0">
                <a:pos x="T6" y="T7"/>
              </a:cxn>
            </a:cxnLst>
            <a:rect l="0" t="0" r="r" b="b"/>
            <a:pathLst>
              <a:path w="24" h="33">
                <a:moveTo>
                  <a:pt x="14" y="0"/>
                </a:moveTo>
                <a:lnTo>
                  <a:pt x="0" y="33"/>
                </a:lnTo>
                <a:lnTo>
                  <a:pt x="24" y="33"/>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8"/>
          <p:cNvSpPr/>
          <p:nvPr/>
        </p:nvSpPr>
        <p:spPr bwMode="auto">
          <a:xfrm>
            <a:off x="6320029" y="3471736"/>
            <a:ext cx="829934" cy="3239847"/>
          </a:xfrm>
          <a:custGeom>
            <a:avLst/>
            <a:gdLst>
              <a:gd name="T0" fmla="*/ 20 w 237"/>
              <a:gd name="T1" fmla="*/ 22 h 924"/>
              <a:gd name="T2" fmla="*/ 29 w 237"/>
              <a:gd name="T3" fmla="*/ 14 h 924"/>
              <a:gd name="T4" fmla="*/ 42 w 237"/>
              <a:gd name="T5" fmla="*/ 7 h 924"/>
              <a:gd name="T6" fmla="*/ 84 w 237"/>
              <a:gd name="T7" fmla="*/ 5 h 924"/>
              <a:gd name="T8" fmla="*/ 117 w 237"/>
              <a:gd name="T9" fmla="*/ 34 h 924"/>
              <a:gd name="T10" fmla="*/ 121 w 237"/>
              <a:gd name="T11" fmla="*/ 76 h 924"/>
              <a:gd name="T12" fmla="*/ 111 w 237"/>
              <a:gd name="T13" fmla="*/ 108 h 924"/>
              <a:gd name="T14" fmla="*/ 123 w 237"/>
              <a:gd name="T15" fmla="*/ 122 h 924"/>
              <a:gd name="T16" fmla="*/ 179 w 237"/>
              <a:gd name="T17" fmla="*/ 156 h 924"/>
              <a:gd name="T18" fmla="*/ 206 w 237"/>
              <a:gd name="T19" fmla="*/ 223 h 924"/>
              <a:gd name="T20" fmla="*/ 214 w 237"/>
              <a:gd name="T21" fmla="*/ 290 h 924"/>
              <a:gd name="T22" fmla="*/ 210 w 237"/>
              <a:gd name="T23" fmla="*/ 333 h 924"/>
              <a:gd name="T24" fmla="*/ 235 w 237"/>
              <a:gd name="T25" fmla="*/ 476 h 924"/>
              <a:gd name="T26" fmla="*/ 211 w 237"/>
              <a:gd name="T27" fmla="*/ 491 h 924"/>
              <a:gd name="T28" fmla="*/ 183 w 237"/>
              <a:gd name="T29" fmla="*/ 502 h 924"/>
              <a:gd name="T30" fmla="*/ 180 w 237"/>
              <a:gd name="T31" fmla="*/ 550 h 924"/>
              <a:gd name="T32" fmla="*/ 178 w 237"/>
              <a:gd name="T33" fmla="*/ 604 h 924"/>
              <a:gd name="T34" fmla="*/ 196 w 237"/>
              <a:gd name="T35" fmla="*/ 725 h 924"/>
              <a:gd name="T36" fmla="*/ 188 w 237"/>
              <a:gd name="T37" fmla="*/ 887 h 924"/>
              <a:gd name="T38" fmla="*/ 189 w 237"/>
              <a:gd name="T39" fmla="*/ 912 h 924"/>
              <a:gd name="T40" fmla="*/ 166 w 237"/>
              <a:gd name="T41" fmla="*/ 914 h 924"/>
              <a:gd name="T42" fmla="*/ 167 w 237"/>
              <a:gd name="T43" fmla="*/ 908 h 924"/>
              <a:gd name="T44" fmla="*/ 120 w 237"/>
              <a:gd name="T45" fmla="*/ 923 h 924"/>
              <a:gd name="T46" fmla="*/ 67 w 237"/>
              <a:gd name="T47" fmla="*/ 914 h 924"/>
              <a:gd name="T48" fmla="*/ 75 w 237"/>
              <a:gd name="T49" fmla="*/ 900 h 924"/>
              <a:gd name="T50" fmla="*/ 93 w 237"/>
              <a:gd name="T51" fmla="*/ 892 h 924"/>
              <a:gd name="T52" fmla="*/ 90 w 237"/>
              <a:gd name="T53" fmla="*/ 885 h 924"/>
              <a:gd name="T54" fmla="*/ 43 w 237"/>
              <a:gd name="T55" fmla="*/ 890 h 924"/>
              <a:gd name="T56" fmla="*/ 2 w 237"/>
              <a:gd name="T57" fmla="*/ 880 h 924"/>
              <a:gd name="T58" fmla="*/ 17 w 237"/>
              <a:gd name="T59" fmla="*/ 865 h 924"/>
              <a:gd name="T60" fmla="*/ 46 w 237"/>
              <a:gd name="T61" fmla="*/ 862 h 924"/>
              <a:gd name="T62" fmla="*/ 61 w 237"/>
              <a:gd name="T63" fmla="*/ 854 h 924"/>
              <a:gd name="T64" fmla="*/ 73 w 237"/>
              <a:gd name="T65" fmla="*/ 792 h 924"/>
              <a:gd name="T66" fmla="*/ 81 w 237"/>
              <a:gd name="T67" fmla="*/ 746 h 924"/>
              <a:gd name="T68" fmla="*/ 64 w 237"/>
              <a:gd name="T69" fmla="*/ 666 h 924"/>
              <a:gd name="T70" fmla="*/ 58 w 237"/>
              <a:gd name="T71" fmla="*/ 601 h 924"/>
              <a:gd name="T72" fmla="*/ 37 w 237"/>
              <a:gd name="T73" fmla="*/ 460 h 924"/>
              <a:gd name="T74" fmla="*/ 34 w 237"/>
              <a:gd name="T75" fmla="*/ 397 h 924"/>
              <a:gd name="T76" fmla="*/ 34 w 237"/>
              <a:gd name="T77" fmla="*/ 378 h 924"/>
              <a:gd name="T78" fmla="*/ 33 w 237"/>
              <a:gd name="T79" fmla="*/ 368 h 924"/>
              <a:gd name="T80" fmla="*/ 23 w 237"/>
              <a:gd name="T81" fmla="*/ 414 h 924"/>
              <a:gd name="T82" fmla="*/ 20 w 237"/>
              <a:gd name="T83" fmla="*/ 382 h 924"/>
              <a:gd name="T84" fmla="*/ 27 w 237"/>
              <a:gd name="T85" fmla="*/ 331 h 924"/>
              <a:gd name="T86" fmla="*/ 34 w 237"/>
              <a:gd name="T87" fmla="*/ 253 h 924"/>
              <a:gd name="T88" fmla="*/ 45 w 237"/>
              <a:gd name="T89" fmla="*/ 219 h 924"/>
              <a:gd name="T90" fmla="*/ 52 w 237"/>
              <a:gd name="T91" fmla="*/ 180 h 924"/>
              <a:gd name="T92" fmla="*/ 55 w 237"/>
              <a:gd name="T93" fmla="*/ 154 h 924"/>
              <a:gd name="T94" fmla="*/ 52 w 237"/>
              <a:gd name="T95" fmla="*/ 141 h 924"/>
              <a:gd name="T96" fmla="*/ 32 w 237"/>
              <a:gd name="T97" fmla="*/ 127 h 924"/>
              <a:gd name="T98" fmla="*/ 13 w 237"/>
              <a:gd name="T99" fmla="*/ 118 h 924"/>
              <a:gd name="T100" fmla="*/ 15 w 237"/>
              <a:gd name="T101" fmla="*/ 106 h 924"/>
              <a:gd name="T102" fmla="*/ 17 w 237"/>
              <a:gd name="T103" fmla="*/ 101 h 924"/>
              <a:gd name="T104" fmla="*/ 13 w 237"/>
              <a:gd name="T105" fmla="*/ 95 h 924"/>
              <a:gd name="T106" fmla="*/ 5 w 237"/>
              <a:gd name="T107" fmla="*/ 91 h 924"/>
              <a:gd name="T108" fmla="*/ 10 w 237"/>
              <a:gd name="T109" fmla="*/ 74 h 924"/>
              <a:gd name="T110" fmla="*/ 15 w 237"/>
              <a:gd name="T111" fmla="*/ 60 h 924"/>
              <a:gd name="T112" fmla="*/ 20 w 237"/>
              <a:gd name="T113" fmla="*/ 41 h 924"/>
              <a:gd name="T114" fmla="*/ 20 w 237"/>
              <a:gd name="T115" fmla="*/ 22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7" h="924">
                <a:moveTo>
                  <a:pt x="20" y="22"/>
                </a:moveTo>
                <a:cubicBezTo>
                  <a:pt x="17" y="18"/>
                  <a:pt x="22" y="14"/>
                  <a:pt x="29" y="14"/>
                </a:cubicBezTo>
                <a:cubicBezTo>
                  <a:pt x="36" y="14"/>
                  <a:pt x="31" y="7"/>
                  <a:pt x="42" y="7"/>
                </a:cubicBezTo>
                <a:cubicBezTo>
                  <a:pt x="54" y="7"/>
                  <a:pt x="71" y="0"/>
                  <a:pt x="84" y="5"/>
                </a:cubicBezTo>
                <a:cubicBezTo>
                  <a:pt x="97" y="9"/>
                  <a:pt x="109" y="18"/>
                  <a:pt x="117" y="34"/>
                </a:cubicBezTo>
                <a:cubicBezTo>
                  <a:pt x="124" y="49"/>
                  <a:pt x="126" y="63"/>
                  <a:pt x="121" y="76"/>
                </a:cubicBezTo>
                <a:cubicBezTo>
                  <a:pt x="116" y="89"/>
                  <a:pt x="111" y="108"/>
                  <a:pt x="111" y="108"/>
                </a:cubicBezTo>
                <a:cubicBezTo>
                  <a:pt x="111" y="108"/>
                  <a:pt x="112" y="114"/>
                  <a:pt x="123" y="122"/>
                </a:cubicBezTo>
                <a:cubicBezTo>
                  <a:pt x="133" y="130"/>
                  <a:pt x="163" y="137"/>
                  <a:pt x="179" y="156"/>
                </a:cubicBezTo>
                <a:cubicBezTo>
                  <a:pt x="196" y="175"/>
                  <a:pt x="198" y="210"/>
                  <a:pt x="206" y="223"/>
                </a:cubicBezTo>
                <a:cubicBezTo>
                  <a:pt x="213" y="237"/>
                  <a:pt x="208" y="273"/>
                  <a:pt x="214" y="290"/>
                </a:cubicBezTo>
                <a:cubicBezTo>
                  <a:pt x="221" y="307"/>
                  <a:pt x="210" y="326"/>
                  <a:pt x="210" y="333"/>
                </a:cubicBezTo>
                <a:cubicBezTo>
                  <a:pt x="210" y="339"/>
                  <a:pt x="233" y="468"/>
                  <a:pt x="235" y="476"/>
                </a:cubicBezTo>
                <a:cubicBezTo>
                  <a:pt x="237" y="485"/>
                  <a:pt x="230" y="487"/>
                  <a:pt x="211" y="491"/>
                </a:cubicBezTo>
                <a:cubicBezTo>
                  <a:pt x="192" y="496"/>
                  <a:pt x="186" y="496"/>
                  <a:pt x="183" y="502"/>
                </a:cubicBezTo>
                <a:cubicBezTo>
                  <a:pt x="180" y="508"/>
                  <a:pt x="180" y="535"/>
                  <a:pt x="180" y="550"/>
                </a:cubicBezTo>
                <a:cubicBezTo>
                  <a:pt x="180" y="565"/>
                  <a:pt x="176" y="583"/>
                  <a:pt x="178" y="604"/>
                </a:cubicBezTo>
                <a:cubicBezTo>
                  <a:pt x="180" y="624"/>
                  <a:pt x="196" y="691"/>
                  <a:pt x="196" y="725"/>
                </a:cubicBezTo>
                <a:cubicBezTo>
                  <a:pt x="195" y="759"/>
                  <a:pt x="187" y="874"/>
                  <a:pt x="188" y="887"/>
                </a:cubicBezTo>
                <a:cubicBezTo>
                  <a:pt x="189" y="900"/>
                  <a:pt x="189" y="912"/>
                  <a:pt x="189" y="912"/>
                </a:cubicBezTo>
                <a:cubicBezTo>
                  <a:pt x="166" y="914"/>
                  <a:pt x="166" y="914"/>
                  <a:pt x="166" y="914"/>
                </a:cubicBezTo>
                <a:cubicBezTo>
                  <a:pt x="167" y="908"/>
                  <a:pt x="167" y="908"/>
                  <a:pt x="167" y="908"/>
                </a:cubicBezTo>
                <a:cubicBezTo>
                  <a:pt x="167" y="908"/>
                  <a:pt x="151" y="922"/>
                  <a:pt x="120" y="923"/>
                </a:cubicBezTo>
                <a:cubicBezTo>
                  <a:pt x="89" y="924"/>
                  <a:pt x="71" y="919"/>
                  <a:pt x="67" y="914"/>
                </a:cubicBezTo>
                <a:cubicBezTo>
                  <a:pt x="63" y="909"/>
                  <a:pt x="65" y="900"/>
                  <a:pt x="75" y="900"/>
                </a:cubicBezTo>
                <a:cubicBezTo>
                  <a:pt x="85" y="900"/>
                  <a:pt x="90" y="895"/>
                  <a:pt x="93" y="892"/>
                </a:cubicBezTo>
                <a:cubicBezTo>
                  <a:pt x="97" y="889"/>
                  <a:pt x="90" y="885"/>
                  <a:pt x="90" y="885"/>
                </a:cubicBezTo>
                <a:cubicBezTo>
                  <a:pt x="90" y="885"/>
                  <a:pt x="66" y="892"/>
                  <a:pt x="43" y="890"/>
                </a:cubicBezTo>
                <a:cubicBezTo>
                  <a:pt x="20" y="888"/>
                  <a:pt x="3" y="884"/>
                  <a:pt x="2" y="880"/>
                </a:cubicBezTo>
                <a:cubicBezTo>
                  <a:pt x="0" y="876"/>
                  <a:pt x="4" y="865"/>
                  <a:pt x="17" y="865"/>
                </a:cubicBezTo>
                <a:cubicBezTo>
                  <a:pt x="29" y="865"/>
                  <a:pt x="39" y="866"/>
                  <a:pt x="46" y="862"/>
                </a:cubicBezTo>
                <a:cubicBezTo>
                  <a:pt x="54" y="858"/>
                  <a:pt x="61" y="854"/>
                  <a:pt x="61" y="854"/>
                </a:cubicBezTo>
                <a:cubicBezTo>
                  <a:pt x="61" y="854"/>
                  <a:pt x="65" y="815"/>
                  <a:pt x="73" y="792"/>
                </a:cubicBezTo>
                <a:cubicBezTo>
                  <a:pt x="80" y="769"/>
                  <a:pt x="87" y="753"/>
                  <a:pt x="81" y="746"/>
                </a:cubicBezTo>
                <a:cubicBezTo>
                  <a:pt x="75" y="739"/>
                  <a:pt x="63" y="690"/>
                  <a:pt x="64" y="666"/>
                </a:cubicBezTo>
                <a:cubicBezTo>
                  <a:pt x="65" y="642"/>
                  <a:pt x="65" y="624"/>
                  <a:pt x="58" y="601"/>
                </a:cubicBezTo>
                <a:cubicBezTo>
                  <a:pt x="51" y="578"/>
                  <a:pt x="35" y="502"/>
                  <a:pt x="37" y="460"/>
                </a:cubicBezTo>
                <a:cubicBezTo>
                  <a:pt x="38" y="418"/>
                  <a:pt x="35" y="407"/>
                  <a:pt x="34" y="397"/>
                </a:cubicBezTo>
                <a:cubicBezTo>
                  <a:pt x="34" y="387"/>
                  <a:pt x="34" y="378"/>
                  <a:pt x="34" y="378"/>
                </a:cubicBezTo>
                <a:cubicBezTo>
                  <a:pt x="34" y="375"/>
                  <a:pt x="34" y="372"/>
                  <a:pt x="33" y="368"/>
                </a:cubicBezTo>
                <a:cubicBezTo>
                  <a:pt x="27" y="377"/>
                  <a:pt x="24" y="395"/>
                  <a:pt x="23" y="414"/>
                </a:cubicBezTo>
                <a:cubicBezTo>
                  <a:pt x="22" y="432"/>
                  <a:pt x="17" y="404"/>
                  <a:pt x="20" y="382"/>
                </a:cubicBezTo>
                <a:cubicBezTo>
                  <a:pt x="23" y="359"/>
                  <a:pt x="29" y="346"/>
                  <a:pt x="27" y="331"/>
                </a:cubicBezTo>
                <a:cubicBezTo>
                  <a:pt x="26" y="315"/>
                  <a:pt x="23" y="283"/>
                  <a:pt x="34" y="253"/>
                </a:cubicBezTo>
                <a:cubicBezTo>
                  <a:pt x="46" y="222"/>
                  <a:pt x="43" y="235"/>
                  <a:pt x="45" y="219"/>
                </a:cubicBezTo>
                <a:cubicBezTo>
                  <a:pt x="48" y="202"/>
                  <a:pt x="52" y="189"/>
                  <a:pt x="52" y="180"/>
                </a:cubicBezTo>
                <a:cubicBezTo>
                  <a:pt x="52" y="171"/>
                  <a:pt x="55" y="154"/>
                  <a:pt x="55" y="154"/>
                </a:cubicBezTo>
                <a:cubicBezTo>
                  <a:pt x="55" y="154"/>
                  <a:pt x="58" y="152"/>
                  <a:pt x="52" y="141"/>
                </a:cubicBezTo>
                <a:cubicBezTo>
                  <a:pt x="45" y="131"/>
                  <a:pt x="44" y="126"/>
                  <a:pt x="32" y="127"/>
                </a:cubicBezTo>
                <a:cubicBezTo>
                  <a:pt x="19" y="127"/>
                  <a:pt x="11" y="127"/>
                  <a:pt x="13" y="118"/>
                </a:cubicBezTo>
                <a:cubicBezTo>
                  <a:pt x="16" y="110"/>
                  <a:pt x="13" y="108"/>
                  <a:pt x="15" y="106"/>
                </a:cubicBezTo>
                <a:cubicBezTo>
                  <a:pt x="17" y="104"/>
                  <a:pt x="20" y="103"/>
                  <a:pt x="17" y="101"/>
                </a:cubicBezTo>
                <a:cubicBezTo>
                  <a:pt x="14" y="100"/>
                  <a:pt x="13" y="100"/>
                  <a:pt x="13" y="95"/>
                </a:cubicBezTo>
                <a:cubicBezTo>
                  <a:pt x="13" y="91"/>
                  <a:pt x="8" y="93"/>
                  <a:pt x="5" y="91"/>
                </a:cubicBezTo>
                <a:cubicBezTo>
                  <a:pt x="2" y="89"/>
                  <a:pt x="6" y="81"/>
                  <a:pt x="10" y="74"/>
                </a:cubicBezTo>
                <a:cubicBezTo>
                  <a:pt x="14" y="68"/>
                  <a:pt x="17" y="65"/>
                  <a:pt x="15" y="60"/>
                </a:cubicBezTo>
                <a:cubicBezTo>
                  <a:pt x="13" y="55"/>
                  <a:pt x="16" y="50"/>
                  <a:pt x="20" y="41"/>
                </a:cubicBezTo>
                <a:cubicBezTo>
                  <a:pt x="25" y="32"/>
                  <a:pt x="28" y="29"/>
                  <a:pt x="20" y="22"/>
                </a:cubicBezTo>
                <a:close/>
              </a:path>
            </a:pathLst>
          </a:custGeom>
          <a:solidFill>
            <a:srgbClr val="05EFFE"/>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Freeform 9"/>
          <p:cNvSpPr/>
          <p:nvPr/>
        </p:nvSpPr>
        <p:spPr bwMode="auto">
          <a:xfrm>
            <a:off x="6436901" y="3840102"/>
            <a:ext cx="289959" cy="967516"/>
          </a:xfrm>
          <a:custGeom>
            <a:avLst/>
            <a:gdLst>
              <a:gd name="T0" fmla="*/ 79 w 83"/>
              <a:gd name="T1" fmla="*/ 0 h 276"/>
              <a:gd name="T2" fmla="*/ 78 w 83"/>
              <a:gd name="T3" fmla="*/ 3 h 276"/>
              <a:gd name="T4" fmla="*/ 83 w 83"/>
              <a:gd name="T5" fmla="*/ 11 h 276"/>
              <a:gd name="T6" fmla="*/ 34 w 83"/>
              <a:gd name="T7" fmla="*/ 96 h 276"/>
              <a:gd name="T8" fmla="*/ 18 w 83"/>
              <a:gd name="T9" fmla="*/ 187 h 276"/>
              <a:gd name="T10" fmla="*/ 30 w 83"/>
              <a:gd name="T11" fmla="*/ 241 h 276"/>
              <a:gd name="T12" fmla="*/ 47 w 83"/>
              <a:gd name="T13" fmla="*/ 273 h 276"/>
              <a:gd name="T14" fmla="*/ 25 w 83"/>
              <a:gd name="T15" fmla="*/ 275 h 276"/>
              <a:gd name="T16" fmla="*/ 2 w 83"/>
              <a:gd name="T17" fmla="*/ 274 h 276"/>
              <a:gd name="T18" fmla="*/ 1 w 83"/>
              <a:gd name="T19" fmla="*/ 265 h 276"/>
              <a:gd name="T20" fmla="*/ 0 w 83"/>
              <a:gd name="T21" fmla="*/ 263 h 276"/>
              <a:gd name="T22" fmla="*/ 0 w 83"/>
              <a:gd name="T23" fmla="*/ 263 h 276"/>
              <a:gd name="T24" fmla="*/ 5 w 83"/>
              <a:gd name="T25" fmla="*/ 232 h 276"/>
              <a:gd name="T26" fmla="*/ 15 w 83"/>
              <a:gd name="T27" fmla="*/ 182 h 276"/>
              <a:gd name="T28" fmla="*/ 16 w 83"/>
              <a:gd name="T29" fmla="*/ 141 h 276"/>
              <a:gd name="T30" fmla="*/ 28 w 83"/>
              <a:gd name="T31" fmla="*/ 69 h 276"/>
              <a:gd name="T32" fmla="*/ 21 w 83"/>
              <a:gd name="T33" fmla="*/ 59 h 276"/>
              <a:gd name="T34" fmla="*/ 22 w 83"/>
              <a:gd name="T35" fmla="*/ 49 h 276"/>
              <a:gd name="T36" fmla="*/ 23 w 83"/>
              <a:gd name="T37" fmla="*/ 48 h 276"/>
              <a:gd name="T38" fmla="*/ 79 w 83"/>
              <a:gd name="T39"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 h="276">
                <a:moveTo>
                  <a:pt x="79" y="0"/>
                </a:moveTo>
                <a:cubicBezTo>
                  <a:pt x="78" y="2"/>
                  <a:pt x="78" y="3"/>
                  <a:pt x="78" y="3"/>
                </a:cubicBezTo>
                <a:cubicBezTo>
                  <a:pt x="78" y="3"/>
                  <a:pt x="79" y="6"/>
                  <a:pt x="83" y="11"/>
                </a:cubicBezTo>
                <a:cubicBezTo>
                  <a:pt x="62" y="31"/>
                  <a:pt x="42" y="70"/>
                  <a:pt x="34" y="96"/>
                </a:cubicBezTo>
                <a:cubicBezTo>
                  <a:pt x="25" y="125"/>
                  <a:pt x="20" y="162"/>
                  <a:pt x="18" y="187"/>
                </a:cubicBezTo>
                <a:cubicBezTo>
                  <a:pt x="16" y="212"/>
                  <a:pt x="21" y="222"/>
                  <a:pt x="30" y="241"/>
                </a:cubicBezTo>
                <a:cubicBezTo>
                  <a:pt x="39" y="260"/>
                  <a:pt x="47" y="273"/>
                  <a:pt x="47" y="273"/>
                </a:cubicBezTo>
                <a:cubicBezTo>
                  <a:pt x="47" y="273"/>
                  <a:pt x="37" y="274"/>
                  <a:pt x="25" y="275"/>
                </a:cubicBezTo>
                <a:cubicBezTo>
                  <a:pt x="13" y="276"/>
                  <a:pt x="2" y="274"/>
                  <a:pt x="2" y="274"/>
                </a:cubicBezTo>
                <a:cubicBezTo>
                  <a:pt x="2" y="274"/>
                  <a:pt x="1" y="274"/>
                  <a:pt x="1" y="265"/>
                </a:cubicBezTo>
                <a:cubicBezTo>
                  <a:pt x="1" y="265"/>
                  <a:pt x="1" y="264"/>
                  <a:pt x="0" y="263"/>
                </a:cubicBezTo>
                <a:cubicBezTo>
                  <a:pt x="0" y="263"/>
                  <a:pt x="0" y="263"/>
                  <a:pt x="0" y="263"/>
                </a:cubicBezTo>
                <a:cubicBezTo>
                  <a:pt x="0" y="254"/>
                  <a:pt x="1" y="239"/>
                  <a:pt x="5" y="232"/>
                </a:cubicBezTo>
                <a:cubicBezTo>
                  <a:pt x="8" y="225"/>
                  <a:pt x="13" y="193"/>
                  <a:pt x="15" y="182"/>
                </a:cubicBezTo>
                <a:cubicBezTo>
                  <a:pt x="17" y="171"/>
                  <a:pt x="17" y="158"/>
                  <a:pt x="16" y="141"/>
                </a:cubicBezTo>
                <a:cubicBezTo>
                  <a:pt x="16" y="124"/>
                  <a:pt x="34" y="74"/>
                  <a:pt x="28" y="69"/>
                </a:cubicBezTo>
                <a:cubicBezTo>
                  <a:pt x="25" y="67"/>
                  <a:pt x="22" y="63"/>
                  <a:pt x="21" y="59"/>
                </a:cubicBezTo>
                <a:cubicBezTo>
                  <a:pt x="21" y="54"/>
                  <a:pt x="22" y="49"/>
                  <a:pt x="22" y="49"/>
                </a:cubicBezTo>
                <a:cubicBezTo>
                  <a:pt x="22" y="49"/>
                  <a:pt x="23" y="49"/>
                  <a:pt x="23" y="48"/>
                </a:cubicBezTo>
                <a:cubicBezTo>
                  <a:pt x="38" y="26"/>
                  <a:pt x="61" y="10"/>
                  <a:pt x="7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0"/>
          <p:cNvSpPr>
            <a:spLocks noEditPoints="1"/>
          </p:cNvSpPr>
          <p:nvPr/>
        </p:nvSpPr>
        <p:spPr bwMode="auto">
          <a:xfrm>
            <a:off x="3957293" y="3552365"/>
            <a:ext cx="638809" cy="2598871"/>
          </a:xfrm>
          <a:custGeom>
            <a:avLst/>
            <a:gdLst>
              <a:gd name="T0" fmla="*/ 107 w 223"/>
              <a:gd name="T1" fmla="*/ 0 h 905"/>
              <a:gd name="T2" fmla="*/ 147 w 223"/>
              <a:gd name="T3" fmla="*/ 36 h 905"/>
              <a:gd name="T4" fmla="*/ 154 w 223"/>
              <a:gd name="T5" fmla="*/ 62 h 905"/>
              <a:gd name="T6" fmla="*/ 160 w 223"/>
              <a:gd name="T7" fmla="*/ 98 h 905"/>
              <a:gd name="T8" fmla="*/ 171 w 223"/>
              <a:gd name="T9" fmla="*/ 133 h 905"/>
              <a:gd name="T10" fmla="*/ 178 w 223"/>
              <a:gd name="T11" fmla="*/ 151 h 905"/>
              <a:gd name="T12" fmla="*/ 210 w 223"/>
              <a:gd name="T13" fmla="*/ 170 h 905"/>
              <a:gd name="T14" fmla="*/ 220 w 223"/>
              <a:gd name="T15" fmla="*/ 237 h 905"/>
              <a:gd name="T16" fmla="*/ 214 w 223"/>
              <a:gd name="T17" fmla="*/ 296 h 905"/>
              <a:gd name="T18" fmla="*/ 191 w 223"/>
              <a:gd name="T19" fmla="*/ 313 h 905"/>
              <a:gd name="T20" fmla="*/ 198 w 223"/>
              <a:gd name="T21" fmla="*/ 371 h 905"/>
              <a:gd name="T22" fmla="*/ 205 w 223"/>
              <a:gd name="T23" fmla="*/ 414 h 905"/>
              <a:gd name="T24" fmla="*/ 194 w 223"/>
              <a:gd name="T25" fmla="*/ 416 h 905"/>
              <a:gd name="T26" fmla="*/ 189 w 223"/>
              <a:gd name="T27" fmla="*/ 474 h 905"/>
              <a:gd name="T28" fmla="*/ 171 w 223"/>
              <a:gd name="T29" fmla="*/ 569 h 905"/>
              <a:gd name="T30" fmla="*/ 165 w 223"/>
              <a:gd name="T31" fmla="*/ 581 h 905"/>
              <a:gd name="T32" fmla="*/ 157 w 223"/>
              <a:gd name="T33" fmla="*/ 581 h 905"/>
              <a:gd name="T34" fmla="*/ 155 w 223"/>
              <a:gd name="T35" fmla="*/ 610 h 905"/>
              <a:gd name="T36" fmla="*/ 148 w 223"/>
              <a:gd name="T37" fmla="*/ 670 h 905"/>
              <a:gd name="T38" fmla="*/ 123 w 223"/>
              <a:gd name="T39" fmla="*/ 763 h 905"/>
              <a:gd name="T40" fmla="*/ 141 w 223"/>
              <a:gd name="T41" fmla="*/ 817 h 905"/>
              <a:gd name="T42" fmla="*/ 156 w 223"/>
              <a:gd name="T43" fmla="*/ 851 h 905"/>
              <a:gd name="T44" fmla="*/ 133 w 223"/>
              <a:gd name="T45" fmla="*/ 854 h 905"/>
              <a:gd name="T46" fmla="*/ 122 w 223"/>
              <a:gd name="T47" fmla="*/ 846 h 905"/>
              <a:gd name="T48" fmla="*/ 125 w 223"/>
              <a:gd name="T49" fmla="*/ 863 h 905"/>
              <a:gd name="T50" fmla="*/ 112 w 223"/>
              <a:gd name="T51" fmla="*/ 905 h 905"/>
              <a:gd name="T52" fmla="*/ 107 w 223"/>
              <a:gd name="T53" fmla="*/ 904 h 905"/>
              <a:gd name="T54" fmla="*/ 107 w 223"/>
              <a:gd name="T55" fmla="*/ 636 h 905"/>
              <a:gd name="T56" fmla="*/ 109 w 223"/>
              <a:gd name="T57" fmla="*/ 621 h 905"/>
              <a:gd name="T58" fmla="*/ 109 w 223"/>
              <a:gd name="T59" fmla="*/ 580 h 905"/>
              <a:gd name="T60" fmla="*/ 107 w 223"/>
              <a:gd name="T61" fmla="*/ 595 h 905"/>
              <a:gd name="T62" fmla="*/ 107 w 223"/>
              <a:gd name="T63" fmla="*/ 0 h 905"/>
              <a:gd name="T64" fmla="*/ 106 w 223"/>
              <a:gd name="T65" fmla="*/ 0 h 905"/>
              <a:gd name="T66" fmla="*/ 107 w 223"/>
              <a:gd name="T67" fmla="*/ 0 h 905"/>
              <a:gd name="T68" fmla="*/ 107 w 223"/>
              <a:gd name="T69" fmla="*/ 595 h 905"/>
              <a:gd name="T70" fmla="*/ 104 w 223"/>
              <a:gd name="T71" fmla="*/ 611 h 905"/>
              <a:gd name="T72" fmla="*/ 105 w 223"/>
              <a:gd name="T73" fmla="*/ 631 h 905"/>
              <a:gd name="T74" fmla="*/ 106 w 223"/>
              <a:gd name="T75" fmla="*/ 645 h 905"/>
              <a:gd name="T76" fmla="*/ 107 w 223"/>
              <a:gd name="T77" fmla="*/ 636 h 905"/>
              <a:gd name="T78" fmla="*/ 107 w 223"/>
              <a:gd name="T79" fmla="*/ 904 h 905"/>
              <a:gd name="T80" fmla="*/ 88 w 223"/>
              <a:gd name="T81" fmla="*/ 868 h 905"/>
              <a:gd name="T82" fmla="*/ 88 w 223"/>
              <a:gd name="T83" fmla="*/ 830 h 905"/>
              <a:gd name="T84" fmla="*/ 81 w 223"/>
              <a:gd name="T85" fmla="*/ 789 h 905"/>
              <a:gd name="T86" fmla="*/ 52 w 223"/>
              <a:gd name="T87" fmla="*/ 662 h 905"/>
              <a:gd name="T88" fmla="*/ 53 w 223"/>
              <a:gd name="T89" fmla="*/ 606 h 905"/>
              <a:gd name="T90" fmla="*/ 50 w 223"/>
              <a:gd name="T91" fmla="*/ 579 h 905"/>
              <a:gd name="T92" fmla="*/ 34 w 223"/>
              <a:gd name="T93" fmla="*/ 565 h 905"/>
              <a:gd name="T94" fmla="*/ 29 w 223"/>
              <a:gd name="T95" fmla="*/ 464 h 905"/>
              <a:gd name="T96" fmla="*/ 31 w 223"/>
              <a:gd name="T97" fmla="*/ 410 h 905"/>
              <a:gd name="T98" fmla="*/ 11 w 223"/>
              <a:gd name="T99" fmla="*/ 407 h 905"/>
              <a:gd name="T100" fmla="*/ 27 w 223"/>
              <a:gd name="T101" fmla="*/ 360 h 905"/>
              <a:gd name="T102" fmla="*/ 30 w 223"/>
              <a:gd name="T103" fmla="*/ 326 h 905"/>
              <a:gd name="T104" fmla="*/ 2 w 223"/>
              <a:gd name="T105" fmla="*/ 302 h 905"/>
              <a:gd name="T106" fmla="*/ 2 w 223"/>
              <a:gd name="T107" fmla="*/ 233 h 905"/>
              <a:gd name="T108" fmla="*/ 7 w 223"/>
              <a:gd name="T109" fmla="*/ 204 h 905"/>
              <a:gd name="T110" fmla="*/ 27 w 223"/>
              <a:gd name="T111" fmla="*/ 154 h 905"/>
              <a:gd name="T112" fmla="*/ 48 w 223"/>
              <a:gd name="T113" fmla="*/ 145 h 905"/>
              <a:gd name="T114" fmla="*/ 50 w 223"/>
              <a:gd name="T115" fmla="*/ 125 h 905"/>
              <a:gd name="T116" fmla="*/ 62 w 223"/>
              <a:gd name="T117" fmla="*/ 101 h 905"/>
              <a:gd name="T118" fmla="*/ 64 w 223"/>
              <a:gd name="T119" fmla="*/ 64 h 905"/>
              <a:gd name="T120" fmla="*/ 106 w 223"/>
              <a:gd name="T121" fmla="*/ 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3" h="905">
                <a:moveTo>
                  <a:pt x="107" y="0"/>
                </a:moveTo>
                <a:cubicBezTo>
                  <a:pt x="127" y="0"/>
                  <a:pt x="143" y="19"/>
                  <a:pt x="147" y="36"/>
                </a:cubicBezTo>
                <a:cubicBezTo>
                  <a:pt x="151" y="54"/>
                  <a:pt x="154" y="52"/>
                  <a:pt x="154" y="62"/>
                </a:cubicBezTo>
                <a:cubicBezTo>
                  <a:pt x="154" y="72"/>
                  <a:pt x="158" y="82"/>
                  <a:pt x="160" y="98"/>
                </a:cubicBezTo>
                <a:cubicBezTo>
                  <a:pt x="162" y="113"/>
                  <a:pt x="163" y="124"/>
                  <a:pt x="171" y="133"/>
                </a:cubicBezTo>
                <a:cubicBezTo>
                  <a:pt x="179" y="142"/>
                  <a:pt x="178" y="151"/>
                  <a:pt x="178" y="151"/>
                </a:cubicBezTo>
                <a:cubicBezTo>
                  <a:pt x="178" y="151"/>
                  <a:pt x="204" y="152"/>
                  <a:pt x="210" y="170"/>
                </a:cubicBezTo>
                <a:cubicBezTo>
                  <a:pt x="217" y="187"/>
                  <a:pt x="218" y="217"/>
                  <a:pt x="220" y="237"/>
                </a:cubicBezTo>
                <a:cubicBezTo>
                  <a:pt x="223" y="257"/>
                  <a:pt x="221" y="281"/>
                  <a:pt x="214" y="296"/>
                </a:cubicBezTo>
                <a:cubicBezTo>
                  <a:pt x="207" y="311"/>
                  <a:pt x="191" y="313"/>
                  <a:pt x="191" y="313"/>
                </a:cubicBezTo>
                <a:cubicBezTo>
                  <a:pt x="191" y="313"/>
                  <a:pt x="189" y="344"/>
                  <a:pt x="198" y="371"/>
                </a:cubicBezTo>
                <a:cubicBezTo>
                  <a:pt x="207" y="398"/>
                  <a:pt x="213" y="413"/>
                  <a:pt x="205" y="414"/>
                </a:cubicBezTo>
                <a:cubicBezTo>
                  <a:pt x="198" y="415"/>
                  <a:pt x="194" y="416"/>
                  <a:pt x="194" y="416"/>
                </a:cubicBezTo>
                <a:cubicBezTo>
                  <a:pt x="194" y="416"/>
                  <a:pt x="194" y="451"/>
                  <a:pt x="189" y="474"/>
                </a:cubicBezTo>
                <a:cubicBezTo>
                  <a:pt x="183" y="496"/>
                  <a:pt x="171" y="555"/>
                  <a:pt x="171" y="569"/>
                </a:cubicBezTo>
                <a:cubicBezTo>
                  <a:pt x="171" y="584"/>
                  <a:pt x="171" y="581"/>
                  <a:pt x="165" y="581"/>
                </a:cubicBezTo>
                <a:cubicBezTo>
                  <a:pt x="160" y="581"/>
                  <a:pt x="157" y="581"/>
                  <a:pt x="157" y="581"/>
                </a:cubicBezTo>
                <a:cubicBezTo>
                  <a:pt x="157" y="581"/>
                  <a:pt x="158" y="605"/>
                  <a:pt x="155" y="610"/>
                </a:cubicBezTo>
                <a:cubicBezTo>
                  <a:pt x="152" y="616"/>
                  <a:pt x="157" y="642"/>
                  <a:pt x="148" y="670"/>
                </a:cubicBezTo>
                <a:cubicBezTo>
                  <a:pt x="140" y="697"/>
                  <a:pt x="123" y="744"/>
                  <a:pt x="123" y="763"/>
                </a:cubicBezTo>
                <a:cubicBezTo>
                  <a:pt x="123" y="783"/>
                  <a:pt x="131" y="807"/>
                  <a:pt x="141" y="817"/>
                </a:cubicBezTo>
                <a:cubicBezTo>
                  <a:pt x="150" y="827"/>
                  <a:pt x="163" y="846"/>
                  <a:pt x="156" y="851"/>
                </a:cubicBezTo>
                <a:cubicBezTo>
                  <a:pt x="149" y="856"/>
                  <a:pt x="139" y="856"/>
                  <a:pt x="133" y="854"/>
                </a:cubicBezTo>
                <a:cubicBezTo>
                  <a:pt x="127" y="851"/>
                  <a:pt x="122" y="846"/>
                  <a:pt x="122" y="846"/>
                </a:cubicBezTo>
                <a:cubicBezTo>
                  <a:pt x="122" y="846"/>
                  <a:pt x="122" y="856"/>
                  <a:pt x="125" y="863"/>
                </a:cubicBezTo>
                <a:cubicBezTo>
                  <a:pt x="128" y="871"/>
                  <a:pt x="125" y="905"/>
                  <a:pt x="112" y="905"/>
                </a:cubicBezTo>
                <a:cubicBezTo>
                  <a:pt x="110" y="905"/>
                  <a:pt x="108" y="905"/>
                  <a:pt x="107" y="904"/>
                </a:cubicBezTo>
                <a:cubicBezTo>
                  <a:pt x="107" y="636"/>
                  <a:pt x="107" y="636"/>
                  <a:pt x="107" y="636"/>
                </a:cubicBezTo>
                <a:cubicBezTo>
                  <a:pt x="107" y="630"/>
                  <a:pt x="108" y="624"/>
                  <a:pt x="109" y="621"/>
                </a:cubicBezTo>
                <a:cubicBezTo>
                  <a:pt x="112" y="614"/>
                  <a:pt x="110" y="600"/>
                  <a:pt x="109" y="580"/>
                </a:cubicBezTo>
                <a:cubicBezTo>
                  <a:pt x="109" y="580"/>
                  <a:pt x="108" y="587"/>
                  <a:pt x="107" y="595"/>
                </a:cubicBezTo>
                <a:lnTo>
                  <a:pt x="107" y="0"/>
                </a:lnTo>
                <a:close/>
                <a:moveTo>
                  <a:pt x="106" y="0"/>
                </a:moveTo>
                <a:cubicBezTo>
                  <a:pt x="107" y="0"/>
                  <a:pt x="107" y="0"/>
                  <a:pt x="107" y="0"/>
                </a:cubicBezTo>
                <a:cubicBezTo>
                  <a:pt x="107" y="595"/>
                  <a:pt x="107" y="595"/>
                  <a:pt x="107" y="595"/>
                </a:cubicBezTo>
                <a:cubicBezTo>
                  <a:pt x="106" y="601"/>
                  <a:pt x="104" y="608"/>
                  <a:pt x="104" y="611"/>
                </a:cubicBezTo>
                <a:cubicBezTo>
                  <a:pt x="101" y="620"/>
                  <a:pt x="105" y="625"/>
                  <a:pt x="105" y="631"/>
                </a:cubicBezTo>
                <a:cubicBezTo>
                  <a:pt x="105" y="637"/>
                  <a:pt x="106" y="645"/>
                  <a:pt x="106" y="645"/>
                </a:cubicBezTo>
                <a:cubicBezTo>
                  <a:pt x="106" y="645"/>
                  <a:pt x="106" y="641"/>
                  <a:pt x="107" y="636"/>
                </a:cubicBezTo>
                <a:cubicBezTo>
                  <a:pt x="107" y="904"/>
                  <a:pt x="107" y="904"/>
                  <a:pt x="107" y="904"/>
                </a:cubicBezTo>
                <a:cubicBezTo>
                  <a:pt x="96" y="901"/>
                  <a:pt x="88" y="887"/>
                  <a:pt x="88" y="868"/>
                </a:cubicBezTo>
                <a:cubicBezTo>
                  <a:pt x="89" y="846"/>
                  <a:pt x="84" y="843"/>
                  <a:pt x="88" y="830"/>
                </a:cubicBezTo>
                <a:cubicBezTo>
                  <a:pt x="91" y="818"/>
                  <a:pt x="87" y="808"/>
                  <a:pt x="81" y="789"/>
                </a:cubicBezTo>
                <a:cubicBezTo>
                  <a:pt x="74" y="769"/>
                  <a:pt x="50" y="684"/>
                  <a:pt x="52" y="662"/>
                </a:cubicBezTo>
                <a:cubicBezTo>
                  <a:pt x="53" y="640"/>
                  <a:pt x="55" y="621"/>
                  <a:pt x="53" y="606"/>
                </a:cubicBezTo>
                <a:cubicBezTo>
                  <a:pt x="51" y="591"/>
                  <a:pt x="50" y="579"/>
                  <a:pt x="50" y="579"/>
                </a:cubicBezTo>
                <a:cubicBezTo>
                  <a:pt x="50" y="579"/>
                  <a:pt x="34" y="586"/>
                  <a:pt x="34" y="565"/>
                </a:cubicBezTo>
                <a:cubicBezTo>
                  <a:pt x="34" y="543"/>
                  <a:pt x="31" y="483"/>
                  <a:pt x="29" y="464"/>
                </a:cubicBezTo>
                <a:cubicBezTo>
                  <a:pt x="28" y="446"/>
                  <a:pt x="31" y="410"/>
                  <a:pt x="31" y="410"/>
                </a:cubicBezTo>
                <a:cubicBezTo>
                  <a:pt x="31" y="410"/>
                  <a:pt x="16" y="409"/>
                  <a:pt x="11" y="407"/>
                </a:cubicBezTo>
                <a:cubicBezTo>
                  <a:pt x="6" y="405"/>
                  <a:pt x="24" y="373"/>
                  <a:pt x="27" y="360"/>
                </a:cubicBezTo>
                <a:cubicBezTo>
                  <a:pt x="31" y="347"/>
                  <a:pt x="30" y="326"/>
                  <a:pt x="30" y="326"/>
                </a:cubicBezTo>
                <a:cubicBezTo>
                  <a:pt x="30" y="326"/>
                  <a:pt x="3" y="324"/>
                  <a:pt x="2" y="302"/>
                </a:cubicBezTo>
                <a:cubicBezTo>
                  <a:pt x="0" y="279"/>
                  <a:pt x="0" y="247"/>
                  <a:pt x="2" y="233"/>
                </a:cubicBezTo>
                <a:cubicBezTo>
                  <a:pt x="4" y="220"/>
                  <a:pt x="5" y="221"/>
                  <a:pt x="7" y="204"/>
                </a:cubicBezTo>
                <a:cubicBezTo>
                  <a:pt x="9" y="186"/>
                  <a:pt x="18" y="155"/>
                  <a:pt x="27" y="154"/>
                </a:cubicBezTo>
                <a:cubicBezTo>
                  <a:pt x="36" y="152"/>
                  <a:pt x="48" y="145"/>
                  <a:pt x="48" y="145"/>
                </a:cubicBezTo>
                <a:cubicBezTo>
                  <a:pt x="48" y="145"/>
                  <a:pt x="38" y="135"/>
                  <a:pt x="50" y="125"/>
                </a:cubicBezTo>
                <a:cubicBezTo>
                  <a:pt x="61" y="116"/>
                  <a:pt x="67" y="113"/>
                  <a:pt x="62" y="101"/>
                </a:cubicBezTo>
                <a:cubicBezTo>
                  <a:pt x="57" y="89"/>
                  <a:pt x="61" y="80"/>
                  <a:pt x="64" y="64"/>
                </a:cubicBezTo>
                <a:cubicBezTo>
                  <a:pt x="67" y="49"/>
                  <a:pt x="74" y="1"/>
                  <a:pt x="106" y="0"/>
                </a:cubicBezTo>
                <a:close/>
              </a:path>
            </a:pathLst>
          </a:cu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Freeform 11"/>
          <p:cNvSpPr/>
          <p:nvPr/>
        </p:nvSpPr>
        <p:spPr bwMode="auto">
          <a:xfrm>
            <a:off x="4215484" y="3919649"/>
            <a:ext cx="151521" cy="295767"/>
          </a:xfrm>
          <a:custGeom>
            <a:avLst/>
            <a:gdLst>
              <a:gd name="T0" fmla="*/ 1 w 53"/>
              <a:gd name="T1" fmla="*/ 2 h 103"/>
              <a:gd name="T2" fmla="*/ 15 w 53"/>
              <a:gd name="T3" fmla="*/ 24 h 103"/>
              <a:gd name="T4" fmla="*/ 24 w 53"/>
              <a:gd name="T5" fmla="*/ 72 h 103"/>
              <a:gd name="T6" fmla="*/ 33 w 53"/>
              <a:gd name="T7" fmla="*/ 52 h 103"/>
              <a:gd name="T8" fmla="*/ 37 w 53"/>
              <a:gd name="T9" fmla="*/ 28 h 103"/>
              <a:gd name="T10" fmla="*/ 52 w 53"/>
              <a:gd name="T11" fmla="*/ 0 h 103"/>
              <a:gd name="T12" fmla="*/ 52 w 53"/>
              <a:gd name="T13" fmla="*/ 19 h 103"/>
              <a:gd name="T14" fmla="*/ 38 w 53"/>
              <a:gd name="T15" fmla="*/ 64 h 103"/>
              <a:gd name="T16" fmla="*/ 25 w 53"/>
              <a:gd name="T17" fmla="*/ 97 h 103"/>
              <a:gd name="T18" fmla="*/ 13 w 53"/>
              <a:gd name="T19" fmla="*/ 67 h 103"/>
              <a:gd name="T20" fmla="*/ 1 w 53"/>
              <a:gd name="T21"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103">
                <a:moveTo>
                  <a:pt x="1" y="2"/>
                </a:moveTo>
                <a:cubicBezTo>
                  <a:pt x="1" y="2"/>
                  <a:pt x="15" y="14"/>
                  <a:pt x="15" y="24"/>
                </a:cubicBezTo>
                <a:cubicBezTo>
                  <a:pt x="15" y="33"/>
                  <a:pt x="21" y="63"/>
                  <a:pt x="24" y="72"/>
                </a:cubicBezTo>
                <a:cubicBezTo>
                  <a:pt x="27" y="81"/>
                  <a:pt x="28" y="61"/>
                  <a:pt x="33" y="52"/>
                </a:cubicBezTo>
                <a:cubicBezTo>
                  <a:pt x="38" y="43"/>
                  <a:pt x="40" y="35"/>
                  <a:pt x="37" y="28"/>
                </a:cubicBezTo>
                <a:cubicBezTo>
                  <a:pt x="34" y="21"/>
                  <a:pt x="45" y="18"/>
                  <a:pt x="52" y="0"/>
                </a:cubicBezTo>
                <a:cubicBezTo>
                  <a:pt x="53" y="7"/>
                  <a:pt x="53" y="12"/>
                  <a:pt x="52" y="19"/>
                </a:cubicBezTo>
                <a:cubicBezTo>
                  <a:pt x="52" y="25"/>
                  <a:pt x="41" y="58"/>
                  <a:pt x="38" y="64"/>
                </a:cubicBezTo>
                <a:cubicBezTo>
                  <a:pt x="35" y="71"/>
                  <a:pt x="26" y="91"/>
                  <a:pt x="25" y="97"/>
                </a:cubicBezTo>
                <a:cubicBezTo>
                  <a:pt x="25" y="103"/>
                  <a:pt x="17" y="86"/>
                  <a:pt x="13" y="67"/>
                </a:cubicBezTo>
                <a:cubicBezTo>
                  <a:pt x="8" y="48"/>
                  <a:pt x="0" y="2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2"/>
          <p:cNvSpPr/>
          <p:nvPr/>
        </p:nvSpPr>
        <p:spPr bwMode="auto">
          <a:xfrm>
            <a:off x="4137905" y="4324511"/>
            <a:ext cx="27880" cy="66669"/>
          </a:xfrm>
          <a:custGeom>
            <a:avLst/>
            <a:gdLst>
              <a:gd name="T0" fmla="*/ 7 w 10"/>
              <a:gd name="T1" fmla="*/ 23 h 23"/>
              <a:gd name="T2" fmla="*/ 9 w 10"/>
              <a:gd name="T3" fmla="*/ 10 h 23"/>
              <a:gd name="T4" fmla="*/ 9 w 10"/>
              <a:gd name="T5" fmla="*/ 0 h 23"/>
              <a:gd name="T6" fmla="*/ 2 w 10"/>
              <a:gd name="T7" fmla="*/ 1 h 23"/>
              <a:gd name="T8" fmla="*/ 0 w 10"/>
              <a:gd name="T9" fmla="*/ 20 h 23"/>
              <a:gd name="T10" fmla="*/ 7 w 10"/>
              <a:gd name="T11" fmla="*/ 23 h 23"/>
            </a:gdLst>
            <a:ahLst/>
            <a:cxnLst>
              <a:cxn ang="0">
                <a:pos x="T0" y="T1"/>
              </a:cxn>
              <a:cxn ang="0">
                <a:pos x="T2" y="T3"/>
              </a:cxn>
              <a:cxn ang="0">
                <a:pos x="T4" y="T5"/>
              </a:cxn>
              <a:cxn ang="0">
                <a:pos x="T6" y="T7"/>
              </a:cxn>
              <a:cxn ang="0">
                <a:pos x="T8" y="T9"/>
              </a:cxn>
              <a:cxn ang="0">
                <a:pos x="T10" y="T11"/>
              </a:cxn>
            </a:cxnLst>
            <a:rect l="0" t="0" r="r" b="b"/>
            <a:pathLst>
              <a:path w="10" h="23">
                <a:moveTo>
                  <a:pt x="7" y="23"/>
                </a:moveTo>
                <a:cubicBezTo>
                  <a:pt x="7" y="23"/>
                  <a:pt x="9" y="17"/>
                  <a:pt x="9" y="10"/>
                </a:cubicBezTo>
                <a:cubicBezTo>
                  <a:pt x="10" y="2"/>
                  <a:pt x="9" y="0"/>
                  <a:pt x="9" y="0"/>
                </a:cubicBezTo>
                <a:cubicBezTo>
                  <a:pt x="2" y="1"/>
                  <a:pt x="2" y="1"/>
                  <a:pt x="2" y="1"/>
                </a:cubicBezTo>
                <a:cubicBezTo>
                  <a:pt x="2" y="1"/>
                  <a:pt x="1" y="15"/>
                  <a:pt x="0" y="20"/>
                </a:cubicBezTo>
                <a:cubicBezTo>
                  <a:pt x="3" y="23"/>
                  <a:pt x="7" y="23"/>
                  <a:pt x="7"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3"/>
          <p:cNvSpPr/>
          <p:nvPr/>
        </p:nvSpPr>
        <p:spPr bwMode="auto">
          <a:xfrm>
            <a:off x="4350033" y="4456636"/>
            <a:ext cx="31516" cy="63033"/>
          </a:xfrm>
          <a:custGeom>
            <a:avLst/>
            <a:gdLst>
              <a:gd name="T0" fmla="*/ 3 w 11"/>
              <a:gd name="T1" fmla="*/ 0 h 22"/>
              <a:gd name="T2" fmla="*/ 1 w 11"/>
              <a:gd name="T3" fmla="*/ 18 h 22"/>
              <a:gd name="T4" fmla="*/ 11 w 11"/>
              <a:gd name="T5" fmla="*/ 18 h 22"/>
              <a:gd name="T6" fmla="*/ 11 w 11"/>
              <a:gd name="T7" fmla="*/ 0 h 22"/>
              <a:gd name="T8" fmla="*/ 3 w 11"/>
              <a:gd name="T9" fmla="*/ 0 h 22"/>
            </a:gdLst>
            <a:ahLst/>
            <a:cxnLst>
              <a:cxn ang="0">
                <a:pos x="T0" y="T1"/>
              </a:cxn>
              <a:cxn ang="0">
                <a:pos x="T2" y="T3"/>
              </a:cxn>
              <a:cxn ang="0">
                <a:pos x="T4" y="T5"/>
              </a:cxn>
              <a:cxn ang="0">
                <a:pos x="T6" y="T7"/>
              </a:cxn>
              <a:cxn ang="0">
                <a:pos x="T8" y="T9"/>
              </a:cxn>
            </a:cxnLst>
            <a:rect l="0" t="0" r="r" b="b"/>
            <a:pathLst>
              <a:path w="11" h="22">
                <a:moveTo>
                  <a:pt x="3" y="0"/>
                </a:moveTo>
                <a:cubicBezTo>
                  <a:pt x="3" y="0"/>
                  <a:pt x="1" y="14"/>
                  <a:pt x="1" y="18"/>
                </a:cubicBezTo>
                <a:cubicBezTo>
                  <a:pt x="0" y="22"/>
                  <a:pt x="11" y="18"/>
                  <a:pt x="11" y="18"/>
                </a:cubicBezTo>
                <a:cubicBezTo>
                  <a:pt x="11" y="0"/>
                  <a:pt x="11" y="0"/>
                  <a:pt x="11" y="0"/>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14"/>
          <p:cNvSpPr/>
          <p:nvPr/>
        </p:nvSpPr>
        <p:spPr bwMode="auto">
          <a:xfrm>
            <a:off x="4851791" y="3392726"/>
            <a:ext cx="963431" cy="3318857"/>
          </a:xfrm>
          <a:custGeom>
            <a:avLst/>
            <a:gdLst>
              <a:gd name="T0" fmla="*/ 101 w 245"/>
              <a:gd name="T1" fmla="*/ 0 h 843"/>
              <a:gd name="T2" fmla="*/ 144 w 245"/>
              <a:gd name="T3" fmla="*/ 42 h 843"/>
              <a:gd name="T4" fmla="*/ 140 w 245"/>
              <a:gd name="T5" fmla="*/ 86 h 843"/>
              <a:gd name="T6" fmla="*/ 135 w 245"/>
              <a:gd name="T7" fmla="*/ 92 h 843"/>
              <a:gd name="T8" fmla="*/ 130 w 245"/>
              <a:gd name="T9" fmla="*/ 113 h 843"/>
              <a:gd name="T10" fmla="*/ 123 w 245"/>
              <a:gd name="T11" fmla="*/ 124 h 843"/>
              <a:gd name="T12" fmla="*/ 132 w 245"/>
              <a:gd name="T13" fmla="*/ 139 h 843"/>
              <a:gd name="T14" fmla="*/ 167 w 245"/>
              <a:gd name="T15" fmla="*/ 155 h 843"/>
              <a:gd name="T16" fmla="*/ 193 w 245"/>
              <a:gd name="T17" fmla="*/ 179 h 843"/>
              <a:gd name="T18" fmla="*/ 220 w 245"/>
              <a:gd name="T19" fmla="*/ 221 h 843"/>
              <a:gd name="T20" fmla="*/ 241 w 245"/>
              <a:gd name="T21" fmla="*/ 268 h 843"/>
              <a:gd name="T22" fmla="*/ 199 w 245"/>
              <a:gd name="T23" fmla="*/ 292 h 843"/>
              <a:gd name="T24" fmla="*/ 180 w 245"/>
              <a:gd name="T25" fmla="*/ 284 h 843"/>
              <a:gd name="T26" fmla="*/ 193 w 245"/>
              <a:gd name="T27" fmla="*/ 361 h 843"/>
              <a:gd name="T28" fmla="*/ 202 w 245"/>
              <a:gd name="T29" fmla="*/ 440 h 843"/>
              <a:gd name="T30" fmla="*/ 187 w 245"/>
              <a:gd name="T31" fmla="*/ 448 h 843"/>
              <a:gd name="T32" fmla="*/ 176 w 245"/>
              <a:gd name="T33" fmla="*/ 550 h 843"/>
              <a:gd name="T34" fmla="*/ 161 w 245"/>
              <a:gd name="T35" fmla="*/ 646 h 843"/>
              <a:gd name="T36" fmla="*/ 159 w 245"/>
              <a:gd name="T37" fmla="*/ 707 h 843"/>
              <a:gd name="T38" fmla="*/ 187 w 245"/>
              <a:gd name="T39" fmla="*/ 746 h 843"/>
              <a:gd name="T40" fmla="*/ 220 w 245"/>
              <a:gd name="T41" fmla="*/ 754 h 843"/>
              <a:gd name="T42" fmla="*/ 217 w 245"/>
              <a:gd name="T43" fmla="*/ 768 h 843"/>
              <a:gd name="T44" fmla="*/ 164 w 245"/>
              <a:gd name="T45" fmla="*/ 764 h 843"/>
              <a:gd name="T46" fmla="*/ 145 w 245"/>
              <a:gd name="T47" fmla="*/ 755 h 843"/>
              <a:gd name="T48" fmla="*/ 132 w 245"/>
              <a:gd name="T49" fmla="*/ 765 h 843"/>
              <a:gd name="T50" fmla="*/ 111 w 245"/>
              <a:gd name="T51" fmla="*/ 753 h 843"/>
              <a:gd name="T52" fmla="*/ 109 w 245"/>
              <a:gd name="T53" fmla="*/ 720 h 843"/>
              <a:gd name="T54" fmla="*/ 112 w 245"/>
              <a:gd name="T55" fmla="*/ 683 h 843"/>
              <a:gd name="T56" fmla="*/ 106 w 245"/>
              <a:gd name="T57" fmla="*/ 629 h 843"/>
              <a:gd name="T58" fmla="*/ 106 w 245"/>
              <a:gd name="T59" fmla="*/ 586 h 843"/>
              <a:gd name="T60" fmla="*/ 110 w 245"/>
              <a:gd name="T61" fmla="*/ 544 h 843"/>
              <a:gd name="T62" fmla="*/ 109 w 245"/>
              <a:gd name="T63" fmla="*/ 516 h 843"/>
              <a:gd name="T64" fmla="*/ 94 w 245"/>
              <a:gd name="T65" fmla="*/ 594 h 843"/>
              <a:gd name="T66" fmla="*/ 86 w 245"/>
              <a:gd name="T67" fmla="*/ 686 h 843"/>
              <a:gd name="T68" fmla="*/ 73 w 245"/>
              <a:gd name="T69" fmla="*/ 742 h 843"/>
              <a:gd name="T70" fmla="*/ 67 w 245"/>
              <a:gd name="T71" fmla="*/ 767 h 843"/>
              <a:gd name="T72" fmla="*/ 74 w 245"/>
              <a:gd name="T73" fmla="*/ 798 h 843"/>
              <a:gd name="T74" fmla="*/ 69 w 245"/>
              <a:gd name="T75" fmla="*/ 843 h 843"/>
              <a:gd name="T76" fmla="*/ 29 w 245"/>
              <a:gd name="T77" fmla="*/ 816 h 843"/>
              <a:gd name="T78" fmla="*/ 26 w 245"/>
              <a:gd name="T79" fmla="*/ 772 h 843"/>
              <a:gd name="T80" fmla="*/ 21 w 245"/>
              <a:gd name="T81" fmla="*/ 739 h 843"/>
              <a:gd name="T82" fmla="*/ 21 w 245"/>
              <a:gd name="T83" fmla="*/ 691 h 843"/>
              <a:gd name="T84" fmla="*/ 29 w 245"/>
              <a:gd name="T85" fmla="*/ 607 h 843"/>
              <a:gd name="T86" fmla="*/ 38 w 245"/>
              <a:gd name="T87" fmla="*/ 506 h 843"/>
              <a:gd name="T88" fmla="*/ 39 w 245"/>
              <a:gd name="T89" fmla="*/ 453 h 843"/>
              <a:gd name="T90" fmla="*/ 12 w 245"/>
              <a:gd name="T91" fmla="*/ 442 h 843"/>
              <a:gd name="T92" fmla="*/ 22 w 245"/>
              <a:gd name="T93" fmla="*/ 379 h 843"/>
              <a:gd name="T94" fmla="*/ 36 w 245"/>
              <a:gd name="T95" fmla="*/ 314 h 843"/>
              <a:gd name="T96" fmla="*/ 32 w 245"/>
              <a:gd name="T97" fmla="*/ 271 h 843"/>
              <a:gd name="T98" fmla="*/ 10 w 245"/>
              <a:gd name="T99" fmla="*/ 214 h 843"/>
              <a:gd name="T100" fmla="*/ 8 w 245"/>
              <a:gd name="T101" fmla="*/ 153 h 843"/>
              <a:gd name="T102" fmla="*/ 46 w 245"/>
              <a:gd name="T103" fmla="*/ 139 h 843"/>
              <a:gd name="T104" fmla="*/ 66 w 245"/>
              <a:gd name="T105" fmla="*/ 116 h 843"/>
              <a:gd name="T106" fmla="*/ 73 w 245"/>
              <a:gd name="T107" fmla="*/ 107 h 843"/>
              <a:gd name="T108" fmla="*/ 71 w 245"/>
              <a:gd name="T109" fmla="*/ 93 h 843"/>
              <a:gd name="T110" fmla="*/ 61 w 245"/>
              <a:gd name="T111" fmla="*/ 79 h 843"/>
              <a:gd name="T112" fmla="*/ 59 w 245"/>
              <a:gd name="T113" fmla="*/ 33 h 843"/>
              <a:gd name="T114" fmla="*/ 101 w 245"/>
              <a:gd name="T115" fmla="*/ 0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5" h="843">
                <a:moveTo>
                  <a:pt x="101" y="0"/>
                </a:moveTo>
                <a:cubicBezTo>
                  <a:pt x="118" y="0"/>
                  <a:pt x="144" y="16"/>
                  <a:pt x="144" y="42"/>
                </a:cubicBezTo>
                <a:cubicBezTo>
                  <a:pt x="144" y="67"/>
                  <a:pt x="142" y="77"/>
                  <a:pt x="140" y="86"/>
                </a:cubicBezTo>
                <a:cubicBezTo>
                  <a:pt x="138" y="94"/>
                  <a:pt x="135" y="92"/>
                  <a:pt x="135" y="92"/>
                </a:cubicBezTo>
                <a:cubicBezTo>
                  <a:pt x="135" y="92"/>
                  <a:pt x="136" y="109"/>
                  <a:pt x="130" y="113"/>
                </a:cubicBezTo>
                <a:cubicBezTo>
                  <a:pt x="125" y="117"/>
                  <a:pt x="123" y="119"/>
                  <a:pt x="123" y="124"/>
                </a:cubicBezTo>
                <a:cubicBezTo>
                  <a:pt x="123" y="130"/>
                  <a:pt x="127" y="134"/>
                  <a:pt x="132" y="139"/>
                </a:cubicBezTo>
                <a:cubicBezTo>
                  <a:pt x="136" y="144"/>
                  <a:pt x="157" y="151"/>
                  <a:pt x="167" y="155"/>
                </a:cubicBezTo>
                <a:cubicBezTo>
                  <a:pt x="178" y="159"/>
                  <a:pt x="187" y="165"/>
                  <a:pt x="193" y="179"/>
                </a:cubicBezTo>
                <a:cubicBezTo>
                  <a:pt x="199" y="193"/>
                  <a:pt x="208" y="209"/>
                  <a:pt x="220" y="221"/>
                </a:cubicBezTo>
                <a:cubicBezTo>
                  <a:pt x="231" y="232"/>
                  <a:pt x="245" y="251"/>
                  <a:pt x="241" y="268"/>
                </a:cubicBezTo>
                <a:cubicBezTo>
                  <a:pt x="237" y="286"/>
                  <a:pt x="213" y="300"/>
                  <a:pt x="199" y="292"/>
                </a:cubicBezTo>
                <a:cubicBezTo>
                  <a:pt x="186" y="285"/>
                  <a:pt x="180" y="284"/>
                  <a:pt x="180" y="284"/>
                </a:cubicBezTo>
                <a:cubicBezTo>
                  <a:pt x="180" y="284"/>
                  <a:pt x="189" y="323"/>
                  <a:pt x="193" y="361"/>
                </a:cubicBezTo>
                <a:cubicBezTo>
                  <a:pt x="197" y="400"/>
                  <a:pt x="208" y="437"/>
                  <a:pt x="202" y="440"/>
                </a:cubicBezTo>
                <a:cubicBezTo>
                  <a:pt x="196" y="444"/>
                  <a:pt x="187" y="448"/>
                  <a:pt x="187" y="448"/>
                </a:cubicBezTo>
                <a:cubicBezTo>
                  <a:pt x="187" y="448"/>
                  <a:pt x="185" y="502"/>
                  <a:pt x="176" y="550"/>
                </a:cubicBezTo>
                <a:cubicBezTo>
                  <a:pt x="166" y="597"/>
                  <a:pt x="162" y="618"/>
                  <a:pt x="161" y="646"/>
                </a:cubicBezTo>
                <a:cubicBezTo>
                  <a:pt x="160" y="674"/>
                  <a:pt x="157" y="695"/>
                  <a:pt x="159" y="707"/>
                </a:cubicBezTo>
                <a:cubicBezTo>
                  <a:pt x="162" y="719"/>
                  <a:pt x="178" y="742"/>
                  <a:pt x="187" y="746"/>
                </a:cubicBezTo>
                <a:cubicBezTo>
                  <a:pt x="197" y="750"/>
                  <a:pt x="214" y="750"/>
                  <a:pt x="220" y="754"/>
                </a:cubicBezTo>
                <a:cubicBezTo>
                  <a:pt x="227" y="757"/>
                  <a:pt x="232" y="765"/>
                  <a:pt x="217" y="768"/>
                </a:cubicBezTo>
                <a:cubicBezTo>
                  <a:pt x="201" y="770"/>
                  <a:pt x="172" y="766"/>
                  <a:pt x="164" y="764"/>
                </a:cubicBezTo>
                <a:cubicBezTo>
                  <a:pt x="157" y="761"/>
                  <a:pt x="145" y="755"/>
                  <a:pt x="145" y="755"/>
                </a:cubicBezTo>
                <a:cubicBezTo>
                  <a:pt x="145" y="755"/>
                  <a:pt x="149" y="765"/>
                  <a:pt x="132" y="765"/>
                </a:cubicBezTo>
                <a:cubicBezTo>
                  <a:pt x="115" y="765"/>
                  <a:pt x="112" y="764"/>
                  <a:pt x="111" y="753"/>
                </a:cubicBezTo>
                <a:cubicBezTo>
                  <a:pt x="111" y="742"/>
                  <a:pt x="111" y="728"/>
                  <a:pt x="109" y="720"/>
                </a:cubicBezTo>
                <a:cubicBezTo>
                  <a:pt x="106" y="713"/>
                  <a:pt x="119" y="694"/>
                  <a:pt x="112" y="683"/>
                </a:cubicBezTo>
                <a:cubicBezTo>
                  <a:pt x="106" y="672"/>
                  <a:pt x="100" y="645"/>
                  <a:pt x="106" y="629"/>
                </a:cubicBezTo>
                <a:cubicBezTo>
                  <a:pt x="111" y="613"/>
                  <a:pt x="104" y="596"/>
                  <a:pt x="106" y="586"/>
                </a:cubicBezTo>
                <a:cubicBezTo>
                  <a:pt x="107" y="575"/>
                  <a:pt x="110" y="561"/>
                  <a:pt x="110" y="544"/>
                </a:cubicBezTo>
                <a:cubicBezTo>
                  <a:pt x="110" y="528"/>
                  <a:pt x="109" y="516"/>
                  <a:pt x="109" y="516"/>
                </a:cubicBezTo>
                <a:cubicBezTo>
                  <a:pt x="109" y="516"/>
                  <a:pt x="98" y="578"/>
                  <a:pt x="94" y="594"/>
                </a:cubicBezTo>
                <a:cubicBezTo>
                  <a:pt x="91" y="610"/>
                  <a:pt x="86" y="668"/>
                  <a:pt x="86" y="686"/>
                </a:cubicBezTo>
                <a:cubicBezTo>
                  <a:pt x="86" y="703"/>
                  <a:pt x="73" y="727"/>
                  <a:pt x="73" y="742"/>
                </a:cubicBezTo>
                <a:cubicBezTo>
                  <a:pt x="72" y="758"/>
                  <a:pt x="71" y="767"/>
                  <a:pt x="67" y="767"/>
                </a:cubicBezTo>
                <a:cubicBezTo>
                  <a:pt x="63" y="767"/>
                  <a:pt x="71" y="785"/>
                  <a:pt x="74" y="798"/>
                </a:cubicBezTo>
                <a:cubicBezTo>
                  <a:pt x="78" y="812"/>
                  <a:pt x="87" y="843"/>
                  <a:pt x="69" y="843"/>
                </a:cubicBezTo>
                <a:cubicBezTo>
                  <a:pt x="51" y="843"/>
                  <a:pt x="30" y="835"/>
                  <a:pt x="29" y="816"/>
                </a:cubicBezTo>
                <a:cubicBezTo>
                  <a:pt x="29" y="797"/>
                  <a:pt x="31" y="780"/>
                  <a:pt x="26" y="772"/>
                </a:cubicBezTo>
                <a:cubicBezTo>
                  <a:pt x="21" y="765"/>
                  <a:pt x="21" y="749"/>
                  <a:pt x="21" y="739"/>
                </a:cubicBezTo>
                <a:cubicBezTo>
                  <a:pt x="22" y="729"/>
                  <a:pt x="19" y="712"/>
                  <a:pt x="21" y="691"/>
                </a:cubicBezTo>
                <a:cubicBezTo>
                  <a:pt x="24" y="669"/>
                  <a:pt x="24" y="634"/>
                  <a:pt x="29" y="607"/>
                </a:cubicBezTo>
                <a:cubicBezTo>
                  <a:pt x="34" y="580"/>
                  <a:pt x="35" y="539"/>
                  <a:pt x="38" y="506"/>
                </a:cubicBezTo>
                <a:cubicBezTo>
                  <a:pt x="40" y="474"/>
                  <a:pt x="42" y="458"/>
                  <a:pt x="39" y="453"/>
                </a:cubicBezTo>
                <a:cubicBezTo>
                  <a:pt x="36" y="448"/>
                  <a:pt x="17" y="443"/>
                  <a:pt x="12" y="442"/>
                </a:cubicBezTo>
                <a:cubicBezTo>
                  <a:pt x="7" y="441"/>
                  <a:pt x="18" y="407"/>
                  <a:pt x="22" y="379"/>
                </a:cubicBezTo>
                <a:cubicBezTo>
                  <a:pt x="26" y="351"/>
                  <a:pt x="33" y="334"/>
                  <a:pt x="36" y="314"/>
                </a:cubicBezTo>
                <a:cubicBezTo>
                  <a:pt x="40" y="294"/>
                  <a:pt x="40" y="285"/>
                  <a:pt x="32" y="271"/>
                </a:cubicBezTo>
                <a:cubicBezTo>
                  <a:pt x="24" y="256"/>
                  <a:pt x="14" y="247"/>
                  <a:pt x="10" y="214"/>
                </a:cubicBezTo>
                <a:cubicBezTo>
                  <a:pt x="5" y="182"/>
                  <a:pt x="0" y="161"/>
                  <a:pt x="8" y="153"/>
                </a:cubicBezTo>
                <a:cubicBezTo>
                  <a:pt x="17" y="144"/>
                  <a:pt x="34" y="149"/>
                  <a:pt x="46" y="139"/>
                </a:cubicBezTo>
                <a:cubicBezTo>
                  <a:pt x="59" y="129"/>
                  <a:pt x="61" y="118"/>
                  <a:pt x="66" y="116"/>
                </a:cubicBezTo>
                <a:cubicBezTo>
                  <a:pt x="72" y="115"/>
                  <a:pt x="73" y="114"/>
                  <a:pt x="73" y="107"/>
                </a:cubicBezTo>
                <a:cubicBezTo>
                  <a:pt x="73" y="100"/>
                  <a:pt x="71" y="93"/>
                  <a:pt x="71" y="93"/>
                </a:cubicBezTo>
                <a:cubicBezTo>
                  <a:pt x="71" y="93"/>
                  <a:pt x="63" y="88"/>
                  <a:pt x="61" y="79"/>
                </a:cubicBezTo>
                <a:cubicBezTo>
                  <a:pt x="59" y="70"/>
                  <a:pt x="57" y="48"/>
                  <a:pt x="59" y="33"/>
                </a:cubicBezTo>
                <a:cubicBezTo>
                  <a:pt x="62" y="18"/>
                  <a:pt x="76" y="0"/>
                  <a:pt x="101" y="0"/>
                </a:cubicBezTo>
                <a:close/>
              </a:path>
            </a:pathLst>
          </a:custGeom>
          <a:solidFill>
            <a:srgbClr val="151515"/>
          </a:solidFill>
          <a:ln w="28575">
            <a:solidFill>
              <a:srgbClr val="05EF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Freeform 15"/>
          <p:cNvSpPr/>
          <p:nvPr/>
        </p:nvSpPr>
        <p:spPr bwMode="auto">
          <a:xfrm>
            <a:off x="5119225" y="3822948"/>
            <a:ext cx="239197" cy="189364"/>
          </a:xfrm>
          <a:custGeom>
            <a:avLst/>
            <a:gdLst>
              <a:gd name="T0" fmla="*/ 57 w 61"/>
              <a:gd name="T1" fmla="*/ 22 h 48"/>
              <a:gd name="T2" fmla="*/ 61 w 61"/>
              <a:gd name="T3" fmla="*/ 27 h 48"/>
              <a:gd name="T4" fmla="*/ 58 w 61"/>
              <a:gd name="T5" fmla="*/ 48 h 48"/>
              <a:gd name="T6" fmla="*/ 46 w 61"/>
              <a:gd name="T7" fmla="*/ 27 h 48"/>
              <a:gd name="T8" fmla="*/ 36 w 61"/>
              <a:gd name="T9" fmla="*/ 35 h 48"/>
              <a:gd name="T10" fmla="*/ 33 w 61"/>
              <a:gd name="T11" fmla="*/ 44 h 48"/>
              <a:gd name="T12" fmla="*/ 0 w 61"/>
              <a:gd name="T13" fmla="*/ 7 h 48"/>
              <a:gd name="T14" fmla="*/ 5 w 61"/>
              <a:gd name="T15" fmla="*/ 0 h 48"/>
              <a:gd name="T16" fmla="*/ 45 w 61"/>
              <a:gd name="T17" fmla="*/ 26 h 48"/>
              <a:gd name="T18" fmla="*/ 57 w 61"/>
              <a:gd name="T19" fmla="*/ 2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48">
                <a:moveTo>
                  <a:pt x="57" y="22"/>
                </a:moveTo>
                <a:cubicBezTo>
                  <a:pt x="58" y="24"/>
                  <a:pt x="60" y="25"/>
                  <a:pt x="61" y="27"/>
                </a:cubicBezTo>
                <a:cubicBezTo>
                  <a:pt x="59" y="34"/>
                  <a:pt x="59" y="41"/>
                  <a:pt x="58" y="48"/>
                </a:cubicBezTo>
                <a:cubicBezTo>
                  <a:pt x="49" y="42"/>
                  <a:pt x="54" y="28"/>
                  <a:pt x="46" y="27"/>
                </a:cubicBezTo>
                <a:cubicBezTo>
                  <a:pt x="38" y="27"/>
                  <a:pt x="37" y="30"/>
                  <a:pt x="36" y="35"/>
                </a:cubicBezTo>
                <a:cubicBezTo>
                  <a:pt x="34" y="40"/>
                  <a:pt x="33" y="44"/>
                  <a:pt x="33" y="44"/>
                </a:cubicBezTo>
                <a:cubicBezTo>
                  <a:pt x="33" y="44"/>
                  <a:pt x="8" y="17"/>
                  <a:pt x="0" y="7"/>
                </a:cubicBezTo>
                <a:cubicBezTo>
                  <a:pt x="4" y="6"/>
                  <a:pt x="5" y="5"/>
                  <a:pt x="5" y="0"/>
                </a:cubicBezTo>
                <a:cubicBezTo>
                  <a:pt x="14" y="9"/>
                  <a:pt x="35" y="26"/>
                  <a:pt x="45" y="26"/>
                </a:cubicBezTo>
                <a:cubicBezTo>
                  <a:pt x="49" y="26"/>
                  <a:pt x="54" y="24"/>
                  <a:pt x="57"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16"/>
          <p:cNvSpPr/>
          <p:nvPr/>
        </p:nvSpPr>
        <p:spPr bwMode="auto">
          <a:xfrm>
            <a:off x="5370051" y="4317952"/>
            <a:ext cx="106310" cy="142853"/>
          </a:xfrm>
          <a:custGeom>
            <a:avLst/>
            <a:gdLst>
              <a:gd name="T0" fmla="*/ 14 w 27"/>
              <a:gd name="T1" fmla="*/ 1 h 36"/>
              <a:gd name="T2" fmla="*/ 0 w 27"/>
              <a:gd name="T3" fmla="*/ 0 h 36"/>
              <a:gd name="T4" fmla="*/ 13 w 27"/>
              <a:gd name="T5" fmla="*/ 19 h 36"/>
              <a:gd name="T6" fmla="*/ 12 w 27"/>
              <a:gd name="T7" fmla="*/ 33 h 36"/>
              <a:gd name="T8" fmla="*/ 24 w 27"/>
              <a:gd name="T9" fmla="*/ 36 h 36"/>
              <a:gd name="T10" fmla="*/ 24 w 27"/>
              <a:gd name="T11" fmla="*/ 16 h 36"/>
              <a:gd name="T12" fmla="*/ 14 w 27"/>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27" h="36">
                <a:moveTo>
                  <a:pt x="14" y="1"/>
                </a:moveTo>
                <a:cubicBezTo>
                  <a:pt x="0" y="0"/>
                  <a:pt x="0" y="0"/>
                  <a:pt x="0" y="0"/>
                </a:cubicBezTo>
                <a:cubicBezTo>
                  <a:pt x="0" y="0"/>
                  <a:pt x="13" y="9"/>
                  <a:pt x="13" y="19"/>
                </a:cubicBezTo>
                <a:cubicBezTo>
                  <a:pt x="13" y="29"/>
                  <a:pt x="12" y="33"/>
                  <a:pt x="12" y="33"/>
                </a:cubicBezTo>
                <a:cubicBezTo>
                  <a:pt x="24" y="36"/>
                  <a:pt x="24" y="36"/>
                  <a:pt x="24" y="36"/>
                </a:cubicBezTo>
                <a:cubicBezTo>
                  <a:pt x="24" y="36"/>
                  <a:pt x="27" y="26"/>
                  <a:pt x="24" y="16"/>
                </a:cubicBezTo>
                <a:cubicBezTo>
                  <a:pt x="21" y="7"/>
                  <a:pt x="17" y="4"/>
                  <a:pt x="14"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17"/>
          <p:cNvSpPr/>
          <p:nvPr/>
        </p:nvSpPr>
        <p:spPr bwMode="auto">
          <a:xfrm>
            <a:off x="5429849" y="4653493"/>
            <a:ext cx="43189" cy="121260"/>
          </a:xfrm>
          <a:custGeom>
            <a:avLst/>
            <a:gdLst>
              <a:gd name="T0" fmla="*/ 3 w 11"/>
              <a:gd name="T1" fmla="*/ 0 h 31"/>
              <a:gd name="T2" fmla="*/ 1 w 11"/>
              <a:gd name="T3" fmla="*/ 24 h 31"/>
              <a:gd name="T4" fmla="*/ 0 w 11"/>
              <a:gd name="T5" fmla="*/ 31 h 31"/>
              <a:gd name="T6" fmla="*/ 11 w 11"/>
              <a:gd name="T7" fmla="*/ 29 h 31"/>
              <a:gd name="T8" fmla="*/ 3 w 11"/>
              <a:gd name="T9" fmla="*/ 0 h 31"/>
            </a:gdLst>
            <a:ahLst/>
            <a:cxnLst>
              <a:cxn ang="0">
                <a:pos x="T0" y="T1"/>
              </a:cxn>
              <a:cxn ang="0">
                <a:pos x="T2" y="T3"/>
              </a:cxn>
              <a:cxn ang="0">
                <a:pos x="T4" y="T5"/>
              </a:cxn>
              <a:cxn ang="0">
                <a:pos x="T6" y="T7"/>
              </a:cxn>
              <a:cxn ang="0">
                <a:pos x="T8" y="T9"/>
              </a:cxn>
            </a:cxnLst>
            <a:rect l="0" t="0" r="r" b="b"/>
            <a:pathLst>
              <a:path w="11" h="31">
                <a:moveTo>
                  <a:pt x="3" y="0"/>
                </a:moveTo>
                <a:cubicBezTo>
                  <a:pt x="3" y="0"/>
                  <a:pt x="2" y="18"/>
                  <a:pt x="1" y="24"/>
                </a:cubicBezTo>
                <a:cubicBezTo>
                  <a:pt x="0" y="29"/>
                  <a:pt x="0" y="31"/>
                  <a:pt x="0" y="31"/>
                </a:cubicBezTo>
                <a:cubicBezTo>
                  <a:pt x="11" y="29"/>
                  <a:pt x="11" y="29"/>
                  <a:pt x="11" y="29"/>
                </a:cubicBezTo>
                <a:cubicBezTo>
                  <a:pt x="11" y="29"/>
                  <a:pt x="9" y="15"/>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椭圆形标注 28"/>
          <p:cNvSpPr/>
          <p:nvPr/>
        </p:nvSpPr>
        <p:spPr>
          <a:xfrm flipH="1">
            <a:off x="3042711" y="2581455"/>
            <a:ext cx="1284914" cy="860892"/>
          </a:xfrm>
          <a:prstGeom prst="wedgeEllipseCallou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文本框 29"/>
          <p:cNvSpPr txBox="1"/>
          <p:nvPr/>
        </p:nvSpPr>
        <p:spPr>
          <a:xfrm>
            <a:off x="3073842" y="2773095"/>
            <a:ext cx="1268296" cy="461665"/>
          </a:xfrm>
          <a:prstGeom prst="rect">
            <a:avLst/>
          </a:prstGeom>
          <a:noFill/>
          <a:effectLst/>
        </p:spPr>
        <p:txBody>
          <a:bodyPr wrap="none" rtlCol="0">
            <a:spAutoFit/>
          </a:bodyPr>
          <a:lstStyle/>
          <a:p>
            <a:r>
              <a:rPr lang="zh-CN" altLang="en-US" sz="2400" b="1" dirty="0" smtClean="0">
                <a:solidFill>
                  <a:srgbClr val="151515"/>
                </a:solidFill>
                <a:latin typeface="幼圆" panose="02010509060101010101" pitchFamily="49" charset="-122"/>
                <a:ea typeface="幼圆" panose="02010509060101010101" pitchFamily="49" charset="-122"/>
              </a:rPr>
              <a:t>审计</a:t>
            </a:r>
            <a:r>
              <a:rPr lang="en-US" altLang="zh-CN" sz="2400" b="1" dirty="0" smtClean="0">
                <a:solidFill>
                  <a:srgbClr val="151515"/>
                </a:solidFill>
                <a:latin typeface="幼圆" panose="02010509060101010101" pitchFamily="49" charset="-122"/>
                <a:ea typeface="幼圆" panose="02010509060101010101" pitchFamily="49" charset="-122"/>
              </a:rPr>
              <a:t>2</a:t>
            </a:r>
            <a:r>
              <a:rPr lang="zh-CN" altLang="en-US" sz="2400" b="1" dirty="0" smtClean="0">
                <a:solidFill>
                  <a:srgbClr val="151515"/>
                </a:solidFill>
                <a:latin typeface="幼圆" panose="02010509060101010101" pitchFamily="49" charset="-122"/>
                <a:ea typeface="幼圆" panose="02010509060101010101" pitchFamily="49" charset="-122"/>
              </a:rPr>
              <a:t>名</a:t>
            </a:r>
            <a:endParaRPr lang="zh-CN" altLang="en-US" sz="2400" b="1" dirty="0">
              <a:solidFill>
                <a:srgbClr val="151515"/>
              </a:solidFill>
              <a:latin typeface="幼圆" panose="02010509060101010101" pitchFamily="49" charset="-122"/>
              <a:ea typeface="幼圆" panose="02010509060101010101" pitchFamily="49" charset="-122"/>
            </a:endParaRPr>
          </a:p>
        </p:txBody>
      </p:sp>
      <p:sp>
        <p:nvSpPr>
          <p:cNvPr id="32" name="椭圆形标注 31"/>
          <p:cNvSpPr/>
          <p:nvPr/>
        </p:nvSpPr>
        <p:spPr>
          <a:xfrm>
            <a:off x="4920051" y="2289425"/>
            <a:ext cx="1284914" cy="860892"/>
          </a:xfrm>
          <a:prstGeom prst="wedgeEllipseCallout">
            <a:avLst/>
          </a:prstGeom>
          <a:solidFill>
            <a:srgbClr val="151515"/>
          </a:solidFill>
          <a:ln w="28575">
            <a:solidFill>
              <a:srgbClr val="05EF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文本框 32"/>
          <p:cNvSpPr txBox="1"/>
          <p:nvPr/>
        </p:nvSpPr>
        <p:spPr>
          <a:xfrm>
            <a:off x="4948734" y="2429617"/>
            <a:ext cx="1268296" cy="461665"/>
          </a:xfrm>
          <a:prstGeom prst="rect">
            <a:avLst/>
          </a:prstGeom>
          <a:noFill/>
          <a:effectLst/>
        </p:spPr>
        <p:txBody>
          <a:bodyPr wrap="none" rtlCol="0">
            <a:spAutoFit/>
          </a:bodyPr>
          <a:lstStyle/>
          <a:p>
            <a:r>
              <a:rPr lang="zh-CN" altLang="en-US" sz="2400" b="1" dirty="0" smtClean="0">
                <a:solidFill>
                  <a:srgbClr val="05EFFE"/>
                </a:solidFill>
                <a:latin typeface="幼圆" panose="02010509060101010101" pitchFamily="49" charset="-122"/>
                <a:ea typeface="幼圆" panose="02010509060101010101" pitchFamily="49" charset="-122"/>
              </a:rPr>
              <a:t>文案</a:t>
            </a:r>
            <a:r>
              <a:rPr lang="en-US" altLang="zh-CN" sz="2400" b="1" dirty="0" smtClean="0">
                <a:solidFill>
                  <a:srgbClr val="05EFFE"/>
                </a:solidFill>
                <a:latin typeface="幼圆" panose="02010509060101010101" pitchFamily="49" charset="-122"/>
                <a:ea typeface="幼圆" panose="02010509060101010101" pitchFamily="49" charset="-122"/>
              </a:rPr>
              <a:t>2</a:t>
            </a:r>
            <a:r>
              <a:rPr lang="zh-CN" altLang="en-US" sz="2400" b="1" dirty="0">
                <a:solidFill>
                  <a:srgbClr val="05EFFE"/>
                </a:solidFill>
                <a:latin typeface="幼圆" panose="02010509060101010101" pitchFamily="49" charset="-122"/>
                <a:ea typeface="幼圆" panose="02010509060101010101" pitchFamily="49" charset="-122"/>
              </a:rPr>
              <a:t>名</a:t>
            </a:r>
            <a:endParaRPr lang="zh-CN" altLang="en-US" sz="2400" b="1" dirty="0">
              <a:solidFill>
                <a:srgbClr val="05EFFE"/>
              </a:solidFill>
              <a:latin typeface="幼圆" panose="02010509060101010101" pitchFamily="49" charset="-122"/>
              <a:ea typeface="幼圆" panose="02010509060101010101" pitchFamily="49" charset="-122"/>
            </a:endParaRPr>
          </a:p>
        </p:txBody>
      </p:sp>
      <p:sp>
        <p:nvSpPr>
          <p:cNvPr id="35" name="椭圆形标注 34"/>
          <p:cNvSpPr/>
          <p:nvPr/>
        </p:nvSpPr>
        <p:spPr>
          <a:xfrm>
            <a:off x="6387391" y="2426661"/>
            <a:ext cx="1284914" cy="860892"/>
          </a:xfrm>
          <a:prstGeom prst="wedgeEllipseCallou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文本框 35"/>
          <p:cNvSpPr txBox="1"/>
          <p:nvPr/>
        </p:nvSpPr>
        <p:spPr>
          <a:xfrm>
            <a:off x="6416074" y="2565589"/>
            <a:ext cx="1268296" cy="461665"/>
          </a:xfrm>
          <a:prstGeom prst="rect">
            <a:avLst/>
          </a:prstGeom>
          <a:noFill/>
          <a:effectLst/>
        </p:spPr>
        <p:txBody>
          <a:bodyPr wrap="none" rtlCol="0">
            <a:spAutoFit/>
          </a:bodyPr>
          <a:lstStyle/>
          <a:p>
            <a:r>
              <a:rPr lang="zh-CN" altLang="en-US" sz="2400" b="1" dirty="0" smtClean="0">
                <a:solidFill>
                  <a:srgbClr val="151515"/>
                </a:solidFill>
                <a:latin typeface="幼圆" panose="02010509060101010101" pitchFamily="49" charset="-122"/>
                <a:ea typeface="幼圆" panose="02010509060101010101" pitchFamily="49" charset="-122"/>
              </a:rPr>
              <a:t>设计</a:t>
            </a:r>
            <a:r>
              <a:rPr lang="en-US" altLang="zh-CN" sz="2400" b="1" dirty="0" smtClean="0">
                <a:solidFill>
                  <a:srgbClr val="151515"/>
                </a:solidFill>
                <a:latin typeface="幼圆" panose="02010509060101010101" pitchFamily="49" charset="-122"/>
                <a:ea typeface="幼圆" panose="02010509060101010101" pitchFamily="49" charset="-122"/>
              </a:rPr>
              <a:t>1</a:t>
            </a:r>
            <a:r>
              <a:rPr lang="zh-CN" altLang="en-US" sz="2400" b="1" dirty="0" smtClean="0">
                <a:solidFill>
                  <a:srgbClr val="151515"/>
                </a:solidFill>
                <a:latin typeface="幼圆" panose="02010509060101010101" pitchFamily="49" charset="-122"/>
                <a:ea typeface="幼圆" panose="02010509060101010101" pitchFamily="49" charset="-122"/>
              </a:rPr>
              <a:t>名</a:t>
            </a:r>
            <a:endParaRPr lang="zh-CN" altLang="en-US" sz="2400" b="1" dirty="0">
              <a:solidFill>
                <a:srgbClr val="151515"/>
              </a:solidFill>
              <a:latin typeface="幼圆" panose="02010509060101010101" pitchFamily="49" charset="-122"/>
              <a:ea typeface="幼圆" panose="02010509060101010101" pitchFamily="49" charset="-122"/>
            </a:endParaRPr>
          </a:p>
        </p:txBody>
      </p:sp>
      <p:sp>
        <p:nvSpPr>
          <p:cNvPr id="38" name="椭圆形标注 37"/>
          <p:cNvSpPr/>
          <p:nvPr/>
        </p:nvSpPr>
        <p:spPr>
          <a:xfrm>
            <a:off x="7819417" y="3073199"/>
            <a:ext cx="1284914" cy="860892"/>
          </a:xfrm>
          <a:prstGeom prst="wedgeEllipseCallout">
            <a:avLst/>
          </a:prstGeom>
          <a:solidFill>
            <a:srgbClr val="151515"/>
          </a:solidFill>
          <a:ln w="28575">
            <a:solidFill>
              <a:srgbClr val="05EF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文本框 38"/>
          <p:cNvSpPr txBox="1"/>
          <p:nvPr/>
        </p:nvSpPr>
        <p:spPr>
          <a:xfrm>
            <a:off x="7852155" y="3240442"/>
            <a:ext cx="1268296" cy="461665"/>
          </a:xfrm>
          <a:prstGeom prst="rect">
            <a:avLst/>
          </a:prstGeom>
          <a:noFill/>
          <a:effectLst/>
        </p:spPr>
        <p:txBody>
          <a:bodyPr wrap="none" rtlCol="0">
            <a:spAutoFit/>
          </a:bodyPr>
          <a:lstStyle/>
          <a:p>
            <a:r>
              <a:rPr lang="zh-CN" altLang="en-US" sz="2400" b="1" dirty="0" smtClean="0">
                <a:solidFill>
                  <a:srgbClr val="05EFFE"/>
                </a:solidFill>
                <a:latin typeface="幼圆" panose="02010509060101010101" pitchFamily="49" charset="-122"/>
                <a:ea typeface="幼圆" panose="02010509060101010101" pitchFamily="49" charset="-122"/>
              </a:rPr>
              <a:t>人事</a:t>
            </a:r>
            <a:r>
              <a:rPr lang="en-US" altLang="zh-CN" sz="2400" b="1" dirty="0" smtClean="0">
                <a:solidFill>
                  <a:srgbClr val="05EFFE"/>
                </a:solidFill>
                <a:latin typeface="幼圆" panose="02010509060101010101" pitchFamily="49" charset="-122"/>
                <a:ea typeface="幼圆" panose="02010509060101010101" pitchFamily="49" charset="-122"/>
              </a:rPr>
              <a:t>2</a:t>
            </a:r>
            <a:r>
              <a:rPr lang="zh-CN" altLang="en-US" sz="2400" b="1" dirty="0">
                <a:solidFill>
                  <a:srgbClr val="05EFFE"/>
                </a:solidFill>
                <a:latin typeface="幼圆" panose="02010509060101010101" pitchFamily="49" charset="-122"/>
                <a:ea typeface="幼圆" panose="02010509060101010101" pitchFamily="49" charset="-122"/>
              </a:rPr>
              <a:t>名</a:t>
            </a:r>
            <a:endParaRPr lang="zh-CN" altLang="en-US" sz="2400" b="1" dirty="0">
              <a:solidFill>
                <a:srgbClr val="05EFFE"/>
              </a:solidFill>
              <a:latin typeface="幼圆" panose="02010509060101010101" pitchFamily="49" charset="-122"/>
              <a:ea typeface="幼圆" panose="02010509060101010101" pitchFamily="49"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a:solidFill>
                  <a:srgbClr val="05EFFE"/>
                </a:solidFill>
                <a:latin typeface="微软雅黑" panose="020B0503020204020204" pitchFamily="34" charset="-122"/>
                <a:ea typeface="创艺简细圆" pitchFamily="2" charset="-122"/>
                <a:cs typeface="Kartika" panose="02020503030404060203" pitchFamily="18" charset="0"/>
              </a:rPr>
              <a:t>岗位需求</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181471" y="2195590"/>
            <a:ext cx="2887609" cy="1634332"/>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solidFill>
            <a:srgbClr val="05EFFE"/>
          </a:soli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6200000">
            <a:off x="1363927" y="2534443"/>
            <a:ext cx="956627" cy="956625"/>
          </a:xfrm>
          <a:prstGeom prst="ellipse">
            <a:avLst/>
          </a:prstGeom>
          <a:solidFill>
            <a:srgbClr val="151515"/>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496385" y="2701131"/>
            <a:ext cx="657225" cy="623248"/>
          </a:xfrm>
          <a:prstGeom prst="rect">
            <a:avLst/>
          </a:prstGeom>
          <a:noFill/>
          <a:effectLst/>
        </p:spPr>
        <p:txBody>
          <a:bodyPr wrap="square" lIns="68580" tIns="34290" rIns="68580" bIns="34290" rtlCol="0">
            <a:spAutoFit/>
          </a:bodyPr>
          <a:lstStyle/>
          <a:p>
            <a:pPr algn="ctr"/>
            <a:r>
              <a:rPr lang="en-US" altLang="zh-CN" sz="3600" dirty="0">
                <a:solidFill>
                  <a:srgbClr val="05EFFE"/>
                </a:solidFill>
                <a:latin typeface="Impact" panose="020B0806030902050204" pitchFamily="34" charset="0"/>
              </a:rPr>
              <a:t>01</a:t>
            </a:r>
            <a:endParaRPr lang="zh-CN" altLang="en-US" sz="3600" dirty="0">
              <a:solidFill>
                <a:srgbClr val="05EFFE"/>
              </a:solidFill>
              <a:latin typeface="Impact" panose="020B0806030902050204" pitchFamily="34" charset="0"/>
            </a:endParaRPr>
          </a:p>
        </p:txBody>
      </p:sp>
      <p:sp>
        <p:nvSpPr>
          <p:cNvPr id="16" name="文本框 15"/>
          <p:cNvSpPr txBox="1"/>
          <p:nvPr/>
        </p:nvSpPr>
        <p:spPr>
          <a:xfrm>
            <a:off x="2510373" y="2460316"/>
            <a:ext cx="1008609" cy="1077218"/>
          </a:xfrm>
          <a:prstGeom prst="rect">
            <a:avLst/>
          </a:prstGeom>
          <a:noFill/>
          <a:effectLst/>
        </p:spPr>
        <p:txBody>
          <a:bodyPr wrap="none" rtlCol="0">
            <a:spAutoFit/>
          </a:bodyPr>
          <a:lstStyle/>
          <a:p>
            <a:r>
              <a:rPr lang="zh-CN" altLang="en-US" sz="3200" b="1" dirty="0" smtClean="0">
                <a:solidFill>
                  <a:srgbClr val="151515"/>
                </a:solidFill>
                <a:latin typeface="幼圆" panose="02010509060101010101" pitchFamily="49" charset="-122"/>
                <a:ea typeface="幼圆" panose="02010509060101010101" pitchFamily="49" charset="-122"/>
              </a:rPr>
              <a:t>审计</a:t>
            </a:r>
            <a:endParaRPr lang="en-US" altLang="zh-CN" sz="3200" b="1" dirty="0" smtClean="0">
              <a:solidFill>
                <a:srgbClr val="151515"/>
              </a:solidFill>
              <a:latin typeface="幼圆" panose="02010509060101010101" pitchFamily="49" charset="-122"/>
              <a:ea typeface="幼圆" panose="02010509060101010101" pitchFamily="49" charset="-122"/>
            </a:endParaRPr>
          </a:p>
          <a:p>
            <a:r>
              <a:rPr lang="en-US" altLang="zh-CN" sz="3200" b="1" dirty="0" smtClean="0">
                <a:solidFill>
                  <a:srgbClr val="151515"/>
                </a:solidFill>
                <a:latin typeface="幼圆" panose="02010509060101010101" pitchFamily="49" charset="-122"/>
                <a:ea typeface="幼圆" panose="02010509060101010101" pitchFamily="49" charset="-122"/>
              </a:rPr>
              <a:t>2 </a:t>
            </a:r>
            <a:r>
              <a:rPr lang="zh-CN" altLang="en-US" sz="3200" b="1" dirty="0" smtClean="0">
                <a:solidFill>
                  <a:srgbClr val="151515"/>
                </a:solidFill>
                <a:latin typeface="幼圆" panose="02010509060101010101" pitchFamily="49" charset="-122"/>
                <a:ea typeface="幼圆" panose="02010509060101010101" pitchFamily="49" charset="-122"/>
              </a:rPr>
              <a:t>名</a:t>
            </a:r>
            <a:endParaRPr lang="zh-CN" altLang="en-US" sz="3200" b="1" dirty="0">
              <a:solidFill>
                <a:srgbClr val="151515"/>
              </a:solidFill>
              <a:latin typeface="幼圆" panose="02010509060101010101" pitchFamily="49" charset="-122"/>
              <a:ea typeface="幼圆" panose="02010509060101010101" pitchFamily="49" charset="-122"/>
            </a:endParaRPr>
          </a:p>
        </p:txBody>
      </p:sp>
      <p:sp>
        <p:nvSpPr>
          <p:cNvPr id="18" name="任意多边形 17"/>
          <p:cNvSpPr/>
          <p:nvPr/>
        </p:nvSpPr>
        <p:spPr>
          <a:xfrm>
            <a:off x="4702999" y="2195590"/>
            <a:ext cx="2887609" cy="1634332"/>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solidFill>
            <a:srgbClr val="151515"/>
          </a:solidFill>
          <a:ln w="69850">
            <a:solidFill>
              <a:srgbClr val="05EFFE"/>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rot="16200000">
            <a:off x="4885455" y="2534443"/>
            <a:ext cx="956627" cy="956625"/>
          </a:xfrm>
          <a:prstGeom prst="ellipse">
            <a:avLst/>
          </a:prstGeom>
          <a:solidFill>
            <a:srgbClr val="05EFFE"/>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035155" y="2701131"/>
            <a:ext cx="657225" cy="623248"/>
          </a:xfrm>
          <a:prstGeom prst="rect">
            <a:avLst/>
          </a:prstGeom>
          <a:noFill/>
          <a:effectLst/>
        </p:spPr>
        <p:txBody>
          <a:bodyPr wrap="square" lIns="68580" tIns="34290" rIns="68580" bIns="34290" rtlCol="0">
            <a:spAutoFit/>
          </a:bodyPr>
          <a:lstStyle/>
          <a:p>
            <a:pPr algn="ctr"/>
            <a:r>
              <a:rPr lang="en-US" altLang="zh-CN" sz="3600" dirty="0" smtClean="0">
                <a:solidFill>
                  <a:srgbClr val="151515"/>
                </a:solidFill>
                <a:latin typeface="Impact" panose="020B0806030902050204" pitchFamily="34" charset="0"/>
              </a:rPr>
              <a:t>02</a:t>
            </a:r>
            <a:endParaRPr lang="zh-CN" altLang="en-US" sz="3600" dirty="0">
              <a:solidFill>
                <a:srgbClr val="151515"/>
              </a:solidFill>
              <a:latin typeface="Impact" panose="020B0806030902050204" pitchFamily="34" charset="0"/>
            </a:endParaRPr>
          </a:p>
        </p:txBody>
      </p:sp>
      <p:sp>
        <p:nvSpPr>
          <p:cNvPr id="21" name="文本框 20"/>
          <p:cNvSpPr txBox="1"/>
          <p:nvPr/>
        </p:nvSpPr>
        <p:spPr>
          <a:xfrm>
            <a:off x="6031901" y="2460316"/>
            <a:ext cx="1010213" cy="1077218"/>
          </a:xfrm>
          <a:prstGeom prst="rect">
            <a:avLst/>
          </a:prstGeom>
          <a:noFill/>
          <a:effectLst/>
        </p:spPr>
        <p:txBody>
          <a:bodyPr wrap="none" rtlCol="0">
            <a:spAutoFit/>
          </a:bodyPr>
          <a:lstStyle/>
          <a:p>
            <a:r>
              <a:rPr lang="zh-CN" altLang="en-US" sz="3200" b="1" dirty="0" smtClean="0">
                <a:solidFill>
                  <a:srgbClr val="05EFFE"/>
                </a:solidFill>
                <a:latin typeface="幼圆" panose="02010509060101010101" pitchFamily="49" charset="-122"/>
                <a:ea typeface="幼圆" panose="02010509060101010101" pitchFamily="49" charset="-122"/>
              </a:rPr>
              <a:t>行政</a:t>
            </a:r>
            <a:endParaRPr lang="en-US" altLang="zh-CN" sz="3200" b="1" dirty="0" smtClean="0">
              <a:solidFill>
                <a:srgbClr val="05EFFE"/>
              </a:solidFill>
              <a:latin typeface="幼圆" panose="02010509060101010101" pitchFamily="49" charset="-122"/>
              <a:ea typeface="幼圆" panose="02010509060101010101" pitchFamily="49" charset="-122"/>
            </a:endParaRPr>
          </a:p>
          <a:p>
            <a:r>
              <a:rPr lang="en-US" altLang="zh-CN" sz="3200" b="1" dirty="0" smtClean="0">
                <a:solidFill>
                  <a:srgbClr val="05EFFE"/>
                </a:solidFill>
                <a:latin typeface="幼圆" panose="02010509060101010101" pitchFamily="49" charset="-122"/>
                <a:ea typeface="幼圆" panose="02010509060101010101" pitchFamily="49" charset="-122"/>
              </a:rPr>
              <a:t>2 </a:t>
            </a:r>
            <a:r>
              <a:rPr lang="zh-CN" altLang="en-US" sz="3200" b="1" dirty="0">
                <a:solidFill>
                  <a:srgbClr val="05EFFE"/>
                </a:solidFill>
                <a:latin typeface="幼圆" panose="02010509060101010101" pitchFamily="49" charset="-122"/>
                <a:ea typeface="幼圆" panose="02010509060101010101" pitchFamily="49" charset="-122"/>
              </a:rPr>
              <a:t>名</a:t>
            </a:r>
            <a:endParaRPr lang="zh-CN" altLang="en-US" sz="3200" b="1" dirty="0">
              <a:solidFill>
                <a:srgbClr val="05EFFE"/>
              </a:solidFill>
              <a:latin typeface="幼圆" panose="02010509060101010101" pitchFamily="49" charset="-122"/>
              <a:ea typeface="幼圆" panose="02010509060101010101" pitchFamily="49" charset="-122"/>
            </a:endParaRPr>
          </a:p>
        </p:txBody>
      </p:sp>
      <p:sp>
        <p:nvSpPr>
          <p:cNvPr id="23" name="任意多边形 22"/>
          <p:cNvSpPr/>
          <p:nvPr/>
        </p:nvSpPr>
        <p:spPr>
          <a:xfrm>
            <a:off x="8224527" y="2180303"/>
            <a:ext cx="2887609" cy="1634332"/>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solidFill>
            <a:srgbClr val="05EFFE"/>
          </a:soli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16200000">
            <a:off x="8406983" y="2519156"/>
            <a:ext cx="956627" cy="956625"/>
          </a:xfrm>
          <a:prstGeom prst="ellipse">
            <a:avLst/>
          </a:prstGeom>
          <a:solidFill>
            <a:srgbClr val="151515"/>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8539441" y="2685844"/>
            <a:ext cx="657225" cy="623248"/>
          </a:xfrm>
          <a:prstGeom prst="rect">
            <a:avLst/>
          </a:prstGeom>
          <a:noFill/>
          <a:effectLst/>
        </p:spPr>
        <p:txBody>
          <a:bodyPr wrap="square" lIns="68580" tIns="34290" rIns="68580" bIns="34290" rtlCol="0">
            <a:spAutoFit/>
          </a:bodyPr>
          <a:lstStyle/>
          <a:p>
            <a:pPr algn="ctr"/>
            <a:r>
              <a:rPr lang="en-US" altLang="zh-CN" sz="3600" dirty="0" smtClean="0">
                <a:solidFill>
                  <a:srgbClr val="05EFFE"/>
                </a:solidFill>
                <a:latin typeface="Impact" panose="020B0806030902050204" pitchFamily="34" charset="0"/>
              </a:rPr>
              <a:t>03</a:t>
            </a:r>
            <a:endParaRPr lang="zh-CN" altLang="en-US" sz="3600" dirty="0">
              <a:solidFill>
                <a:srgbClr val="05EFFE"/>
              </a:solidFill>
              <a:latin typeface="Impact" panose="020B0806030902050204" pitchFamily="34" charset="0"/>
            </a:endParaRPr>
          </a:p>
        </p:txBody>
      </p:sp>
      <p:sp>
        <p:nvSpPr>
          <p:cNvPr id="26" name="文本框 25"/>
          <p:cNvSpPr txBox="1"/>
          <p:nvPr/>
        </p:nvSpPr>
        <p:spPr>
          <a:xfrm>
            <a:off x="9553429" y="2445029"/>
            <a:ext cx="1010213" cy="1077218"/>
          </a:xfrm>
          <a:prstGeom prst="rect">
            <a:avLst/>
          </a:prstGeom>
          <a:noFill/>
          <a:effectLst/>
        </p:spPr>
        <p:txBody>
          <a:bodyPr wrap="none" rtlCol="0">
            <a:spAutoFit/>
          </a:bodyPr>
          <a:lstStyle/>
          <a:p>
            <a:r>
              <a:rPr lang="zh-CN" altLang="en-US" sz="3200" b="1" dirty="0" smtClean="0">
                <a:solidFill>
                  <a:srgbClr val="151515"/>
                </a:solidFill>
                <a:latin typeface="幼圆" panose="02010509060101010101" pitchFamily="49" charset="-122"/>
                <a:ea typeface="幼圆" panose="02010509060101010101" pitchFamily="49" charset="-122"/>
              </a:rPr>
              <a:t>设计</a:t>
            </a:r>
            <a:endParaRPr lang="en-US" altLang="zh-CN" sz="3200" b="1" dirty="0" smtClean="0">
              <a:solidFill>
                <a:srgbClr val="151515"/>
              </a:solidFill>
              <a:latin typeface="幼圆" panose="02010509060101010101" pitchFamily="49" charset="-122"/>
              <a:ea typeface="幼圆" panose="02010509060101010101" pitchFamily="49" charset="-122"/>
            </a:endParaRPr>
          </a:p>
          <a:p>
            <a:r>
              <a:rPr lang="en-US" altLang="zh-CN" sz="3200" b="1" dirty="0" smtClean="0">
                <a:solidFill>
                  <a:srgbClr val="151515"/>
                </a:solidFill>
                <a:latin typeface="幼圆" panose="02010509060101010101" pitchFamily="49" charset="-122"/>
                <a:ea typeface="幼圆" panose="02010509060101010101" pitchFamily="49" charset="-122"/>
              </a:rPr>
              <a:t>1 </a:t>
            </a:r>
            <a:r>
              <a:rPr lang="zh-CN" altLang="en-US" sz="3200" b="1" dirty="0">
                <a:solidFill>
                  <a:srgbClr val="151515"/>
                </a:solidFill>
                <a:latin typeface="幼圆" panose="02010509060101010101" pitchFamily="49" charset="-122"/>
                <a:ea typeface="幼圆" panose="02010509060101010101" pitchFamily="49" charset="-122"/>
              </a:rPr>
              <a:t>名</a:t>
            </a:r>
            <a:endParaRPr lang="zh-CN" altLang="en-US" sz="3200" b="1" dirty="0">
              <a:solidFill>
                <a:srgbClr val="151515"/>
              </a:solidFill>
              <a:latin typeface="幼圆" panose="02010509060101010101" pitchFamily="49" charset="-122"/>
              <a:ea typeface="幼圆" panose="02010509060101010101" pitchFamily="49" charset="-122"/>
            </a:endParaRPr>
          </a:p>
        </p:txBody>
      </p:sp>
      <p:sp>
        <p:nvSpPr>
          <p:cNvPr id="28" name="任意多边形 27"/>
          <p:cNvSpPr/>
          <p:nvPr/>
        </p:nvSpPr>
        <p:spPr>
          <a:xfrm>
            <a:off x="8224526" y="4757267"/>
            <a:ext cx="2887609" cy="1634332"/>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solidFill>
            <a:srgbClr val="151515"/>
          </a:solidFill>
          <a:ln w="69850">
            <a:solidFill>
              <a:srgbClr val="05EFFE"/>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200000">
            <a:off x="8406982" y="5096120"/>
            <a:ext cx="956627" cy="956625"/>
          </a:xfrm>
          <a:prstGeom prst="ellipse">
            <a:avLst/>
          </a:prstGeom>
          <a:solidFill>
            <a:srgbClr val="05EFFE"/>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556682" y="5262808"/>
            <a:ext cx="657225" cy="623248"/>
          </a:xfrm>
          <a:prstGeom prst="rect">
            <a:avLst/>
          </a:prstGeom>
          <a:noFill/>
          <a:effectLst/>
        </p:spPr>
        <p:txBody>
          <a:bodyPr wrap="square" lIns="68580" tIns="34290" rIns="68580" bIns="34290" rtlCol="0">
            <a:spAutoFit/>
          </a:bodyPr>
          <a:lstStyle/>
          <a:p>
            <a:pPr algn="ctr"/>
            <a:r>
              <a:rPr lang="en-US" altLang="zh-CN" sz="3600" dirty="0" smtClean="0">
                <a:solidFill>
                  <a:srgbClr val="151515"/>
                </a:solidFill>
                <a:latin typeface="Impact" panose="020B0806030902050204" pitchFamily="34" charset="0"/>
              </a:rPr>
              <a:t>06</a:t>
            </a:r>
            <a:endParaRPr lang="zh-CN" altLang="en-US" sz="3600" dirty="0">
              <a:solidFill>
                <a:srgbClr val="151515"/>
              </a:solidFill>
              <a:latin typeface="Impact" panose="020B0806030902050204" pitchFamily="34" charset="0"/>
            </a:endParaRPr>
          </a:p>
        </p:txBody>
      </p:sp>
      <p:sp>
        <p:nvSpPr>
          <p:cNvPr id="31" name="文本框 30"/>
          <p:cNvSpPr txBox="1"/>
          <p:nvPr/>
        </p:nvSpPr>
        <p:spPr>
          <a:xfrm>
            <a:off x="9553428" y="5021993"/>
            <a:ext cx="1010213" cy="1077218"/>
          </a:xfrm>
          <a:prstGeom prst="rect">
            <a:avLst/>
          </a:prstGeom>
          <a:noFill/>
          <a:effectLst/>
        </p:spPr>
        <p:txBody>
          <a:bodyPr wrap="none" rtlCol="0">
            <a:spAutoFit/>
          </a:bodyPr>
          <a:lstStyle/>
          <a:p>
            <a:r>
              <a:rPr lang="zh-CN" altLang="en-US" sz="3200" b="1" dirty="0" smtClean="0">
                <a:solidFill>
                  <a:srgbClr val="05EFFE"/>
                </a:solidFill>
                <a:latin typeface="幼圆" panose="02010509060101010101" pitchFamily="49" charset="-122"/>
                <a:ea typeface="幼圆" panose="02010509060101010101" pitchFamily="49" charset="-122"/>
              </a:rPr>
              <a:t>销售</a:t>
            </a:r>
            <a:endParaRPr lang="en-US" altLang="zh-CN" sz="3200" b="1" dirty="0" smtClean="0">
              <a:solidFill>
                <a:srgbClr val="05EFFE"/>
              </a:solidFill>
              <a:latin typeface="幼圆" panose="02010509060101010101" pitchFamily="49" charset="-122"/>
              <a:ea typeface="幼圆" panose="02010509060101010101" pitchFamily="49" charset="-122"/>
            </a:endParaRPr>
          </a:p>
          <a:p>
            <a:r>
              <a:rPr lang="en-US" altLang="zh-CN" sz="3200" b="1" dirty="0" smtClean="0">
                <a:solidFill>
                  <a:srgbClr val="05EFFE"/>
                </a:solidFill>
                <a:latin typeface="幼圆" panose="02010509060101010101" pitchFamily="49" charset="-122"/>
                <a:ea typeface="幼圆" panose="02010509060101010101" pitchFamily="49" charset="-122"/>
              </a:rPr>
              <a:t>5 </a:t>
            </a:r>
            <a:r>
              <a:rPr lang="zh-CN" altLang="en-US" sz="3200" b="1" dirty="0">
                <a:solidFill>
                  <a:srgbClr val="05EFFE"/>
                </a:solidFill>
                <a:latin typeface="幼圆" panose="02010509060101010101" pitchFamily="49" charset="-122"/>
                <a:ea typeface="幼圆" panose="02010509060101010101" pitchFamily="49" charset="-122"/>
              </a:rPr>
              <a:t>名</a:t>
            </a:r>
            <a:endParaRPr lang="zh-CN" altLang="en-US" sz="3200" b="1" dirty="0">
              <a:solidFill>
                <a:srgbClr val="05EFFE"/>
              </a:solidFill>
              <a:latin typeface="幼圆" panose="02010509060101010101" pitchFamily="49" charset="-122"/>
              <a:ea typeface="幼圆" panose="02010509060101010101" pitchFamily="49" charset="-122"/>
            </a:endParaRPr>
          </a:p>
        </p:txBody>
      </p:sp>
      <p:sp>
        <p:nvSpPr>
          <p:cNvPr id="33" name="任意多边形 32"/>
          <p:cNvSpPr/>
          <p:nvPr/>
        </p:nvSpPr>
        <p:spPr>
          <a:xfrm>
            <a:off x="4702999" y="4711641"/>
            <a:ext cx="2887609" cy="1634332"/>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solidFill>
            <a:srgbClr val="05EFFE"/>
          </a:solidFill>
          <a:ln w="25400">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200000">
            <a:off x="4885455" y="5050494"/>
            <a:ext cx="956627" cy="956625"/>
          </a:xfrm>
          <a:prstGeom prst="ellipse">
            <a:avLst/>
          </a:prstGeom>
          <a:solidFill>
            <a:srgbClr val="151515"/>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5017913" y="5217182"/>
            <a:ext cx="657225" cy="623248"/>
          </a:xfrm>
          <a:prstGeom prst="rect">
            <a:avLst/>
          </a:prstGeom>
          <a:noFill/>
          <a:effectLst/>
        </p:spPr>
        <p:txBody>
          <a:bodyPr wrap="square" lIns="68580" tIns="34290" rIns="68580" bIns="34290" rtlCol="0">
            <a:spAutoFit/>
          </a:bodyPr>
          <a:lstStyle/>
          <a:p>
            <a:pPr algn="ctr"/>
            <a:r>
              <a:rPr lang="en-US" altLang="zh-CN" sz="3600" dirty="0" smtClean="0">
                <a:solidFill>
                  <a:srgbClr val="05EFFE"/>
                </a:solidFill>
                <a:latin typeface="Impact" panose="020B0806030902050204" pitchFamily="34" charset="0"/>
              </a:rPr>
              <a:t>05</a:t>
            </a:r>
            <a:endParaRPr lang="zh-CN" altLang="en-US" sz="3600" dirty="0">
              <a:solidFill>
                <a:srgbClr val="05EFFE"/>
              </a:solidFill>
              <a:latin typeface="Impact" panose="020B0806030902050204" pitchFamily="34" charset="0"/>
            </a:endParaRPr>
          </a:p>
        </p:txBody>
      </p:sp>
      <p:sp>
        <p:nvSpPr>
          <p:cNvPr id="36" name="文本框 35"/>
          <p:cNvSpPr txBox="1"/>
          <p:nvPr/>
        </p:nvSpPr>
        <p:spPr>
          <a:xfrm>
            <a:off x="6031901" y="4976367"/>
            <a:ext cx="1010213" cy="1077218"/>
          </a:xfrm>
          <a:prstGeom prst="rect">
            <a:avLst/>
          </a:prstGeom>
          <a:noFill/>
          <a:effectLst/>
        </p:spPr>
        <p:txBody>
          <a:bodyPr wrap="none" rtlCol="0">
            <a:spAutoFit/>
          </a:bodyPr>
          <a:lstStyle/>
          <a:p>
            <a:r>
              <a:rPr lang="zh-CN" altLang="en-US" sz="3200" b="1" dirty="0" smtClean="0">
                <a:solidFill>
                  <a:srgbClr val="151515"/>
                </a:solidFill>
                <a:latin typeface="幼圆" panose="02010509060101010101" pitchFamily="49" charset="-122"/>
                <a:ea typeface="幼圆" panose="02010509060101010101" pitchFamily="49" charset="-122"/>
              </a:rPr>
              <a:t>人事</a:t>
            </a:r>
            <a:endParaRPr lang="en-US" altLang="zh-CN" sz="3200" b="1" dirty="0" smtClean="0">
              <a:solidFill>
                <a:srgbClr val="151515"/>
              </a:solidFill>
              <a:latin typeface="幼圆" panose="02010509060101010101" pitchFamily="49" charset="-122"/>
              <a:ea typeface="幼圆" panose="02010509060101010101" pitchFamily="49" charset="-122"/>
            </a:endParaRPr>
          </a:p>
          <a:p>
            <a:r>
              <a:rPr lang="en-US" altLang="zh-CN" sz="3200" b="1" dirty="0" smtClean="0">
                <a:solidFill>
                  <a:srgbClr val="151515"/>
                </a:solidFill>
                <a:latin typeface="幼圆" panose="02010509060101010101" pitchFamily="49" charset="-122"/>
                <a:ea typeface="幼圆" panose="02010509060101010101" pitchFamily="49" charset="-122"/>
              </a:rPr>
              <a:t>1 </a:t>
            </a:r>
            <a:r>
              <a:rPr lang="zh-CN" altLang="en-US" sz="3200" b="1" dirty="0">
                <a:solidFill>
                  <a:srgbClr val="151515"/>
                </a:solidFill>
                <a:latin typeface="幼圆" panose="02010509060101010101" pitchFamily="49" charset="-122"/>
                <a:ea typeface="幼圆" panose="02010509060101010101" pitchFamily="49" charset="-122"/>
              </a:rPr>
              <a:t>名</a:t>
            </a:r>
            <a:endParaRPr lang="zh-CN" altLang="en-US" sz="3200" b="1" dirty="0">
              <a:solidFill>
                <a:srgbClr val="151515"/>
              </a:solidFill>
              <a:latin typeface="幼圆" panose="02010509060101010101" pitchFamily="49" charset="-122"/>
              <a:ea typeface="幼圆" panose="02010509060101010101" pitchFamily="49" charset="-122"/>
            </a:endParaRPr>
          </a:p>
        </p:txBody>
      </p:sp>
      <p:sp>
        <p:nvSpPr>
          <p:cNvPr id="38" name="任意多边形 37"/>
          <p:cNvSpPr/>
          <p:nvPr/>
        </p:nvSpPr>
        <p:spPr>
          <a:xfrm>
            <a:off x="1181471" y="4711640"/>
            <a:ext cx="2887609" cy="1634332"/>
          </a:xfrm>
          <a:custGeom>
            <a:avLst/>
            <a:gdLst>
              <a:gd name="connsiteX0" fmla="*/ 287596 w 5488683"/>
              <a:gd name="connsiteY0" fmla="*/ 0 h 3467100"/>
              <a:gd name="connsiteX1" fmla="*/ 3904312 w 5488683"/>
              <a:gd name="connsiteY1" fmla="*/ 0 h 3467100"/>
              <a:gd name="connsiteX2" fmla="*/ 4107673 w 5488683"/>
              <a:gd name="connsiteY2" fmla="*/ 84235 h 3467100"/>
              <a:gd name="connsiteX3" fmla="*/ 4120504 w 5488683"/>
              <a:gd name="connsiteY3" fmla="*/ 103266 h 3467100"/>
              <a:gd name="connsiteX4" fmla="*/ 4132097 w 5488683"/>
              <a:gd name="connsiteY4" fmla="*/ 114048 h 3467100"/>
              <a:gd name="connsiteX5" fmla="*/ 5431942 w 5488683"/>
              <a:gd name="connsiteY5" fmla="*/ 1592709 h 3467100"/>
              <a:gd name="connsiteX6" fmla="*/ 5411241 w 5488683"/>
              <a:gd name="connsiteY6" fmla="*/ 1914371 h 3467100"/>
              <a:gd name="connsiteX7" fmla="*/ 5407389 w 5488683"/>
              <a:gd name="connsiteY7" fmla="*/ 1917124 h 3467100"/>
              <a:gd name="connsiteX8" fmla="*/ 5399001 w 5488683"/>
              <a:gd name="connsiteY8" fmla="*/ 1931710 h 3467100"/>
              <a:gd name="connsiteX9" fmla="*/ 4132097 w 5488683"/>
              <a:gd name="connsiteY9" fmla="*/ 3372897 h 3467100"/>
              <a:gd name="connsiteX10" fmla="*/ 4060071 w 5488683"/>
              <a:gd name="connsiteY10" fmla="*/ 3427704 h 3467100"/>
              <a:gd name="connsiteX11" fmla="*/ 4020167 w 5488683"/>
              <a:gd name="connsiteY11" fmla="*/ 3442377 h 3467100"/>
              <a:gd name="connsiteX12" fmla="*/ 4016258 w 5488683"/>
              <a:gd name="connsiteY12" fmla="*/ 3444500 h 3467100"/>
              <a:gd name="connsiteX13" fmla="*/ 3904312 w 5488683"/>
              <a:gd name="connsiteY13" fmla="*/ 3467100 h 3467100"/>
              <a:gd name="connsiteX14" fmla="*/ 287596 w 5488683"/>
              <a:gd name="connsiteY14" fmla="*/ 3467100 h 3467100"/>
              <a:gd name="connsiteX15" fmla="*/ 0 w 5488683"/>
              <a:gd name="connsiteY15" fmla="*/ 3179504 h 3467100"/>
              <a:gd name="connsiteX16" fmla="*/ 0 w 5488683"/>
              <a:gd name="connsiteY16" fmla="*/ 287596 h 3467100"/>
              <a:gd name="connsiteX17" fmla="*/ 287596 w 5488683"/>
              <a:gd name="connsiteY17" fmla="*/ 0 h 34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88683" h="3467100">
                <a:moveTo>
                  <a:pt x="287596" y="0"/>
                </a:moveTo>
                <a:lnTo>
                  <a:pt x="3904312" y="0"/>
                </a:lnTo>
                <a:cubicBezTo>
                  <a:pt x="3983730" y="0"/>
                  <a:pt x="4055629" y="32190"/>
                  <a:pt x="4107673" y="84235"/>
                </a:cubicBezTo>
                <a:lnTo>
                  <a:pt x="4120504" y="103266"/>
                </a:lnTo>
                <a:lnTo>
                  <a:pt x="4132097" y="114048"/>
                </a:lnTo>
                <a:lnTo>
                  <a:pt x="5431942" y="1592709"/>
                </a:lnTo>
                <a:cubicBezTo>
                  <a:pt x="5515051" y="1687251"/>
                  <a:pt x="5505782" y="1831263"/>
                  <a:pt x="5411241" y="1914371"/>
                </a:cubicBezTo>
                <a:lnTo>
                  <a:pt x="5407389" y="1917124"/>
                </a:lnTo>
                <a:lnTo>
                  <a:pt x="5399001" y="1931710"/>
                </a:lnTo>
                <a:lnTo>
                  <a:pt x="4132097" y="3372897"/>
                </a:lnTo>
                <a:cubicBezTo>
                  <a:pt x="4111320" y="3396533"/>
                  <a:pt x="4086737" y="3414838"/>
                  <a:pt x="4060071" y="3427704"/>
                </a:cubicBezTo>
                <a:lnTo>
                  <a:pt x="4020167" y="3442377"/>
                </a:lnTo>
                <a:lnTo>
                  <a:pt x="4016258" y="3444500"/>
                </a:lnTo>
                <a:cubicBezTo>
                  <a:pt x="3981850" y="3459053"/>
                  <a:pt x="3944021" y="3467100"/>
                  <a:pt x="3904312" y="3467100"/>
                </a:cubicBezTo>
                <a:lnTo>
                  <a:pt x="287596" y="3467100"/>
                </a:lnTo>
                <a:cubicBezTo>
                  <a:pt x="128761" y="3467100"/>
                  <a:pt x="0" y="3338339"/>
                  <a:pt x="0" y="3179504"/>
                </a:cubicBezTo>
                <a:lnTo>
                  <a:pt x="0" y="287596"/>
                </a:lnTo>
                <a:cubicBezTo>
                  <a:pt x="0" y="128761"/>
                  <a:pt x="128761" y="0"/>
                  <a:pt x="287596" y="0"/>
                </a:cubicBezTo>
                <a:close/>
              </a:path>
            </a:pathLst>
          </a:custGeom>
          <a:solidFill>
            <a:srgbClr val="151515"/>
          </a:solidFill>
          <a:ln w="69850">
            <a:solidFill>
              <a:srgbClr val="05EFFE"/>
            </a:solid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200000">
            <a:off x="1363927" y="5050493"/>
            <a:ext cx="956627" cy="956625"/>
          </a:xfrm>
          <a:prstGeom prst="ellipse">
            <a:avLst/>
          </a:prstGeom>
          <a:solidFill>
            <a:srgbClr val="05EFFE"/>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1513627" y="5217181"/>
            <a:ext cx="657225" cy="623248"/>
          </a:xfrm>
          <a:prstGeom prst="rect">
            <a:avLst/>
          </a:prstGeom>
          <a:noFill/>
          <a:effectLst/>
        </p:spPr>
        <p:txBody>
          <a:bodyPr wrap="square" lIns="68580" tIns="34290" rIns="68580" bIns="34290" rtlCol="0">
            <a:spAutoFit/>
          </a:bodyPr>
          <a:lstStyle/>
          <a:p>
            <a:pPr algn="ctr"/>
            <a:r>
              <a:rPr lang="en-US" altLang="zh-CN" sz="3600" dirty="0" smtClean="0">
                <a:solidFill>
                  <a:srgbClr val="151515"/>
                </a:solidFill>
                <a:latin typeface="Impact" panose="020B0806030902050204" pitchFamily="34" charset="0"/>
              </a:rPr>
              <a:t>04</a:t>
            </a:r>
            <a:endParaRPr lang="zh-CN" altLang="en-US" sz="3600" dirty="0">
              <a:solidFill>
                <a:srgbClr val="151515"/>
              </a:solidFill>
              <a:latin typeface="Impact" panose="020B0806030902050204" pitchFamily="34" charset="0"/>
            </a:endParaRPr>
          </a:p>
        </p:txBody>
      </p:sp>
      <p:sp>
        <p:nvSpPr>
          <p:cNvPr id="41" name="文本框 40"/>
          <p:cNvSpPr txBox="1"/>
          <p:nvPr/>
        </p:nvSpPr>
        <p:spPr>
          <a:xfrm>
            <a:off x="2510373" y="4976366"/>
            <a:ext cx="1010213" cy="1077218"/>
          </a:xfrm>
          <a:prstGeom prst="rect">
            <a:avLst/>
          </a:prstGeom>
          <a:noFill/>
          <a:effectLst/>
        </p:spPr>
        <p:txBody>
          <a:bodyPr wrap="none" rtlCol="0">
            <a:spAutoFit/>
          </a:bodyPr>
          <a:lstStyle/>
          <a:p>
            <a:r>
              <a:rPr lang="zh-CN" altLang="en-US" sz="3200" b="1" dirty="0" smtClean="0">
                <a:solidFill>
                  <a:srgbClr val="05EFFE"/>
                </a:solidFill>
                <a:latin typeface="幼圆" panose="02010509060101010101" pitchFamily="49" charset="-122"/>
                <a:ea typeface="幼圆" panose="02010509060101010101" pitchFamily="49" charset="-122"/>
              </a:rPr>
              <a:t>文案</a:t>
            </a:r>
            <a:endParaRPr lang="en-US" altLang="zh-CN" sz="3200" b="1" dirty="0" smtClean="0">
              <a:solidFill>
                <a:srgbClr val="05EFFE"/>
              </a:solidFill>
              <a:latin typeface="幼圆" panose="02010509060101010101" pitchFamily="49" charset="-122"/>
              <a:ea typeface="幼圆" panose="02010509060101010101" pitchFamily="49" charset="-122"/>
            </a:endParaRPr>
          </a:p>
          <a:p>
            <a:r>
              <a:rPr lang="en-US" altLang="zh-CN" sz="3200" b="1" dirty="0" smtClean="0">
                <a:solidFill>
                  <a:srgbClr val="05EFFE"/>
                </a:solidFill>
                <a:latin typeface="幼圆" panose="02010509060101010101" pitchFamily="49" charset="-122"/>
                <a:ea typeface="幼圆" panose="02010509060101010101" pitchFamily="49" charset="-122"/>
              </a:rPr>
              <a:t>3 </a:t>
            </a:r>
            <a:r>
              <a:rPr lang="zh-CN" altLang="en-US" sz="3200" b="1" dirty="0">
                <a:solidFill>
                  <a:srgbClr val="05EFFE"/>
                </a:solidFill>
                <a:latin typeface="幼圆" panose="02010509060101010101" pitchFamily="49" charset="-122"/>
                <a:ea typeface="幼圆" panose="02010509060101010101" pitchFamily="49" charset="-122"/>
              </a:rPr>
              <a:t>名</a:t>
            </a:r>
            <a:endParaRPr lang="zh-CN" altLang="en-US" sz="3200" b="1" dirty="0">
              <a:solidFill>
                <a:srgbClr val="05EFFE"/>
              </a:solidFill>
              <a:latin typeface="幼圆" panose="02010509060101010101" pitchFamily="49" charset="-122"/>
              <a:ea typeface="幼圆" panose="02010509060101010101" pitchFamily="49"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岗位描述</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3544888" y="2344738"/>
            <a:ext cx="0" cy="3600450"/>
          </a:xfrm>
          <a:prstGeom prst="lin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5400000">
            <a:off x="4283076" y="1606550"/>
            <a:ext cx="0" cy="1476375"/>
          </a:xfrm>
          <a:prstGeom prst="lin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5400000">
            <a:off x="3706813" y="3421062"/>
            <a:ext cx="0" cy="1476375"/>
          </a:xfrm>
          <a:prstGeom prst="lin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4283076" y="5210175"/>
            <a:ext cx="0" cy="1476375"/>
          </a:xfrm>
          <a:prstGeom prst="line">
            <a:avLst/>
          </a:prstGeom>
          <a:ln w="19050">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1055688" y="3041650"/>
            <a:ext cx="2193925" cy="2193925"/>
          </a:xfrm>
          <a:prstGeom prst="ellipse">
            <a:avLst/>
          </a:prstGeom>
          <a:blipFill>
            <a:blip r:embed="rId2"/>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8" name="圆角矩形 17"/>
          <p:cNvSpPr/>
          <p:nvPr/>
        </p:nvSpPr>
        <p:spPr>
          <a:xfrm>
            <a:off x="3952875" y="1970088"/>
            <a:ext cx="2855913" cy="773112"/>
          </a:xfrm>
          <a:prstGeom prst="roundRect">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9" name="文本框 18"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16652" y="1952862"/>
            <a:ext cx="1728358" cy="707886"/>
          </a:xfrm>
          <a:prstGeom prst="rect">
            <a:avLst/>
          </a:prstGeom>
          <a:noFill/>
          <a:effectLst/>
        </p:spPr>
        <p:txBody>
          <a:bodyPr wrap="none" rtlCol="0">
            <a:spAutoFit/>
          </a:bodyPr>
          <a:lstStyle/>
          <a:p>
            <a:r>
              <a:rPr lang="zh-CN" altLang="en-US" sz="4000" b="1" dirty="0" smtClean="0">
                <a:solidFill>
                  <a:srgbClr val="151515"/>
                </a:solidFill>
                <a:latin typeface="幼圆" panose="02010509060101010101" pitchFamily="49" charset="-122"/>
                <a:ea typeface="幼圆" panose="02010509060101010101" pitchFamily="49" charset="-122"/>
                <a:cs typeface="Kartika" panose="02020503030404060203" pitchFamily="18" charset="0"/>
              </a:rPr>
              <a:t>销售岗</a:t>
            </a:r>
            <a:endParaRPr lang="en-US" altLang="zh-CN" sz="4000" b="1" dirty="0">
              <a:solidFill>
                <a:srgbClr val="151515"/>
              </a:solidFill>
              <a:latin typeface="幼圆" panose="02010509060101010101" pitchFamily="49" charset="-122"/>
              <a:ea typeface="幼圆" panose="02010509060101010101" pitchFamily="49" charset="-122"/>
              <a:cs typeface="Kartika" panose="02020503030404060203" pitchFamily="18" charset="0"/>
            </a:endParaRPr>
          </a:p>
        </p:txBody>
      </p:sp>
      <p:sp>
        <p:nvSpPr>
          <p:cNvPr id="21" name="圆角矩形 20"/>
          <p:cNvSpPr/>
          <p:nvPr/>
        </p:nvSpPr>
        <p:spPr>
          <a:xfrm>
            <a:off x="3952875" y="3751263"/>
            <a:ext cx="2855913" cy="774700"/>
          </a:xfrm>
          <a:prstGeom prst="roundRect">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2" name="文本框 2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16652" y="3767079"/>
            <a:ext cx="1728358" cy="707886"/>
          </a:xfrm>
          <a:prstGeom prst="rect">
            <a:avLst/>
          </a:prstGeom>
          <a:noFill/>
          <a:effectLst/>
        </p:spPr>
        <p:txBody>
          <a:bodyPr wrap="none" rtlCol="0">
            <a:spAutoFit/>
          </a:bodyPr>
          <a:lstStyle/>
          <a:p>
            <a:r>
              <a:rPr lang="zh-CN" altLang="en-US" sz="4000" b="1" dirty="0" smtClean="0">
                <a:solidFill>
                  <a:srgbClr val="151515"/>
                </a:solidFill>
                <a:latin typeface="幼圆" panose="02010509060101010101" pitchFamily="49" charset="-122"/>
                <a:ea typeface="幼圆" panose="02010509060101010101" pitchFamily="49" charset="-122"/>
                <a:cs typeface="Kartika" panose="02020503030404060203" pitchFamily="18" charset="0"/>
              </a:rPr>
              <a:t>财务岗</a:t>
            </a:r>
            <a:endParaRPr lang="en-US" altLang="zh-CN" sz="4000" b="1" dirty="0">
              <a:solidFill>
                <a:srgbClr val="151515"/>
              </a:solidFill>
              <a:latin typeface="幼圆" panose="02010509060101010101" pitchFamily="49" charset="-122"/>
              <a:ea typeface="幼圆" panose="02010509060101010101" pitchFamily="49" charset="-122"/>
              <a:cs typeface="Kartika" panose="02020503030404060203" pitchFamily="18" charset="0"/>
            </a:endParaRPr>
          </a:p>
        </p:txBody>
      </p:sp>
      <p:sp>
        <p:nvSpPr>
          <p:cNvPr id="24" name="圆角矩形 23"/>
          <p:cNvSpPr/>
          <p:nvPr/>
        </p:nvSpPr>
        <p:spPr>
          <a:xfrm>
            <a:off x="3952875" y="5532438"/>
            <a:ext cx="2855913" cy="774700"/>
          </a:xfrm>
          <a:prstGeom prst="roundRect">
            <a:avLst/>
          </a:pr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5" name="文本框 2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65071" y="5532438"/>
            <a:ext cx="1728358" cy="707886"/>
          </a:xfrm>
          <a:prstGeom prst="rect">
            <a:avLst/>
          </a:prstGeom>
          <a:noFill/>
          <a:effectLst/>
        </p:spPr>
        <p:txBody>
          <a:bodyPr wrap="none" rtlCol="0">
            <a:spAutoFit/>
          </a:bodyPr>
          <a:lstStyle/>
          <a:p>
            <a:r>
              <a:rPr lang="zh-CN" altLang="en-US" sz="4000" b="1" dirty="0" smtClean="0">
                <a:solidFill>
                  <a:srgbClr val="151515"/>
                </a:solidFill>
                <a:latin typeface="幼圆" panose="02010509060101010101" pitchFamily="49" charset="-122"/>
                <a:ea typeface="幼圆" panose="02010509060101010101" pitchFamily="49" charset="-122"/>
                <a:cs typeface="Kartika" panose="02020503030404060203" pitchFamily="18" charset="0"/>
              </a:rPr>
              <a:t>行政岗</a:t>
            </a:r>
            <a:endParaRPr lang="en-US" altLang="zh-CN" sz="4000" b="1" dirty="0">
              <a:solidFill>
                <a:srgbClr val="151515"/>
              </a:solidFill>
              <a:latin typeface="幼圆" panose="02010509060101010101" pitchFamily="49" charset="-122"/>
              <a:ea typeface="幼圆" panose="02010509060101010101" pitchFamily="49" charset="-122"/>
              <a:cs typeface="Kartika" panose="02020503030404060203" pitchFamily="18" charset="0"/>
            </a:endParaRPr>
          </a:p>
        </p:txBody>
      </p:sp>
      <p:sp>
        <p:nvSpPr>
          <p:cNvPr id="26" name="矩形 47"/>
          <p:cNvSpPr>
            <a:spLocks noChangeArrowheads="1"/>
          </p:cNvSpPr>
          <p:nvPr/>
        </p:nvSpPr>
        <p:spPr bwMode="auto">
          <a:xfrm>
            <a:off x="7404459" y="2005783"/>
            <a:ext cx="3524096" cy="7017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smtClean="0">
                <a:solidFill>
                  <a:schemeClr val="bg1"/>
                </a:solidFill>
              </a:rPr>
              <a:t>请</a:t>
            </a:r>
            <a:r>
              <a:rPr lang="zh-CN" altLang="en-US" sz="1800" dirty="0">
                <a:solidFill>
                  <a:schemeClr val="bg1"/>
                </a:solidFill>
              </a:rPr>
              <a:t>在这里输入您的主要叙述内容</a:t>
            </a:r>
            <a:endParaRPr lang="en-US" altLang="zh-CN" sz="1800" dirty="0">
              <a:solidFill>
                <a:schemeClr val="bg1"/>
              </a:solidFill>
            </a:endParaRPr>
          </a:p>
          <a:p>
            <a:pPr>
              <a:buNone/>
            </a:pPr>
            <a:r>
              <a:rPr lang="zh-CN" altLang="en-US" sz="1800" dirty="0">
                <a:solidFill>
                  <a:schemeClr val="bg1"/>
                </a:solidFill>
              </a:rPr>
              <a:t>请在这里输入您的主要叙述内容</a:t>
            </a:r>
            <a:endParaRPr lang="en-US" altLang="zh-CN" sz="1800" dirty="0">
              <a:solidFill>
                <a:schemeClr val="bg1"/>
              </a:solidFill>
            </a:endParaRPr>
          </a:p>
        </p:txBody>
      </p:sp>
      <p:sp>
        <p:nvSpPr>
          <p:cNvPr id="27" name="矩形 47"/>
          <p:cNvSpPr>
            <a:spLocks noChangeArrowheads="1"/>
          </p:cNvSpPr>
          <p:nvPr/>
        </p:nvSpPr>
        <p:spPr bwMode="auto">
          <a:xfrm>
            <a:off x="7404459" y="3775794"/>
            <a:ext cx="3524096" cy="7017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smtClean="0">
                <a:solidFill>
                  <a:schemeClr val="bg1"/>
                </a:solidFill>
              </a:rPr>
              <a:t>请</a:t>
            </a:r>
            <a:r>
              <a:rPr lang="zh-CN" altLang="en-US" sz="1800" dirty="0">
                <a:solidFill>
                  <a:schemeClr val="bg1"/>
                </a:solidFill>
              </a:rPr>
              <a:t>在这里输入您的主要叙述内容</a:t>
            </a:r>
            <a:endParaRPr lang="en-US" altLang="zh-CN" sz="1800" dirty="0">
              <a:solidFill>
                <a:schemeClr val="bg1"/>
              </a:solidFill>
            </a:endParaRPr>
          </a:p>
          <a:p>
            <a:pPr>
              <a:buNone/>
            </a:pPr>
            <a:r>
              <a:rPr lang="zh-CN" altLang="en-US" sz="1800" dirty="0">
                <a:solidFill>
                  <a:schemeClr val="bg1"/>
                </a:solidFill>
              </a:rPr>
              <a:t>请在这里输入您的主要叙述内容</a:t>
            </a:r>
            <a:endParaRPr lang="en-US" altLang="zh-CN" sz="1800" dirty="0">
              <a:solidFill>
                <a:schemeClr val="bg1"/>
              </a:solidFill>
            </a:endParaRPr>
          </a:p>
        </p:txBody>
      </p:sp>
      <p:sp>
        <p:nvSpPr>
          <p:cNvPr id="28" name="矩形 47"/>
          <p:cNvSpPr>
            <a:spLocks noChangeArrowheads="1"/>
          </p:cNvSpPr>
          <p:nvPr/>
        </p:nvSpPr>
        <p:spPr bwMode="auto">
          <a:xfrm>
            <a:off x="7404459" y="5568927"/>
            <a:ext cx="3524096" cy="7017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smtClean="0">
                <a:solidFill>
                  <a:schemeClr val="bg1"/>
                </a:solidFill>
              </a:rPr>
              <a:t>请</a:t>
            </a:r>
            <a:r>
              <a:rPr lang="zh-CN" altLang="en-US" sz="1800" dirty="0">
                <a:solidFill>
                  <a:schemeClr val="bg1"/>
                </a:solidFill>
              </a:rPr>
              <a:t>在这里输入您的主要叙述内容</a:t>
            </a:r>
            <a:endParaRPr lang="en-US" altLang="zh-CN" sz="1800" dirty="0">
              <a:solidFill>
                <a:schemeClr val="bg1"/>
              </a:solidFill>
            </a:endParaRPr>
          </a:p>
          <a:p>
            <a:pPr>
              <a:buNone/>
            </a:pPr>
            <a:r>
              <a:rPr lang="zh-CN" altLang="en-US" sz="1800" dirty="0">
                <a:solidFill>
                  <a:schemeClr val="bg1"/>
                </a:solidFill>
              </a:rPr>
              <a:t>请在这里输入您的主要叙述内容</a:t>
            </a:r>
            <a:endParaRPr lang="en-US" altLang="zh-CN" sz="18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750" fill="hold"/>
                                        <p:tgtEl>
                                          <p:spTgt spid="16"/>
                                        </p:tgtEl>
                                        <p:attrNameLst>
                                          <p:attrName>ppt_w</p:attrName>
                                        </p:attrNameLst>
                                      </p:cBhvr>
                                      <p:tavLst>
                                        <p:tav tm="0">
                                          <p:val>
                                            <p:strVal val="4*#ppt_w"/>
                                          </p:val>
                                        </p:tav>
                                        <p:tav tm="100000">
                                          <p:val>
                                            <p:strVal val="#ppt_w"/>
                                          </p:val>
                                        </p:tav>
                                      </p:tavLst>
                                    </p:anim>
                                    <p:anim calcmode="lin" valueType="num">
                                      <p:cBhvr>
                                        <p:cTn id="8" dur="750" fill="hold"/>
                                        <p:tgtEl>
                                          <p:spTgt spid="16"/>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1500"/>
                            </p:stCondLst>
                            <p:childTnLst>
                              <p:par>
                                <p:cTn id="14" presetID="16" presetClass="entr" presetSubtype="42"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outHorizontal)">
                                      <p:cBhvr>
                                        <p:cTn id="16" dur="500"/>
                                        <p:tgtEl>
                                          <p:spTgt spid="8"/>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22" presetClass="entr" presetSubtype="8"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par>
                                <p:cTn id="28" presetID="22" presetClass="entr" presetSubtype="8" fill="hold" grpId="0" nodeType="withEffect">
                                  <p:stCondLst>
                                    <p:cond delay="25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500"/>
                                        <p:tgtEl>
                                          <p:spTgt spid="27"/>
                                        </p:tgtEl>
                                      </p:cBhvr>
                                    </p:animEffect>
                                  </p:childTnLst>
                                </p:cTn>
                              </p:par>
                              <p:par>
                                <p:cTn id="31" presetID="22" presetClass="entr" presetSubtype="8" fill="hold" grpId="0" nodeType="withEffect">
                                  <p:stCondLst>
                                    <p:cond delay="500"/>
                                  </p:stCondLst>
                                  <p:childTnLst>
                                    <p:set>
                                      <p:cBhvr>
                                        <p:cTn id="32" dur="1" fill="hold">
                                          <p:stCondLst>
                                            <p:cond delay="0"/>
                                          </p:stCondLst>
                                        </p:cTn>
                                        <p:tgtEl>
                                          <p:spTgt spid="28"/>
                                        </p:tgtEl>
                                        <p:attrNameLst>
                                          <p:attrName>style.visibility</p:attrName>
                                        </p:attrNameLst>
                                      </p:cBhvr>
                                      <p:to>
                                        <p:strVal val="visible"/>
                                      </p:to>
                                    </p:set>
                                    <p:animEffect transition="in" filter="wipe(left)">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6" grpId="0"/>
      <p:bldP spid="27"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任职要求</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3394355" y="5445079"/>
            <a:ext cx="2164549" cy="1068980"/>
          </a:xfrm>
          <a:custGeom>
            <a:avLst/>
            <a:gdLst>
              <a:gd name="connsiteX0" fmla="*/ 613485 w 2355806"/>
              <a:gd name="connsiteY0" fmla="*/ 0 h 1163434"/>
              <a:gd name="connsiteX1" fmla="*/ 1043154 w 2355806"/>
              <a:gd name="connsiteY1" fmla="*/ 0 h 1163434"/>
              <a:gd name="connsiteX2" fmla="*/ 1312652 w 2355806"/>
              <a:gd name="connsiteY2" fmla="*/ 0 h 1163434"/>
              <a:gd name="connsiteX3" fmla="*/ 2355806 w 2355806"/>
              <a:gd name="connsiteY3" fmla="*/ 0 h 1163434"/>
              <a:gd name="connsiteX4" fmla="*/ 2355806 w 2355806"/>
              <a:gd name="connsiteY4" fmla="*/ 549949 h 1163434"/>
              <a:gd name="connsiteX5" fmla="*/ 1742321 w 2355806"/>
              <a:gd name="connsiteY5" fmla="*/ 1163434 h 1163434"/>
              <a:gd name="connsiteX6" fmla="*/ 1312652 w 2355806"/>
              <a:gd name="connsiteY6" fmla="*/ 1163434 h 1163434"/>
              <a:gd name="connsiteX7" fmla="*/ 1043154 w 2355806"/>
              <a:gd name="connsiteY7" fmla="*/ 1163434 h 1163434"/>
              <a:gd name="connsiteX8" fmla="*/ 0 w 2355806"/>
              <a:gd name="connsiteY8" fmla="*/ 1163434 h 1163434"/>
              <a:gd name="connsiteX9" fmla="*/ 0 w 2355806"/>
              <a:gd name="connsiteY9" fmla="*/ 613485 h 1163434"/>
              <a:gd name="connsiteX10" fmla="*/ 613485 w 2355806"/>
              <a:gd name="connsiteY10" fmla="*/ 0 h 116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5806" h="1163434">
                <a:moveTo>
                  <a:pt x="613485" y="0"/>
                </a:moveTo>
                <a:lnTo>
                  <a:pt x="1043154" y="0"/>
                </a:lnTo>
                <a:lnTo>
                  <a:pt x="1312652" y="0"/>
                </a:lnTo>
                <a:lnTo>
                  <a:pt x="2355806" y="0"/>
                </a:lnTo>
                <a:lnTo>
                  <a:pt x="2355806" y="549949"/>
                </a:lnTo>
                <a:cubicBezTo>
                  <a:pt x="2355806" y="888767"/>
                  <a:pt x="2081139" y="1163434"/>
                  <a:pt x="1742321" y="1163434"/>
                </a:cubicBezTo>
                <a:lnTo>
                  <a:pt x="1312652" y="1163434"/>
                </a:lnTo>
                <a:lnTo>
                  <a:pt x="1043154" y="1163434"/>
                </a:lnTo>
                <a:lnTo>
                  <a:pt x="0" y="1163434"/>
                </a:lnTo>
                <a:lnTo>
                  <a:pt x="0" y="613485"/>
                </a:lnTo>
                <a:cubicBezTo>
                  <a:pt x="0" y="274667"/>
                  <a:pt x="274667" y="0"/>
                  <a:pt x="613485" y="0"/>
                </a:cubicBezTo>
                <a:close/>
              </a:path>
            </a:pathLst>
          </a:custGeom>
          <a:solidFill>
            <a:srgbClr val="151515"/>
          </a:solidFill>
          <a:ln w="25400">
            <a:solidFill>
              <a:srgbClr val="05EFFE"/>
            </a:solidFill>
          </a:ln>
          <a:effectLst>
            <a:outerShdw blurRad="114300" dist="508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片 43"/>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Lst>
          </a:blip>
          <a:srcRect t="76775"/>
          <a:stretch>
            <a:fillRect/>
          </a:stretch>
        </p:blipFill>
        <p:spPr>
          <a:xfrm rot="16200000">
            <a:off x="4026242" y="5886773"/>
            <a:ext cx="1000008" cy="99232"/>
          </a:xfrm>
          <a:prstGeom prst="rect">
            <a:avLst/>
          </a:prstGeom>
        </p:spPr>
      </p:pic>
      <p:sp>
        <p:nvSpPr>
          <p:cNvPr id="45" name="文本框 44"/>
          <p:cNvSpPr txBox="1"/>
          <p:nvPr/>
        </p:nvSpPr>
        <p:spPr>
          <a:xfrm>
            <a:off x="3709578" y="5554622"/>
            <a:ext cx="530915" cy="769441"/>
          </a:xfrm>
          <a:prstGeom prst="rect">
            <a:avLst/>
          </a:prstGeom>
          <a:noFill/>
        </p:spPr>
        <p:txBody>
          <a:bodyPr wrap="none" rtlCol="0">
            <a:spAutoFit/>
          </a:bodyPr>
          <a:lstStyle/>
          <a:p>
            <a:r>
              <a:rPr lang="en-US" altLang="zh-CN" sz="4400" b="1" dirty="0" smtClean="0">
                <a:solidFill>
                  <a:srgbClr val="05EFFE"/>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rPr>
              <a:t>D</a:t>
            </a:r>
            <a:endParaRPr lang="zh-CN" altLang="en-US" sz="4400" b="1" dirty="0">
              <a:solidFill>
                <a:srgbClr val="05EFFE"/>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endParaRPr>
          </a:p>
        </p:txBody>
      </p:sp>
      <p:sp>
        <p:nvSpPr>
          <p:cNvPr id="46" name="Freeform 33"/>
          <p:cNvSpPr>
            <a:spLocks noEditPoints="1"/>
          </p:cNvSpPr>
          <p:nvPr/>
        </p:nvSpPr>
        <p:spPr bwMode="auto">
          <a:xfrm>
            <a:off x="4764998" y="5692403"/>
            <a:ext cx="519575" cy="487969"/>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05EFFE"/>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8" name="任意多边形 47"/>
          <p:cNvSpPr/>
          <p:nvPr/>
        </p:nvSpPr>
        <p:spPr>
          <a:xfrm>
            <a:off x="4476630" y="4379115"/>
            <a:ext cx="2164549" cy="1068980"/>
          </a:xfrm>
          <a:custGeom>
            <a:avLst/>
            <a:gdLst>
              <a:gd name="connsiteX0" fmla="*/ 613485 w 2355806"/>
              <a:gd name="connsiteY0" fmla="*/ 0 h 1163434"/>
              <a:gd name="connsiteX1" fmla="*/ 1043154 w 2355806"/>
              <a:gd name="connsiteY1" fmla="*/ 0 h 1163434"/>
              <a:gd name="connsiteX2" fmla="*/ 1312652 w 2355806"/>
              <a:gd name="connsiteY2" fmla="*/ 0 h 1163434"/>
              <a:gd name="connsiteX3" fmla="*/ 2355806 w 2355806"/>
              <a:gd name="connsiteY3" fmla="*/ 0 h 1163434"/>
              <a:gd name="connsiteX4" fmla="*/ 2355806 w 2355806"/>
              <a:gd name="connsiteY4" fmla="*/ 549949 h 1163434"/>
              <a:gd name="connsiteX5" fmla="*/ 1742321 w 2355806"/>
              <a:gd name="connsiteY5" fmla="*/ 1163434 h 1163434"/>
              <a:gd name="connsiteX6" fmla="*/ 1312652 w 2355806"/>
              <a:gd name="connsiteY6" fmla="*/ 1163434 h 1163434"/>
              <a:gd name="connsiteX7" fmla="*/ 1043154 w 2355806"/>
              <a:gd name="connsiteY7" fmla="*/ 1163434 h 1163434"/>
              <a:gd name="connsiteX8" fmla="*/ 0 w 2355806"/>
              <a:gd name="connsiteY8" fmla="*/ 1163434 h 1163434"/>
              <a:gd name="connsiteX9" fmla="*/ 0 w 2355806"/>
              <a:gd name="connsiteY9" fmla="*/ 613485 h 1163434"/>
              <a:gd name="connsiteX10" fmla="*/ 613485 w 2355806"/>
              <a:gd name="connsiteY10" fmla="*/ 0 h 116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5806" h="1163434">
                <a:moveTo>
                  <a:pt x="613485" y="0"/>
                </a:moveTo>
                <a:lnTo>
                  <a:pt x="1043154" y="0"/>
                </a:lnTo>
                <a:lnTo>
                  <a:pt x="1312652" y="0"/>
                </a:lnTo>
                <a:lnTo>
                  <a:pt x="2355806" y="0"/>
                </a:lnTo>
                <a:lnTo>
                  <a:pt x="2355806" y="549949"/>
                </a:lnTo>
                <a:cubicBezTo>
                  <a:pt x="2355806" y="888767"/>
                  <a:pt x="2081139" y="1163434"/>
                  <a:pt x="1742321" y="1163434"/>
                </a:cubicBezTo>
                <a:lnTo>
                  <a:pt x="1312652" y="1163434"/>
                </a:lnTo>
                <a:lnTo>
                  <a:pt x="1043154" y="1163434"/>
                </a:lnTo>
                <a:lnTo>
                  <a:pt x="0" y="1163434"/>
                </a:lnTo>
                <a:lnTo>
                  <a:pt x="0" y="613485"/>
                </a:lnTo>
                <a:cubicBezTo>
                  <a:pt x="0" y="274667"/>
                  <a:pt x="274667" y="0"/>
                  <a:pt x="613485" y="0"/>
                </a:cubicBezTo>
                <a:close/>
              </a:path>
            </a:pathLst>
          </a:custGeom>
          <a:solidFill>
            <a:srgbClr val="05EFFE"/>
          </a:solidFill>
          <a:ln>
            <a:noFill/>
          </a:ln>
          <a:effectLst>
            <a:outerShdw blurRad="114300" dist="508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9" name="图片 48"/>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Lst>
          </a:blip>
          <a:srcRect t="76775"/>
          <a:stretch>
            <a:fillRect/>
          </a:stretch>
        </p:blipFill>
        <p:spPr>
          <a:xfrm rot="16200000">
            <a:off x="5108517" y="4738711"/>
            <a:ext cx="1000008" cy="99232"/>
          </a:xfrm>
          <a:prstGeom prst="rect">
            <a:avLst/>
          </a:prstGeom>
        </p:spPr>
      </p:pic>
      <p:sp>
        <p:nvSpPr>
          <p:cNvPr id="50" name="文本框 49"/>
          <p:cNvSpPr txBox="1"/>
          <p:nvPr/>
        </p:nvSpPr>
        <p:spPr>
          <a:xfrm>
            <a:off x="4791517" y="4531838"/>
            <a:ext cx="500458" cy="769441"/>
          </a:xfrm>
          <a:prstGeom prst="rect">
            <a:avLst/>
          </a:prstGeom>
          <a:noFill/>
        </p:spPr>
        <p:txBody>
          <a:bodyPr wrap="none" rtlCol="0">
            <a:spAutoFit/>
          </a:bodyPr>
          <a:lstStyle/>
          <a:p>
            <a:r>
              <a:rPr lang="en-US" altLang="zh-CN" sz="4400" b="1" dirty="0" smtClean="0">
                <a:solidFill>
                  <a:srgbClr val="151515"/>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rPr>
              <a:t>C</a:t>
            </a:r>
            <a:endParaRPr lang="zh-CN" altLang="en-US" sz="4400" b="1" dirty="0">
              <a:solidFill>
                <a:srgbClr val="151515"/>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endParaRPr>
          </a:p>
        </p:txBody>
      </p:sp>
      <p:sp>
        <p:nvSpPr>
          <p:cNvPr id="51" name="Freeform 22"/>
          <p:cNvSpPr>
            <a:spLocks noEditPoints="1"/>
          </p:cNvSpPr>
          <p:nvPr/>
        </p:nvSpPr>
        <p:spPr bwMode="auto">
          <a:xfrm>
            <a:off x="5813984" y="4624493"/>
            <a:ext cx="433187" cy="508710"/>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151515"/>
          </a:solidFill>
          <a:ln>
            <a:noFill/>
          </a:ln>
        </p:spPr>
        <p:txBody>
          <a:bodyPr vert="horz" wrap="square" lIns="91440" tIns="45720" rIns="91440" bIns="45720" numCol="1" anchor="t" anchorCtr="0" compatLnSpc="1"/>
          <a:lstStyle/>
          <a:p>
            <a:endParaRPr lang="zh-CN" altLang="en-US"/>
          </a:p>
        </p:txBody>
      </p:sp>
      <p:sp>
        <p:nvSpPr>
          <p:cNvPr id="53" name="任意多边形 52"/>
          <p:cNvSpPr/>
          <p:nvPr/>
        </p:nvSpPr>
        <p:spPr>
          <a:xfrm>
            <a:off x="5558904" y="3313151"/>
            <a:ext cx="2164549" cy="1068980"/>
          </a:xfrm>
          <a:custGeom>
            <a:avLst/>
            <a:gdLst>
              <a:gd name="connsiteX0" fmla="*/ 613485 w 2355806"/>
              <a:gd name="connsiteY0" fmla="*/ 0 h 1163434"/>
              <a:gd name="connsiteX1" fmla="*/ 1043154 w 2355806"/>
              <a:gd name="connsiteY1" fmla="*/ 0 h 1163434"/>
              <a:gd name="connsiteX2" fmla="*/ 1312652 w 2355806"/>
              <a:gd name="connsiteY2" fmla="*/ 0 h 1163434"/>
              <a:gd name="connsiteX3" fmla="*/ 2355806 w 2355806"/>
              <a:gd name="connsiteY3" fmla="*/ 0 h 1163434"/>
              <a:gd name="connsiteX4" fmla="*/ 2355806 w 2355806"/>
              <a:gd name="connsiteY4" fmla="*/ 549949 h 1163434"/>
              <a:gd name="connsiteX5" fmla="*/ 1742321 w 2355806"/>
              <a:gd name="connsiteY5" fmla="*/ 1163434 h 1163434"/>
              <a:gd name="connsiteX6" fmla="*/ 1312652 w 2355806"/>
              <a:gd name="connsiteY6" fmla="*/ 1163434 h 1163434"/>
              <a:gd name="connsiteX7" fmla="*/ 1043154 w 2355806"/>
              <a:gd name="connsiteY7" fmla="*/ 1163434 h 1163434"/>
              <a:gd name="connsiteX8" fmla="*/ 0 w 2355806"/>
              <a:gd name="connsiteY8" fmla="*/ 1163434 h 1163434"/>
              <a:gd name="connsiteX9" fmla="*/ 0 w 2355806"/>
              <a:gd name="connsiteY9" fmla="*/ 613485 h 1163434"/>
              <a:gd name="connsiteX10" fmla="*/ 613485 w 2355806"/>
              <a:gd name="connsiteY10" fmla="*/ 0 h 116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5806" h="1163434">
                <a:moveTo>
                  <a:pt x="613485" y="0"/>
                </a:moveTo>
                <a:lnTo>
                  <a:pt x="1043154" y="0"/>
                </a:lnTo>
                <a:lnTo>
                  <a:pt x="1312652" y="0"/>
                </a:lnTo>
                <a:lnTo>
                  <a:pt x="2355806" y="0"/>
                </a:lnTo>
                <a:lnTo>
                  <a:pt x="2355806" y="549949"/>
                </a:lnTo>
                <a:cubicBezTo>
                  <a:pt x="2355806" y="888767"/>
                  <a:pt x="2081139" y="1163434"/>
                  <a:pt x="1742321" y="1163434"/>
                </a:cubicBezTo>
                <a:lnTo>
                  <a:pt x="1312652" y="1163434"/>
                </a:lnTo>
                <a:lnTo>
                  <a:pt x="1043154" y="1163434"/>
                </a:lnTo>
                <a:lnTo>
                  <a:pt x="0" y="1163434"/>
                </a:lnTo>
                <a:lnTo>
                  <a:pt x="0" y="613485"/>
                </a:lnTo>
                <a:cubicBezTo>
                  <a:pt x="0" y="274667"/>
                  <a:pt x="274667" y="0"/>
                  <a:pt x="613485" y="0"/>
                </a:cubicBezTo>
                <a:close/>
              </a:path>
            </a:pathLst>
          </a:custGeom>
          <a:solidFill>
            <a:srgbClr val="151515"/>
          </a:solidFill>
          <a:ln w="25400">
            <a:solidFill>
              <a:srgbClr val="05EFFE"/>
            </a:solidFill>
          </a:ln>
          <a:effectLst>
            <a:outerShdw blurRad="114300" dist="508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4" name="图片 53"/>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Lst>
          </a:blip>
          <a:srcRect t="76775"/>
          <a:stretch>
            <a:fillRect/>
          </a:stretch>
        </p:blipFill>
        <p:spPr>
          <a:xfrm rot="16200000">
            <a:off x="6190791" y="3678974"/>
            <a:ext cx="1000008" cy="99232"/>
          </a:xfrm>
          <a:prstGeom prst="rect">
            <a:avLst/>
          </a:prstGeom>
        </p:spPr>
      </p:pic>
      <p:sp>
        <p:nvSpPr>
          <p:cNvPr id="55" name="文本框 54"/>
          <p:cNvSpPr txBox="1"/>
          <p:nvPr/>
        </p:nvSpPr>
        <p:spPr>
          <a:xfrm>
            <a:off x="5873497" y="3424066"/>
            <a:ext cx="500458" cy="769441"/>
          </a:xfrm>
          <a:prstGeom prst="rect">
            <a:avLst/>
          </a:prstGeom>
          <a:noFill/>
        </p:spPr>
        <p:txBody>
          <a:bodyPr wrap="none" rtlCol="0">
            <a:spAutoFit/>
          </a:bodyPr>
          <a:lstStyle/>
          <a:p>
            <a:r>
              <a:rPr lang="en-US" altLang="zh-CN" sz="4400" b="1" dirty="0" smtClean="0">
                <a:solidFill>
                  <a:srgbClr val="05EFFE"/>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rPr>
              <a:t>B</a:t>
            </a:r>
            <a:endParaRPr lang="zh-CN" altLang="en-US" sz="4400" b="1" dirty="0">
              <a:solidFill>
                <a:srgbClr val="05EFFE"/>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endParaRPr>
          </a:p>
        </p:txBody>
      </p:sp>
      <p:sp>
        <p:nvSpPr>
          <p:cNvPr id="56" name="Freeform 14"/>
          <p:cNvSpPr>
            <a:spLocks noEditPoints="1"/>
          </p:cNvSpPr>
          <p:nvPr/>
        </p:nvSpPr>
        <p:spPr bwMode="auto">
          <a:xfrm>
            <a:off x="6890218" y="3584944"/>
            <a:ext cx="478406" cy="476479"/>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05EFFE"/>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57" name="文本框 56"/>
          <p:cNvSpPr txBox="1"/>
          <p:nvPr/>
        </p:nvSpPr>
        <p:spPr>
          <a:xfrm>
            <a:off x="2386310" y="2894051"/>
            <a:ext cx="2698175" cy="1631216"/>
          </a:xfrm>
          <a:prstGeom prst="rect">
            <a:avLst/>
          </a:prstGeom>
          <a:noFill/>
          <a:effectLst/>
        </p:spPr>
        <p:txBody>
          <a:bodyPr wrap="none" rtlCol="0">
            <a:spAutoFit/>
          </a:bodyPr>
          <a:lstStyle/>
          <a:p>
            <a:r>
              <a:rPr lang="zh-CN" altLang="en-US" sz="3600" dirty="0" smtClean="0">
                <a:solidFill>
                  <a:srgbClr val="6939CA"/>
                </a:solidFill>
                <a:latin typeface="微软雅黑" panose="020B0503020204020204" pitchFamily="34" charset="-122"/>
                <a:ea typeface="微软雅黑" panose="020B0503020204020204" pitchFamily="34" charset="-122"/>
              </a:rPr>
              <a:t>     </a:t>
            </a:r>
            <a:r>
              <a:rPr lang="zh-CN" altLang="en-US" sz="3600" dirty="0" smtClean="0">
                <a:solidFill>
                  <a:srgbClr val="05EFFE"/>
                </a:solidFill>
                <a:latin typeface="微软雅黑" panose="020B0503020204020204" pitchFamily="34" charset="-122"/>
                <a:ea typeface="微软雅黑" panose="020B0503020204020204" pitchFamily="34" charset="-122"/>
              </a:rPr>
              <a:t>要求二</a:t>
            </a:r>
            <a:endParaRPr lang="en-US" altLang="zh-CN" sz="3600" dirty="0" smtClean="0">
              <a:solidFill>
                <a:srgbClr val="05EFFE"/>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9265824" y="2100927"/>
            <a:ext cx="2698175" cy="1631216"/>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3600" dirty="0" smtClean="0">
                <a:solidFill>
                  <a:srgbClr val="05EFFE"/>
                </a:solidFill>
                <a:latin typeface="微软雅黑" panose="020B0503020204020204" pitchFamily="34" charset="-122"/>
                <a:ea typeface="微软雅黑" panose="020B0503020204020204" pitchFamily="34" charset="-122"/>
              </a:rPr>
              <a:t>要求一</a:t>
            </a:r>
            <a:endParaRPr lang="en-US" altLang="zh-CN" dirty="0" smtClean="0">
              <a:solidFill>
                <a:srgbClr val="05EFFE"/>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286357" y="5554622"/>
            <a:ext cx="2698175" cy="1631216"/>
          </a:xfrm>
          <a:prstGeom prst="rect">
            <a:avLst/>
          </a:prstGeom>
          <a:noFill/>
          <a:effectLst/>
        </p:spPr>
        <p:txBody>
          <a:bodyPr wrap="none" rtlCol="0">
            <a:spAutoFit/>
          </a:bodyPr>
          <a:lstStyle/>
          <a:p>
            <a:r>
              <a:rPr lang="zh-CN" altLang="en-US" sz="3600" dirty="0" smtClean="0">
                <a:solidFill>
                  <a:srgbClr val="6939CA"/>
                </a:solidFill>
                <a:latin typeface="微软雅黑" panose="020B0503020204020204" pitchFamily="34" charset="-122"/>
                <a:ea typeface="微软雅黑" panose="020B0503020204020204" pitchFamily="34" charset="-122"/>
              </a:rPr>
              <a:t>    </a:t>
            </a:r>
            <a:r>
              <a:rPr lang="zh-CN" altLang="en-US" sz="3600" dirty="0" smtClean="0">
                <a:solidFill>
                  <a:srgbClr val="05EFFE"/>
                </a:solidFill>
                <a:latin typeface="微软雅黑" panose="020B0503020204020204" pitchFamily="34" charset="-122"/>
                <a:ea typeface="微软雅黑" panose="020B0503020204020204" pitchFamily="34" charset="-122"/>
              </a:rPr>
              <a:t>要求四</a:t>
            </a:r>
            <a:endParaRPr lang="en-US" altLang="zh-CN" sz="3600" dirty="0" smtClean="0">
              <a:solidFill>
                <a:srgbClr val="05EFFE"/>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7368624" y="4489838"/>
            <a:ext cx="2698175" cy="1631216"/>
          </a:xfrm>
          <a:prstGeom prst="rect">
            <a:avLst/>
          </a:prstGeom>
          <a:noFill/>
          <a:effectLst/>
        </p:spPr>
        <p:txBody>
          <a:bodyPr wrap="none" rtlCol="0">
            <a:spAutoFit/>
          </a:bodyPr>
          <a:lstStyle/>
          <a:p>
            <a:r>
              <a:rPr lang="zh-CN" altLang="en-US" sz="3200" dirty="0" smtClean="0">
                <a:solidFill>
                  <a:srgbClr val="6939CA"/>
                </a:solidFill>
                <a:latin typeface="微软雅黑" panose="020B0503020204020204" pitchFamily="34" charset="-122"/>
                <a:ea typeface="微软雅黑" panose="020B0503020204020204" pitchFamily="34" charset="-122"/>
              </a:rPr>
              <a:t>     </a:t>
            </a:r>
            <a:r>
              <a:rPr lang="zh-CN" altLang="en-US" sz="3600" dirty="0" smtClean="0">
                <a:solidFill>
                  <a:srgbClr val="05EFFE"/>
                </a:solidFill>
                <a:latin typeface="微软雅黑" panose="020B0503020204020204" pitchFamily="34" charset="-122"/>
                <a:ea typeface="微软雅黑" panose="020B0503020204020204" pitchFamily="34" charset="-122"/>
              </a:rPr>
              <a:t>要求三</a:t>
            </a:r>
            <a:endParaRPr lang="en-US" altLang="zh-CN" sz="3200" dirty="0" smtClean="0">
              <a:solidFill>
                <a:srgbClr val="05EFFE"/>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6641179" y="2246647"/>
            <a:ext cx="2164549" cy="1068980"/>
          </a:xfrm>
          <a:custGeom>
            <a:avLst/>
            <a:gdLst>
              <a:gd name="connsiteX0" fmla="*/ 613485 w 2355806"/>
              <a:gd name="connsiteY0" fmla="*/ 0 h 1163434"/>
              <a:gd name="connsiteX1" fmla="*/ 1043154 w 2355806"/>
              <a:gd name="connsiteY1" fmla="*/ 0 h 1163434"/>
              <a:gd name="connsiteX2" fmla="*/ 1312652 w 2355806"/>
              <a:gd name="connsiteY2" fmla="*/ 0 h 1163434"/>
              <a:gd name="connsiteX3" fmla="*/ 2355806 w 2355806"/>
              <a:gd name="connsiteY3" fmla="*/ 0 h 1163434"/>
              <a:gd name="connsiteX4" fmla="*/ 2355806 w 2355806"/>
              <a:gd name="connsiteY4" fmla="*/ 549949 h 1163434"/>
              <a:gd name="connsiteX5" fmla="*/ 1742321 w 2355806"/>
              <a:gd name="connsiteY5" fmla="*/ 1163434 h 1163434"/>
              <a:gd name="connsiteX6" fmla="*/ 1312652 w 2355806"/>
              <a:gd name="connsiteY6" fmla="*/ 1163434 h 1163434"/>
              <a:gd name="connsiteX7" fmla="*/ 1043154 w 2355806"/>
              <a:gd name="connsiteY7" fmla="*/ 1163434 h 1163434"/>
              <a:gd name="connsiteX8" fmla="*/ 0 w 2355806"/>
              <a:gd name="connsiteY8" fmla="*/ 1163434 h 1163434"/>
              <a:gd name="connsiteX9" fmla="*/ 0 w 2355806"/>
              <a:gd name="connsiteY9" fmla="*/ 613485 h 1163434"/>
              <a:gd name="connsiteX10" fmla="*/ 613485 w 2355806"/>
              <a:gd name="connsiteY10" fmla="*/ 0 h 116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5806" h="1163434">
                <a:moveTo>
                  <a:pt x="613485" y="0"/>
                </a:moveTo>
                <a:lnTo>
                  <a:pt x="1043154" y="0"/>
                </a:lnTo>
                <a:lnTo>
                  <a:pt x="1312652" y="0"/>
                </a:lnTo>
                <a:lnTo>
                  <a:pt x="2355806" y="0"/>
                </a:lnTo>
                <a:lnTo>
                  <a:pt x="2355806" y="549949"/>
                </a:lnTo>
                <a:cubicBezTo>
                  <a:pt x="2355806" y="888767"/>
                  <a:pt x="2081139" y="1163434"/>
                  <a:pt x="1742321" y="1163434"/>
                </a:cubicBezTo>
                <a:lnTo>
                  <a:pt x="1312652" y="1163434"/>
                </a:lnTo>
                <a:lnTo>
                  <a:pt x="1043154" y="1163434"/>
                </a:lnTo>
                <a:lnTo>
                  <a:pt x="0" y="1163434"/>
                </a:lnTo>
                <a:lnTo>
                  <a:pt x="0" y="613485"/>
                </a:lnTo>
                <a:cubicBezTo>
                  <a:pt x="0" y="274667"/>
                  <a:pt x="274667" y="0"/>
                  <a:pt x="613485" y="0"/>
                </a:cubicBezTo>
                <a:close/>
              </a:path>
            </a:pathLst>
          </a:custGeom>
          <a:solidFill>
            <a:srgbClr val="05EFFE"/>
          </a:solidFill>
          <a:ln>
            <a:noFill/>
          </a:ln>
          <a:effectLst>
            <a:outerShdw blurRad="114300" dist="508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3" name="图片 62"/>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Lst>
          </a:blip>
          <a:srcRect t="76775"/>
          <a:stretch>
            <a:fillRect/>
          </a:stretch>
        </p:blipFill>
        <p:spPr>
          <a:xfrm rot="16200000">
            <a:off x="7231740" y="2672004"/>
            <a:ext cx="1000008" cy="99232"/>
          </a:xfrm>
          <a:prstGeom prst="rect">
            <a:avLst/>
          </a:prstGeom>
        </p:spPr>
      </p:pic>
      <p:sp>
        <p:nvSpPr>
          <p:cNvPr id="64" name="文本框 63"/>
          <p:cNvSpPr txBox="1"/>
          <p:nvPr/>
        </p:nvSpPr>
        <p:spPr>
          <a:xfrm>
            <a:off x="6980568" y="2323896"/>
            <a:ext cx="500458" cy="769441"/>
          </a:xfrm>
          <a:prstGeom prst="rect">
            <a:avLst/>
          </a:prstGeom>
          <a:noFill/>
        </p:spPr>
        <p:txBody>
          <a:bodyPr wrap="none" rtlCol="0">
            <a:spAutoFit/>
          </a:bodyPr>
          <a:lstStyle/>
          <a:p>
            <a:r>
              <a:rPr lang="en-US" altLang="zh-CN" sz="4400" b="1" dirty="0" smtClean="0">
                <a:solidFill>
                  <a:srgbClr val="151515"/>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rPr>
              <a:t>A</a:t>
            </a:r>
            <a:endParaRPr lang="zh-CN" altLang="en-US" sz="4400" b="1" dirty="0">
              <a:solidFill>
                <a:srgbClr val="151515"/>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endParaRPr>
          </a:p>
        </p:txBody>
      </p:sp>
      <p:sp>
        <p:nvSpPr>
          <p:cNvPr id="65" name="Freeform 29"/>
          <p:cNvSpPr>
            <a:spLocks noEditPoints="1"/>
          </p:cNvSpPr>
          <p:nvPr/>
        </p:nvSpPr>
        <p:spPr bwMode="auto">
          <a:xfrm>
            <a:off x="7987090" y="2503565"/>
            <a:ext cx="556166" cy="436107"/>
          </a:xfrm>
          <a:custGeom>
            <a:avLst/>
            <a:gdLst>
              <a:gd name="T0" fmla="*/ 451 w 771"/>
              <a:gd name="T1" fmla="*/ 411 h 602"/>
              <a:gd name="T2" fmla="*/ 457 w 771"/>
              <a:gd name="T3" fmla="*/ 395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5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5"/>
                </a:cubicBezTo>
                <a:cubicBezTo>
                  <a:pt x="458" y="393"/>
                  <a:pt x="458" y="390"/>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5"/>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4"/>
                  <a:pt x="442" y="431"/>
                  <a:pt x="448" y="417"/>
                </a:cubicBezTo>
                <a:cubicBezTo>
                  <a:pt x="449" y="415"/>
                  <a:pt x="450" y="413"/>
                  <a:pt x="451" y="411"/>
                </a:cubicBezTo>
                <a:close/>
                <a:moveTo>
                  <a:pt x="771" y="263"/>
                </a:moveTo>
                <a:lnTo>
                  <a:pt x="771" y="263"/>
                </a:lnTo>
                <a:cubicBezTo>
                  <a:pt x="771" y="118"/>
                  <a:pt x="635" y="0"/>
                  <a:pt x="469" y="0"/>
                </a:cubicBezTo>
                <a:cubicBezTo>
                  <a:pt x="379" y="0"/>
                  <a:pt x="299" y="34"/>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rgbClr val="151515"/>
          </a:solidFill>
          <a:ln>
            <a:noFill/>
          </a:ln>
        </p:spPr>
        <p:txBody>
          <a:bodyPr vert="horz" wrap="square" lIns="91440" tIns="45720" rIns="91440" bIns="45720" numCol="1" anchor="t" anchorCtr="0" compatLnSpc="1"/>
          <a:lstStyle/>
          <a:p>
            <a:endParaRPr lang="zh-CN" altLang="en-US">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500"/>
                                        <p:tgtEl>
                                          <p:spTgt spid="60"/>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a:solidFill>
                  <a:srgbClr val="05EFFE"/>
                </a:solidFill>
                <a:latin typeface="微软雅黑" panose="020B0503020204020204" pitchFamily="34" charset="-122"/>
                <a:ea typeface="创艺简细圆" pitchFamily="2" charset="-122"/>
                <a:cs typeface="Kartika" panose="02020503030404060203" pitchFamily="18" charset="0"/>
              </a:rPr>
              <a:t>任职要求</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24694" y="3046460"/>
            <a:ext cx="1107996" cy="2119865"/>
            <a:chOff x="124694" y="2347215"/>
            <a:chExt cx="1107996" cy="2119865"/>
          </a:xfrm>
        </p:grpSpPr>
        <p:grpSp>
          <p:nvGrpSpPr>
            <p:cNvPr id="9" name="组合 8"/>
            <p:cNvGrpSpPr/>
            <p:nvPr/>
          </p:nvGrpSpPr>
          <p:grpSpPr>
            <a:xfrm>
              <a:off x="770183" y="2347215"/>
              <a:ext cx="179916" cy="1100108"/>
              <a:chOff x="4524245" y="3111810"/>
              <a:chExt cx="134937" cy="825081"/>
            </a:xfrm>
          </p:grpSpPr>
          <p:cxnSp>
            <p:nvCxnSpPr>
              <p:cNvPr id="15" name="直接连接符 14"/>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124694" y="3266751"/>
              <a:ext cx="1107996" cy="1200329"/>
            </a:xfrm>
            <a:prstGeom prst="rect">
              <a:avLst/>
            </a:prstGeom>
          </p:spPr>
          <p:txBody>
            <a:bodyPr wrap="none">
              <a:spAutoFit/>
            </a:bodyPr>
            <a:lstStyle/>
            <a:p>
              <a:r>
                <a:rPr lang="zh-CN" altLang="en-US" sz="7200" dirty="0">
                  <a:solidFill>
                    <a:srgbClr val="05EFFE"/>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rgbClr val="05EFFE"/>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4515267" y="3046460"/>
            <a:ext cx="179916" cy="1100108"/>
            <a:chOff x="4524245" y="3111810"/>
            <a:chExt cx="134937" cy="825081"/>
          </a:xfrm>
        </p:grpSpPr>
        <p:cxnSp>
          <p:nvCxnSpPr>
            <p:cNvPr id="21" name="直接连接符 20"/>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3869778" y="3965996"/>
            <a:ext cx="1107996" cy="1200329"/>
          </a:xfrm>
          <a:prstGeom prst="rect">
            <a:avLst/>
          </a:prstGeom>
        </p:spPr>
        <p:txBody>
          <a:bodyPr wrap="none">
            <a:spAutoFit/>
          </a:bodyPr>
          <a:lstStyle/>
          <a:p>
            <a:r>
              <a:rPr lang="zh-CN" altLang="en-US" sz="7200" dirty="0">
                <a:solidFill>
                  <a:srgbClr val="05EFFE"/>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rgbClr val="05EFFE"/>
              </a:solidFill>
              <a:latin typeface="Calibri" panose="020F0502020204030204" pitchFamily="34" charset="0"/>
              <a:ea typeface="微软雅黑" panose="020B0503020204020204" pitchFamily="34" charset="-122"/>
              <a:cs typeface="Arial" panose="020B0604020202020204" pitchFamily="34" charset="0"/>
            </a:endParaRPr>
          </a:p>
        </p:txBody>
      </p:sp>
      <p:grpSp>
        <p:nvGrpSpPr>
          <p:cNvPr id="25" name="组合 24"/>
          <p:cNvGrpSpPr/>
          <p:nvPr/>
        </p:nvGrpSpPr>
        <p:grpSpPr>
          <a:xfrm>
            <a:off x="8260351" y="3046460"/>
            <a:ext cx="179916" cy="1100108"/>
            <a:chOff x="4524245" y="3111810"/>
            <a:chExt cx="134937" cy="825081"/>
          </a:xfrm>
        </p:grpSpPr>
        <p:cxnSp>
          <p:nvCxnSpPr>
            <p:cNvPr id="27" name="直接连接符 26"/>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6" name="矩形 25"/>
          <p:cNvSpPr/>
          <p:nvPr/>
        </p:nvSpPr>
        <p:spPr>
          <a:xfrm>
            <a:off x="7614862" y="3965996"/>
            <a:ext cx="1107996" cy="1200329"/>
          </a:xfrm>
          <a:prstGeom prst="rect">
            <a:avLst/>
          </a:prstGeom>
        </p:spPr>
        <p:txBody>
          <a:bodyPr wrap="none">
            <a:spAutoFit/>
          </a:bodyPr>
          <a:lstStyle/>
          <a:p>
            <a:r>
              <a:rPr lang="zh-CN" altLang="en-US" sz="7200" dirty="0">
                <a:solidFill>
                  <a:srgbClr val="05EFFE"/>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rgbClr val="05EFFE"/>
              </a:solidFill>
              <a:latin typeface="Calibri" panose="020F0502020204030204" pitchFamily="34" charset="0"/>
              <a:ea typeface="微软雅黑" panose="020B0503020204020204" pitchFamily="34" charset="-122"/>
              <a:cs typeface="Arial" panose="020B0604020202020204" pitchFamily="34" charset="0"/>
            </a:endParaRPr>
          </a:p>
        </p:txBody>
      </p:sp>
      <p:sp>
        <p:nvSpPr>
          <p:cNvPr id="31" name="Freeform 5"/>
          <p:cNvSpPr>
            <a:spLocks noEditPoints="1"/>
          </p:cNvSpPr>
          <p:nvPr/>
        </p:nvSpPr>
        <p:spPr bwMode="auto">
          <a:xfrm>
            <a:off x="1113255" y="4150759"/>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05EFFE"/>
          </a:solidFill>
          <a:ln>
            <a:noFill/>
          </a:ln>
        </p:spPr>
        <p:txBody>
          <a:bodyPr/>
          <a:lstStyle/>
          <a:p>
            <a:endParaRPr lang="zh-CN" altLang="en-US" sz="1800"/>
          </a:p>
        </p:txBody>
      </p:sp>
      <p:sp>
        <p:nvSpPr>
          <p:cNvPr id="32" name="文本框 31"/>
          <p:cNvSpPr txBox="1"/>
          <p:nvPr/>
        </p:nvSpPr>
        <p:spPr>
          <a:xfrm>
            <a:off x="1291492" y="4316687"/>
            <a:ext cx="649537" cy="646331"/>
          </a:xfrm>
          <a:prstGeom prst="rect">
            <a:avLst/>
          </a:prstGeom>
          <a:noFill/>
          <a:effectLst/>
        </p:spPr>
        <p:txBody>
          <a:bodyPr wrap="none" rtlCol="0">
            <a:spAutoFit/>
          </a:bodyPr>
          <a:lstStyle/>
          <a:p>
            <a:r>
              <a:rPr lang="en-US" altLang="zh-CN" sz="3600" b="1" dirty="0" smtClean="0">
                <a:solidFill>
                  <a:srgbClr val="151515"/>
                </a:solidFill>
                <a:latin typeface="方正姚体" panose="02010601030101010101" pitchFamily="2" charset="-122"/>
                <a:ea typeface="方正姚体" panose="02010601030101010101" pitchFamily="2" charset="-122"/>
              </a:rPr>
              <a:t>01</a:t>
            </a:r>
            <a:endParaRPr lang="en-US" altLang="zh-CN" sz="2800" b="1" dirty="0" smtClean="0">
              <a:solidFill>
                <a:srgbClr val="151515"/>
              </a:solidFill>
              <a:latin typeface="方正姚体" panose="02010601030101010101" pitchFamily="2" charset="-122"/>
              <a:ea typeface="方正姚体" panose="02010601030101010101" pitchFamily="2" charset="-122"/>
            </a:endParaRPr>
          </a:p>
        </p:txBody>
      </p:sp>
      <p:sp>
        <p:nvSpPr>
          <p:cNvPr id="34" name="Freeform 5"/>
          <p:cNvSpPr>
            <a:spLocks noEditPoints="1"/>
          </p:cNvSpPr>
          <p:nvPr/>
        </p:nvSpPr>
        <p:spPr bwMode="auto">
          <a:xfrm>
            <a:off x="4858339" y="4141091"/>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05EFFE"/>
          </a:solidFill>
          <a:ln>
            <a:noFill/>
          </a:ln>
        </p:spPr>
        <p:txBody>
          <a:bodyPr/>
          <a:lstStyle/>
          <a:p>
            <a:endParaRPr lang="zh-CN" altLang="en-US" sz="1800"/>
          </a:p>
        </p:txBody>
      </p:sp>
      <p:sp>
        <p:nvSpPr>
          <p:cNvPr id="35" name="文本框 34"/>
          <p:cNvSpPr txBox="1"/>
          <p:nvPr/>
        </p:nvSpPr>
        <p:spPr>
          <a:xfrm>
            <a:off x="5036577" y="4316686"/>
            <a:ext cx="649537" cy="646331"/>
          </a:xfrm>
          <a:prstGeom prst="rect">
            <a:avLst/>
          </a:prstGeom>
          <a:noFill/>
          <a:effectLst/>
        </p:spPr>
        <p:txBody>
          <a:bodyPr wrap="none" rtlCol="0">
            <a:spAutoFit/>
          </a:bodyPr>
          <a:lstStyle/>
          <a:p>
            <a:r>
              <a:rPr lang="en-US" altLang="zh-CN" sz="3600" b="1" dirty="0" smtClean="0">
                <a:solidFill>
                  <a:srgbClr val="151515"/>
                </a:solidFill>
                <a:latin typeface="方正姚体" panose="02010601030101010101" pitchFamily="2" charset="-122"/>
                <a:ea typeface="方正姚体" panose="02010601030101010101" pitchFamily="2" charset="-122"/>
              </a:rPr>
              <a:t>02</a:t>
            </a:r>
            <a:endParaRPr lang="en-US" altLang="zh-CN" sz="2800" b="1" dirty="0" smtClean="0">
              <a:solidFill>
                <a:srgbClr val="151515"/>
              </a:solidFill>
              <a:latin typeface="方正姚体" panose="02010601030101010101" pitchFamily="2" charset="-122"/>
              <a:ea typeface="方正姚体" panose="02010601030101010101" pitchFamily="2" charset="-122"/>
            </a:endParaRPr>
          </a:p>
        </p:txBody>
      </p:sp>
      <p:sp>
        <p:nvSpPr>
          <p:cNvPr id="37" name="Freeform 5"/>
          <p:cNvSpPr>
            <a:spLocks noEditPoints="1"/>
          </p:cNvSpPr>
          <p:nvPr/>
        </p:nvSpPr>
        <p:spPr bwMode="auto">
          <a:xfrm>
            <a:off x="8603423" y="4141091"/>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05EFFE"/>
          </a:solidFill>
          <a:ln>
            <a:noFill/>
          </a:ln>
        </p:spPr>
        <p:txBody>
          <a:bodyPr/>
          <a:lstStyle/>
          <a:p>
            <a:endParaRPr lang="zh-CN" altLang="en-US" sz="1800"/>
          </a:p>
        </p:txBody>
      </p:sp>
      <p:sp>
        <p:nvSpPr>
          <p:cNvPr id="38" name="文本框 37"/>
          <p:cNvSpPr txBox="1"/>
          <p:nvPr/>
        </p:nvSpPr>
        <p:spPr>
          <a:xfrm>
            <a:off x="8781660" y="4316685"/>
            <a:ext cx="649537" cy="646331"/>
          </a:xfrm>
          <a:prstGeom prst="rect">
            <a:avLst/>
          </a:prstGeom>
          <a:noFill/>
          <a:effectLst/>
        </p:spPr>
        <p:txBody>
          <a:bodyPr wrap="none" rtlCol="0">
            <a:spAutoFit/>
          </a:bodyPr>
          <a:lstStyle/>
          <a:p>
            <a:r>
              <a:rPr lang="en-US" altLang="zh-CN" sz="3600" b="1" dirty="0" smtClean="0">
                <a:solidFill>
                  <a:srgbClr val="151515"/>
                </a:solidFill>
                <a:latin typeface="方正姚体" panose="02010601030101010101" pitchFamily="2" charset="-122"/>
                <a:ea typeface="方正姚体" panose="02010601030101010101" pitchFamily="2" charset="-122"/>
              </a:rPr>
              <a:t>03</a:t>
            </a:r>
            <a:endParaRPr lang="en-US" altLang="zh-CN" sz="2800" b="1" dirty="0" smtClean="0">
              <a:solidFill>
                <a:srgbClr val="151515"/>
              </a:solidFill>
              <a:latin typeface="方正姚体" panose="02010601030101010101" pitchFamily="2" charset="-122"/>
              <a:ea typeface="方正姚体" panose="02010601030101010101" pitchFamily="2" charset="-122"/>
            </a:endParaRPr>
          </a:p>
        </p:txBody>
      </p:sp>
      <p:sp>
        <p:nvSpPr>
          <p:cNvPr id="40" name="矩形 39"/>
          <p:cNvSpPr/>
          <p:nvPr/>
        </p:nvSpPr>
        <p:spPr>
          <a:xfrm>
            <a:off x="1113255" y="2876867"/>
            <a:ext cx="2877378" cy="992045"/>
          </a:xfrm>
          <a:prstGeom prst="rect">
            <a:avLst/>
          </a:prstGeom>
          <a:solidFill>
            <a:srgbClr val="05EFF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41" name="文本框 40"/>
          <p:cNvSpPr txBox="1"/>
          <p:nvPr/>
        </p:nvSpPr>
        <p:spPr>
          <a:xfrm>
            <a:off x="1516913" y="3005903"/>
            <a:ext cx="2037737" cy="646331"/>
          </a:xfrm>
          <a:prstGeom prst="rect">
            <a:avLst/>
          </a:prstGeom>
          <a:noFill/>
        </p:spPr>
        <p:txBody>
          <a:bodyPr wrap="none" rtlCol="0">
            <a:spAutoFit/>
          </a:bodyPr>
          <a:lstStyle/>
          <a:p>
            <a:r>
              <a:rPr lang="zh-CN" altLang="en-US" sz="3600" b="1" dirty="0" smtClean="0">
                <a:solidFill>
                  <a:srgbClr val="151515"/>
                </a:solidFill>
                <a:latin typeface="幼圆" panose="02010509060101010101" pitchFamily="49" charset="-122"/>
                <a:ea typeface="幼圆" panose="02010509060101010101" pitchFamily="49" charset="-122"/>
              </a:rPr>
              <a:t>学习基础</a:t>
            </a:r>
            <a:endParaRPr lang="zh-CN" altLang="en-US" sz="3600" b="1" dirty="0">
              <a:solidFill>
                <a:srgbClr val="151515"/>
              </a:solidFill>
              <a:latin typeface="幼圆" panose="02010509060101010101" pitchFamily="49" charset="-122"/>
              <a:ea typeface="幼圆" panose="02010509060101010101" pitchFamily="49" charset="-122"/>
            </a:endParaRPr>
          </a:p>
        </p:txBody>
      </p:sp>
      <p:sp>
        <p:nvSpPr>
          <p:cNvPr id="43" name="矩形 42"/>
          <p:cNvSpPr/>
          <p:nvPr/>
        </p:nvSpPr>
        <p:spPr>
          <a:xfrm>
            <a:off x="4858339" y="2876867"/>
            <a:ext cx="2877378" cy="992045"/>
          </a:xfrm>
          <a:prstGeom prst="rect">
            <a:avLst/>
          </a:prstGeom>
          <a:solidFill>
            <a:srgbClr val="05EFFE"/>
          </a:solidFill>
          <a:ln w="3175">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44" name="文本框 43"/>
          <p:cNvSpPr txBox="1"/>
          <p:nvPr/>
        </p:nvSpPr>
        <p:spPr>
          <a:xfrm>
            <a:off x="5346660" y="3005903"/>
            <a:ext cx="2037737" cy="646331"/>
          </a:xfrm>
          <a:prstGeom prst="rect">
            <a:avLst/>
          </a:prstGeom>
          <a:noFill/>
        </p:spPr>
        <p:txBody>
          <a:bodyPr wrap="none" rtlCol="0">
            <a:spAutoFit/>
          </a:bodyPr>
          <a:lstStyle/>
          <a:p>
            <a:r>
              <a:rPr lang="zh-CN" altLang="en-US" sz="3600" b="1" dirty="0" smtClean="0">
                <a:solidFill>
                  <a:srgbClr val="151515"/>
                </a:solidFill>
                <a:latin typeface="幼圆" panose="02010509060101010101" pitchFamily="49" charset="-122"/>
                <a:ea typeface="幼圆" panose="02010509060101010101" pitchFamily="49" charset="-122"/>
              </a:rPr>
              <a:t>认知能力</a:t>
            </a:r>
            <a:endParaRPr lang="zh-CN" altLang="en-US" sz="3600" b="1" dirty="0">
              <a:solidFill>
                <a:srgbClr val="151515"/>
              </a:solidFill>
              <a:latin typeface="幼圆" panose="02010509060101010101" pitchFamily="49" charset="-122"/>
              <a:ea typeface="幼圆" panose="02010509060101010101" pitchFamily="49" charset="-122"/>
            </a:endParaRPr>
          </a:p>
        </p:txBody>
      </p:sp>
      <p:sp>
        <p:nvSpPr>
          <p:cNvPr id="46" name="矩形 45"/>
          <p:cNvSpPr/>
          <p:nvPr/>
        </p:nvSpPr>
        <p:spPr>
          <a:xfrm>
            <a:off x="8603423" y="2876867"/>
            <a:ext cx="2877378" cy="992045"/>
          </a:xfrm>
          <a:prstGeom prst="rect">
            <a:avLst/>
          </a:prstGeom>
          <a:solidFill>
            <a:srgbClr val="05EFFE"/>
          </a:solidFill>
          <a:ln w="3175">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47" name="文本框 46"/>
          <p:cNvSpPr txBox="1"/>
          <p:nvPr/>
        </p:nvSpPr>
        <p:spPr>
          <a:xfrm>
            <a:off x="9023243" y="3001070"/>
            <a:ext cx="2037737" cy="646331"/>
          </a:xfrm>
          <a:prstGeom prst="rect">
            <a:avLst/>
          </a:prstGeom>
          <a:noFill/>
        </p:spPr>
        <p:txBody>
          <a:bodyPr wrap="none" rtlCol="0">
            <a:spAutoFit/>
          </a:bodyPr>
          <a:lstStyle/>
          <a:p>
            <a:r>
              <a:rPr lang="zh-CN" altLang="en-US" sz="3600" b="1" dirty="0" smtClean="0">
                <a:solidFill>
                  <a:srgbClr val="151515"/>
                </a:solidFill>
                <a:latin typeface="幼圆" panose="02010509060101010101" pitchFamily="49" charset="-122"/>
                <a:ea typeface="幼圆" panose="02010509060101010101" pitchFamily="49" charset="-122"/>
              </a:rPr>
              <a:t>信息素养</a:t>
            </a:r>
            <a:endParaRPr lang="zh-CN" altLang="en-US" sz="3600" b="1" dirty="0">
              <a:solidFill>
                <a:srgbClr val="151515"/>
              </a:solidFill>
              <a:latin typeface="幼圆" panose="02010509060101010101" pitchFamily="49" charset="-122"/>
              <a:ea typeface="幼圆" panose="02010509060101010101" pitchFamily="49" charset="-122"/>
            </a:endParaRPr>
          </a:p>
        </p:txBody>
      </p:sp>
      <p:sp>
        <p:nvSpPr>
          <p:cNvPr id="48" name="矩形 47"/>
          <p:cNvSpPr>
            <a:spLocks noChangeArrowheads="1"/>
          </p:cNvSpPr>
          <p:nvPr/>
        </p:nvSpPr>
        <p:spPr bwMode="auto">
          <a:xfrm>
            <a:off x="600901" y="5620823"/>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
        <p:nvSpPr>
          <p:cNvPr id="49" name="矩形 47"/>
          <p:cNvSpPr>
            <a:spLocks noChangeArrowheads="1"/>
          </p:cNvSpPr>
          <p:nvPr/>
        </p:nvSpPr>
        <p:spPr bwMode="auto">
          <a:xfrm>
            <a:off x="4387477" y="5620823"/>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
        <p:nvSpPr>
          <p:cNvPr id="50" name="矩形 47"/>
          <p:cNvSpPr>
            <a:spLocks noChangeArrowheads="1"/>
          </p:cNvSpPr>
          <p:nvPr/>
        </p:nvSpPr>
        <p:spPr bwMode="auto">
          <a:xfrm>
            <a:off x="8107231" y="5620823"/>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barn(outVertical)">
                                      <p:cBhvr>
                                        <p:cTn id="11" dur="500"/>
                                        <p:tgtEl>
                                          <p:spTgt spid="48"/>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barn(outVertical)">
                                      <p:cBhvr>
                                        <p:cTn id="15" dur="500"/>
                                        <p:tgtEl>
                                          <p:spTgt spid="49"/>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barn(outVertical)">
                                      <p:cBhvr>
                                        <p:cTn id="1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2346" r="8544"/>
          <a:stretch>
            <a:fillRect/>
          </a:stretch>
        </p:blipFill>
        <p:spPr>
          <a:xfrm flipH="1">
            <a:off x="-30051" y="0"/>
            <a:ext cx="12222051" cy="68580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rcRect l="20176" t="47412" r="15915" b="25968"/>
          <a:stretch>
            <a:fillRect/>
          </a:stretch>
        </p:blipFill>
        <p:spPr>
          <a:xfrm>
            <a:off x="206062" y="888640"/>
            <a:ext cx="6051303" cy="2046767"/>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4" name="文本框 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446609" y="768169"/>
            <a:ext cx="3570208" cy="1107996"/>
          </a:xfrm>
          <a:prstGeom prst="rect">
            <a:avLst/>
          </a:prstGeom>
          <a:noFill/>
          <a:effectLst/>
        </p:spPr>
        <p:txBody>
          <a:bodyPr wrap="none" rtlCol="0">
            <a:spAutoFit/>
          </a:bodyPr>
          <a:lstStyle/>
          <a:p>
            <a:r>
              <a:rPr lang="zh-CN" altLang="en-US" sz="6600" dirty="0" smtClean="0">
                <a:solidFill>
                  <a:srgbClr val="05EFFE"/>
                </a:solidFill>
                <a:latin typeface="微软雅黑" panose="020B0503020204020204" pitchFamily="34" charset="-122"/>
                <a:ea typeface="微软雅黑" panose="020B0503020204020204" pitchFamily="34" charset="-122"/>
                <a:cs typeface="Kartika" panose="02020503030404060203" pitchFamily="18" charset="0"/>
              </a:rPr>
              <a:t>加入我们</a:t>
            </a:r>
            <a:endParaRPr lang="en-US" altLang="zh-CN" sz="6600" dirty="0">
              <a:solidFill>
                <a:srgbClr val="05EFFE"/>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5" name="文本框 4"/>
          <p:cNvSpPr txBox="1"/>
          <p:nvPr/>
        </p:nvSpPr>
        <p:spPr>
          <a:xfrm>
            <a:off x="1877816" y="2173734"/>
            <a:ext cx="2707793" cy="707886"/>
          </a:xfrm>
          <a:prstGeom prst="rect">
            <a:avLst/>
          </a:prstGeom>
          <a:noFill/>
        </p:spPr>
        <p:txBody>
          <a:bodyPr wrap="none" rtlCol="0">
            <a:spAutoFit/>
          </a:bodyPr>
          <a:lstStyle/>
          <a:p>
            <a:r>
              <a:rPr lang="en-US" altLang="zh-CN" sz="4000" b="1" dirty="0" smtClean="0">
                <a:solidFill>
                  <a:srgbClr val="161616"/>
                </a:solidFill>
                <a:ea typeface="创艺简细圆" pitchFamily="2" charset="-122"/>
              </a:rPr>
              <a:t>PART     04</a:t>
            </a:r>
            <a:endParaRPr lang="zh-CN" altLang="en-US" sz="4000" b="1" dirty="0">
              <a:solidFill>
                <a:srgbClr val="161616"/>
              </a:solidFill>
              <a:ea typeface="创艺简细圆" pitchFamily="2" charset="-122"/>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rcRect l="82482" t="6849" b="85617"/>
          <a:stretch>
            <a:fillRect/>
          </a:stretch>
        </p:blipFill>
        <p:spPr>
          <a:xfrm>
            <a:off x="281583" y="4882105"/>
            <a:ext cx="2442693" cy="525263"/>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rcRect l="82482" t="6849" b="85617"/>
          <a:stretch>
            <a:fillRect/>
          </a:stretch>
        </p:blipFill>
        <p:spPr>
          <a:xfrm flipH="1">
            <a:off x="9437671" y="4882104"/>
            <a:ext cx="2442693" cy="525263"/>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1" name="文本框 1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035909" y="4213713"/>
            <a:ext cx="6090129" cy="1862048"/>
          </a:xfrm>
          <a:prstGeom prst="rect">
            <a:avLst/>
          </a:prstGeom>
          <a:noFill/>
          <a:effectLst/>
        </p:spPr>
        <p:txBody>
          <a:bodyPr wrap="none" rtlCol="0">
            <a:spAutoFit/>
          </a:bodyPr>
          <a:lstStyle/>
          <a:p>
            <a:r>
              <a:rPr lang="zh-CN" altLang="en-US" sz="11500" b="1" dirty="0" smtClean="0">
                <a:solidFill>
                  <a:srgbClr val="05EFFE"/>
                </a:solidFill>
                <a:latin typeface="微软雅黑" panose="020B0503020204020204" pitchFamily="34" charset="-122"/>
                <a:ea typeface="创艺简细圆" pitchFamily="2" charset="-122"/>
                <a:cs typeface="Kartika" panose="02020503030404060203" pitchFamily="18" charset="0"/>
              </a:rPr>
              <a:t>应聘方式</a:t>
            </a:r>
            <a:endParaRPr lang="en-US" altLang="zh-CN" sz="115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宣讲安排</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Right Arrow 8"/>
          <p:cNvSpPr/>
          <p:nvPr/>
        </p:nvSpPr>
        <p:spPr>
          <a:xfrm>
            <a:off x="7672242" y="3546527"/>
            <a:ext cx="2651629" cy="1277186"/>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1" fmla="*/ 0 w 2232436"/>
              <a:gd name="connsiteY0-2" fmla="*/ 227029 h 1105786"/>
              <a:gd name="connsiteX1-3" fmla="*/ 1531279 w 2232436"/>
              <a:gd name="connsiteY1-4" fmla="*/ 227029 h 1105786"/>
              <a:gd name="connsiteX2-5" fmla="*/ 1531279 w 2232436"/>
              <a:gd name="connsiteY2-6" fmla="*/ 0 h 1105786"/>
              <a:gd name="connsiteX3-7" fmla="*/ 2232436 w 2232436"/>
              <a:gd name="connsiteY3-8" fmla="*/ 552893 h 1105786"/>
              <a:gd name="connsiteX4-9" fmla="*/ 1531279 w 2232436"/>
              <a:gd name="connsiteY4-10" fmla="*/ 1105786 h 1105786"/>
              <a:gd name="connsiteX5-11" fmla="*/ 1531279 w 2232436"/>
              <a:gd name="connsiteY5-12" fmla="*/ 878757 h 1105786"/>
              <a:gd name="connsiteX6-13" fmla="*/ 0 w 2232436"/>
              <a:gd name="connsiteY6-14" fmla="*/ 878757 h 1105786"/>
              <a:gd name="connsiteX7-15" fmla="*/ 0 w 2232436"/>
              <a:gd name="connsiteY7-16" fmla="*/ 227029 h 1105786"/>
              <a:gd name="connsiteX0-17" fmla="*/ 0 w 2232436"/>
              <a:gd name="connsiteY0-18" fmla="*/ 227029 h 1105786"/>
              <a:gd name="connsiteX1-19" fmla="*/ 1531279 w 2232436"/>
              <a:gd name="connsiteY1-20" fmla="*/ 227029 h 1105786"/>
              <a:gd name="connsiteX2-21" fmla="*/ 1531279 w 2232436"/>
              <a:gd name="connsiteY2-22" fmla="*/ 0 h 1105786"/>
              <a:gd name="connsiteX3-23" fmla="*/ 2232436 w 2232436"/>
              <a:gd name="connsiteY3-24" fmla="*/ 552893 h 1105786"/>
              <a:gd name="connsiteX4-25" fmla="*/ 1531279 w 2232436"/>
              <a:gd name="connsiteY4-26" fmla="*/ 1105786 h 1105786"/>
              <a:gd name="connsiteX5-27" fmla="*/ 1531279 w 2232436"/>
              <a:gd name="connsiteY5-28" fmla="*/ 878757 h 1105786"/>
              <a:gd name="connsiteX6-29" fmla="*/ 0 w 2232436"/>
              <a:gd name="connsiteY6-30" fmla="*/ 878757 h 1105786"/>
              <a:gd name="connsiteX7-31" fmla="*/ 0 w 2232436"/>
              <a:gd name="connsiteY7-32" fmla="*/ 227029 h 1105786"/>
              <a:gd name="connsiteX0-33" fmla="*/ 0 w 2232436"/>
              <a:gd name="connsiteY0-34" fmla="*/ 227029 h 1105786"/>
              <a:gd name="connsiteX1-35" fmla="*/ 1531279 w 2232436"/>
              <a:gd name="connsiteY1-36" fmla="*/ 227029 h 1105786"/>
              <a:gd name="connsiteX2-37" fmla="*/ 1531279 w 2232436"/>
              <a:gd name="connsiteY2-38" fmla="*/ 0 h 1105786"/>
              <a:gd name="connsiteX3-39" fmla="*/ 2232436 w 2232436"/>
              <a:gd name="connsiteY3-40" fmla="*/ 552893 h 1105786"/>
              <a:gd name="connsiteX4-41" fmla="*/ 1531279 w 2232436"/>
              <a:gd name="connsiteY4-42" fmla="*/ 1105786 h 1105786"/>
              <a:gd name="connsiteX5-43" fmla="*/ 1531279 w 2232436"/>
              <a:gd name="connsiteY5-44" fmla="*/ 878757 h 1105786"/>
              <a:gd name="connsiteX6-45" fmla="*/ 0 w 2232436"/>
              <a:gd name="connsiteY6-46" fmla="*/ 878757 h 1105786"/>
              <a:gd name="connsiteX7-47" fmla="*/ 0 w 2232436"/>
              <a:gd name="connsiteY7-48" fmla="*/ 227029 h 1105786"/>
              <a:gd name="connsiteX0-49" fmla="*/ 0 w 2232436"/>
              <a:gd name="connsiteY0-50" fmla="*/ 227029 h 1105786"/>
              <a:gd name="connsiteX1-51" fmla="*/ 1531279 w 2232436"/>
              <a:gd name="connsiteY1-52" fmla="*/ 227029 h 1105786"/>
              <a:gd name="connsiteX2-53" fmla="*/ 1531279 w 2232436"/>
              <a:gd name="connsiteY2-54" fmla="*/ 0 h 1105786"/>
              <a:gd name="connsiteX3-55" fmla="*/ 2232436 w 2232436"/>
              <a:gd name="connsiteY3-56" fmla="*/ 552893 h 1105786"/>
              <a:gd name="connsiteX4-57" fmla="*/ 1531279 w 2232436"/>
              <a:gd name="connsiteY4-58" fmla="*/ 1105786 h 1105786"/>
              <a:gd name="connsiteX5-59" fmla="*/ 1531279 w 2232436"/>
              <a:gd name="connsiteY5-60" fmla="*/ 878757 h 1105786"/>
              <a:gd name="connsiteX6-61" fmla="*/ 0 w 2232436"/>
              <a:gd name="connsiteY6-62" fmla="*/ 878757 h 1105786"/>
              <a:gd name="connsiteX7-63" fmla="*/ 0 w 2232436"/>
              <a:gd name="connsiteY7-64" fmla="*/ 227029 h 1105786"/>
              <a:gd name="connsiteX0-65" fmla="*/ 42530 w 2274966"/>
              <a:gd name="connsiteY0-66" fmla="*/ 227029 h 1105786"/>
              <a:gd name="connsiteX1-67" fmla="*/ 1573809 w 2274966"/>
              <a:gd name="connsiteY1-68" fmla="*/ 227029 h 1105786"/>
              <a:gd name="connsiteX2-69" fmla="*/ 1573809 w 2274966"/>
              <a:gd name="connsiteY2-70" fmla="*/ 0 h 1105786"/>
              <a:gd name="connsiteX3-71" fmla="*/ 2274966 w 2274966"/>
              <a:gd name="connsiteY3-72" fmla="*/ 552893 h 1105786"/>
              <a:gd name="connsiteX4-73" fmla="*/ 1573809 w 2274966"/>
              <a:gd name="connsiteY4-74" fmla="*/ 1105786 h 1105786"/>
              <a:gd name="connsiteX5-75" fmla="*/ 1573809 w 2274966"/>
              <a:gd name="connsiteY5-76" fmla="*/ 878757 h 1105786"/>
              <a:gd name="connsiteX6-77" fmla="*/ 42530 w 2274966"/>
              <a:gd name="connsiteY6-78" fmla="*/ 878757 h 1105786"/>
              <a:gd name="connsiteX7-79" fmla="*/ 42530 w 2274966"/>
              <a:gd name="connsiteY7-80" fmla="*/ 227029 h 1105786"/>
              <a:gd name="connsiteX0-81" fmla="*/ 60394 w 2292830"/>
              <a:gd name="connsiteY0-82" fmla="*/ 227029 h 1105786"/>
              <a:gd name="connsiteX1-83" fmla="*/ 1591673 w 2292830"/>
              <a:gd name="connsiteY1-84" fmla="*/ 227029 h 1105786"/>
              <a:gd name="connsiteX2-85" fmla="*/ 1591673 w 2292830"/>
              <a:gd name="connsiteY2-86" fmla="*/ 0 h 1105786"/>
              <a:gd name="connsiteX3-87" fmla="*/ 2292830 w 2292830"/>
              <a:gd name="connsiteY3-88" fmla="*/ 552893 h 1105786"/>
              <a:gd name="connsiteX4-89" fmla="*/ 1591673 w 2292830"/>
              <a:gd name="connsiteY4-90" fmla="*/ 1105786 h 1105786"/>
              <a:gd name="connsiteX5-91" fmla="*/ 1591673 w 2292830"/>
              <a:gd name="connsiteY5-92" fmla="*/ 878757 h 1105786"/>
              <a:gd name="connsiteX6-93" fmla="*/ 60394 w 2292830"/>
              <a:gd name="connsiteY6-94" fmla="*/ 878757 h 1105786"/>
              <a:gd name="connsiteX7-95" fmla="*/ 60394 w 2292830"/>
              <a:gd name="connsiteY7-96" fmla="*/ 227029 h 1105786"/>
              <a:gd name="connsiteX0-97" fmla="*/ 60394 w 2292830"/>
              <a:gd name="connsiteY0-98" fmla="*/ 227029 h 1105786"/>
              <a:gd name="connsiteX1-99" fmla="*/ 1591673 w 2292830"/>
              <a:gd name="connsiteY1-100" fmla="*/ 227029 h 1105786"/>
              <a:gd name="connsiteX2-101" fmla="*/ 1591673 w 2292830"/>
              <a:gd name="connsiteY2-102" fmla="*/ 0 h 1105786"/>
              <a:gd name="connsiteX3-103" fmla="*/ 2292830 w 2292830"/>
              <a:gd name="connsiteY3-104" fmla="*/ 552893 h 1105786"/>
              <a:gd name="connsiteX4-105" fmla="*/ 1591673 w 2292830"/>
              <a:gd name="connsiteY4-106" fmla="*/ 1105786 h 1105786"/>
              <a:gd name="connsiteX5-107" fmla="*/ 1591673 w 2292830"/>
              <a:gd name="connsiteY5-108" fmla="*/ 878757 h 1105786"/>
              <a:gd name="connsiteX6-109" fmla="*/ 60394 w 2292830"/>
              <a:gd name="connsiteY6-110" fmla="*/ 878757 h 1105786"/>
              <a:gd name="connsiteX7-111" fmla="*/ 60394 w 2292830"/>
              <a:gd name="connsiteY7-112" fmla="*/ 227029 h 1105786"/>
              <a:gd name="connsiteX0-113" fmla="*/ 60394 w 2292830"/>
              <a:gd name="connsiteY0-114" fmla="*/ 227029 h 1105786"/>
              <a:gd name="connsiteX1-115" fmla="*/ 1591673 w 2292830"/>
              <a:gd name="connsiteY1-116" fmla="*/ 227029 h 1105786"/>
              <a:gd name="connsiteX2-117" fmla="*/ 1591673 w 2292830"/>
              <a:gd name="connsiteY2-118" fmla="*/ 0 h 1105786"/>
              <a:gd name="connsiteX3-119" fmla="*/ 2292830 w 2292830"/>
              <a:gd name="connsiteY3-120" fmla="*/ 552893 h 1105786"/>
              <a:gd name="connsiteX4-121" fmla="*/ 1591673 w 2292830"/>
              <a:gd name="connsiteY4-122" fmla="*/ 1105786 h 1105786"/>
              <a:gd name="connsiteX5-123" fmla="*/ 1591673 w 2292830"/>
              <a:gd name="connsiteY5-124" fmla="*/ 878757 h 1105786"/>
              <a:gd name="connsiteX6-125" fmla="*/ 60394 w 2292830"/>
              <a:gd name="connsiteY6-126" fmla="*/ 878757 h 1105786"/>
              <a:gd name="connsiteX7-127" fmla="*/ 60394 w 2292830"/>
              <a:gd name="connsiteY7-128" fmla="*/ 227029 h 11057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solidFill>
            <a:srgbClr val="05EFFE"/>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0" name="组合 9"/>
          <p:cNvGrpSpPr/>
          <p:nvPr/>
        </p:nvGrpSpPr>
        <p:grpSpPr>
          <a:xfrm>
            <a:off x="9076655" y="3987060"/>
            <a:ext cx="347130" cy="333832"/>
            <a:chOff x="2607983" y="4241292"/>
            <a:chExt cx="490600" cy="471805"/>
          </a:xfrm>
          <a:solidFill>
            <a:srgbClr val="151515"/>
          </a:solidFill>
          <a:effectLst/>
        </p:grpSpPr>
        <p:sp>
          <p:nvSpPr>
            <p:cNvPr id="15"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8" name="Right Arrow 8"/>
          <p:cNvSpPr/>
          <p:nvPr/>
        </p:nvSpPr>
        <p:spPr>
          <a:xfrm>
            <a:off x="5873906" y="3546527"/>
            <a:ext cx="2649793" cy="1277186"/>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1" fmla="*/ 0 w 2232436"/>
              <a:gd name="connsiteY0-2" fmla="*/ 227029 h 1105786"/>
              <a:gd name="connsiteX1-3" fmla="*/ 1531279 w 2232436"/>
              <a:gd name="connsiteY1-4" fmla="*/ 227029 h 1105786"/>
              <a:gd name="connsiteX2-5" fmla="*/ 1531279 w 2232436"/>
              <a:gd name="connsiteY2-6" fmla="*/ 0 h 1105786"/>
              <a:gd name="connsiteX3-7" fmla="*/ 2232436 w 2232436"/>
              <a:gd name="connsiteY3-8" fmla="*/ 552893 h 1105786"/>
              <a:gd name="connsiteX4-9" fmla="*/ 1531279 w 2232436"/>
              <a:gd name="connsiteY4-10" fmla="*/ 1105786 h 1105786"/>
              <a:gd name="connsiteX5-11" fmla="*/ 1531279 w 2232436"/>
              <a:gd name="connsiteY5-12" fmla="*/ 878757 h 1105786"/>
              <a:gd name="connsiteX6-13" fmla="*/ 0 w 2232436"/>
              <a:gd name="connsiteY6-14" fmla="*/ 878757 h 1105786"/>
              <a:gd name="connsiteX7-15" fmla="*/ 0 w 2232436"/>
              <a:gd name="connsiteY7-16" fmla="*/ 227029 h 1105786"/>
              <a:gd name="connsiteX0-17" fmla="*/ 0 w 2232436"/>
              <a:gd name="connsiteY0-18" fmla="*/ 227029 h 1105786"/>
              <a:gd name="connsiteX1-19" fmla="*/ 1531279 w 2232436"/>
              <a:gd name="connsiteY1-20" fmla="*/ 227029 h 1105786"/>
              <a:gd name="connsiteX2-21" fmla="*/ 1531279 w 2232436"/>
              <a:gd name="connsiteY2-22" fmla="*/ 0 h 1105786"/>
              <a:gd name="connsiteX3-23" fmla="*/ 2232436 w 2232436"/>
              <a:gd name="connsiteY3-24" fmla="*/ 552893 h 1105786"/>
              <a:gd name="connsiteX4-25" fmla="*/ 1531279 w 2232436"/>
              <a:gd name="connsiteY4-26" fmla="*/ 1105786 h 1105786"/>
              <a:gd name="connsiteX5-27" fmla="*/ 1531279 w 2232436"/>
              <a:gd name="connsiteY5-28" fmla="*/ 878757 h 1105786"/>
              <a:gd name="connsiteX6-29" fmla="*/ 0 w 2232436"/>
              <a:gd name="connsiteY6-30" fmla="*/ 878757 h 1105786"/>
              <a:gd name="connsiteX7-31" fmla="*/ 0 w 2232436"/>
              <a:gd name="connsiteY7-32" fmla="*/ 227029 h 1105786"/>
              <a:gd name="connsiteX0-33" fmla="*/ 0 w 2232436"/>
              <a:gd name="connsiteY0-34" fmla="*/ 227029 h 1105786"/>
              <a:gd name="connsiteX1-35" fmla="*/ 1531279 w 2232436"/>
              <a:gd name="connsiteY1-36" fmla="*/ 227029 h 1105786"/>
              <a:gd name="connsiteX2-37" fmla="*/ 1531279 w 2232436"/>
              <a:gd name="connsiteY2-38" fmla="*/ 0 h 1105786"/>
              <a:gd name="connsiteX3-39" fmla="*/ 2232436 w 2232436"/>
              <a:gd name="connsiteY3-40" fmla="*/ 552893 h 1105786"/>
              <a:gd name="connsiteX4-41" fmla="*/ 1531279 w 2232436"/>
              <a:gd name="connsiteY4-42" fmla="*/ 1105786 h 1105786"/>
              <a:gd name="connsiteX5-43" fmla="*/ 1531279 w 2232436"/>
              <a:gd name="connsiteY5-44" fmla="*/ 878757 h 1105786"/>
              <a:gd name="connsiteX6-45" fmla="*/ 0 w 2232436"/>
              <a:gd name="connsiteY6-46" fmla="*/ 878757 h 1105786"/>
              <a:gd name="connsiteX7-47" fmla="*/ 0 w 2232436"/>
              <a:gd name="connsiteY7-48" fmla="*/ 227029 h 1105786"/>
              <a:gd name="connsiteX0-49" fmla="*/ 0 w 2232436"/>
              <a:gd name="connsiteY0-50" fmla="*/ 227029 h 1105786"/>
              <a:gd name="connsiteX1-51" fmla="*/ 1531279 w 2232436"/>
              <a:gd name="connsiteY1-52" fmla="*/ 227029 h 1105786"/>
              <a:gd name="connsiteX2-53" fmla="*/ 1531279 w 2232436"/>
              <a:gd name="connsiteY2-54" fmla="*/ 0 h 1105786"/>
              <a:gd name="connsiteX3-55" fmla="*/ 2232436 w 2232436"/>
              <a:gd name="connsiteY3-56" fmla="*/ 552893 h 1105786"/>
              <a:gd name="connsiteX4-57" fmla="*/ 1531279 w 2232436"/>
              <a:gd name="connsiteY4-58" fmla="*/ 1105786 h 1105786"/>
              <a:gd name="connsiteX5-59" fmla="*/ 1531279 w 2232436"/>
              <a:gd name="connsiteY5-60" fmla="*/ 878757 h 1105786"/>
              <a:gd name="connsiteX6-61" fmla="*/ 0 w 2232436"/>
              <a:gd name="connsiteY6-62" fmla="*/ 878757 h 1105786"/>
              <a:gd name="connsiteX7-63" fmla="*/ 0 w 2232436"/>
              <a:gd name="connsiteY7-64" fmla="*/ 227029 h 1105786"/>
              <a:gd name="connsiteX0-65" fmla="*/ 42530 w 2274966"/>
              <a:gd name="connsiteY0-66" fmla="*/ 227029 h 1105786"/>
              <a:gd name="connsiteX1-67" fmla="*/ 1573809 w 2274966"/>
              <a:gd name="connsiteY1-68" fmla="*/ 227029 h 1105786"/>
              <a:gd name="connsiteX2-69" fmla="*/ 1573809 w 2274966"/>
              <a:gd name="connsiteY2-70" fmla="*/ 0 h 1105786"/>
              <a:gd name="connsiteX3-71" fmla="*/ 2274966 w 2274966"/>
              <a:gd name="connsiteY3-72" fmla="*/ 552893 h 1105786"/>
              <a:gd name="connsiteX4-73" fmla="*/ 1573809 w 2274966"/>
              <a:gd name="connsiteY4-74" fmla="*/ 1105786 h 1105786"/>
              <a:gd name="connsiteX5-75" fmla="*/ 1573809 w 2274966"/>
              <a:gd name="connsiteY5-76" fmla="*/ 878757 h 1105786"/>
              <a:gd name="connsiteX6-77" fmla="*/ 42530 w 2274966"/>
              <a:gd name="connsiteY6-78" fmla="*/ 878757 h 1105786"/>
              <a:gd name="connsiteX7-79" fmla="*/ 42530 w 2274966"/>
              <a:gd name="connsiteY7-80" fmla="*/ 227029 h 1105786"/>
              <a:gd name="connsiteX0-81" fmla="*/ 60394 w 2292830"/>
              <a:gd name="connsiteY0-82" fmla="*/ 227029 h 1105786"/>
              <a:gd name="connsiteX1-83" fmla="*/ 1591673 w 2292830"/>
              <a:gd name="connsiteY1-84" fmla="*/ 227029 h 1105786"/>
              <a:gd name="connsiteX2-85" fmla="*/ 1591673 w 2292830"/>
              <a:gd name="connsiteY2-86" fmla="*/ 0 h 1105786"/>
              <a:gd name="connsiteX3-87" fmla="*/ 2292830 w 2292830"/>
              <a:gd name="connsiteY3-88" fmla="*/ 552893 h 1105786"/>
              <a:gd name="connsiteX4-89" fmla="*/ 1591673 w 2292830"/>
              <a:gd name="connsiteY4-90" fmla="*/ 1105786 h 1105786"/>
              <a:gd name="connsiteX5-91" fmla="*/ 1591673 w 2292830"/>
              <a:gd name="connsiteY5-92" fmla="*/ 878757 h 1105786"/>
              <a:gd name="connsiteX6-93" fmla="*/ 60394 w 2292830"/>
              <a:gd name="connsiteY6-94" fmla="*/ 878757 h 1105786"/>
              <a:gd name="connsiteX7-95" fmla="*/ 60394 w 2292830"/>
              <a:gd name="connsiteY7-96" fmla="*/ 227029 h 1105786"/>
              <a:gd name="connsiteX0-97" fmla="*/ 60394 w 2292830"/>
              <a:gd name="connsiteY0-98" fmla="*/ 227029 h 1105786"/>
              <a:gd name="connsiteX1-99" fmla="*/ 1591673 w 2292830"/>
              <a:gd name="connsiteY1-100" fmla="*/ 227029 h 1105786"/>
              <a:gd name="connsiteX2-101" fmla="*/ 1591673 w 2292830"/>
              <a:gd name="connsiteY2-102" fmla="*/ 0 h 1105786"/>
              <a:gd name="connsiteX3-103" fmla="*/ 2292830 w 2292830"/>
              <a:gd name="connsiteY3-104" fmla="*/ 552893 h 1105786"/>
              <a:gd name="connsiteX4-105" fmla="*/ 1591673 w 2292830"/>
              <a:gd name="connsiteY4-106" fmla="*/ 1105786 h 1105786"/>
              <a:gd name="connsiteX5-107" fmla="*/ 1591673 w 2292830"/>
              <a:gd name="connsiteY5-108" fmla="*/ 878757 h 1105786"/>
              <a:gd name="connsiteX6-109" fmla="*/ 60394 w 2292830"/>
              <a:gd name="connsiteY6-110" fmla="*/ 878757 h 1105786"/>
              <a:gd name="connsiteX7-111" fmla="*/ 60394 w 2292830"/>
              <a:gd name="connsiteY7-112" fmla="*/ 227029 h 1105786"/>
              <a:gd name="connsiteX0-113" fmla="*/ 60394 w 2292830"/>
              <a:gd name="connsiteY0-114" fmla="*/ 227029 h 1105786"/>
              <a:gd name="connsiteX1-115" fmla="*/ 1591673 w 2292830"/>
              <a:gd name="connsiteY1-116" fmla="*/ 227029 h 1105786"/>
              <a:gd name="connsiteX2-117" fmla="*/ 1591673 w 2292830"/>
              <a:gd name="connsiteY2-118" fmla="*/ 0 h 1105786"/>
              <a:gd name="connsiteX3-119" fmla="*/ 2292830 w 2292830"/>
              <a:gd name="connsiteY3-120" fmla="*/ 552893 h 1105786"/>
              <a:gd name="connsiteX4-121" fmla="*/ 1591673 w 2292830"/>
              <a:gd name="connsiteY4-122" fmla="*/ 1105786 h 1105786"/>
              <a:gd name="connsiteX5-123" fmla="*/ 1591673 w 2292830"/>
              <a:gd name="connsiteY5-124" fmla="*/ 878757 h 1105786"/>
              <a:gd name="connsiteX6-125" fmla="*/ 60394 w 2292830"/>
              <a:gd name="connsiteY6-126" fmla="*/ 878757 h 1105786"/>
              <a:gd name="connsiteX7-127" fmla="*/ 60394 w 2292830"/>
              <a:gd name="connsiteY7-128" fmla="*/ 227029 h 11057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solidFill>
            <a:srgbClr val="151515"/>
          </a:solidFill>
          <a:ln w="28575">
            <a:solidFill>
              <a:srgbClr val="05EFFE"/>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9" name="组合 18"/>
          <p:cNvGrpSpPr>
            <a:grpSpLocks noChangeAspect="1"/>
          </p:cNvGrpSpPr>
          <p:nvPr/>
        </p:nvGrpSpPr>
        <p:grpSpPr>
          <a:xfrm>
            <a:off x="7138246" y="3969672"/>
            <a:ext cx="326366" cy="351220"/>
            <a:chOff x="7005429" y="4859473"/>
            <a:chExt cx="466184" cy="501686"/>
          </a:xfrm>
          <a:solidFill>
            <a:srgbClr val="05EFFE"/>
          </a:solidFill>
          <a:effectLst/>
        </p:grpSpPr>
        <p:sp>
          <p:nvSpPr>
            <p:cNvPr id="20"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cxnSp>
        <p:nvCxnSpPr>
          <p:cNvPr id="26" name="Straight Connector 32"/>
          <p:cNvCxnSpPr/>
          <p:nvPr/>
        </p:nvCxnSpPr>
        <p:spPr>
          <a:xfrm>
            <a:off x="3896787" y="4774610"/>
            <a:ext cx="0" cy="98358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34"/>
          <p:cNvCxnSpPr/>
          <p:nvPr/>
        </p:nvCxnSpPr>
        <p:spPr>
          <a:xfrm>
            <a:off x="3348111" y="5771034"/>
            <a:ext cx="548675" cy="0"/>
          </a:xfrm>
          <a:prstGeom prst="line">
            <a:avLst/>
          </a:prstGeom>
          <a:ln>
            <a:solidFill>
              <a:schemeClr val="bg1"/>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9" name="Straight Connector 35"/>
          <p:cNvCxnSpPr/>
          <p:nvPr/>
        </p:nvCxnSpPr>
        <p:spPr>
          <a:xfrm>
            <a:off x="8492025" y="4818209"/>
            <a:ext cx="0" cy="98358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36"/>
          <p:cNvCxnSpPr/>
          <p:nvPr/>
        </p:nvCxnSpPr>
        <p:spPr>
          <a:xfrm>
            <a:off x="8504871" y="5814633"/>
            <a:ext cx="548675" cy="0"/>
          </a:xfrm>
          <a:prstGeom prst="line">
            <a:avLst/>
          </a:prstGeom>
          <a:ln>
            <a:solidFill>
              <a:schemeClr val="bg1"/>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p:nvCxnSpPr>
        <p:spPr>
          <a:xfrm>
            <a:off x="6864826" y="2335403"/>
            <a:ext cx="0" cy="98358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p:nvCxnSpPr>
        <p:spPr>
          <a:xfrm>
            <a:off x="6864826" y="2335403"/>
            <a:ext cx="546841" cy="0"/>
          </a:xfrm>
          <a:prstGeom prst="line">
            <a:avLst/>
          </a:prstGeom>
          <a:ln>
            <a:solidFill>
              <a:schemeClr val="bg1"/>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37"/>
          <p:cNvCxnSpPr/>
          <p:nvPr/>
        </p:nvCxnSpPr>
        <p:spPr>
          <a:xfrm>
            <a:off x="5242654" y="2348249"/>
            <a:ext cx="0" cy="98174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40"/>
          <p:cNvCxnSpPr/>
          <p:nvPr/>
        </p:nvCxnSpPr>
        <p:spPr>
          <a:xfrm>
            <a:off x="4693978" y="2348249"/>
            <a:ext cx="548675" cy="0"/>
          </a:xfrm>
          <a:prstGeom prst="line">
            <a:avLst/>
          </a:prstGeom>
          <a:ln>
            <a:solidFill>
              <a:schemeClr val="bg1"/>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38" name="Right Arrow 8"/>
          <p:cNvSpPr/>
          <p:nvPr/>
        </p:nvSpPr>
        <p:spPr>
          <a:xfrm>
            <a:off x="4075570" y="3546527"/>
            <a:ext cx="2649793" cy="1277186"/>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1" fmla="*/ 0 w 2232436"/>
              <a:gd name="connsiteY0-2" fmla="*/ 227029 h 1105786"/>
              <a:gd name="connsiteX1-3" fmla="*/ 1531279 w 2232436"/>
              <a:gd name="connsiteY1-4" fmla="*/ 227029 h 1105786"/>
              <a:gd name="connsiteX2-5" fmla="*/ 1531279 w 2232436"/>
              <a:gd name="connsiteY2-6" fmla="*/ 0 h 1105786"/>
              <a:gd name="connsiteX3-7" fmla="*/ 2232436 w 2232436"/>
              <a:gd name="connsiteY3-8" fmla="*/ 552893 h 1105786"/>
              <a:gd name="connsiteX4-9" fmla="*/ 1531279 w 2232436"/>
              <a:gd name="connsiteY4-10" fmla="*/ 1105786 h 1105786"/>
              <a:gd name="connsiteX5-11" fmla="*/ 1531279 w 2232436"/>
              <a:gd name="connsiteY5-12" fmla="*/ 878757 h 1105786"/>
              <a:gd name="connsiteX6-13" fmla="*/ 0 w 2232436"/>
              <a:gd name="connsiteY6-14" fmla="*/ 878757 h 1105786"/>
              <a:gd name="connsiteX7-15" fmla="*/ 0 w 2232436"/>
              <a:gd name="connsiteY7-16" fmla="*/ 227029 h 1105786"/>
              <a:gd name="connsiteX0-17" fmla="*/ 0 w 2232436"/>
              <a:gd name="connsiteY0-18" fmla="*/ 227029 h 1105786"/>
              <a:gd name="connsiteX1-19" fmla="*/ 1531279 w 2232436"/>
              <a:gd name="connsiteY1-20" fmla="*/ 227029 h 1105786"/>
              <a:gd name="connsiteX2-21" fmla="*/ 1531279 w 2232436"/>
              <a:gd name="connsiteY2-22" fmla="*/ 0 h 1105786"/>
              <a:gd name="connsiteX3-23" fmla="*/ 2232436 w 2232436"/>
              <a:gd name="connsiteY3-24" fmla="*/ 552893 h 1105786"/>
              <a:gd name="connsiteX4-25" fmla="*/ 1531279 w 2232436"/>
              <a:gd name="connsiteY4-26" fmla="*/ 1105786 h 1105786"/>
              <a:gd name="connsiteX5-27" fmla="*/ 1531279 w 2232436"/>
              <a:gd name="connsiteY5-28" fmla="*/ 878757 h 1105786"/>
              <a:gd name="connsiteX6-29" fmla="*/ 0 w 2232436"/>
              <a:gd name="connsiteY6-30" fmla="*/ 878757 h 1105786"/>
              <a:gd name="connsiteX7-31" fmla="*/ 0 w 2232436"/>
              <a:gd name="connsiteY7-32" fmla="*/ 227029 h 1105786"/>
              <a:gd name="connsiteX0-33" fmla="*/ 0 w 2232436"/>
              <a:gd name="connsiteY0-34" fmla="*/ 227029 h 1105786"/>
              <a:gd name="connsiteX1-35" fmla="*/ 1531279 w 2232436"/>
              <a:gd name="connsiteY1-36" fmla="*/ 227029 h 1105786"/>
              <a:gd name="connsiteX2-37" fmla="*/ 1531279 w 2232436"/>
              <a:gd name="connsiteY2-38" fmla="*/ 0 h 1105786"/>
              <a:gd name="connsiteX3-39" fmla="*/ 2232436 w 2232436"/>
              <a:gd name="connsiteY3-40" fmla="*/ 552893 h 1105786"/>
              <a:gd name="connsiteX4-41" fmla="*/ 1531279 w 2232436"/>
              <a:gd name="connsiteY4-42" fmla="*/ 1105786 h 1105786"/>
              <a:gd name="connsiteX5-43" fmla="*/ 1531279 w 2232436"/>
              <a:gd name="connsiteY5-44" fmla="*/ 878757 h 1105786"/>
              <a:gd name="connsiteX6-45" fmla="*/ 0 w 2232436"/>
              <a:gd name="connsiteY6-46" fmla="*/ 878757 h 1105786"/>
              <a:gd name="connsiteX7-47" fmla="*/ 0 w 2232436"/>
              <a:gd name="connsiteY7-48" fmla="*/ 227029 h 1105786"/>
              <a:gd name="connsiteX0-49" fmla="*/ 0 w 2232436"/>
              <a:gd name="connsiteY0-50" fmla="*/ 227029 h 1105786"/>
              <a:gd name="connsiteX1-51" fmla="*/ 1531279 w 2232436"/>
              <a:gd name="connsiteY1-52" fmla="*/ 227029 h 1105786"/>
              <a:gd name="connsiteX2-53" fmla="*/ 1531279 w 2232436"/>
              <a:gd name="connsiteY2-54" fmla="*/ 0 h 1105786"/>
              <a:gd name="connsiteX3-55" fmla="*/ 2232436 w 2232436"/>
              <a:gd name="connsiteY3-56" fmla="*/ 552893 h 1105786"/>
              <a:gd name="connsiteX4-57" fmla="*/ 1531279 w 2232436"/>
              <a:gd name="connsiteY4-58" fmla="*/ 1105786 h 1105786"/>
              <a:gd name="connsiteX5-59" fmla="*/ 1531279 w 2232436"/>
              <a:gd name="connsiteY5-60" fmla="*/ 878757 h 1105786"/>
              <a:gd name="connsiteX6-61" fmla="*/ 0 w 2232436"/>
              <a:gd name="connsiteY6-62" fmla="*/ 878757 h 1105786"/>
              <a:gd name="connsiteX7-63" fmla="*/ 0 w 2232436"/>
              <a:gd name="connsiteY7-64" fmla="*/ 227029 h 1105786"/>
              <a:gd name="connsiteX0-65" fmla="*/ 42530 w 2274966"/>
              <a:gd name="connsiteY0-66" fmla="*/ 227029 h 1105786"/>
              <a:gd name="connsiteX1-67" fmla="*/ 1573809 w 2274966"/>
              <a:gd name="connsiteY1-68" fmla="*/ 227029 h 1105786"/>
              <a:gd name="connsiteX2-69" fmla="*/ 1573809 w 2274966"/>
              <a:gd name="connsiteY2-70" fmla="*/ 0 h 1105786"/>
              <a:gd name="connsiteX3-71" fmla="*/ 2274966 w 2274966"/>
              <a:gd name="connsiteY3-72" fmla="*/ 552893 h 1105786"/>
              <a:gd name="connsiteX4-73" fmla="*/ 1573809 w 2274966"/>
              <a:gd name="connsiteY4-74" fmla="*/ 1105786 h 1105786"/>
              <a:gd name="connsiteX5-75" fmla="*/ 1573809 w 2274966"/>
              <a:gd name="connsiteY5-76" fmla="*/ 878757 h 1105786"/>
              <a:gd name="connsiteX6-77" fmla="*/ 42530 w 2274966"/>
              <a:gd name="connsiteY6-78" fmla="*/ 878757 h 1105786"/>
              <a:gd name="connsiteX7-79" fmla="*/ 42530 w 2274966"/>
              <a:gd name="connsiteY7-80" fmla="*/ 227029 h 1105786"/>
              <a:gd name="connsiteX0-81" fmla="*/ 60394 w 2292830"/>
              <a:gd name="connsiteY0-82" fmla="*/ 227029 h 1105786"/>
              <a:gd name="connsiteX1-83" fmla="*/ 1591673 w 2292830"/>
              <a:gd name="connsiteY1-84" fmla="*/ 227029 h 1105786"/>
              <a:gd name="connsiteX2-85" fmla="*/ 1591673 w 2292830"/>
              <a:gd name="connsiteY2-86" fmla="*/ 0 h 1105786"/>
              <a:gd name="connsiteX3-87" fmla="*/ 2292830 w 2292830"/>
              <a:gd name="connsiteY3-88" fmla="*/ 552893 h 1105786"/>
              <a:gd name="connsiteX4-89" fmla="*/ 1591673 w 2292830"/>
              <a:gd name="connsiteY4-90" fmla="*/ 1105786 h 1105786"/>
              <a:gd name="connsiteX5-91" fmla="*/ 1591673 w 2292830"/>
              <a:gd name="connsiteY5-92" fmla="*/ 878757 h 1105786"/>
              <a:gd name="connsiteX6-93" fmla="*/ 60394 w 2292830"/>
              <a:gd name="connsiteY6-94" fmla="*/ 878757 h 1105786"/>
              <a:gd name="connsiteX7-95" fmla="*/ 60394 w 2292830"/>
              <a:gd name="connsiteY7-96" fmla="*/ 227029 h 1105786"/>
              <a:gd name="connsiteX0-97" fmla="*/ 60394 w 2292830"/>
              <a:gd name="connsiteY0-98" fmla="*/ 227029 h 1105786"/>
              <a:gd name="connsiteX1-99" fmla="*/ 1591673 w 2292830"/>
              <a:gd name="connsiteY1-100" fmla="*/ 227029 h 1105786"/>
              <a:gd name="connsiteX2-101" fmla="*/ 1591673 w 2292830"/>
              <a:gd name="connsiteY2-102" fmla="*/ 0 h 1105786"/>
              <a:gd name="connsiteX3-103" fmla="*/ 2292830 w 2292830"/>
              <a:gd name="connsiteY3-104" fmla="*/ 552893 h 1105786"/>
              <a:gd name="connsiteX4-105" fmla="*/ 1591673 w 2292830"/>
              <a:gd name="connsiteY4-106" fmla="*/ 1105786 h 1105786"/>
              <a:gd name="connsiteX5-107" fmla="*/ 1591673 w 2292830"/>
              <a:gd name="connsiteY5-108" fmla="*/ 878757 h 1105786"/>
              <a:gd name="connsiteX6-109" fmla="*/ 60394 w 2292830"/>
              <a:gd name="connsiteY6-110" fmla="*/ 878757 h 1105786"/>
              <a:gd name="connsiteX7-111" fmla="*/ 60394 w 2292830"/>
              <a:gd name="connsiteY7-112" fmla="*/ 227029 h 1105786"/>
              <a:gd name="connsiteX0-113" fmla="*/ 60394 w 2292830"/>
              <a:gd name="connsiteY0-114" fmla="*/ 227029 h 1105786"/>
              <a:gd name="connsiteX1-115" fmla="*/ 1591673 w 2292830"/>
              <a:gd name="connsiteY1-116" fmla="*/ 227029 h 1105786"/>
              <a:gd name="connsiteX2-117" fmla="*/ 1591673 w 2292830"/>
              <a:gd name="connsiteY2-118" fmla="*/ 0 h 1105786"/>
              <a:gd name="connsiteX3-119" fmla="*/ 2292830 w 2292830"/>
              <a:gd name="connsiteY3-120" fmla="*/ 552893 h 1105786"/>
              <a:gd name="connsiteX4-121" fmla="*/ 1591673 w 2292830"/>
              <a:gd name="connsiteY4-122" fmla="*/ 1105786 h 1105786"/>
              <a:gd name="connsiteX5-123" fmla="*/ 1591673 w 2292830"/>
              <a:gd name="connsiteY5-124" fmla="*/ 878757 h 1105786"/>
              <a:gd name="connsiteX6-125" fmla="*/ 60394 w 2292830"/>
              <a:gd name="connsiteY6-126" fmla="*/ 878757 h 1105786"/>
              <a:gd name="connsiteX7-127" fmla="*/ 60394 w 2292830"/>
              <a:gd name="connsiteY7-128" fmla="*/ 227029 h 11057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solidFill>
            <a:srgbClr val="05EFFE"/>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39" name="组合 38"/>
          <p:cNvGrpSpPr/>
          <p:nvPr/>
        </p:nvGrpSpPr>
        <p:grpSpPr>
          <a:xfrm>
            <a:off x="5345383" y="3944254"/>
            <a:ext cx="322082" cy="364286"/>
            <a:chOff x="4994016" y="4872552"/>
            <a:chExt cx="406393" cy="459645"/>
          </a:xfrm>
          <a:solidFill>
            <a:srgbClr val="151515"/>
          </a:solidFill>
          <a:effectLst/>
        </p:grpSpPr>
        <p:sp>
          <p:nvSpPr>
            <p:cNvPr id="40"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4" name="Right Arrow 8"/>
          <p:cNvSpPr/>
          <p:nvPr/>
        </p:nvSpPr>
        <p:spPr>
          <a:xfrm>
            <a:off x="2275400" y="3546527"/>
            <a:ext cx="2651627" cy="1277186"/>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1" fmla="*/ 0 w 2232436"/>
              <a:gd name="connsiteY0-2" fmla="*/ 227029 h 1105786"/>
              <a:gd name="connsiteX1-3" fmla="*/ 1531279 w 2232436"/>
              <a:gd name="connsiteY1-4" fmla="*/ 227029 h 1105786"/>
              <a:gd name="connsiteX2-5" fmla="*/ 1531279 w 2232436"/>
              <a:gd name="connsiteY2-6" fmla="*/ 0 h 1105786"/>
              <a:gd name="connsiteX3-7" fmla="*/ 2232436 w 2232436"/>
              <a:gd name="connsiteY3-8" fmla="*/ 552893 h 1105786"/>
              <a:gd name="connsiteX4-9" fmla="*/ 1531279 w 2232436"/>
              <a:gd name="connsiteY4-10" fmla="*/ 1105786 h 1105786"/>
              <a:gd name="connsiteX5-11" fmla="*/ 1531279 w 2232436"/>
              <a:gd name="connsiteY5-12" fmla="*/ 878757 h 1105786"/>
              <a:gd name="connsiteX6-13" fmla="*/ 0 w 2232436"/>
              <a:gd name="connsiteY6-14" fmla="*/ 878757 h 1105786"/>
              <a:gd name="connsiteX7-15" fmla="*/ 0 w 2232436"/>
              <a:gd name="connsiteY7-16" fmla="*/ 227029 h 1105786"/>
              <a:gd name="connsiteX0-17" fmla="*/ 0 w 2232436"/>
              <a:gd name="connsiteY0-18" fmla="*/ 227029 h 1105786"/>
              <a:gd name="connsiteX1-19" fmla="*/ 1531279 w 2232436"/>
              <a:gd name="connsiteY1-20" fmla="*/ 227029 h 1105786"/>
              <a:gd name="connsiteX2-21" fmla="*/ 1531279 w 2232436"/>
              <a:gd name="connsiteY2-22" fmla="*/ 0 h 1105786"/>
              <a:gd name="connsiteX3-23" fmla="*/ 2232436 w 2232436"/>
              <a:gd name="connsiteY3-24" fmla="*/ 552893 h 1105786"/>
              <a:gd name="connsiteX4-25" fmla="*/ 1531279 w 2232436"/>
              <a:gd name="connsiteY4-26" fmla="*/ 1105786 h 1105786"/>
              <a:gd name="connsiteX5-27" fmla="*/ 1531279 w 2232436"/>
              <a:gd name="connsiteY5-28" fmla="*/ 878757 h 1105786"/>
              <a:gd name="connsiteX6-29" fmla="*/ 0 w 2232436"/>
              <a:gd name="connsiteY6-30" fmla="*/ 878757 h 1105786"/>
              <a:gd name="connsiteX7-31" fmla="*/ 0 w 2232436"/>
              <a:gd name="connsiteY7-32" fmla="*/ 227029 h 1105786"/>
              <a:gd name="connsiteX0-33" fmla="*/ 0 w 2232436"/>
              <a:gd name="connsiteY0-34" fmla="*/ 227029 h 1105786"/>
              <a:gd name="connsiteX1-35" fmla="*/ 1531279 w 2232436"/>
              <a:gd name="connsiteY1-36" fmla="*/ 227029 h 1105786"/>
              <a:gd name="connsiteX2-37" fmla="*/ 1531279 w 2232436"/>
              <a:gd name="connsiteY2-38" fmla="*/ 0 h 1105786"/>
              <a:gd name="connsiteX3-39" fmla="*/ 2232436 w 2232436"/>
              <a:gd name="connsiteY3-40" fmla="*/ 552893 h 1105786"/>
              <a:gd name="connsiteX4-41" fmla="*/ 1531279 w 2232436"/>
              <a:gd name="connsiteY4-42" fmla="*/ 1105786 h 1105786"/>
              <a:gd name="connsiteX5-43" fmla="*/ 1531279 w 2232436"/>
              <a:gd name="connsiteY5-44" fmla="*/ 878757 h 1105786"/>
              <a:gd name="connsiteX6-45" fmla="*/ 0 w 2232436"/>
              <a:gd name="connsiteY6-46" fmla="*/ 878757 h 1105786"/>
              <a:gd name="connsiteX7-47" fmla="*/ 0 w 2232436"/>
              <a:gd name="connsiteY7-48" fmla="*/ 227029 h 1105786"/>
              <a:gd name="connsiteX0-49" fmla="*/ 0 w 2232436"/>
              <a:gd name="connsiteY0-50" fmla="*/ 227029 h 1105786"/>
              <a:gd name="connsiteX1-51" fmla="*/ 1531279 w 2232436"/>
              <a:gd name="connsiteY1-52" fmla="*/ 227029 h 1105786"/>
              <a:gd name="connsiteX2-53" fmla="*/ 1531279 w 2232436"/>
              <a:gd name="connsiteY2-54" fmla="*/ 0 h 1105786"/>
              <a:gd name="connsiteX3-55" fmla="*/ 2232436 w 2232436"/>
              <a:gd name="connsiteY3-56" fmla="*/ 552893 h 1105786"/>
              <a:gd name="connsiteX4-57" fmla="*/ 1531279 w 2232436"/>
              <a:gd name="connsiteY4-58" fmla="*/ 1105786 h 1105786"/>
              <a:gd name="connsiteX5-59" fmla="*/ 1531279 w 2232436"/>
              <a:gd name="connsiteY5-60" fmla="*/ 878757 h 1105786"/>
              <a:gd name="connsiteX6-61" fmla="*/ 0 w 2232436"/>
              <a:gd name="connsiteY6-62" fmla="*/ 878757 h 1105786"/>
              <a:gd name="connsiteX7-63" fmla="*/ 0 w 2232436"/>
              <a:gd name="connsiteY7-64" fmla="*/ 227029 h 1105786"/>
              <a:gd name="connsiteX0-65" fmla="*/ 42530 w 2274966"/>
              <a:gd name="connsiteY0-66" fmla="*/ 227029 h 1105786"/>
              <a:gd name="connsiteX1-67" fmla="*/ 1573809 w 2274966"/>
              <a:gd name="connsiteY1-68" fmla="*/ 227029 h 1105786"/>
              <a:gd name="connsiteX2-69" fmla="*/ 1573809 w 2274966"/>
              <a:gd name="connsiteY2-70" fmla="*/ 0 h 1105786"/>
              <a:gd name="connsiteX3-71" fmla="*/ 2274966 w 2274966"/>
              <a:gd name="connsiteY3-72" fmla="*/ 552893 h 1105786"/>
              <a:gd name="connsiteX4-73" fmla="*/ 1573809 w 2274966"/>
              <a:gd name="connsiteY4-74" fmla="*/ 1105786 h 1105786"/>
              <a:gd name="connsiteX5-75" fmla="*/ 1573809 w 2274966"/>
              <a:gd name="connsiteY5-76" fmla="*/ 878757 h 1105786"/>
              <a:gd name="connsiteX6-77" fmla="*/ 42530 w 2274966"/>
              <a:gd name="connsiteY6-78" fmla="*/ 878757 h 1105786"/>
              <a:gd name="connsiteX7-79" fmla="*/ 42530 w 2274966"/>
              <a:gd name="connsiteY7-80" fmla="*/ 227029 h 1105786"/>
              <a:gd name="connsiteX0-81" fmla="*/ 60394 w 2292830"/>
              <a:gd name="connsiteY0-82" fmla="*/ 227029 h 1105786"/>
              <a:gd name="connsiteX1-83" fmla="*/ 1591673 w 2292830"/>
              <a:gd name="connsiteY1-84" fmla="*/ 227029 h 1105786"/>
              <a:gd name="connsiteX2-85" fmla="*/ 1591673 w 2292830"/>
              <a:gd name="connsiteY2-86" fmla="*/ 0 h 1105786"/>
              <a:gd name="connsiteX3-87" fmla="*/ 2292830 w 2292830"/>
              <a:gd name="connsiteY3-88" fmla="*/ 552893 h 1105786"/>
              <a:gd name="connsiteX4-89" fmla="*/ 1591673 w 2292830"/>
              <a:gd name="connsiteY4-90" fmla="*/ 1105786 h 1105786"/>
              <a:gd name="connsiteX5-91" fmla="*/ 1591673 w 2292830"/>
              <a:gd name="connsiteY5-92" fmla="*/ 878757 h 1105786"/>
              <a:gd name="connsiteX6-93" fmla="*/ 60394 w 2292830"/>
              <a:gd name="connsiteY6-94" fmla="*/ 878757 h 1105786"/>
              <a:gd name="connsiteX7-95" fmla="*/ 60394 w 2292830"/>
              <a:gd name="connsiteY7-96" fmla="*/ 227029 h 1105786"/>
              <a:gd name="connsiteX0-97" fmla="*/ 60394 w 2292830"/>
              <a:gd name="connsiteY0-98" fmla="*/ 227029 h 1105786"/>
              <a:gd name="connsiteX1-99" fmla="*/ 1591673 w 2292830"/>
              <a:gd name="connsiteY1-100" fmla="*/ 227029 h 1105786"/>
              <a:gd name="connsiteX2-101" fmla="*/ 1591673 w 2292830"/>
              <a:gd name="connsiteY2-102" fmla="*/ 0 h 1105786"/>
              <a:gd name="connsiteX3-103" fmla="*/ 2292830 w 2292830"/>
              <a:gd name="connsiteY3-104" fmla="*/ 552893 h 1105786"/>
              <a:gd name="connsiteX4-105" fmla="*/ 1591673 w 2292830"/>
              <a:gd name="connsiteY4-106" fmla="*/ 1105786 h 1105786"/>
              <a:gd name="connsiteX5-107" fmla="*/ 1591673 w 2292830"/>
              <a:gd name="connsiteY5-108" fmla="*/ 878757 h 1105786"/>
              <a:gd name="connsiteX6-109" fmla="*/ 60394 w 2292830"/>
              <a:gd name="connsiteY6-110" fmla="*/ 878757 h 1105786"/>
              <a:gd name="connsiteX7-111" fmla="*/ 60394 w 2292830"/>
              <a:gd name="connsiteY7-112" fmla="*/ 227029 h 1105786"/>
              <a:gd name="connsiteX0-113" fmla="*/ 60394 w 2292830"/>
              <a:gd name="connsiteY0-114" fmla="*/ 227029 h 1105786"/>
              <a:gd name="connsiteX1-115" fmla="*/ 1591673 w 2292830"/>
              <a:gd name="connsiteY1-116" fmla="*/ 227029 h 1105786"/>
              <a:gd name="connsiteX2-117" fmla="*/ 1591673 w 2292830"/>
              <a:gd name="connsiteY2-118" fmla="*/ 0 h 1105786"/>
              <a:gd name="connsiteX3-119" fmla="*/ 2292830 w 2292830"/>
              <a:gd name="connsiteY3-120" fmla="*/ 552893 h 1105786"/>
              <a:gd name="connsiteX4-121" fmla="*/ 1591673 w 2292830"/>
              <a:gd name="connsiteY4-122" fmla="*/ 1105786 h 1105786"/>
              <a:gd name="connsiteX5-123" fmla="*/ 1591673 w 2292830"/>
              <a:gd name="connsiteY5-124" fmla="*/ 878757 h 1105786"/>
              <a:gd name="connsiteX6-125" fmla="*/ 60394 w 2292830"/>
              <a:gd name="connsiteY6-126" fmla="*/ 878757 h 1105786"/>
              <a:gd name="connsiteX7-127" fmla="*/ 60394 w 2292830"/>
              <a:gd name="connsiteY7-128" fmla="*/ 227029 h 11057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solidFill>
            <a:srgbClr val="151515"/>
          </a:solidFill>
          <a:ln w="28575">
            <a:solidFill>
              <a:srgbClr val="05EFFE"/>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45" name="组合 44"/>
          <p:cNvGrpSpPr>
            <a:grpSpLocks noChangeAspect="1"/>
          </p:cNvGrpSpPr>
          <p:nvPr/>
        </p:nvGrpSpPr>
        <p:grpSpPr>
          <a:xfrm>
            <a:off x="3275007" y="3995636"/>
            <a:ext cx="269810" cy="267027"/>
            <a:chOff x="6967126" y="4092464"/>
            <a:chExt cx="453105" cy="448433"/>
          </a:xfrm>
          <a:solidFill>
            <a:srgbClr val="05EFFE"/>
          </a:solidFill>
          <a:effectLst/>
        </p:grpSpPr>
        <p:sp>
          <p:nvSpPr>
            <p:cNvPr id="46"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8" name="文本框 47"/>
          <p:cNvSpPr txBox="1"/>
          <p:nvPr/>
        </p:nvSpPr>
        <p:spPr>
          <a:xfrm>
            <a:off x="1995802" y="1903749"/>
            <a:ext cx="2698175" cy="1569660"/>
          </a:xfrm>
          <a:prstGeom prst="rect">
            <a:avLst/>
          </a:prstGeom>
          <a:noFill/>
          <a:effectLst/>
        </p:spPr>
        <p:txBody>
          <a:bodyPr wrap="none" rtlCol="0">
            <a:spAutoFit/>
          </a:bodyPr>
          <a:lstStyle/>
          <a:p>
            <a:r>
              <a:rPr lang="zh-CN" altLang="en-US" sz="3600" dirty="0" smtClean="0">
                <a:solidFill>
                  <a:srgbClr val="9C4B90"/>
                </a:solidFill>
                <a:latin typeface="微软雅黑" panose="020B0503020204020204" pitchFamily="34" charset="-122"/>
                <a:ea typeface="微软雅黑" panose="020B0503020204020204" pitchFamily="34" charset="-122"/>
              </a:rPr>
              <a:t>    </a:t>
            </a:r>
            <a:r>
              <a:rPr lang="zh-CN" altLang="en-US" sz="3600" dirty="0" smtClean="0">
                <a:solidFill>
                  <a:srgbClr val="05EFFE"/>
                </a:solidFill>
                <a:latin typeface="微软雅黑" panose="020B0503020204020204" pitchFamily="34" charset="-122"/>
                <a:ea typeface="微软雅黑" panose="020B0503020204020204" pitchFamily="34" charset="-122"/>
              </a:rPr>
              <a:t>第二站</a:t>
            </a:r>
            <a:endParaRPr lang="en-US" altLang="zh-CN" sz="3600" dirty="0" smtClean="0">
              <a:solidFill>
                <a:srgbClr val="05EFFE"/>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263654" y="5387672"/>
            <a:ext cx="2698175" cy="1569660"/>
          </a:xfrm>
          <a:prstGeom prst="rect">
            <a:avLst/>
          </a:prstGeom>
          <a:noFill/>
          <a:effectLst/>
        </p:spPr>
        <p:txBody>
          <a:bodyPr wrap="none" rtlCol="0">
            <a:spAutoFit/>
          </a:bodyPr>
          <a:lstStyle/>
          <a:p>
            <a:r>
              <a:rPr lang="zh-CN" altLang="en-US" sz="3600" dirty="0" smtClean="0">
                <a:solidFill>
                  <a:srgbClr val="6939CA"/>
                </a:solidFill>
                <a:latin typeface="微软雅黑" panose="020B0503020204020204" pitchFamily="34" charset="-122"/>
                <a:ea typeface="微软雅黑" panose="020B0503020204020204" pitchFamily="34" charset="-122"/>
              </a:rPr>
              <a:t>    </a:t>
            </a:r>
            <a:r>
              <a:rPr lang="zh-CN" altLang="en-US" sz="3600" dirty="0" smtClean="0">
                <a:solidFill>
                  <a:srgbClr val="05EFFE"/>
                </a:solidFill>
                <a:latin typeface="微软雅黑" panose="020B0503020204020204" pitchFamily="34" charset="-122"/>
                <a:ea typeface="微软雅黑" panose="020B0503020204020204" pitchFamily="34" charset="-122"/>
              </a:rPr>
              <a:t>第一站</a:t>
            </a:r>
            <a:endParaRPr lang="en-US" altLang="zh-CN" sz="3600" dirty="0" smtClean="0">
              <a:solidFill>
                <a:srgbClr val="05EFFE"/>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7648968" y="1903749"/>
            <a:ext cx="2698175" cy="1569660"/>
          </a:xfrm>
          <a:prstGeom prst="rect">
            <a:avLst/>
          </a:prstGeom>
          <a:noFill/>
          <a:effectLst/>
        </p:spPr>
        <p:txBody>
          <a:bodyPr wrap="none" rtlCol="0">
            <a:spAutoFit/>
          </a:bodyPr>
          <a:lstStyle/>
          <a:p>
            <a:r>
              <a:rPr lang="zh-CN" altLang="en-US" sz="3600" dirty="0" smtClean="0">
                <a:solidFill>
                  <a:srgbClr val="6939CA"/>
                </a:solidFill>
                <a:latin typeface="微软雅黑" panose="020B0503020204020204" pitchFamily="34" charset="-122"/>
                <a:ea typeface="微软雅黑" panose="020B0503020204020204" pitchFamily="34" charset="-122"/>
              </a:rPr>
              <a:t>    </a:t>
            </a:r>
            <a:r>
              <a:rPr lang="zh-CN" altLang="en-US" sz="3600" dirty="0" smtClean="0">
                <a:solidFill>
                  <a:srgbClr val="05EFFE"/>
                </a:solidFill>
                <a:latin typeface="微软雅黑" panose="020B0503020204020204" pitchFamily="34" charset="-122"/>
                <a:ea typeface="微软雅黑" panose="020B0503020204020204" pitchFamily="34" charset="-122"/>
              </a:rPr>
              <a:t>第三站</a:t>
            </a:r>
            <a:endParaRPr lang="en-US" altLang="zh-CN" sz="3600" dirty="0" smtClean="0">
              <a:solidFill>
                <a:srgbClr val="05EFFE"/>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9250220" y="5387672"/>
            <a:ext cx="2775119" cy="1600438"/>
          </a:xfrm>
          <a:prstGeom prst="rect">
            <a:avLst/>
          </a:prstGeom>
          <a:noFill/>
          <a:effectLst/>
        </p:spPr>
        <p:txBody>
          <a:bodyPr wrap="none" rtlCol="0">
            <a:spAutoFit/>
          </a:bodyPr>
          <a:lstStyle/>
          <a:p>
            <a:r>
              <a:rPr lang="zh-CN" altLang="en-US" sz="3600" dirty="0" smtClean="0">
                <a:solidFill>
                  <a:srgbClr val="6939CA"/>
                </a:solidFill>
                <a:latin typeface="微软雅黑" panose="020B0503020204020204" pitchFamily="34" charset="-122"/>
                <a:ea typeface="微软雅黑" panose="020B0503020204020204" pitchFamily="34" charset="-122"/>
              </a:rPr>
              <a:t>    </a:t>
            </a:r>
            <a:r>
              <a:rPr lang="zh-CN" altLang="en-US" sz="3600" dirty="0" smtClean="0">
                <a:solidFill>
                  <a:srgbClr val="05EFFE"/>
                </a:solidFill>
                <a:latin typeface="微软雅黑" panose="020B0503020204020204" pitchFamily="34" charset="-122"/>
                <a:ea typeface="微软雅黑" panose="020B0503020204020204" pitchFamily="34" charset="-122"/>
              </a:rPr>
              <a:t>第四站</a:t>
            </a:r>
            <a:endParaRPr lang="en-US" altLang="zh-CN" sz="3600" dirty="0" smtClean="0">
              <a:solidFill>
                <a:srgbClr val="05EFFE"/>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请</a:t>
            </a:r>
            <a:r>
              <a:rPr lang="zh-CN" altLang="en-US" sz="1600" dirty="0">
                <a:solidFill>
                  <a:schemeClr val="bg1"/>
                </a:solidFill>
                <a:latin typeface="微软雅黑" panose="020B0503020204020204" pitchFamily="34" charset="-122"/>
                <a:ea typeface="微软雅黑" panose="020B0503020204020204" pitchFamily="34" charset="-122"/>
              </a:rPr>
              <a:t>在这</a:t>
            </a:r>
            <a:r>
              <a:rPr lang="zh-CN" altLang="en-US" sz="1400" dirty="0">
                <a:solidFill>
                  <a:schemeClr val="bg1"/>
                </a:solidFill>
                <a:latin typeface="微软雅黑" panose="020B0503020204020204" pitchFamily="34" charset="-122"/>
                <a:ea typeface="微软雅黑" panose="020B0503020204020204" pitchFamily="34" charset="-122"/>
              </a:rPr>
              <a:t>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0-#ppt_w/2"/>
                                          </p:val>
                                        </p:tav>
                                        <p:tav tm="100000">
                                          <p:val>
                                            <p:strVal val="#ppt_x"/>
                                          </p:val>
                                        </p:tav>
                                      </p:tavLst>
                                    </p:anim>
                                    <p:anim calcmode="lin" valueType="num">
                                      <p:cBhvr additive="base">
                                        <p:cTn id="12" dur="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3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1+#ppt_w/2"/>
                                          </p:val>
                                        </p:tav>
                                        <p:tav tm="100000">
                                          <p:val>
                                            <p:strVal val="#ppt_x"/>
                                          </p:val>
                                        </p:tav>
                                      </p:tavLst>
                                    </p:anim>
                                    <p:anim calcmode="lin" valueType="num">
                                      <p:cBhvr additive="base">
                                        <p:cTn id="16" dur="500" fill="hold"/>
                                        <p:tgtEl>
                                          <p:spTgt spid="5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46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1+#ppt_w/2"/>
                                          </p:val>
                                        </p:tav>
                                        <p:tav tm="100000">
                                          <p:val>
                                            <p:strVal val="#ppt_x"/>
                                          </p:val>
                                        </p:tav>
                                      </p:tavLst>
                                    </p:anim>
                                    <p:anim calcmode="lin" valueType="num">
                                      <p:cBhvr additive="base">
                                        <p:cTn id="20"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公司简介</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1059457" y="2798385"/>
            <a:ext cx="2012203" cy="1999856"/>
          </a:xfrm>
          <a:custGeom>
            <a:avLst/>
            <a:gdLst>
              <a:gd name="connsiteX0" fmla="*/ 0 w 2160105"/>
              <a:gd name="connsiteY0" fmla="*/ 0 h 2146851"/>
              <a:gd name="connsiteX1" fmla="*/ 1455972 w 2160105"/>
              <a:gd name="connsiteY1" fmla="*/ 0 h 2146851"/>
              <a:gd name="connsiteX2" fmla="*/ 2149052 w 2160105"/>
              <a:gd name="connsiteY2" fmla="*/ 693080 h 2146851"/>
              <a:gd name="connsiteX3" fmla="*/ 2160105 w 2160105"/>
              <a:gd name="connsiteY3" fmla="*/ 682027 h 2146851"/>
              <a:gd name="connsiteX4" fmla="*/ 2160105 w 2160105"/>
              <a:gd name="connsiteY4" fmla="*/ 2146851 h 2146851"/>
              <a:gd name="connsiteX5" fmla="*/ 0 w 2160105"/>
              <a:gd name="connsiteY5" fmla="*/ 2146851 h 214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105" h="2146851">
                <a:moveTo>
                  <a:pt x="0" y="0"/>
                </a:moveTo>
                <a:lnTo>
                  <a:pt x="1455972" y="0"/>
                </a:lnTo>
                <a:lnTo>
                  <a:pt x="2149052" y="693080"/>
                </a:lnTo>
                <a:lnTo>
                  <a:pt x="2160105" y="682027"/>
                </a:lnTo>
                <a:lnTo>
                  <a:pt x="2160105" y="2146851"/>
                </a:lnTo>
                <a:lnTo>
                  <a:pt x="0" y="2146851"/>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flipH="1" flipV="1">
            <a:off x="2415739" y="2798385"/>
            <a:ext cx="655921" cy="645625"/>
          </a:xfrm>
          <a:custGeom>
            <a:avLst/>
            <a:gdLst>
              <a:gd name="connsiteX0" fmla="*/ 0 w 704133"/>
              <a:gd name="connsiteY0" fmla="*/ 0 h 693080"/>
              <a:gd name="connsiteX1" fmla="*/ 704133 w 704133"/>
              <a:gd name="connsiteY1" fmla="*/ 0 h 693080"/>
              <a:gd name="connsiteX2" fmla="*/ 704133 w 704133"/>
              <a:gd name="connsiteY2" fmla="*/ 682027 h 693080"/>
              <a:gd name="connsiteX3" fmla="*/ 693080 w 704133"/>
              <a:gd name="connsiteY3" fmla="*/ 693080 h 693080"/>
            </a:gdLst>
            <a:ahLst/>
            <a:cxnLst>
              <a:cxn ang="0">
                <a:pos x="connsiteX0" y="connsiteY0"/>
              </a:cxn>
              <a:cxn ang="0">
                <a:pos x="connsiteX1" y="connsiteY1"/>
              </a:cxn>
              <a:cxn ang="0">
                <a:pos x="connsiteX2" y="connsiteY2"/>
              </a:cxn>
              <a:cxn ang="0">
                <a:pos x="connsiteX3" y="connsiteY3"/>
              </a:cxn>
            </a:cxnLst>
            <a:rect l="l" t="t" r="r" b="b"/>
            <a:pathLst>
              <a:path w="704133" h="693080">
                <a:moveTo>
                  <a:pt x="0" y="0"/>
                </a:moveTo>
                <a:lnTo>
                  <a:pt x="704133" y="0"/>
                </a:lnTo>
                <a:lnTo>
                  <a:pt x="704133" y="682027"/>
                </a:lnTo>
                <a:lnTo>
                  <a:pt x="693080" y="693080"/>
                </a:lnTo>
                <a:close/>
              </a:path>
            </a:pathLst>
          </a:custGeom>
          <a:solidFill>
            <a:srgbClr val="151515"/>
          </a:solidFill>
          <a:ln>
            <a:solidFill>
              <a:srgbClr val="05EF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386840" y="3470734"/>
            <a:ext cx="1111202" cy="1200329"/>
          </a:xfrm>
          <a:prstGeom prst="rect">
            <a:avLst/>
          </a:prstGeom>
          <a:noFill/>
        </p:spPr>
        <p:txBody>
          <a:bodyPr wrap="none" rtlCol="0">
            <a:spAutoFit/>
          </a:bodyPr>
          <a:lstStyle/>
          <a:p>
            <a:r>
              <a:rPr lang="zh-CN" altLang="en-US" sz="3600" b="1" dirty="0" smtClean="0">
                <a:solidFill>
                  <a:srgbClr val="151515"/>
                </a:solidFill>
                <a:latin typeface="幼圆" panose="02010509060101010101" pitchFamily="49" charset="-122"/>
                <a:ea typeface="幼圆" panose="02010509060101010101" pitchFamily="49" charset="-122"/>
              </a:rPr>
              <a:t>入职</a:t>
            </a:r>
            <a:endParaRPr lang="en-US" altLang="zh-CN" sz="3600" b="1" dirty="0" smtClean="0">
              <a:solidFill>
                <a:srgbClr val="151515"/>
              </a:solidFill>
              <a:latin typeface="幼圆" panose="02010509060101010101" pitchFamily="49" charset="-122"/>
              <a:ea typeface="幼圆" panose="02010509060101010101" pitchFamily="49" charset="-122"/>
            </a:endParaRPr>
          </a:p>
          <a:p>
            <a:r>
              <a:rPr lang="zh-CN" altLang="en-US" sz="3600" b="1" dirty="0" smtClean="0">
                <a:solidFill>
                  <a:srgbClr val="151515"/>
                </a:solidFill>
                <a:latin typeface="幼圆" panose="02010509060101010101" pitchFamily="49" charset="-122"/>
                <a:ea typeface="幼圆" panose="02010509060101010101" pitchFamily="49" charset="-122"/>
              </a:rPr>
              <a:t>办理</a:t>
            </a:r>
            <a:endParaRPr lang="zh-CN" altLang="en-US" sz="3600" b="1" dirty="0">
              <a:solidFill>
                <a:srgbClr val="151515"/>
              </a:solidFill>
              <a:latin typeface="幼圆" panose="02010509060101010101" pitchFamily="49" charset="-122"/>
              <a:ea typeface="幼圆" panose="02010509060101010101" pitchFamily="49" charset="-122"/>
            </a:endParaRPr>
          </a:p>
        </p:txBody>
      </p:sp>
      <p:sp>
        <p:nvSpPr>
          <p:cNvPr id="17" name="任意多边形 16"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3743486" y="2798385"/>
            <a:ext cx="2012203" cy="1999856"/>
          </a:xfrm>
          <a:custGeom>
            <a:avLst/>
            <a:gdLst>
              <a:gd name="connsiteX0" fmla="*/ 0 w 2160105"/>
              <a:gd name="connsiteY0" fmla="*/ 0 h 2146851"/>
              <a:gd name="connsiteX1" fmla="*/ 1455972 w 2160105"/>
              <a:gd name="connsiteY1" fmla="*/ 0 h 2146851"/>
              <a:gd name="connsiteX2" fmla="*/ 2149052 w 2160105"/>
              <a:gd name="connsiteY2" fmla="*/ 693080 h 2146851"/>
              <a:gd name="connsiteX3" fmla="*/ 2160105 w 2160105"/>
              <a:gd name="connsiteY3" fmla="*/ 682027 h 2146851"/>
              <a:gd name="connsiteX4" fmla="*/ 2160105 w 2160105"/>
              <a:gd name="connsiteY4" fmla="*/ 2146851 h 2146851"/>
              <a:gd name="connsiteX5" fmla="*/ 0 w 2160105"/>
              <a:gd name="connsiteY5" fmla="*/ 2146851 h 214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105" h="2146851">
                <a:moveTo>
                  <a:pt x="0" y="0"/>
                </a:moveTo>
                <a:lnTo>
                  <a:pt x="1455972" y="0"/>
                </a:lnTo>
                <a:lnTo>
                  <a:pt x="2149052" y="693080"/>
                </a:lnTo>
                <a:lnTo>
                  <a:pt x="2160105" y="682027"/>
                </a:lnTo>
                <a:lnTo>
                  <a:pt x="2160105" y="2146851"/>
                </a:lnTo>
                <a:lnTo>
                  <a:pt x="0" y="2146851"/>
                </a:lnTo>
                <a:close/>
              </a:path>
            </a:pathLst>
          </a:custGeom>
          <a:solidFill>
            <a:srgbClr val="151515"/>
          </a:solidFill>
          <a:ln w="25400">
            <a:solidFill>
              <a:srgbClr val="05EF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flipH="1" flipV="1">
            <a:off x="5099768" y="2798385"/>
            <a:ext cx="655921" cy="645625"/>
          </a:xfrm>
          <a:custGeom>
            <a:avLst/>
            <a:gdLst>
              <a:gd name="connsiteX0" fmla="*/ 0 w 704133"/>
              <a:gd name="connsiteY0" fmla="*/ 0 h 693080"/>
              <a:gd name="connsiteX1" fmla="*/ 704133 w 704133"/>
              <a:gd name="connsiteY1" fmla="*/ 0 h 693080"/>
              <a:gd name="connsiteX2" fmla="*/ 704133 w 704133"/>
              <a:gd name="connsiteY2" fmla="*/ 682027 h 693080"/>
              <a:gd name="connsiteX3" fmla="*/ 693080 w 704133"/>
              <a:gd name="connsiteY3" fmla="*/ 693080 h 693080"/>
            </a:gdLst>
            <a:ahLst/>
            <a:cxnLst>
              <a:cxn ang="0">
                <a:pos x="connsiteX0" y="connsiteY0"/>
              </a:cxn>
              <a:cxn ang="0">
                <a:pos x="connsiteX1" y="connsiteY1"/>
              </a:cxn>
              <a:cxn ang="0">
                <a:pos x="connsiteX2" y="connsiteY2"/>
              </a:cxn>
              <a:cxn ang="0">
                <a:pos x="connsiteX3" y="connsiteY3"/>
              </a:cxn>
            </a:cxnLst>
            <a:rect l="l" t="t" r="r" b="b"/>
            <a:pathLst>
              <a:path w="704133" h="693080">
                <a:moveTo>
                  <a:pt x="0" y="0"/>
                </a:moveTo>
                <a:lnTo>
                  <a:pt x="704133" y="0"/>
                </a:lnTo>
                <a:lnTo>
                  <a:pt x="704133" y="682027"/>
                </a:lnTo>
                <a:lnTo>
                  <a:pt x="693080" y="693080"/>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962352" y="3465853"/>
            <a:ext cx="1574470" cy="1200329"/>
          </a:xfrm>
          <a:prstGeom prst="rect">
            <a:avLst/>
          </a:prstGeom>
          <a:noFill/>
        </p:spPr>
        <p:txBody>
          <a:bodyPr wrap="none" rtlCol="0">
            <a:spAutoFit/>
          </a:bodyPr>
          <a:lstStyle/>
          <a:p>
            <a:r>
              <a:rPr lang="zh-CN" altLang="en-US" sz="3600" b="1" dirty="0" smtClean="0">
                <a:solidFill>
                  <a:srgbClr val="05EFFE"/>
                </a:solidFill>
                <a:latin typeface="幼圆" panose="02010509060101010101" pitchFamily="49" charset="-122"/>
                <a:ea typeface="幼圆" panose="02010509060101010101" pitchFamily="49" charset="-122"/>
              </a:rPr>
              <a:t>试用期</a:t>
            </a:r>
            <a:endParaRPr lang="en-US" altLang="zh-CN" sz="3600" b="1" dirty="0" smtClean="0">
              <a:solidFill>
                <a:srgbClr val="05EFFE"/>
              </a:solidFill>
              <a:latin typeface="幼圆" panose="02010509060101010101" pitchFamily="49" charset="-122"/>
              <a:ea typeface="幼圆" panose="02010509060101010101" pitchFamily="49" charset="-122"/>
            </a:endParaRPr>
          </a:p>
          <a:p>
            <a:r>
              <a:rPr lang="en-US" altLang="zh-CN" sz="3600" b="1" dirty="0">
                <a:solidFill>
                  <a:srgbClr val="05EFFE"/>
                </a:solidFill>
                <a:latin typeface="幼圆" panose="02010509060101010101" pitchFamily="49" charset="-122"/>
                <a:ea typeface="幼圆" panose="02010509060101010101" pitchFamily="49" charset="-122"/>
              </a:rPr>
              <a:t> </a:t>
            </a:r>
            <a:r>
              <a:rPr lang="zh-CN" altLang="en-US" sz="3600" b="1" dirty="0" smtClean="0">
                <a:solidFill>
                  <a:srgbClr val="05EFFE"/>
                </a:solidFill>
                <a:latin typeface="幼圆" panose="02010509060101010101" pitchFamily="49" charset="-122"/>
                <a:ea typeface="幼圆" panose="02010509060101010101" pitchFamily="49" charset="-122"/>
              </a:rPr>
              <a:t>管理</a:t>
            </a:r>
            <a:endParaRPr lang="zh-CN" altLang="en-US" sz="3600" b="1" dirty="0">
              <a:solidFill>
                <a:srgbClr val="05EFFE"/>
              </a:solidFill>
              <a:latin typeface="幼圆" panose="02010509060101010101" pitchFamily="49" charset="-122"/>
              <a:ea typeface="幼圆" panose="02010509060101010101" pitchFamily="49" charset="-122"/>
            </a:endParaRPr>
          </a:p>
        </p:txBody>
      </p:sp>
      <p:sp>
        <p:nvSpPr>
          <p:cNvPr id="21" name="任意多边形 20"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6427515" y="2798385"/>
            <a:ext cx="2012203" cy="1999856"/>
          </a:xfrm>
          <a:custGeom>
            <a:avLst/>
            <a:gdLst>
              <a:gd name="connsiteX0" fmla="*/ 0 w 2160105"/>
              <a:gd name="connsiteY0" fmla="*/ 0 h 2146851"/>
              <a:gd name="connsiteX1" fmla="*/ 1455972 w 2160105"/>
              <a:gd name="connsiteY1" fmla="*/ 0 h 2146851"/>
              <a:gd name="connsiteX2" fmla="*/ 2149052 w 2160105"/>
              <a:gd name="connsiteY2" fmla="*/ 693080 h 2146851"/>
              <a:gd name="connsiteX3" fmla="*/ 2160105 w 2160105"/>
              <a:gd name="connsiteY3" fmla="*/ 682027 h 2146851"/>
              <a:gd name="connsiteX4" fmla="*/ 2160105 w 2160105"/>
              <a:gd name="connsiteY4" fmla="*/ 2146851 h 2146851"/>
              <a:gd name="connsiteX5" fmla="*/ 0 w 2160105"/>
              <a:gd name="connsiteY5" fmla="*/ 2146851 h 214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105" h="2146851">
                <a:moveTo>
                  <a:pt x="0" y="0"/>
                </a:moveTo>
                <a:lnTo>
                  <a:pt x="1455972" y="0"/>
                </a:lnTo>
                <a:lnTo>
                  <a:pt x="2149052" y="693080"/>
                </a:lnTo>
                <a:lnTo>
                  <a:pt x="2160105" y="682027"/>
                </a:lnTo>
                <a:lnTo>
                  <a:pt x="2160105" y="2146851"/>
                </a:lnTo>
                <a:lnTo>
                  <a:pt x="0" y="2146851"/>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flipH="1" flipV="1">
            <a:off x="7783797" y="2798385"/>
            <a:ext cx="655921" cy="645625"/>
          </a:xfrm>
          <a:custGeom>
            <a:avLst/>
            <a:gdLst>
              <a:gd name="connsiteX0" fmla="*/ 0 w 704133"/>
              <a:gd name="connsiteY0" fmla="*/ 0 h 693080"/>
              <a:gd name="connsiteX1" fmla="*/ 704133 w 704133"/>
              <a:gd name="connsiteY1" fmla="*/ 0 h 693080"/>
              <a:gd name="connsiteX2" fmla="*/ 704133 w 704133"/>
              <a:gd name="connsiteY2" fmla="*/ 682027 h 693080"/>
              <a:gd name="connsiteX3" fmla="*/ 693080 w 704133"/>
              <a:gd name="connsiteY3" fmla="*/ 693080 h 693080"/>
            </a:gdLst>
            <a:ahLst/>
            <a:cxnLst>
              <a:cxn ang="0">
                <a:pos x="connsiteX0" y="connsiteY0"/>
              </a:cxn>
              <a:cxn ang="0">
                <a:pos x="connsiteX1" y="connsiteY1"/>
              </a:cxn>
              <a:cxn ang="0">
                <a:pos x="connsiteX2" y="connsiteY2"/>
              </a:cxn>
              <a:cxn ang="0">
                <a:pos x="connsiteX3" y="connsiteY3"/>
              </a:cxn>
            </a:cxnLst>
            <a:rect l="l" t="t" r="r" b="b"/>
            <a:pathLst>
              <a:path w="704133" h="693080">
                <a:moveTo>
                  <a:pt x="0" y="0"/>
                </a:moveTo>
                <a:lnTo>
                  <a:pt x="704133" y="0"/>
                </a:lnTo>
                <a:lnTo>
                  <a:pt x="704133" y="682027"/>
                </a:lnTo>
                <a:lnTo>
                  <a:pt x="693080" y="693080"/>
                </a:lnTo>
                <a:close/>
              </a:path>
            </a:pathLst>
          </a:custGeom>
          <a:solidFill>
            <a:srgbClr val="151515"/>
          </a:solidFill>
          <a:ln>
            <a:solidFill>
              <a:srgbClr val="05EF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878015" y="3465853"/>
            <a:ext cx="1111202" cy="1200329"/>
          </a:xfrm>
          <a:prstGeom prst="rect">
            <a:avLst/>
          </a:prstGeom>
          <a:noFill/>
        </p:spPr>
        <p:txBody>
          <a:bodyPr wrap="none" rtlCol="0">
            <a:spAutoFit/>
          </a:bodyPr>
          <a:lstStyle/>
          <a:p>
            <a:r>
              <a:rPr lang="zh-CN" altLang="en-US" sz="3600" b="1" dirty="0" smtClean="0">
                <a:solidFill>
                  <a:srgbClr val="151515"/>
                </a:solidFill>
                <a:latin typeface="幼圆" panose="02010509060101010101" pitchFamily="49" charset="-122"/>
                <a:ea typeface="幼圆" panose="02010509060101010101" pitchFamily="49" charset="-122"/>
              </a:rPr>
              <a:t>转正</a:t>
            </a:r>
            <a:endParaRPr lang="en-US" altLang="zh-CN" sz="3600" b="1" dirty="0" smtClean="0">
              <a:solidFill>
                <a:srgbClr val="151515"/>
              </a:solidFill>
              <a:latin typeface="幼圆" panose="02010509060101010101" pitchFamily="49" charset="-122"/>
              <a:ea typeface="幼圆" panose="02010509060101010101" pitchFamily="49" charset="-122"/>
            </a:endParaRPr>
          </a:p>
          <a:p>
            <a:r>
              <a:rPr lang="zh-CN" altLang="en-US" sz="3600" b="1" dirty="0" smtClean="0">
                <a:solidFill>
                  <a:srgbClr val="151515"/>
                </a:solidFill>
                <a:latin typeface="幼圆" panose="02010509060101010101" pitchFamily="49" charset="-122"/>
                <a:ea typeface="幼圆" panose="02010509060101010101" pitchFamily="49" charset="-122"/>
              </a:rPr>
              <a:t>申请</a:t>
            </a:r>
            <a:endParaRPr lang="zh-CN" altLang="en-US" sz="3600" b="1" dirty="0">
              <a:solidFill>
                <a:srgbClr val="151515"/>
              </a:solidFill>
              <a:latin typeface="幼圆" panose="02010509060101010101" pitchFamily="49" charset="-122"/>
              <a:ea typeface="幼圆" panose="02010509060101010101" pitchFamily="49" charset="-122"/>
            </a:endParaRPr>
          </a:p>
        </p:txBody>
      </p:sp>
      <p:sp>
        <p:nvSpPr>
          <p:cNvPr id="25" name="任意多边形 24"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9111544" y="2798385"/>
            <a:ext cx="2012203" cy="1999856"/>
          </a:xfrm>
          <a:custGeom>
            <a:avLst/>
            <a:gdLst>
              <a:gd name="connsiteX0" fmla="*/ 0 w 2160105"/>
              <a:gd name="connsiteY0" fmla="*/ 0 h 2146851"/>
              <a:gd name="connsiteX1" fmla="*/ 1455972 w 2160105"/>
              <a:gd name="connsiteY1" fmla="*/ 0 h 2146851"/>
              <a:gd name="connsiteX2" fmla="*/ 2149052 w 2160105"/>
              <a:gd name="connsiteY2" fmla="*/ 693080 h 2146851"/>
              <a:gd name="connsiteX3" fmla="*/ 2160105 w 2160105"/>
              <a:gd name="connsiteY3" fmla="*/ 682027 h 2146851"/>
              <a:gd name="connsiteX4" fmla="*/ 2160105 w 2160105"/>
              <a:gd name="connsiteY4" fmla="*/ 2146851 h 2146851"/>
              <a:gd name="connsiteX5" fmla="*/ 0 w 2160105"/>
              <a:gd name="connsiteY5" fmla="*/ 2146851 h 214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105" h="2146851">
                <a:moveTo>
                  <a:pt x="0" y="0"/>
                </a:moveTo>
                <a:lnTo>
                  <a:pt x="1455972" y="0"/>
                </a:lnTo>
                <a:lnTo>
                  <a:pt x="2149052" y="693080"/>
                </a:lnTo>
                <a:lnTo>
                  <a:pt x="2160105" y="682027"/>
                </a:lnTo>
                <a:lnTo>
                  <a:pt x="2160105" y="2146851"/>
                </a:lnTo>
                <a:lnTo>
                  <a:pt x="0" y="2146851"/>
                </a:lnTo>
                <a:close/>
              </a:path>
            </a:pathLst>
          </a:custGeom>
          <a:solidFill>
            <a:srgbClr val="151515"/>
          </a:solidFill>
          <a:ln w="25400">
            <a:solidFill>
              <a:srgbClr val="05EF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flipH="1" flipV="1">
            <a:off x="10467826" y="2798385"/>
            <a:ext cx="655921" cy="645625"/>
          </a:xfrm>
          <a:custGeom>
            <a:avLst/>
            <a:gdLst>
              <a:gd name="connsiteX0" fmla="*/ 0 w 704133"/>
              <a:gd name="connsiteY0" fmla="*/ 0 h 693080"/>
              <a:gd name="connsiteX1" fmla="*/ 704133 w 704133"/>
              <a:gd name="connsiteY1" fmla="*/ 0 h 693080"/>
              <a:gd name="connsiteX2" fmla="*/ 704133 w 704133"/>
              <a:gd name="connsiteY2" fmla="*/ 682027 h 693080"/>
              <a:gd name="connsiteX3" fmla="*/ 693080 w 704133"/>
              <a:gd name="connsiteY3" fmla="*/ 693080 h 693080"/>
            </a:gdLst>
            <a:ahLst/>
            <a:cxnLst>
              <a:cxn ang="0">
                <a:pos x="connsiteX0" y="connsiteY0"/>
              </a:cxn>
              <a:cxn ang="0">
                <a:pos x="connsiteX1" y="connsiteY1"/>
              </a:cxn>
              <a:cxn ang="0">
                <a:pos x="connsiteX2" y="connsiteY2"/>
              </a:cxn>
              <a:cxn ang="0">
                <a:pos x="connsiteX3" y="connsiteY3"/>
              </a:cxn>
            </a:cxnLst>
            <a:rect l="l" t="t" r="r" b="b"/>
            <a:pathLst>
              <a:path w="704133" h="693080">
                <a:moveTo>
                  <a:pt x="0" y="0"/>
                </a:moveTo>
                <a:lnTo>
                  <a:pt x="704133" y="0"/>
                </a:lnTo>
                <a:lnTo>
                  <a:pt x="704133" y="682027"/>
                </a:lnTo>
                <a:lnTo>
                  <a:pt x="693080" y="693080"/>
                </a:lnTo>
                <a:close/>
              </a:path>
            </a:pathLst>
          </a:custGeom>
          <a:solidFill>
            <a:srgbClr val="05EF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9562044" y="3444010"/>
            <a:ext cx="1111202" cy="1200329"/>
          </a:xfrm>
          <a:prstGeom prst="rect">
            <a:avLst/>
          </a:prstGeom>
          <a:noFill/>
        </p:spPr>
        <p:txBody>
          <a:bodyPr wrap="none" rtlCol="0">
            <a:spAutoFit/>
          </a:bodyPr>
          <a:lstStyle/>
          <a:p>
            <a:r>
              <a:rPr lang="zh-CN" altLang="en-US" sz="3600" b="1" dirty="0" smtClean="0">
                <a:solidFill>
                  <a:srgbClr val="05EFFE"/>
                </a:solidFill>
                <a:latin typeface="幼圆" panose="02010509060101010101" pitchFamily="49" charset="-122"/>
                <a:ea typeface="幼圆" panose="02010509060101010101" pitchFamily="49" charset="-122"/>
              </a:rPr>
              <a:t>正式</a:t>
            </a:r>
            <a:endParaRPr lang="en-US" altLang="zh-CN" sz="3600" b="1" dirty="0" smtClean="0">
              <a:solidFill>
                <a:srgbClr val="05EFFE"/>
              </a:solidFill>
              <a:latin typeface="幼圆" panose="02010509060101010101" pitchFamily="49" charset="-122"/>
              <a:ea typeface="幼圆" panose="02010509060101010101" pitchFamily="49" charset="-122"/>
            </a:endParaRPr>
          </a:p>
          <a:p>
            <a:r>
              <a:rPr lang="zh-CN" altLang="en-US" sz="3600" b="1" dirty="0" smtClean="0">
                <a:solidFill>
                  <a:srgbClr val="05EFFE"/>
                </a:solidFill>
                <a:latin typeface="幼圆" panose="02010509060101010101" pitchFamily="49" charset="-122"/>
                <a:ea typeface="幼圆" panose="02010509060101010101" pitchFamily="49" charset="-122"/>
              </a:rPr>
              <a:t>员工</a:t>
            </a:r>
            <a:endParaRPr lang="zh-CN" altLang="en-US" sz="3600" b="1" dirty="0">
              <a:solidFill>
                <a:srgbClr val="05EFFE"/>
              </a:solidFill>
              <a:latin typeface="幼圆" panose="02010509060101010101" pitchFamily="49" charset="-122"/>
              <a:ea typeface="幼圆" panose="02010509060101010101" pitchFamily="49" charset="-122"/>
            </a:endParaRPr>
          </a:p>
        </p:txBody>
      </p:sp>
      <p:sp>
        <p:nvSpPr>
          <p:cNvPr id="28" name="矩形 47"/>
          <p:cNvSpPr>
            <a:spLocks noChangeArrowheads="1"/>
          </p:cNvSpPr>
          <p:nvPr/>
        </p:nvSpPr>
        <p:spPr bwMode="auto">
          <a:xfrm>
            <a:off x="1016970" y="5208352"/>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Font typeface="Arial" panose="020B0604020202020204" pitchFamily="34" charset="0"/>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
        <p:nvSpPr>
          <p:cNvPr id="29" name="矩形 47"/>
          <p:cNvSpPr>
            <a:spLocks noChangeArrowheads="1"/>
          </p:cNvSpPr>
          <p:nvPr/>
        </p:nvSpPr>
        <p:spPr bwMode="auto">
          <a:xfrm>
            <a:off x="3722336" y="5208352"/>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Font typeface="Arial" panose="020B0604020202020204" pitchFamily="34" charset="0"/>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
        <p:nvSpPr>
          <p:cNvPr id="30" name="矩形 29"/>
          <p:cNvSpPr>
            <a:spLocks noChangeArrowheads="1"/>
          </p:cNvSpPr>
          <p:nvPr/>
        </p:nvSpPr>
        <p:spPr bwMode="auto">
          <a:xfrm>
            <a:off x="6435521" y="5200488"/>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Font typeface="Arial" panose="020B0604020202020204" pitchFamily="34" charset="0"/>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
        <p:nvSpPr>
          <p:cNvPr id="31" name="矩形 47"/>
          <p:cNvSpPr>
            <a:spLocks noChangeArrowheads="1"/>
          </p:cNvSpPr>
          <p:nvPr/>
        </p:nvSpPr>
        <p:spPr bwMode="auto">
          <a:xfrm>
            <a:off x="9111544" y="5200488"/>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Font typeface="Arial" panose="020B0604020202020204" pitchFamily="34" charset="0"/>
              <a:buNone/>
            </a:pPr>
            <a:r>
              <a:rPr lang="zh-CN" altLang="en-US" sz="1600" dirty="0">
                <a:solidFill>
                  <a:schemeClr val="bg1"/>
                </a:solidFill>
                <a:sym typeface="微软雅黑" panose="020B0503020204020204" pitchFamily="34" charset="-122"/>
              </a:rPr>
              <a:t>在此录入上述图表的描述</a:t>
            </a:r>
            <a:r>
              <a:rPr lang="zh-CN" altLang="en-US" sz="1600" dirty="0" smtClean="0">
                <a:solidFill>
                  <a:schemeClr val="bg1"/>
                </a:solidFill>
                <a:sym typeface="微软雅黑" panose="020B0503020204020204" pitchFamily="34" charset="-122"/>
              </a:rPr>
              <a:t>说明在此</a:t>
            </a:r>
            <a:r>
              <a:rPr lang="zh-CN" altLang="en-US" sz="1600" dirty="0">
                <a:solidFill>
                  <a:schemeClr val="bg1"/>
                </a:solidFill>
                <a:sym typeface="微软雅黑" panose="020B0503020204020204" pitchFamily="34" charset="-122"/>
              </a:rPr>
              <a:t>录入上述图表的描述</a:t>
            </a:r>
            <a:r>
              <a:rPr lang="zh-CN" altLang="en-US" sz="1600" dirty="0" smtClean="0">
                <a:solidFill>
                  <a:schemeClr val="bg1"/>
                </a:solidFill>
                <a:sym typeface="微软雅黑" panose="020B0503020204020204" pitchFamily="34" charset="-122"/>
              </a:rPr>
              <a:t>说明</a:t>
            </a:r>
            <a:endParaRPr lang="zh-CN" altLang="en-US" sz="1600" dirty="0">
              <a:solidFill>
                <a:schemeClr val="bg1"/>
              </a:solidFill>
              <a:sym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outVertical)">
                                      <p:cBhvr>
                                        <p:cTn id="7" dur="500"/>
                                        <p:tgtEl>
                                          <p:spTgt spid="28"/>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barn(outVertical)">
                                      <p:cBhvr>
                                        <p:cTn id="11" dur="500"/>
                                        <p:tgtEl>
                                          <p:spTgt spid="29"/>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barn(outVertical)">
                                      <p:cBhvr>
                                        <p:cTn id="15" dur="500"/>
                                        <p:tgtEl>
                                          <p:spTgt spid="30"/>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barn(outVertical)">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5151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20176" t="47412" r="15915" b="25968"/>
          <a:stretch>
            <a:fillRect/>
          </a:stretch>
        </p:blipFill>
        <p:spPr>
          <a:xfrm>
            <a:off x="3756081" y="171469"/>
            <a:ext cx="4670738" cy="15798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sp>
        <p:nvSpPr>
          <p:cNvPr id="6" name="文本框 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42305" y="81823"/>
            <a:ext cx="3262432" cy="1015663"/>
          </a:xfrm>
          <a:prstGeom prst="rect">
            <a:avLst/>
          </a:prstGeom>
          <a:noFill/>
          <a:effectLst/>
        </p:spPr>
        <p:txBody>
          <a:bodyPr wrap="none" rtlCol="0">
            <a:spAutoFit/>
          </a:bodyPr>
          <a:lstStyle/>
          <a:p>
            <a:r>
              <a:rPr lang="zh-CN" altLang="en-US" sz="6000" b="1" dirty="0" smtClean="0">
                <a:solidFill>
                  <a:srgbClr val="05EFFE"/>
                </a:solidFill>
                <a:latin typeface="微软雅黑" panose="020B0503020204020204" pitchFamily="34" charset="-122"/>
                <a:ea typeface="创艺简细圆" pitchFamily="2" charset="-122"/>
                <a:cs typeface="Kartika" panose="02020503030404060203" pitchFamily="18" charset="0"/>
              </a:rPr>
              <a:t>公司简介</a:t>
            </a:r>
            <a:endParaRPr lang="en-US" altLang="zh-CN" sz="6000" b="1" dirty="0">
              <a:solidFill>
                <a:srgbClr val="05EFFE"/>
              </a:solidFill>
              <a:latin typeface="微软雅黑" panose="020B0503020204020204" pitchFamily="34" charset="-122"/>
              <a:ea typeface="创艺简细圆" pitchFamily="2" charset="-122"/>
              <a:cs typeface="Kartika" panose="02020503030404060203" pitchFamily="18" charset="0"/>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flipH="1">
            <a:off x="-53787" y="45050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82482" t="6849" b="85617"/>
          <a:stretch>
            <a:fillRect/>
          </a:stretch>
        </p:blipFill>
        <p:spPr>
          <a:xfrm>
            <a:off x="8903531" y="364642"/>
            <a:ext cx="3342256" cy="718700"/>
          </a:xfrm>
          <a:custGeom>
            <a:avLst/>
            <a:gdLst>
              <a:gd name="connsiteX0" fmla="*/ 0 w 2442693"/>
              <a:gd name="connsiteY0" fmla="*/ 0 h 525263"/>
              <a:gd name="connsiteX1" fmla="*/ 2442693 w 2442693"/>
              <a:gd name="connsiteY1" fmla="*/ 0 h 525263"/>
              <a:gd name="connsiteX2" fmla="*/ 2442693 w 2442693"/>
              <a:gd name="connsiteY2" fmla="*/ 525263 h 525263"/>
              <a:gd name="connsiteX3" fmla="*/ 562188 w 2442693"/>
              <a:gd name="connsiteY3" fmla="*/ 525263 h 525263"/>
              <a:gd name="connsiteX4" fmla="*/ 562188 w 2442693"/>
              <a:gd name="connsiteY4" fmla="*/ 515544 h 525263"/>
              <a:gd name="connsiteX5" fmla="*/ 0 w 2442693"/>
              <a:gd name="connsiteY5" fmla="*/ 515544 h 52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2693" h="525263">
                <a:moveTo>
                  <a:pt x="0" y="0"/>
                </a:moveTo>
                <a:lnTo>
                  <a:pt x="2442693" y="0"/>
                </a:lnTo>
                <a:lnTo>
                  <a:pt x="2442693" y="525263"/>
                </a:lnTo>
                <a:lnTo>
                  <a:pt x="562188" y="525263"/>
                </a:lnTo>
                <a:lnTo>
                  <a:pt x="562188" y="515544"/>
                </a:lnTo>
                <a:lnTo>
                  <a:pt x="0" y="515544"/>
                </a:lnTo>
                <a:close/>
              </a:path>
            </a:pathLst>
          </a:custGeom>
        </p:spPr>
      </p:pic>
      <p:sp>
        <p:nvSpPr>
          <p:cNvPr id="13" name="文本框 12"/>
          <p:cNvSpPr txBox="1"/>
          <p:nvPr/>
        </p:nvSpPr>
        <p:spPr>
          <a:xfrm>
            <a:off x="4865576" y="1228114"/>
            <a:ext cx="2533066" cy="400110"/>
          </a:xfrm>
          <a:prstGeom prst="rect">
            <a:avLst/>
          </a:prstGeom>
          <a:noFill/>
        </p:spPr>
        <p:txBody>
          <a:bodyPr wrap="none" rtlCol="0">
            <a:spAutoFit/>
          </a:bodyPr>
          <a:lstStyle/>
          <a:p>
            <a:r>
              <a:rPr lang="en-US" altLang="zh-CN" sz="2000" b="1" dirty="0" smtClean="0">
                <a:solidFill>
                  <a:srgbClr val="161616"/>
                </a:solidFill>
                <a:ea typeface="创艺简细圆" pitchFamily="2" charset="-122"/>
              </a:rPr>
              <a:t>COMPANY     NAME</a:t>
            </a:r>
            <a:endParaRPr lang="zh-CN" altLang="en-US" sz="2000" b="1" dirty="0">
              <a:solidFill>
                <a:srgbClr val="161616"/>
              </a:solidFill>
              <a:ea typeface="创艺简细圆" pitchFamily="2" charset="-122"/>
            </a:endParaRPr>
          </a:p>
        </p:txBody>
      </p:sp>
      <p:sp>
        <p:nvSpPr>
          <p:cNvPr id="14" name="矩形 13"/>
          <p:cNvSpPr/>
          <p:nvPr/>
        </p:nvSpPr>
        <p:spPr>
          <a:xfrm>
            <a:off x="1424427" y="-1034627"/>
            <a:ext cx="712694" cy="946984"/>
          </a:xfrm>
          <a:prstGeom prst="rect">
            <a:avLst/>
          </a:prstGeom>
          <a:solidFill>
            <a:srgbClr val="05E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弧形 32"/>
          <p:cNvSpPr/>
          <p:nvPr/>
        </p:nvSpPr>
        <p:spPr>
          <a:xfrm>
            <a:off x="3830260" y="3303268"/>
            <a:ext cx="4637417" cy="4637417"/>
          </a:xfrm>
          <a:prstGeom prst="arc">
            <a:avLst>
              <a:gd name="adj1" fmla="val 11329642"/>
              <a:gd name="adj2" fmla="val 21002346"/>
            </a:avLst>
          </a:prstGeom>
          <a:ln w="28575">
            <a:solidFill>
              <a:srgbClr val="E6E6E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34" name="任意多边形 33"/>
          <p:cNvSpPr/>
          <p:nvPr/>
        </p:nvSpPr>
        <p:spPr>
          <a:xfrm flipH="1">
            <a:off x="3636512" y="4561307"/>
            <a:ext cx="5017598" cy="2226398"/>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chemeClr val="bg1"/>
          </a:solidFill>
          <a:ln>
            <a:noFill/>
          </a:ln>
          <a:effectLst/>
        </p:spPr>
        <p:txBody>
          <a:bodyPr vert="horz" wrap="square" lIns="91440" tIns="45720" rIns="91440" bIns="45720" numCol="1" anchor="t" anchorCtr="0" compatLnSpc="1">
            <a:noAutofit/>
          </a:bodyPr>
          <a:lstStyle/>
          <a:p>
            <a:endParaRPr lang="zh-CN" altLang="en-US">
              <a:solidFill>
                <a:prstClr val="black"/>
              </a:solidFill>
            </a:endParaRPr>
          </a:p>
        </p:txBody>
      </p:sp>
      <p:sp>
        <p:nvSpPr>
          <p:cNvPr id="35" name="矩形 47"/>
          <p:cNvSpPr>
            <a:spLocks noChangeArrowheads="1"/>
          </p:cNvSpPr>
          <p:nvPr/>
        </p:nvSpPr>
        <p:spPr bwMode="auto">
          <a:xfrm>
            <a:off x="470634" y="4535055"/>
            <a:ext cx="2684043"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smtClean="0">
                <a:solidFill>
                  <a:schemeClr val="bg1"/>
                </a:solidFill>
              </a:rPr>
              <a:t>手机</a:t>
            </a:r>
            <a:r>
              <a:rPr lang="en-US" altLang="zh-CN" sz="2400" dirty="0" smtClean="0">
                <a:solidFill>
                  <a:schemeClr val="bg1"/>
                </a:solidFill>
              </a:rPr>
              <a:t>:1234567890</a:t>
            </a:r>
            <a:endParaRPr lang="zh-CN" altLang="en-US" sz="2400" dirty="0" smtClean="0">
              <a:solidFill>
                <a:schemeClr val="bg1"/>
              </a:solidFill>
            </a:endParaRPr>
          </a:p>
        </p:txBody>
      </p:sp>
      <p:sp>
        <p:nvSpPr>
          <p:cNvPr id="37" name="椭圆 36"/>
          <p:cNvSpPr/>
          <p:nvPr/>
        </p:nvSpPr>
        <p:spPr>
          <a:xfrm>
            <a:off x="3310770" y="4083237"/>
            <a:ext cx="1278621" cy="1278621"/>
          </a:xfrm>
          <a:prstGeom prst="ellipse">
            <a:avLst/>
          </a:prstGeom>
          <a:solidFill>
            <a:srgbClr val="05EFFE"/>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Freeform 55"/>
          <p:cNvSpPr>
            <a:spLocks noEditPoints="1"/>
          </p:cNvSpPr>
          <p:nvPr/>
        </p:nvSpPr>
        <p:spPr bwMode="auto">
          <a:xfrm>
            <a:off x="3723428" y="4300897"/>
            <a:ext cx="479529" cy="663313"/>
          </a:xfrm>
          <a:custGeom>
            <a:avLst/>
            <a:gdLst>
              <a:gd name="T0" fmla="*/ 42 w 554"/>
              <a:gd name="T1" fmla="*/ 140 h 767"/>
              <a:gd name="T2" fmla="*/ 0 w 554"/>
              <a:gd name="T3" fmla="*/ 182 h 767"/>
              <a:gd name="T4" fmla="*/ 0 w 554"/>
              <a:gd name="T5" fmla="*/ 253 h 767"/>
              <a:gd name="T6" fmla="*/ 0 w 554"/>
              <a:gd name="T7" fmla="*/ 654 h 767"/>
              <a:gd name="T8" fmla="*/ 0 w 554"/>
              <a:gd name="T9" fmla="*/ 725 h 767"/>
              <a:gd name="T10" fmla="*/ 42 w 554"/>
              <a:gd name="T11" fmla="*/ 767 h 767"/>
              <a:gd name="T12" fmla="*/ 369 w 554"/>
              <a:gd name="T13" fmla="*/ 767 h 767"/>
              <a:gd name="T14" fmla="*/ 411 w 554"/>
              <a:gd name="T15" fmla="*/ 725 h 767"/>
              <a:gd name="T16" fmla="*/ 411 w 554"/>
              <a:gd name="T17" fmla="*/ 654 h 767"/>
              <a:gd name="T18" fmla="*/ 411 w 554"/>
              <a:gd name="T19" fmla="*/ 253 h 767"/>
              <a:gd name="T20" fmla="*/ 411 w 554"/>
              <a:gd name="T21" fmla="*/ 182 h 767"/>
              <a:gd name="T22" fmla="*/ 369 w 554"/>
              <a:gd name="T23" fmla="*/ 140 h 767"/>
              <a:gd name="T24" fmla="*/ 42 w 554"/>
              <a:gd name="T25" fmla="*/ 140 h 767"/>
              <a:gd name="T26" fmla="*/ 158 w 554"/>
              <a:gd name="T27" fmla="*/ 172 h 767"/>
              <a:gd name="T28" fmla="*/ 158 w 554"/>
              <a:gd name="T29" fmla="*/ 172 h 767"/>
              <a:gd name="T30" fmla="*/ 253 w 554"/>
              <a:gd name="T31" fmla="*/ 172 h 767"/>
              <a:gd name="T32" fmla="*/ 273 w 554"/>
              <a:gd name="T33" fmla="*/ 191 h 767"/>
              <a:gd name="T34" fmla="*/ 253 w 554"/>
              <a:gd name="T35" fmla="*/ 211 h 767"/>
              <a:gd name="T36" fmla="*/ 158 w 554"/>
              <a:gd name="T37" fmla="*/ 211 h 767"/>
              <a:gd name="T38" fmla="*/ 138 w 554"/>
              <a:gd name="T39" fmla="*/ 191 h 767"/>
              <a:gd name="T40" fmla="*/ 158 w 554"/>
              <a:gd name="T41" fmla="*/ 172 h 767"/>
              <a:gd name="T42" fmla="*/ 205 w 554"/>
              <a:gd name="T43" fmla="*/ 746 h 767"/>
              <a:gd name="T44" fmla="*/ 205 w 554"/>
              <a:gd name="T45" fmla="*/ 746 h 767"/>
              <a:gd name="T46" fmla="*/ 181 w 554"/>
              <a:gd name="T47" fmla="*/ 721 h 767"/>
              <a:gd name="T48" fmla="*/ 205 w 554"/>
              <a:gd name="T49" fmla="*/ 697 h 767"/>
              <a:gd name="T50" fmla="*/ 230 w 554"/>
              <a:gd name="T51" fmla="*/ 721 h 767"/>
              <a:gd name="T52" fmla="*/ 205 w 554"/>
              <a:gd name="T53" fmla="*/ 746 h 767"/>
              <a:gd name="T54" fmla="*/ 383 w 554"/>
              <a:gd name="T55" fmla="*/ 253 h 767"/>
              <a:gd name="T56" fmla="*/ 383 w 554"/>
              <a:gd name="T57" fmla="*/ 253 h 767"/>
              <a:gd name="T58" fmla="*/ 383 w 554"/>
              <a:gd name="T59" fmla="*/ 654 h 767"/>
              <a:gd name="T60" fmla="*/ 369 w 554"/>
              <a:gd name="T61" fmla="*/ 668 h 767"/>
              <a:gd name="T62" fmla="*/ 42 w 554"/>
              <a:gd name="T63" fmla="*/ 668 h 767"/>
              <a:gd name="T64" fmla="*/ 28 w 554"/>
              <a:gd name="T65" fmla="*/ 654 h 767"/>
              <a:gd name="T66" fmla="*/ 28 w 554"/>
              <a:gd name="T67" fmla="*/ 253 h 767"/>
              <a:gd name="T68" fmla="*/ 42 w 554"/>
              <a:gd name="T69" fmla="*/ 239 h 767"/>
              <a:gd name="T70" fmla="*/ 369 w 554"/>
              <a:gd name="T71" fmla="*/ 239 h 767"/>
              <a:gd name="T72" fmla="*/ 383 w 554"/>
              <a:gd name="T73" fmla="*/ 253 h 767"/>
              <a:gd name="T74" fmla="*/ 376 w 554"/>
              <a:gd name="T75" fmla="*/ 0 h 767"/>
              <a:gd name="T76" fmla="*/ 376 w 554"/>
              <a:gd name="T77" fmla="*/ 36 h 767"/>
              <a:gd name="T78" fmla="*/ 518 w 554"/>
              <a:gd name="T79" fmla="*/ 179 h 767"/>
              <a:gd name="T80" fmla="*/ 518 w 554"/>
              <a:gd name="T81" fmla="*/ 181 h 767"/>
              <a:gd name="T82" fmla="*/ 554 w 554"/>
              <a:gd name="T83" fmla="*/ 181 h 767"/>
              <a:gd name="T84" fmla="*/ 554 w 554"/>
              <a:gd name="T85" fmla="*/ 179 h 767"/>
              <a:gd name="T86" fmla="*/ 540 w 554"/>
              <a:gd name="T87" fmla="*/ 109 h 767"/>
              <a:gd name="T88" fmla="*/ 502 w 554"/>
              <a:gd name="T89" fmla="*/ 52 h 767"/>
              <a:gd name="T90" fmla="*/ 445 w 554"/>
              <a:gd name="T91" fmla="*/ 14 h 767"/>
              <a:gd name="T92" fmla="*/ 376 w 554"/>
              <a:gd name="T93" fmla="*/ 0 h 767"/>
              <a:gd name="T94" fmla="*/ 481 w 554"/>
              <a:gd name="T95" fmla="*/ 181 h 767"/>
              <a:gd name="T96" fmla="*/ 481 w 554"/>
              <a:gd name="T97" fmla="*/ 179 h 767"/>
              <a:gd name="T98" fmla="*/ 376 w 554"/>
              <a:gd name="T99" fmla="*/ 73 h 767"/>
              <a:gd name="T100" fmla="*/ 376 w 554"/>
              <a:gd name="T101" fmla="*/ 109 h 767"/>
              <a:gd name="T102" fmla="*/ 445 w 554"/>
              <a:gd name="T103" fmla="*/ 179 h 767"/>
              <a:gd name="T104" fmla="*/ 445 w 554"/>
              <a:gd name="T105" fmla="*/ 181 h 767"/>
              <a:gd name="T106" fmla="*/ 481 w 554"/>
              <a:gd name="T107" fmla="*/ 18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4" h="767">
                <a:moveTo>
                  <a:pt x="42" y="140"/>
                </a:moveTo>
                <a:cubicBezTo>
                  <a:pt x="19" y="140"/>
                  <a:pt x="0" y="159"/>
                  <a:pt x="0" y="182"/>
                </a:cubicBezTo>
                <a:lnTo>
                  <a:pt x="0" y="253"/>
                </a:lnTo>
                <a:lnTo>
                  <a:pt x="0" y="654"/>
                </a:lnTo>
                <a:lnTo>
                  <a:pt x="0" y="725"/>
                </a:lnTo>
                <a:cubicBezTo>
                  <a:pt x="0" y="748"/>
                  <a:pt x="19" y="767"/>
                  <a:pt x="42" y="767"/>
                </a:cubicBezTo>
                <a:lnTo>
                  <a:pt x="369" y="767"/>
                </a:lnTo>
                <a:cubicBezTo>
                  <a:pt x="392" y="767"/>
                  <a:pt x="411" y="748"/>
                  <a:pt x="411" y="725"/>
                </a:cubicBezTo>
                <a:lnTo>
                  <a:pt x="411" y="654"/>
                </a:lnTo>
                <a:lnTo>
                  <a:pt x="411" y="253"/>
                </a:lnTo>
                <a:lnTo>
                  <a:pt x="411" y="182"/>
                </a:lnTo>
                <a:cubicBezTo>
                  <a:pt x="411" y="159"/>
                  <a:pt x="392" y="140"/>
                  <a:pt x="369" y="140"/>
                </a:cubicBezTo>
                <a:lnTo>
                  <a:pt x="42" y="140"/>
                </a:lnTo>
                <a:close/>
                <a:moveTo>
                  <a:pt x="158" y="172"/>
                </a:moveTo>
                <a:lnTo>
                  <a:pt x="158" y="172"/>
                </a:lnTo>
                <a:lnTo>
                  <a:pt x="253" y="172"/>
                </a:lnTo>
                <a:cubicBezTo>
                  <a:pt x="264" y="172"/>
                  <a:pt x="273" y="180"/>
                  <a:pt x="273" y="191"/>
                </a:cubicBezTo>
                <a:cubicBezTo>
                  <a:pt x="273" y="202"/>
                  <a:pt x="264" y="211"/>
                  <a:pt x="253" y="211"/>
                </a:cubicBezTo>
                <a:lnTo>
                  <a:pt x="158" y="211"/>
                </a:lnTo>
                <a:cubicBezTo>
                  <a:pt x="147" y="211"/>
                  <a:pt x="138" y="202"/>
                  <a:pt x="138" y="191"/>
                </a:cubicBezTo>
                <a:cubicBezTo>
                  <a:pt x="138" y="180"/>
                  <a:pt x="147" y="172"/>
                  <a:pt x="158" y="172"/>
                </a:cubicBezTo>
                <a:close/>
                <a:moveTo>
                  <a:pt x="205" y="746"/>
                </a:moveTo>
                <a:lnTo>
                  <a:pt x="205" y="746"/>
                </a:lnTo>
                <a:cubicBezTo>
                  <a:pt x="192" y="746"/>
                  <a:pt x="181" y="735"/>
                  <a:pt x="181" y="721"/>
                </a:cubicBezTo>
                <a:cubicBezTo>
                  <a:pt x="181" y="708"/>
                  <a:pt x="192" y="697"/>
                  <a:pt x="205" y="697"/>
                </a:cubicBezTo>
                <a:cubicBezTo>
                  <a:pt x="219" y="697"/>
                  <a:pt x="230" y="708"/>
                  <a:pt x="230" y="721"/>
                </a:cubicBezTo>
                <a:cubicBezTo>
                  <a:pt x="230" y="735"/>
                  <a:pt x="219" y="746"/>
                  <a:pt x="205" y="746"/>
                </a:cubicBezTo>
                <a:close/>
                <a:moveTo>
                  <a:pt x="383" y="253"/>
                </a:moveTo>
                <a:lnTo>
                  <a:pt x="383" y="253"/>
                </a:lnTo>
                <a:lnTo>
                  <a:pt x="383" y="654"/>
                </a:lnTo>
                <a:cubicBezTo>
                  <a:pt x="383" y="662"/>
                  <a:pt x="377" y="668"/>
                  <a:pt x="369" y="668"/>
                </a:cubicBezTo>
                <a:lnTo>
                  <a:pt x="42" y="668"/>
                </a:lnTo>
                <a:cubicBezTo>
                  <a:pt x="34" y="668"/>
                  <a:pt x="28" y="662"/>
                  <a:pt x="28" y="654"/>
                </a:cubicBezTo>
                <a:lnTo>
                  <a:pt x="28" y="253"/>
                </a:lnTo>
                <a:cubicBezTo>
                  <a:pt x="28" y="245"/>
                  <a:pt x="34" y="239"/>
                  <a:pt x="42" y="239"/>
                </a:cubicBezTo>
                <a:lnTo>
                  <a:pt x="369" y="239"/>
                </a:lnTo>
                <a:cubicBezTo>
                  <a:pt x="377" y="239"/>
                  <a:pt x="383" y="245"/>
                  <a:pt x="383" y="253"/>
                </a:cubicBezTo>
                <a:close/>
                <a:moveTo>
                  <a:pt x="376" y="0"/>
                </a:moveTo>
                <a:lnTo>
                  <a:pt x="376" y="36"/>
                </a:lnTo>
                <a:cubicBezTo>
                  <a:pt x="454" y="36"/>
                  <a:pt x="518" y="100"/>
                  <a:pt x="518" y="179"/>
                </a:cubicBezTo>
                <a:cubicBezTo>
                  <a:pt x="518" y="180"/>
                  <a:pt x="518" y="180"/>
                  <a:pt x="518" y="181"/>
                </a:cubicBezTo>
                <a:lnTo>
                  <a:pt x="554" y="181"/>
                </a:lnTo>
                <a:cubicBezTo>
                  <a:pt x="554" y="180"/>
                  <a:pt x="554" y="180"/>
                  <a:pt x="554" y="179"/>
                </a:cubicBezTo>
                <a:cubicBezTo>
                  <a:pt x="554" y="155"/>
                  <a:pt x="550" y="131"/>
                  <a:pt x="540" y="109"/>
                </a:cubicBezTo>
                <a:cubicBezTo>
                  <a:pt x="531" y="88"/>
                  <a:pt x="518" y="69"/>
                  <a:pt x="502" y="52"/>
                </a:cubicBezTo>
                <a:cubicBezTo>
                  <a:pt x="486" y="36"/>
                  <a:pt x="467" y="23"/>
                  <a:pt x="445" y="14"/>
                </a:cubicBezTo>
                <a:cubicBezTo>
                  <a:pt x="423" y="5"/>
                  <a:pt x="400" y="0"/>
                  <a:pt x="376" y="0"/>
                </a:cubicBezTo>
                <a:close/>
                <a:moveTo>
                  <a:pt x="481" y="181"/>
                </a:moveTo>
                <a:cubicBezTo>
                  <a:pt x="481" y="180"/>
                  <a:pt x="481" y="180"/>
                  <a:pt x="481" y="179"/>
                </a:cubicBezTo>
                <a:cubicBezTo>
                  <a:pt x="481" y="120"/>
                  <a:pt x="434" y="73"/>
                  <a:pt x="376" y="73"/>
                </a:cubicBezTo>
                <a:lnTo>
                  <a:pt x="376" y="109"/>
                </a:lnTo>
                <a:cubicBezTo>
                  <a:pt x="414" y="109"/>
                  <a:pt x="445" y="141"/>
                  <a:pt x="445" y="179"/>
                </a:cubicBezTo>
                <a:cubicBezTo>
                  <a:pt x="445" y="180"/>
                  <a:pt x="445" y="180"/>
                  <a:pt x="445" y="181"/>
                </a:cubicBezTo>
                <a:lnTo>
                  <a:pt x="481" y="181"/>
                </a:lnTo>
                <a:close/>
              </a:path>
            </a:pathLst>
          </a:custGeom>
          <a:solidFill>
            <a:srgbClr val="151515"/>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0" name="椭圆 39"/>
          <p:cNvSpPr/>
          <p:nvPr/>
        </p:nvSpPr>
        <p:spPr>
          <a:xfrm>
            <a:off x="4359833" y="2713220"/>
            <a:ext cx="1278621" cy="1278621"/>
          </a:xfrm>
          <a:prstGeom prst="ellipse">
            <a:avLst/>
          </a:prstGeom>
          <a:solidFill>
            <a:srgbClr val="05EFFE"/>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1" name="组合 40"/>
          <p:cNvGrpSpPr/>
          <p:nvPr/>
        </p:nvGrpSpPr>
        <p:grpSpPr>
          <a:xfrm>
            <a:off x="4743296" y="2981979"/>
            <a:ext cx="520305" cy="642578"/>
            <a:chOff x="1897619" y="2123177"/>
            <a:chExt cx="287860" cy="355508"/>
          </a:xfrm>
          <a:solidFill>
            <a:srgbClr val="151515"/>
          </a:solidFill>
        </p:grpSpPr>
        <p:sp>
          <p:nvSpPr>
            <p:cNvPr id="42" name="Freeform 20"/>
            <p:cNvSpPr>
              <a:spLocks noEditPoints="1"/>
            </p:cNvSpPr>
            <p:nvPr/>
          </p:nvSpPr>
          <p:spPr bwMode="auto">
            <a:xfrm>
              <a:off x="1937919" y="2123177"/>
              <a:ext cx="200062" cy="282103"/>
            </a:xfrm>
            <a:custGeom>
              <a:avLst/>
              <a:gdLst>
                <a:gd name="T0" fmla="*/ 170 w 339"/>
                <a:gd name="T1" fmla="*/ 480 h 480"/>
                <a:gd name="T2" fmla="*/ 339 w 339"/>
                <a:gd name="T3" fmla="*/ 164 h 480"/>
                <a:gd name="T4" fmla="*/ 170 w 339"/>
                <a:gd name="T5" fmla="*/ 0 h 480"/>
                <a:gd name="T6" fmla="*/ 0 w 339"/>
                <a:gd name="T7" fmla="*/ 164 h 480"/>
                <a:gd name="T8" fmla="*/ 170 w 339"/>
                <a:gd name="T9" fmla="*/ 480 h 480"/>
                <a:gd name="T10" fmla="*/ 30 w 339"/>
                <a:gd name="T11" fmla="*/ 171 h 480"/>
                <a:gd name="T12" fmla="*/ 30 w 339"/>
                <a:gd name="T13" fmla="*/ 171 h 480"/>
                <a:gd name="T14" fmla="*/ 170 w 339"/>
                <a:gd name="T15" fmla="*/ 37 h 480"/>
                <a:gd name="T16" fmla="*/ 310 w 339"/>
                <a:gd name="T17" fmla="*/ 171 h 480"/>
                <a:gd name="T18" fmla="*/ 170 w 339"/>
                <a:gd name="T19" fmla="*/ 305 h 480"/>
                <a:gd name="T20" fmla="*/ 30 w 339"/>
                <a:gd name="T21" fmla="*/ 1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9" h="480">
                  <a:moveTo>
                    <a:pt x="170" y="480"/>
                  </a:moveTo>
                  <a:cubicBezTo>
                    <a:pt x="263" y="480"/>
                    <a:pt x="339" y="254"/>
                    <a:pt x="339" y="164"/>
                  </a:cubicBezTo>
                  <a:cubicBezTo>
                    <a:pt x="339" y="73"/>
                    <a:pt x="263" y="0"/>
                    <a:pt x="170" y="0"/>
                  </a:cubicBezTo>
                  <a:cubicBezTo>
                    <a:pt x="76" y="0"/>
                    <a:pt x="0" y="73"/>
                    <a:pt x="0" y="164"/>
                  </a:cubicBezTo>
                  <a:cubicBezTo>
                    <a:pt x="0" y="254"/>
                    <a:pt x="76" y="480"/>
                    <a:pt x="170" y="480"/>
                  </a:cubicBezTo>
                  <a:close/>
                  <a:moveTo>
                    <a:pt x="30" y="171"/>
                  </a:moveTo>
                  <a:lnTo>
                    <a:pt x="30" y="171"/>
                  </a:lnTo>
                  <a:cubicBezTo>
                    <a:pt x="30" y="97"/>
                    <a:pt x="93" y="37"/>
                    <a:pt x="170" y="37"/>
                  </a:cubicBezTo>
                  <a:cubicBezTo>
                    <a:pt x="248" y="37"/>
                    <a:pt x="310" y="97"/>
                    <a:pt x="310" y="171"/>
                  </a:cubicBezTo>
                  <a:cubicBezTo>
                    <a:pt x="310" y="245"/>
                    <a:pt x="248" y="305"/>
                    <a:pt x="170" y="305"/>
                  </a:cubicBezTo>
                  <a:cubicBezTo>
                    <a:pt x="93" y="305"/>
                    <a:pt x="30" y="245"/>
                    <a:pt x="30" y="171"/>
                  </a:cubicBez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3" name="Freeform 21"/>
            <p:cNvSpPr>
              <a:spLocks noEditPoints="1"/>
            </p:cNvSpPr>
            <p:nvPr/>
          </p:nvSpPr>
          <p:spPr bwMode="auto">
            <a:xfrm>
              <a:off x="1897619" y="2390887"/>
              <a:ext cx="287860" cy="87798"/>
            </a:xfrm>
            <a:custGeom>
              <a:avLst/>
              <a:gdLst>
                <a:gd name="T0" fmla="*/ 321 w 487"/>
                <a:gd name="T1" fmla="*/ 0 h 147"/>
                <a:gd name="T2" fmla="*/ 157 w 487"/>
                <a:gd name="T3" fmla="*/ 0 h 147"/>
                <a:gd name="T4" fmla="*/ 0 w 487"/>
                <a:gd name="T5" fmla="*/ 145 h 147"/>
                <a:gd name="T6" fmla="*/ 426 w 487"/>
                <a:gd name="T7" fmla="*/ 0 h 147"/>
                <a:gd name="T8" fmla="*/ 450 w 487"/>
                <a:gd name="T9" fmla="*/ 112 h 147"/>
                <a:gd name="T10" fmla="*/ 430 w 487"/>
                <a:gd name="T11" fmla="*/ 63 h 147"/>
                <a:gd name="T12" fmla="*/ 427 w 487"/>
                <a:gd name="T13" fmla="*/ 55 h 147"/>
                <a:gd name="T14" fmla="*/ 372 w 487"/>
                <a:gd name="T15" fmla="*/ 63 h 147"/>
                <a:gd name="T16" fmla="*/ 415 w 487"/>
                <a:gd name="T17" fmla="*/ 27 h 147"/>
                <a:gd name="T18" fmla="*/ 410 w 487"/>
                <a:gd name="T19" fmla="*/ 20 h 147"/>
                <a:gd name="T20" fmla="*/ 369 w 487"/>
                <a:gd name="T21" fmla="*/ 50 h 147"/>
                <a:gd name="T22" fmla="*/ 410 w 487"/>
                <a:gd name="T23" fmla="*/ 20 h 147"/>
                <a:gd name="T24" fmla="*/ 330 w 487"/>
                <a:gd name="T25" fmla="*/ 20 h 147"/>
                <a:gd name="T26" fmla="*/ 364 w 487"/>
                <a:gd name="T27" fmla="*/ 64 h 147"/>
                <a:gd name="T28" fmla="*/ 286 w 487"/>
                <a:gd name="T29" fmla="*/ 54 h 147"/>
                <a:gd name="T30" fmla="*/ 239 w 487"/>
                <a:gd name="T31" fmla="*/ 65 h 147"/>
                <a:gd name="T32" fmla="*/ 278 w 487"/>
                <a:gd name="T33" fmla="*/ 57 h 147"/>
                <a:gd name="T34" fmla="*/ 267 w 487"/>
                <a:gd name="T35" fmla="*/ 83 h 147"/>
                <a:gd name="T36" fmla="*/ 211 w 487"/>
                <a:gd name="T37" fmla="*/ 91 h 147"/>
                <a:gd name="T38" fmla="*/ 239 w 487"/>
                <a:gd name="T39" fmla="*/ 65 h 147"/>
                <a:gd name="T40" fmla="*/ 212 w 487"/>
                <a:gd name="T41" fmla="*/ 61 h 147"/>
                <a:gd name="T42" fmla="*/ 183 w 487"/>
                <a:gd name="T43" fmla="*/ 95 h 147"/>
                <a:gd name="T44" fmla="*/ 154 w 487"/>
                <a:gd name="T45" fmla="*/ 99 h 147"/>
                <a:gd name="T46" fmla="*/ 128 w 487"/>
                <a:gd name="T47" fmla="*/ 58 h 147"/>
                <a:gd name="T48" fmla="*/ 212 w 487"/>
                <a:gd name="T49" fmla="*/ 61 h 147"/>
                <a:gd name="T50" fmla="*/ 162 w 487"/>
                <a:gd name="T51" fmla="*/ 34 h 147"/>
                <a:gd name="T52" fmla="*/ 129 w 487"/>
                <a:gd name="T53" fmla="*/ 49 h 147"/>
                <a:gd name="T54" fmla="*/ 162 w 487"/>
                <a:gd name="T55" fmla="*/ 34 h 147"/>
                <a:gd name="T56" fmla="*/ 118 w 487"/>
                <a:gd name="T57" fmla="*/ 125 h 147"/>
                <a:gd name="T58" fmla="*/ 41 w 487"/>
                <a:gd name="T59" fmla="*/ 99 h 147"/>
                <a:gd name="T60" fmla="*/ 118 w 487"/>
                <a:gd name="T61" fmla="*/ 125 h 147"/>
                <a:gd name="T62" fmla="*/ 120 w 487"/>
                <a:gd name="T63" fmla="*/ 79 h 147"/>
                <a:gd name="T64" fmla="*/ 54 w 487"/>
                <a:gd name="T65" fmla="*/ 69 h 147"/>
                <a:gd name="T66" fmla="*/ 120 w 487"/>
                <a:gd name="T67" fmla="*/ 79 h 147"/>
                <a:gd name="T68" fmla="*/ 120 w 487"/>
                <a:gd name="T69" fmla="*/ 51 h 147"/>
                <a:gd name="T70" fmla="*/ 74 w 487"/>
                <a:gd name="T71" fmla="*/ 20 h 147"/>
                <a:gd name="T72" fmla="*/ 121 w 487"/>
                <a:gd name="T73" fmla="*/ 38 h 147"/>
                <a:gd name="T74" fmla="*/ 112 w 487"/>
                <a:gd name="T75" fmla="*/ 20 h 147"/>
                <a:gd name="T76" fmla="*/ 148 w 487"/>
                <a:gd name="T77" fmla="*/ 20 h 147"/>
                <a:gd name="T78" fmla="*/ 125 w 487"/>
                <a:gd name="T79" fmla="*/ 31 h 147"/>
                <a:gd name="T80" fmla="*/ 190 w 487"/>
                <a:gd name="T81" fmla="*/ 125 h 147"/>
                <a:gd name="T82" fmla="*/ 126 w 487"/>
                <a:gd name="T83" fmla="*/ 125 h 147"/>
                <a:gd name="T84" fmla="*/ 152 w 487"/>
                <a:gd name="T85" fmla="*/ 108 h 147"/>
                <a:gd name="T86" fmla="*/ 152 w 487"/>
                <a:gd name="T87" fmla="*/ 108 h 147"/>
                <a:gd name="T88" fmla="*/ 152 w 487"/>
                <a:gd name="T89" fmla="*/ 108 h 147"/>
                <a:gd name="T90" fmla="*/ 181 w 487"/>
                <a:gd name="T91" fmla="*/ 103 h 147"/>
                <a:gd name="T92" fmla="*/ 190 w 487"/>
                <a:gd name="T93" fmla="*/ 125 h 147"/>
                <a:gd name="T94" fmla="*/ 199 w 487"/>
                <a:gd name="T95" fmla="*/ 125 h 147"/>
                <a:gd name="T96" fmla="*/ 264 w 487"/>
                <a:gd name="T97" fmla="*/ 91 h 147"/>
                <a:gd name="T98" fmla="*/ 301 w 487"/>
                <a:gd name="T99" fmla="*/ 125 h 147"/>
                <a:gd name="T100" fmla="*/ 309 w 487"/>
                <a:gd name="T101" fmla="*/ 126 h 147"/>
                <a:gd name="T102" fmla="*/ 303 w 487"/>
                <a:gd name="T103" fmla="*/ 105 h 147"/>
                <a:gd name="T104" fmla="*/ 309 w 487"/>
                <a:gd name="T105" fmla="*/ 126 h 147"/>
                <a:gd name="T106" fmla="*/ 299 w 487"/>
                <a:gd name="T107" fmla="*/ 95 h 147"/>
                <a:gd name="T108" fmla="*/ 366 w 487"/>
                <a:gd name="T109" fmla="*/ 72 h 147"/>
                <a:gd name="T110" fmla="*/ 299 w 487"/>
                <a:gd name="T111" fmla="*/ 95 h 147"/>
                <a:gd name="T112" fmla="*/ 376 w 487"/>
                <a:gd name="T113" fmla="*/ 77 h 147"/>
                <a:gd name="T114" fmla="*/ 456 w 487"/>
                <a:gd name="T115" fmla="*/ 126 h 147"/>
                <a:gd name="T116" fmla="*/ 376 w 487"/>
                <a:gd name="T117" fmla="*/ 7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7" h="147">
                  <a:moveTo>
                    <a:pt x="426" y="0"/>
                  </a:moveTo>
                  <a:lnTo>
                    <a:pt x="321" y="0"/>
                  </a:lnTo>
                  <a:cubicBezTo>
                    <a:pt x="298" y="26"/>
                    <a:pt x="271" y="45"/>
                    <a:pt x="239" y="45"/>
                  </a:cubicBezTo>
                  <a:cubicBezTo>
                    <a:pt x="208" y="45"/>
                    <a:pt x="180" y="26"/>
                    <a:pt x="157" y="0"/>
                  </a:cubicBezTo>
                  <a:lnTo>
                    <a:pt x="61" y="0"/>
                  </a:lnTo>
                  <a:lnTo>
                    <a:pt x="0" y="145"/>
                  </a:lnTo>
                  <a:lnTo>
                    <a:pt x="487" y="147"/>
                  </a:lnTo>
                  <a:lnTo>
                    <a:pt x="426" y="0"/>
                  </a:lnTo>
                  <a:close/>
                  <a:moveTo>
                    <a:pt x="450" y="112"/>
                  </a:moveTo>
                  <a:lnTo>
                    <a:pt x="450" y="112"/>
                  </a:lnTo>
                  <a:lnTo>
                    <a:pt x="381" y="70"/>
                  </a:lnTo>
                  <a:lnTo>
                    <a:pt x="430" y="63"/>
                  </a:lnTo>
                  <a:lnTo>
                    <a:pt x="450" y="112"/>
                  </a:lnTo>
                  <a:close/>
                  <a:moveTo>
                    <a:pt x="427" y="55"/>
                  </a:moveTo>
                  <a:lnTo>
                    <a:pt x="427" y="55"/>
                  </a:lnTo>
                  <a:lnTo>
                    <a:pt x="372" y="63"/>
                  </a:lnTo>
                  <a:lnTo>
                    <a:pt x="371" y="58"/>
                  </a:lnTo>
                  <a:lnTo>
                    <a:pt x="415" y="27"/>
                  </a:lnTo>
                  <a:lnTo>
                    <a:pt x="427" y="55"/>
                  </a:lnTo>
                  <a:close/>
                  <a:moveTo>
                    <a:pt x="410" y="20"/>
                  </a:moveTo>
                  <a:lnTo>
                    <a:pt x="410" y="20"/>
                  </a:lnTo>
                  <a:lnTo>
                    <a:pt x="369" y="50"/>
                  </a:lnTo>
                  <a:lnTo>
                    <a:pt x="361" y="20"/>
                  </a:lnTo>
                  <a:lnTo>
                    <a:pt x="410" y="20"/>
                  </a:lnTo>
                  <a:close/>
                  <a:moveTo>
                    <a:pt x="330" y="20"/>
                  </a:moveTo>
                  <a:lnTo>
                    <a:pt x="330" y="20"/>
                  </a:lnTo>
                  <a:lnTo>
                    <a:pt x="353" y="20"/>
                  </a:lnTo>
                  <a:lnTo>
                    <a:pt x="364" y="64"/>
                  </a:lnTo>
                  <a:lnTo>
                    <a:pt x="293" y="75"/>
                  </a:lnTo>
                  <a:lnTo>
                    <a:pt x="286" y="54"/>
                  </a:lnTo>
                  <a:cubicBezTo>
                    <a:pt x="301" y="47"/>
                    <a:pt x="316" y="35"/>
                    <a:pt x="330" y="20"/>
                  </a:cubicBezTo>
                  <a:close/>
                  <a:moveTo>
                    <a:pt x="239" y="65"/>
                  </a:moveTo>
                  <a:lnTo>
                    <a:pt x="239" y="65"/>
                  </a:lnTo>
                  <a:cubicBezTo>
                    <a:pt x="252" y="65"/>
                    <a:pt x="265" y="62"/>
                    <a:pt x="278" y="57"/>
                  </a:cubicBezTo>
                  <a:lnTo>
                    <a:pt x="289" y="91"/>
                  </a:lnTo>
                  <a:lnTo>
                    <a:pt x="267" y="83"/>
                  </a:lnTo>
                  <a:lnTo>
                    <a:pt x="267" y="82"/>
                  </a:lnTo>
                  <a:lnTo>
                    <a:pt x="211" y="91"/>
                  </a:lnTo>
                  <a:lnTo>
                    <a:pt x="220" y="63"/>
                  </a:lnTo>
                  <a:cubicBezTo>
                    <a:pt x="227" y="64"/>
                    <a:pt x="233" y="65"/>
                    <a:pt x="239" y="65"/>
                  </a:cubicBezTo>
                  <a:close/>
                  <a:moveTo>
                    <a:pt x="212" y="61"/>
                  </a:moveTo>
                  <a:lnTo>
                    <a:pt x="212" y="61"/>
                  </a:lnTo>
                  <a:lnTo>
                    <a:pt x="202" y="92"/>
                  </a:lnTo>
                  <a:lnTo>
                    <a:pt x="183" y="95"/>
                  </a:lnTo>
                  <a:lnTo>
                    <a:pt x="183" y="95"/>
                  </a:lnTo>
                  <a:lnTo>
                    <a:pt x="154" y="99"/>
                  </a:lnTo>
                  <a:lnTo>
                    <a:pt x="128" y="79"/>
                  </a:lnTo>
                  <a:lnTo>
                    <a:pt x="128" y="58"/>
                  </a:lnTo>
                  <a:lnTo>
                    <a:pt x="184" y="49"/>
                  </a:lnTo>
                  <a:cubicBezTo>
                    <a:pt x="193" y="55"/>
                    <a:pt x="203" y="59"/>
                    <a:pt x="212" y="61"/>
                  </a:cubicBezTo>
                  <a:close/>
                  <a:moveTo>
                    <a:pt x="162" y="34"/>
                  </a:moveTo>
                  <a:lnTo>
                    <a:pt x="162" y="34"/>
                  </a:lnTo>
                  <a:cubicBezTo>
                    <a:pt x="166" y="37"/>
                    <a:pt x="170" y="40"/>
                    <a:pt x="173" y="42"/>
                  </a:cubicBezTo>
                  <a:lnTo>
                    <a:pt x="129" y="49"/>
                  </a:lnTo>
                  <a:lnTo>
                    <a:pt x="129" y="39"/>
                  </a:lnTo>
                  <a:lnTo>
                    <a:pt x="162" y="34"/>
                  </a:lnTo>
                  <a:close/>
                  <a:moveTo>
                    <a:pt x="118" y="125"/>
                  </a:moveTo>
                  <a:lnTo>
                    <a:pt x="118" y="125"/>
                  </a:lnTo>
                  <a:lnTo>
                    <a:pt x="30" y="124"/>
                  </a:lnTo>
                  <a:lnTo>
                    <a:pt x="41" y="99"/>
                  </a:lnTo>
                  <a:lnTo>
                    <a:pt x="119" y="87"/>
                  </a:lnTo>
                  <a:lnTo>
                    <a:pt x="118" y="125"/>
                  </a:lnTo>
                  <a:close/>
                  <a:moveTo>
                    <a:pt x="120" y="79"/>
                  </a:moveTo>
                  <a:lnTo>
                    <a:pt x="120" y="79"/>
                  </a:lnTo>
                  <a:lnTo>
                    <a:pt x="45" y="90"/>
                  </a:lnTo>
                  <a:lnTo>
                    <a:pt x="54" y="69"/>
                  </a:lnTo>
                  <a:lnTo>
                    <a:pt x="120" y="59"/>
                  </a:lnTo>
                  <a:lnTo>
                    <a:pt x="120" y="79"/>
                  </a:lnTo>
                  <a:close/>
                  <a:moveTo>
                    <a:pt x="120" y="51"/>
                  </a:moveTo>
                  <a:lnTo>
                    <a:pt x="120" y="51"/>
                  </a:lnTo>
                  <a:lnTo>
                    <a:pt x="57" y="60"/>
                  </a:lnTo>
                  <a:lnTo>
                    <a:pt x="74" y="20"/>
                  </a:lnTo>
                  <a:lnTo>
                    <a:pt x="99" y="20"/>
                  </a:lnTo>
                  <a:lnTo>
                    <a:pt x="121" y="38"/>
                  </a:lnTo>
                  <a:lnTo>
                    <a:pt x="120" y="51"/>
                  </a:lnTo>
                  <a:close/>
                  <a:moveTo>
                    <a:pt x="112" y="20"/>
                  </a:moveTo>
                  <a:lnTo>
                    <a:pt x="112" y="20"/>
                  </a:lnTo>
                  <a:lnTo>
                    <a:pt x="148" y="20"/>
                  </a:lnTo>
                  <a:cubicBezTo>
                    <a:pt x="150" y="23"/>
                    <a:pt x="152" y="25"/>
                    <a:pt x="154" y="27"/>
                  </a:cubicBezTo>
                  <a:lnTo>
                    <a:pt x="125" y="31"/>
                  </a:lnTo>
                  <a:lnTo>
                    <a:pt x="112" y="20"/>
                  </a:lnTo>
                  <a:close/>
                  <a:moveTo>
                    <a:pt x="190" y="125"/>
                  </a:moveTo>
                  <a:lnTo>
                    <a:pt x="190" y="125"/>
                  </a:lnTo>
                  <a:lnTo>
                    <a:pt x="126" y="125"/>
                  </a:lnTo>
                  <a:lnTo>
                    <a:pt x="127" y="89"/>
                  </a:lnTo>
                  <a:lnTo>
                    <a:pt x="152" y="108"/>
                  </a:lnTo>
                  <a:lnTo>
                    <a:pt x="152" y="108"/>
                  </a:lnTo>
                  <a:lnTo>
                    <a:pt x="152" y="108"/>
                  </a:lnTo>
                  <a:lnTo>
                    <a:pt x="152" y="108"/>
                  </a:lnTo>
                  <a:lnTo>
                    <a:pt x="152" y="108"/>
                  </a:lnTo>
                  <a:lnTo>
                    <a:pt x="181" y="103"/>
                  </a:lnTo>
                  <a:lnTo>
                    <a:pt x="181" y="103"/>
                  </a:lnTo>
                  <a:lnTo>
                    <a:pt x="199" y="101"/>
                  </a:lnTo>
                  <a:lnTo>
                    <a:pt x="190" y="125"/>
                  </a:lnTo>
                  <a:close/>
                  <a:moveTo>
                    <a:pt x="199" y="125"/>
                  </a:moveTo>
                  <a:lnTo>
                    <a:pt x="199" y="125"/>
                  </a:lnTo>
                  <a:lnTo>
                    <a:pt x="208" y="99"/>
                  </a:lnTo>
                  <a:lnTo>
                    <a:pt x="264" y="91"/>
                  </a:lnTo>
                  <a:lnTo>
                    <a:pt x="293" y="101"/>
                  </a:lnTo>
                  <a:lnTo>
                    <a:pt x="301" y="125"/>
                  </a:lnTo>
                  <a:lnTo>
                    <a:pt x="199" y="125"/>
                  </a:lnTo>
                  <a:close/>
                  <a:moveTo>
                    <a:pt x="309" y="126"/>
                  </a:moveTo>
                  <a:lnTo>
                    <a:pt x="309" y="126"/>
                  </a:lnTo>
                  <a:lnTo>
                    <a:pt x="303" y="105"/>
                  </a:lnTo>
                  <a:lnTo>
                    <a:pt x="358" y="126"/>
                  </a:lnTo>
                  <a:lnTo>
                    <a:pt x="309" y="126"/>
                  </a:lnTo>
                  <a:close/>
                  <a:moveTo>
                    <a:pt x="299" y="95"/>
                  </a:moveTo>
                  <a:lnTo>
                    <a:pt x="299" y="95"/>
                  </a:lnTo>
                  <a:lnTo>
                    <a:pt x="295" y="83"/>
                  </a:lnTo>
                  <a:lnTo>
                    <a:pt x="366" y="72"/>
                  </a:lnTo>
                  <a:lnTo>
                    <a:pt x="380" y="125"/>
                  </a:lnTo>
                  <a:lnTo>
                    <a:pt x="299" y="95"/>
                  </a:lnTo>
                  <a:close/>
                  <a:moveTo>
                    <a:pt x="376" y="77"/>
                  </a:moveTo>
                  <a:lnTo>
                    <a:pt x="376" y="77"/>
                  </a:lnTo>
                  <a:lnTo>
                    <a:pt x="456" y="125"/>
                  </a:lnTo>
                  <a:lnTo>
                    <a:pt x="456" y="126"/>
                  </a:lnTo>
                  <a:lnTo>
                    <a:pt x="389" y="126"/>
                  </a:lnTo>
                  <a:lnTo>
                    <a:pt x="376" y="77"/>
                  </a:ln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4" name="Freeform 22"/>
            <p:cNvSpPr>
              <a:spLocks noEditPoints="1"/>
            </p:cNvSpPr>
            <p:nvPr/>
          </p:nvSpPr>
          <p:spPr bwMode="auto">
            <a:xfrm>
              <a:off x="1986855" y="2176432"/>
              <a:ext cx="102190" cy="96434"/>
            </a:xfrm>
            <a:custGeom>
              <a:avLst/>
              <a:gdLst>
                <a:gd name="T0" fmla="*/ 173 w 173"/>
                <a:gd name="T1" fmla="*/ 165 h 165"/>
                <a:gd name="T2" fmla="*/ 161 w 173"/>
                <a:gd name="T3" fmla="*/ 153 h 165"/>
                <a:gd name="T4" fmla="*/ 159 w 173"/>
                <a:gd name="T5" fmla="*/ 153 h 165"/>
                <a:gd name="T6" fmla="*/ 159 w 173"/>
                <a:gd name="T7" fmla="*/ 75 h 165"/>
                <a:gd name="T8" fmla="*/ 87 w 173"/>
                <a:gd name="T9" fmla="*/ 0 h 165"/>
                <a:gd name="T10" fmla="*/ 14 w 173"/>
                <a:gd name="T11" fmla="*/ 75 h 165"/>
                <a:gd name="T12" fmla="*/ 14 w 173"/>
                <a:gd name="T13" fmla="*/ 153 h 165"/>
                <a:gd name="T14" fmla="*/ 12 w 173"/>
                <a:gd name="T15" fmla="*/ 153 h 165"/>
                <a:gd name="T16" fmla="*/ 0 w 173"/>
                <a:gd name="T17" fmla="*/ 165 h 165"/>
                <a:gd name="T18" fmla="*/ 0 w 173"/>
                <a:gd name="T19" fmla="*/ 165 h 165"/>
                <a:gd name="T20" fmla="*/ 173 w 173"/>
                <a:gd name="T21" fmla="*/ 165 h 165"/>
                <a:gd name="T22" fmla="*/ 119 w 173"/>
                <a:gd name="T23" fmla="*/ 141 h 165"/>
                <a:gd name="T24" fmla="*/ 119 w 173"/>
                <a:gd name="T25" fmla="*/ 141 h 165"/>
                <a:gd name="T26" fmla="*/ 59 w 173"/>
                <a:gd name="T27" fmla="*/ 141 h 165"/>
                <a:gd name="T28" fmla="*/ 59 w 173"/>
                <a:gd name="T29" fmla="*/ 81 h 165"/>
                <a:gd name="T30" fmla="*/ 119 w 173"/>
                <a:gd name="T31" fmla="*/ 81 h 165"/>
                <a:gd name="T32" fmla="*/ 119 w 173"/>
                <a:gd name="T33" fmla="*/ 14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3" h="165">
                  <a:moveTo>
                    <a:pt x="173" y="165"/>
                  </a:moveTo>
                  <a:cubicBezTo>
                    <a:pt x="173" y="158"/>
                    <a:pt x="167" y="153"/>
                    <a:pt x="161" y="153"/>
                  </a:cubicBezTo>
                  <a:lnTo>
                    <a:pt x="159" y="153"/>
                  </a:lnTo>
                  <a:lnTo>
                    <a:pt x="159" y="75"/>
                  </a:lnTo>
                  <a:lnTo>
                    <a:pt x="87" y="0"/>
                  </a:lnTo>
                  <a:lnTo>
                    <a:pt x="14" y="75"/>
                  </a:lnTo>
                  <a:lnTo>
                    <a:pt x="14" y="153"/>
                  </a:lnTo>
                  <a:lnTo>
                    <a:pt x="12" y="153"/>
                  </a:lnTo>
                  <a:cubicBezTo>
                    <a:pt x="6" y="153"/>
                    <a:pt x="0" y="158"/>
                    <a:pt x="0" y="165"/>
                  </a:cubicBezTo>
                  <a:lnTo>
                    <a:pt x="0" y="165"/>
                  </a:lnTo>
                  <a:lnTo>
                    <a:pt x="173" y="165"/>
                  </a:lnTo>
                  <a:close/>
                  <a:moveTo>
                    <a:pt x="119" y="141"/>
                  </a:moveTo>
                  <a:lnTo>
                    <a:pt x="119" y="141"/>
                  </a:lnTo>
                  <a:lnTo>
                    <a:pt x="59" y="141"/>
                  </a:lnTo>
                  <a:lnTo>
                    <a:pt x="59" y="81"/>
                  </a:lnTo>
                  <a:lnTo>
                    <a:pt x="119" y="81"/>
                  </a:lnTo>
                  <a:lnTo>
                    <a:pt x="119" y="141"/>
                  </a:ln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5" name="Freeform 23"/>
            <p:cNvSpPr/>
            <p:nvPr/>
          </p:nvSpPr>
          <p:spPr bwMode="auto">
            <a:xfrm>
              <a:off x="1972462" y="2150525"/>
              <a:ext cx="132416" cy="67648"/>
            </a:xfrm>
            <a:custGeom>
              <a:avLst/>
              <a:gdLst>
                <a:gd name="T0" fmla="*/ 112 w 223"/>
                <a:gd name="T1" fmla="*/ 37 h 114"/>
                <a:gd name="T2" fmla="*/ 187 w 223"/>
                <a:gd name="T3" fmla="*/ 114 h 114"/>
                <a:gd name="T4" fmla="*/ 223 w 223"/>
                <a:gd name="T5" fmla="*/ 114 h 114"/>
                <a:gd name="T6" fmla="*/ 112 w 223"/>
                <a:gd name="T7" fmla="*/ 0 h 114"/>
                <a:gd name="T8" fmla="*/ 0 w 223"/>
                <a:gd name="T9" fmla="*/ 114 h 114"/>
                <a:gd name="T10" fmla="*/ 36 w 223"/>
                <a:gd name="T11" fmla="*/ 114 h 114"/>
                <a:gd name="T12" fmla="*/ 112 w 223"/>
                <a:gd name="T13" fmla="*/ 37 h 114"/>
              </a:gdLst>
              <a:ahLst/>
              <a:cxnLst>
                <a:cxn ang="0">
                  <a:pos x="T0" y="T1"/>
                </a:cxn>
                <a:cxn ang="0">
                  <a:pos x="T2" y="T3"/>
                </a:cxn>
                <a:cxn ang="0">
                  <a:pos x="T4" y="T5"/>
                </a:cxn>
                <a:cxn ang="0">
                  <a:pos x="T6" y="T7"/>
                </a:cxn>
                <a:cxn ang="0">
                  <a:pos x="T8" y="T9"/>
                </a:cxn>
                <a:cxn ang="0">
                  <a:pos x="T10" y="T11"/>
                </a:cxn>
                <a:cxn ang="0">
                  <a:pos x="T12" y="T13"/>
                </a:cxn>
              </a:cxnLst>
              <a:rect l="0" t="0" r="r" b="b"/>
              <a:pathLst>
                <a:path w="223" h="114">
                  <a:moveTo>
                    <a:pt x="112" y="37"/>
                  </a:moveTo>
                  <a:lnTo>
                    <a:pt x="187" y="114"/>
                  </a:lnTo>
                  <a:lnTo>
                    <a:pt x="223" y="114"/>
                  </a:lnTo>
                  <a:lnTo>
                    <a:pt x="112" y="0"/>
                  </a:lnTo>
                  <a:lnTo>
                    <a:pt x="0" y="114"/>
                  </a:lnTo>
                  <a:lnTo>
                    <a:pt x="36" y="114"/>
                  </a:lnTo>
                  <a:lnTo>
                    <a:pt x="112" y="37"/>
                  </a:lnTo>
                  <a:close/>
                </a:path>
              </a:pathLst>
            </a:custGeom>
            <a:grpFill/>
            <a:ln>
              <a:noFill/>
            </a:ln>
          </p:spPr>
          <p:txBody>
            <a:bodyPr vert="horz" wrap="square" lIns="91440" tIns="45720" rIns="91440" bIns="45720" numCol="1" anchor="t" anchorCtr="0" compatLnSpc="1"/>
            <a:lstStyle/>
            <a:p>
              <a:endParaRPr lang="zh-CN" altLang="en-US">
                <a:solidFill>
                  <a:schemeClr val="accent2"/>
                </a:solidFill>
              </a:endParaRPr>
            </a:p>
          </p:txBody>
        </p:sp>
      </p:grpSp>
      <p:sp>
        <p:nvSpPr>
          <p:cNvPr id="47" name="椭圆 46"/>
          <p:cNvSpPr/>
          <p:nvPr/>
        </p:nvSpPr>
        <p:spPr>
          <a:xfrm>
            <a:off x="7670891" y="4083237"/>
            <a:ext cx="1278621" cy="1278621"/>
          </a:xfrm>
          <a:prstGeom prst="ellipse">
            <a:avLst/>
          </a:prstGeom>
          <a:solidFill>
            <a:srgbClr val="05EFFE"/>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Freeform 29"/>
          <p:cNvSpPr>
            <a:spLocks noEditPoints="1"/>
          </p:cNvSpPr>
          <p:nvPr/>
        </p:nvSpPr>
        <p:spPr bwMode="auto">
          <a:xfrm>
            <a:off x="8021786" y="4511901"/>
            <a:ext cx="576829" cy="452309"/>
          </a:xfrm>
          <a:custGeom>
            <a:avLst/>
            <a:gdLst>
              <a:gd name="T0" fmla="*/ 451 w 771"/>
              <a:gd name="T1" fmla="*/ 411 h 602"/>
              <a:gd name="T2" fmla="*/ 457 w 771"/>
              <a:gd name="T3" fmla="*/ 395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5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5"/>
                </a:cubicBezTo>
                <a:cubicBezTo>
                  <a:pt x="458" y="393"/>
                  <a:pt x="458" y="390"/>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5"/>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4"/>
                  <a:pt x="442" y="431"/>
                  <a:pt x="448" y="417"/>
                </a:cubicBezTo>
                <a:cubicBezTo>
                  <a:pt x="449" y="415"/>
                  <a:pt x="450" y="413"/>
                  <a:pt x="451" y="411"/>
                </a:cubicBezTo>
                <a:close/>
                <a:moveTo>
                  <a:pt x="771" y="263"/>
                </a:moveTo>
                <a:lnTo>
                  <a:pt x="771" y="263"/>
                </a:lnTo>
                <a:cubicBezTo>
                  <a:pt x="771" y="118"/>
                  <a:pt x="635" y="0"/>
                  <a:pt x="469" y="0"/>
                </a:cubicBezTo>
                <a:cubicBezTo>
                  <a:pt x="379" y="0"/>
                  <a:pt x="299" y="34"/>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rgbClr val="151515"/>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50" name="椭圆 49"/>
          <p:cNvSpPr/>
          <p:nvPr/>
        </p:nvSpPr>
        <p:spPr>
          <a:xfrm>
            <a:off x="6542502" y="2713220"/>
            <a:ext cx="1278621" cy="1278621"/>
          </a:xfrm>
          <a:prstGeom prst="ellipse">
            <a:avLst/>
          </a:prstGeom>
          <a:solidFill>
            <a:srgbClr val="05EFFE"/>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Freeform 40"/>
          <p:cNvSpPr>
            <a:spLocks noEditPoints="1"/>
          </p:cNvSpPr>
          <p:nvPr/>
        </p:nvSpPr>
        <p:spPr bwMode="auto">
          <a:xfrm>
            <a:off x="6938067" y="3057828"/>
            <a:ext cx="528933" cy="490880"/>
          </a:xfrm>
          <a:custGeom>
            <a:avLst/>
            <a:gdLst>
              <a:gd name="T0" fmla="*/ 373 w 678"/>
              <a:gd name="T1" fmla="*/ 551 h 630"/>
              <a:gd name="T2" fmla="*/ 280 w 678"/>
              <a:gd name="T3" fmla="*/ 592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1 h 630"/>
              <a:gd name="T30" fmla="*/ 270 w 678"/>
              <a:gd name="T31" fmla="*/ 410 h 630"/>
              <a:gd name="T32" fmla="*/ 263 w 678"/>
              <a:gd name="T33" fmla="*/ 122 h 630"/>
              <a:gd name="T34" fmla="*/ 322 w 678"/>
              <a:gd name="T35" fmla="*/ 145 h 630"/>
              <a:gd name="T36" fmla="*/ 511 w 678"/>
              <a:gd name="T37" fmla="*/ 145 h 630"/>
              <a:gd name="T38" fmla="*/ 486 w 678"/>
              <a:gd name="T39" fmla="*/ 405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2"/>
                </a:lnTo>
                <a:lnTo>
                  <a:pt x="280" y="592"/>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1"/>
                </a:lnTo>
                <a:cubicBezTo>
                  <a:pt x="308" y="428"/>
                  <a:pt x="304" y="432"/>
                  <a:pt x="300" y="429"/>
                </a:cubicBezTo>
                <a:lnTo>
                  <a:pt x="270" y="410"/>
                </a:lnTo>
                <a:cubicBezTo>
                  <a:pt x="266" y="407"/>
                  <a:pt x="263" y="399"/>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5"/>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89"/>
                  <a:pt x="69" y="509"/>
                  <a:pt x="90" y="515"/>
                </a:cubicBezTo>
                <a:lnTo>
                  <a:pt x="90" y="515"/>
                </a:lnTo>
                <a:lnTo>
                  <a:pt x="0" y="586"/>
                </a:lnTo>
                <a:lnTo>
                  <a:pt x="0" y="630"/>
                </a:lnTo>
                <a:lnTo>
                  <a:pt x="678" y="630"/>
                </a:lnTo>
                <a:lnTo>
                  <a:pt x="678" y="586"/>
                </a:lnTo>
                <a:lnTo>
                  <a:pt x="582" y="516"/>
                </a:lnTo>
                <a:cubicBezTo>
                  <a:pt x="604" y="511"/>
                  <a:pt x="621" y="490"/>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rgbClr val="151515"/>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52" name="矩形 47"/>
          <p:cNvSpPr>
            <a:spLocks noChangeArrowheads="1"/>
          </p:cNvSpPr>
          <p:nvPr/>
        </p:nvSpPr>
        <p:spPr bwMode="auto">
          <a:xfrm>
            <a:off x="1332562" y="2976804"/>
            <a:ext cx="3031552"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smtClean="0">
                <a:solidFill>
                  <a:schemeClr val="bg1"/>
                </a:solidFill>
              </a:rPr>
              <a:t>地址</a:t>
            </a:r>
            <a:r>
              <a:rPr lang="en-US" altLang="zh-CN" sz="2400" dirty="0" smtClean="0">
                <a:solidFill>
                  <a:schemeClr val="bg1"/>
                </a:solidFill>
              </a:rPr>
              <a:t>:</a:t>
            </a:r>
            <a:r>
              <a:rPr lang="zh-CN" altLang="en-US" sz="2400" dirty="0" smtClean="0">
                <a:solidFill>
                  <a:schemeClr val="bg1"/>
                </a:solidFill>
              </a:rPr>
              <a:t>上海韩创科技</a:t>
            </a:r>
            <a:endParaRPr lang="zh-CN" altLang="en-US" sz="2400" dirty="0" smtClean="0">
              <a:solidFill>
                <a:schemeClr val="bg1"/>
              </a:solidFill>
            </a:endParaRPr>
          </a:p>
        </p:txBody>
      </p:sp>
      <p:sp>
        <p:nvSpPr>
          <p:cNvPr id="53" name="矩形 47"/>
          <p:cNvSpPr>
            <a:spLocks noChangeArrowheads="1"/>
          </p:cNvSpPr>
          <p:nvPr/>
        </p:nvSpPr>
        <p:spPr bwMode="auto">
          <a:xfrm>
            <a:off x="8032399" y="2934560"/>
            <a:ext cx="4148814"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smtClean="0">
                <a:solidFill>
                  <a:schemeClr val="bg1"/>
                </a:solidFill>
              </a:rPr>
              <a:t>官网</a:t>
            </a:r>
            <a:r>
              <a:rPr lang="en-US" altLang="zh-CN" sz="2400" dirty="0" smtClean="0">
                <a:solidFill>
                  <a:schemeClr val="bg1"/>
                </a:solidFill>
              </a:rPr>
              <a:t>:www.hanchuang.vom</a:t>
            </a:r>
            <a:endParaRPr lang="zh-CN" altLang="en-US" sz="2400" dirty="0" smtClean="0">
              <a:solidFill>
                <a:schemeClr val="bg1"/>
              </a:solidFill>
            </a:endParaRPr>
          </a:p>
        </p:txBody>
      </p:sp>
      <p:sp>
        <p:nvSpPr>
          <p:cNvPr id="54" name="矩形 47"/>
          <p:cNvSpPr>
            <a:spLocks noChangeArrowheads="1"/>
          </p:cNvSpPr>
          <p:nvPr/>
        </p:nvSpPr>
        <p:spPr bwMode="auto">
          <a:xfrm>
            <a:off x="9392139" y="4491718"/>
            <a:ext cx="2638873"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bg1"/>
                </a:solidFill>
              </a:rPr>
              <a:t>微信</a:t>
            </a:r>
            <a:r>
              <a:rPr lang="en-US" altLang="zh-CN" sz="2400" dirty="0" smtClean="0">
                <a:solidFill>
                  <a:schemeClr val="bg1"/>
                </a:solidFill>
              </a:rPr>
              <a:t>:</a:t>
            </a:r>
            <a:r>
              <a:rPr lang="en-US" altLang="zh-CN" sz="2400" dirty="0" err="1" smtClean="0">
                <a:solidFill>
                  <a:schemeClr val="bg1"/>
                </a:solidFill>
              </a:rPr>
              <a:t>jiangrenge</a:t>
            </a:r>
            <a:endParaRPr lang="zh-CN" altLang="en-US" sz="2400" dirty="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barn(outVertical)">
                                      <p:cBhvr>
                                        <p:cTn id="13" dur="500"/>
                                        <p:tgtEl>
                                          <p:spTgt spid="3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left)">
                                      <p:cBhvr>
                                        <p:cTn id="17" dur="500"/>
                                        <p:tgtEl>
                                          <p:spTgt spid="35"/>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wipe(left)">
                                      <p:cBhvr>
                                        <p:cTn id="21" dur="500"/>
                                        <p:tgtEl>
                                          <p:spTgt spid="52"/>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left)">
                                      <p:cBhvr>
                                        <p:cTn id="25" dur="500"/>
                                        <p:tgtEl>
                                          <p:spTgt spid="53"/>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left)">
                                      <p:cBhvr>
                                        <p:cTn id="2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p:bldP spid="52" grpId="0"/>
      <p:bldP spid="53" grpId="0"/>
      <p:bldP spid="5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2346" r="8544"/>
          <a:stretch>
            <a:fillRect/>
          </a:stretch>
        </p:blipFill>
        <p:spPr>
          <a:xfrm>
            <a:off x="-25758" y="0"/>
            <a:ext cx="12222051" cy="68580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rcRect l="20176" t="47412" r="15915" b="25968"/>
          <a:stretch>
            <a:fillRect/>
          </a:stretch>
        </p:blipFill>
        <p:spPr>
          <a:xfrm>
            <a:off x="2024373" y="3606082"/>
            <a:ext cx="8317362" cy="1732211"/>
          </a:xfrm>
          <a:custGeom>
            <a:avLst/>
            <a:gdLst>
              <a:gd name="connsiteX0" fmla="*/ 0 w 7791718"/>
              <a:gd name="connsiteY0" fmla="*/ 0 h 1622738"/>
              <a:gd name="connsiteX1" fmla="*/ 7791718 w 7791718"/>
              <a:gd name="connsiteY1" fmla="*/ 0 h 1622738"/>
              <a:gd name="connsiteX2" fmla="*/ 7791718 w 7791718"/>
              <a:gd name="connsiteY2" fmla="*/ 1622738 h 1622738"/>
              <a:gd name="connsiteX3" fmla="*/ 0 w 7791718"/>
              <a:gd name="connsiteY3" fmla="*/ 1622738 h 1622738"/>
            </a:gdLst>
            <a:ahLst/>
            <a:cxnLst>
              <a:cxn ang="0">
                <a:pos x="connsiteX0" y="connsiteY0"/>
              </a:cxn>
              <a:cxn ang="0">
                <a:pos x="connsiteX1" y="connsiteY1"/>
              </a:cxn>
              <a:cxn ang="0">
                <a:pos x="connsiteX2" y="connsiteY2"/>
              </a:cxn>
              <a:cxn ang="0">
                <a:pos x="connsiteX3" y="connsiteY3"/>
              </a:cxn>
            </a:cxnLst>
            <a:rect l="l" t="t" r="r" b="b"/>
            <a:pathLst>
              <a:path w="7791718" h="1622738">
                <a:moveTo>
                  <a:pt x="0" y="0"/>
                </a:moveTo>
                <a:lnTo>
                  <a:pt x="7791718" y="0"/>
                </a:lnTo>
                <a:lnTo>
                  <a:pt x="7791718" y="1622738"/>
                </a:lnTo>
                <a:lnTo>
                  <a:pt x="0" y="1622738"/>
                </a:lnTo>
                <a:close/>
              </a:path>
            </a:pathLst>
          </a:cu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rcRect l="82482" t="6849" b="3574"/>
          <a:stretch>
            <a:fillRect/>
          </a:stretch>
        </p:blipFill>
        <p:spPr>
          <a:xfrm>
            <a:off x="9749307" y="242906"/>
            <a:ext cx="2442693" cy="6245436"/>
          </a:xfrm>
          <a:custGeom>
            <a:avLst/>
            <a:gdLst>
              <a:gd name="connsiteX0" fmla="*/ 0 w 2135747"/>
              <a:gd name="connsiteY0" fmla="*/ 0 h 5460642"/>
              <a:gd name="connsiteX1" fmla="*/ 2135747 w 2135747"/>
              <a:gd name="connsiteY1" fmla="*/ 0 h 5460642"/>
              <a:gd name="connsiteX2" fmla="*/ 2135747 w 2135747"/>
              <a:gd name="connsiteY2" fmla="*/ 5460642 h 5460642"/>
              <a:gd name="connsiteX3" fmla="*/ 0 w 2135747"/>
              <a:gd name="connsiteY3" fmla="*/ 5460642 h 5460642"/>
              <a:gd name="connsiteX4" fmla="*/ 0 w 2135747"/>
              <a:gd name="connsiteY4" fmla="*/ 4340181 h 5460642"/>
              <a:gd name="connsiteX5" fmla="*/ 414272 w 2135747"/>
              <a:gd name="connsiteY5" fmla="*/ 4340181 h 5460642"/>
              <a:gd name="connsiteX6" fmla="*/ 414272 w 2135747"/>
              <a:gd name="connsiteY6" fmla="*/ 2472745 h 5460642"/>
              <a:gd name="connsiteX7" fmla="*/ 0 w 2135747"/>
              <a:gd name="connsiteY7" fmla="*/ 2472745 h 5460642"/>
              <a:gd name="connsiteX8" fmla="*/ 0 w 2135747"/>
              <a:gd name="connsiteY8" fmla="*/ 2125014 h 5460642"/>
              <a:gd name="connsiteX9" fmla="*/ 491544 w 2135747"/>
              <a:gd name="connsiteY9" fmla="*/ 2125014 h 5460642"/>
              <a:gd name="connsiteX10" fmla="*/ 491544 w 2135747"/>
              <a:gd name="connsiteY10" fmla="*/ 450761 h 5460642"/>
              <a:gd name="connsiteX11" fmla="*/ 0 w 2135747"/>
              <a:gd name="connsiteY11" fmla="*/ 450761 h 5460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5747" h="5460642">
                <a:moveTo>
                  <a:pt x="0" y="0"/>
                </a:moveTo>
                <a:lnTo>
                  <a:pt x="2135747" y="0"/>
                </a:lnTo>
                <a:lnTo>
                  <a:pt x="2135747" y="5460642"/>
                </a:lnTo>
                <a:lnTo>
                  <a:pt x="0" y="5460642"/>
                </a:lnTo>
                <a:lnTo>
                  <a:pt x="0" y="4340181"/>
                </a:lnTo>
                <a:lnTo>
                  <a:pt x="414272" y="4340181"/>
                </a:lnTo>
                <a:lnTo>
                  <a:pt x="414272" y="2472745"/>
                </a:lnTo>
                <a:lnTo>
                  <a:pt x="0" y="2472745"/>
                </a:lnTo>
                <a:lnTo>
                  <a:pt x="0" y="2125014"/>
                </a:lnTo>
                <a:lnTo>
                  <a:pt x="491544" y="2125014"/>
                </a:lnTo>
                <a:lnTo>
                  <a:pt x="491544" y="450761"/>
                </a:lnTo>
                <a:lnTo>
                  <a:pt x="0" y="450761"/>
                </a:lnTo>
                <a:close/>
              </a:path>
            </a:pathLst>
          </a:cu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rcRect t="4736" r="83310" b="6954"/>
          <a:stretch>
            <a:fillRect/>
          </a:stretch>
        </p:blipFill>
        <p:spPr>
          <a:xfrm>
            <a:off x="-38634" y="242906"/>
            <a:ext cx="2356834" cy="6235168"/>
          </a:xfrm>
          <a:custGeom>
            <a:avLst/>
            <a:gdLst>
              <a:gd name="connsiteX0" fmla="*/ 0 w 2034862"/>
              <a:gd name="connsiteY0" fmla="*/ 0 h 5383369"/>
              <a:gd name="connsiteX1" fmla="*/ 2034862 w 2034862"/>
              <a:gd name="connsiteY1" fmla="*/ 0 h 5383369"/>
              <a:gd name="connsiteX2" fmla="*/ 2034862 w 2034862"/>
              <a:gd name="connsiteY2" fmla="*/ 5383369 h 5383369"/>
              <a:gd name="connsiteX3" fmla="*/ 0 w 2034862"/>
              <a:gd name="connsiteY3" fmla="*/ 5383369 h 5383369"/>
            </a:gdLst>
            <a:ahLst/>
            <a:cxnLst>
              <a:cxn ang="0">
                <a:pos x="connsiteX0" y="connsiteY0"/>
              </a:cxn>
              <a:cxn ang="0">
                <a:pos x="connsiteX1" y="connsiteY1"/>
              </a:cxn>
              <a:cxn ang="0">
                <a:pos x="connsiteX2" y="connsiteY2"/>
              </a:cxn>
              <a:cxn ang="0">
                <a:pos x="connsiteX3" y="connsiteY3"/>
              </a:cxn>
            </a:cxnLst>
            <a:rect l="l" t="t" r="r" b="b"/>
            <a:pathLst>
              <a:path w="2034862" h="5383369">
                <a:moveTo>
                  <a:pt x="0" y="0"/>
                </a:moveTo>
                <a:lnTo>
                  <a:pt x="2034862" y="0"/>
                </a:lnTo>
                <a:lnTo>
                  <a:pt x="2034862" y="5383369"/>
                </a:lnTo>
                <a:lnTo>
                  <a:pt x="0" y="5383369"/>
                </a:lnTo>
                <a:close/>
              </a:path>
            </a:pathLst>
          </a:custGeom>
        </p:spPr>
      </p:pic>
      <p:sp>
        <p:nvSpPr>
          <p:cNvPr id="7" name="文本框 6"/>
          <p:cNvSpPr txBox="1"/>
          <p:nvPr/>
        </p:nvSpPr>
        <p:spPr>
          <a:xfrm>
            <a:off x="2392171" y="1901801"/>
            <a:ext cx="7566495" cy="1862048"/>
          </a:xfrm>
          <a:prstGeom prst="rect">
            <a:avLst/>
          </a:prstGeom>
          <a:noFill/>
        </p:spPr>
        <p:txBody>
          <a:bodyPr wrap="none" rtlCol="0">
            <a:spAutoFit/>
          </a:bodyPr>
          <a:lstStyle/>
          <a:p>
            <a:r>
              <a:rPr lang="zh-CN" altLang="en-US" sz="11500" b="1" dirty="0" smtClean="0">
                <a:solidFill>
                  <a:srgbClr val="05EFFE"/>
                </a:solidFill>
                <a:ea typeface="创艺简细圆" pitchFamily="2" charset="-122"/>
              </a:rPr>
              <a:t>感谢您聆听</a:t>
            </a:r>
            <a:endParaRPr lang="zh-CN" altLang="en-US" sz="11500" b="1" dirty="0">
              <a:solidFill>
                <a:srgbClr val="05EFFE"/>
              </a:solidFill>
              <a:ea typeface="创艺简细圆" pitchFamily="2" charset="-122"/>
            </a:endParaRPr>
          </a:p>
        </p:txBody>
      </p:sp>
      <p:sp>
        <p:nvSpPr>
          <p:cNvPr id="8" name="Rectangle 42" descr="e7d195523061f1c0deeec63e560781cfd59afb0ea006f2a87ABB68BF51EA6619813959095094C18C62A12F549504892A4AAA8C1554C6663626E05CA27F281A14E6983772AFC3FB97135759321DEA3D703D3271A099D63ACAAD149CC8066A5CFD585809CCCB0E9D42F45B0653EECDD8AA82F71EB94C0BDD231D378FFFE2D2E48F5D328D4CE69529F1095E98304912C609"/>
          <p:cNvSpPr/>
          <p:nvPr/>
        </p:nvSpPr>
        <p:spPr>
          <a:xfrm flipH="1">
            <a:off x="3143702" y="3763849"/>
            <a:ext cx="6063432" cy="813082"/>
          </a:xfrm>
          <a:prstGeom prst="rect">
            <a:avLst/>
          </a:prstGeom>
          <a:noFill/>
          <a:ln w="12700" cap="flat" cmpd="sng" algn="ctr">
            <a:noFill/>
            <a:prstDash val="solid"/>
          </a:ln>
          <a:effectLst/>
        </p:spPr>
        <p:txBody>
          <a:bodyPr lIns="91440" tIns="0" rIns="91440" bIns="0" rtlCol="0" anchor="t"/>
          <a:lstStyle/>
          <a:p>
            <a:pPr algn="ctr">
              <a:defRPr/>
            </a:pPr>
            <a:r>
              <a:rPr lang="en-US" sz="1200" kern="0" dirty="0">
                <a:solidFill>
                  <a:srgbClr val="05EFFE"/>
                </a:solidFill>
                <a:latin typeface="Arial" panose="020B0604020202020204" pitchFamily="34" charset="0"/>
                <a:cs typeface="Arial" panose="020B0604020202020204" pitchFamily="34" charset="0"/>
              </a:rPr>
              <a:t>This is a sample text. Insert your desired text here. Again, this is a dummy text, enter your own text here. </a:t>
            </a:r>
            <a:r>
              <a:rPr lang="en-US" altLang="zh-CN" sz="1200" kern="0" dirty="0">
                <a:solidFill>
                  <a:srgbClr val="05EFFE"/>
                </a:solidFill>
                <a:latin typeface="Arial" panose="020B0604020202020204" pitchFamily="34" charset="0"/>
                <a:cs typeface="Arial" panose="020B0604020202020204" pitchFamily="34" charset="0"/>
              </a:rPr>
              <a:t>This is a sample text. Insert your desired text here. Again, this is a dummy text, enter your own text here. </a:t>
            </a:r>
            <a:endParaRPr lang="en-US" altLang="zh-CN" sz="1200" kern="0" dirty="0">
              <a:solidFill>
                <a:srgbClr val="05EFFE"/>
              </a:solidFill>
              <a:latin typeface="Arial" panose="020B0604020202020204" pitchFamily="34" charset="0"/>
              <a:cs typeface="Arial" panose="020B0604020202020204" pitchFamily="34" charset="0"/>
            </a:endParaRPr>
          </a:p>
          <a:p>
            <a:pPr algn="ctr">
              <a:defRPr/>
            </a:pPr>
            <a:r>
              <a:rPr lang="en-US" sz="1200" kern="0" dirty="0" smtClean="0">
                <a:solidFill>
                  <a:srgbClr val="05EFFE"/>
                </a:solidFill>
                <a:latin typeface="Arial" panose="020B0604020202020204" pitchFamily="34" charset="0"/>
                <a:cs typeface="Arial" panose="020B0604020202020204" pitchFamily="34" charset="0"/>
              </a:rPr>
              <a:t> </a:t>
            </a:r>
            <a:endParaRPr lang="en-US" sz="1200" kern="0" dirty="0">
              <a:solidFill>
                <a:srgbClr val="05EFFE"/>
              </a:solidFill>
              <a:latin typeface="Arial" panose="020B0604020202020204" pitchFamily="34" charset="0"/>
              <a:cs typeface="Arial" panose="020B0604020202020204" pitchFamily="34" charset="0"/>
            </a:endParaRPr>
          </a:p>
        </p:txBody>
      </p:sp>
      <p:sp>
        <p:nvSpPr>
          <p:cNvPr id="9" name="文本框 8"/>
          <p:cNvSpPr txBox="1"/>
          <p:nvPr/>
        </p:nvSpPr>
        <p:spPr>
          <a:xfrm>
            <a:off x="4615831" y="4778526"/>
            <a:ext cx="3241593" cy="461665"/>
          </a:xfrm>
          <a:prstGeom prst="rect">
            <a:avLst/>
          </a:prstGeom>
          <a:noFill/>
        </p:spPr>
        <p:txBody>
          <a:bodyPr wrap="none" rtlCol="0">
            <a:spAutoFit/>
          </a:bodyPr>
          <a:lstStyle/>
          <a:p>
            <a:r>
              <a:rPr lang="en-US" altLang="zh-CN" sz="2400" b="1" dirty="0" smtClean="0">
                <a:solidFill>
                  <a:srgbClr val="181818"/>
                </a:solidFill>
                <a:ea typeface="创艺简细圆" pitchFamily="2" charset="-122"/>
              </a:rPr>
              <a:t>×××</a:t>
            </a:r>
            <a:r>
              <a:rPr lang="zh-CN" altLang="en-US" sz="2400" b="1" dirty="0" smtClean="0">
                <a:solidFill>
                  <a:srgbClr val="181818"/>
                </a:solidFill>
                <a:ea typeface="创艺简细圆" pitchFamily="2" charset="-122"/>
              </a:rPr>
              <a:t>学院       </a:t>
            </a:r>
            <a:r>
              <a:rPr lang="en-US" altLang="zh-CN" sz="2400" b="1" dirty="0" smtClean="0">
                <a:solidFill>
                  <a:srgbClr val="181818"/>
                </a:solidFill>
                <a:ea typeface="创艺简细圆" pitchFamily="2" charset="-122"/>
              </a:rPr>
              <a:t>××</a:t>
            </a:r>
            <a:r>
              <a:rPr lang="zh-CN" altLang="en-US" sz="2400" b="1" dirty="0" smtClean="0">
                <a:solidFill>
                  <a:srgbClr val="181818"/>
                </a:solidFill>
                <a:ea typeface="创艺简细圆" pitchFamily="2" charset="-122"/>
              </a:rPr>
              <a:t>系</a:t>
            </a:r>
            <a:endParaRPr lang="zh-CN" altLang="en-US" sz="2400" b="1" dirty="0">
              <a:solidFill>
                <a:srgbClr val="181818"/>
              </a:solidFill>
              <a:ea typeface="创艺简细圆" pitchFamily="2" charset="-122"/>
            </a:endParaRPr>
          </a:p>
        </p:txBody>
      </p:sp>
      <p:sp>
        <p:nvSpPr>
          <p:cNvPr id="10" name="文本框 9"/>
          <p:cNvSpPr txBox="1"/>
          <p:nvPr/>
        </p:nvSpPr>
        <p:spPr>
          <a:xfrm>
            <a:off x="3143702" y="5441786"/>
            <a:ext cx="2339102" cy="523220"/>
          </a:xfrm>
          <a:prstGeom prst="rect">
            <a:avLst/>
          </a:prstGeom>
          <a:noFill/>
        </p:spPr>
        <p:txBody>
          <a:bodyPr wrap="none" rtlCol="0">
            <a:spAutoFit/>
          </a:bodyPr>
          <a:lstStyle/>
          <a:p>
            <a:r>
              <a:rPr lang="zh-CN" altLang="en-US" sz="2800" b="1" dirty="0" smtClean="0">
                <a:solidFill>
                  <a:srgbClr val="05EFFE"/>
                </a:solidFill>
                <a:ea typeface="创艺简细圆" pitchFamily="2" charset="-122"/>
              </a:rPr>
              <a:t>时间：</a:t>
            </a:r>
            <a:r>
              <a:rPr lang="en-US" altLang="zh-CN" sz="2800" b="1" dirty="0" smtClean="0">
                <a:solidFill>
                  <a:srgbClr val="05EFFE"/>
                </a:solidFill>
                <a:ea typeface="创艺简细圆" pitchFamily="2" charset="-122"/>
              </a:rPr>
              <a:t>×××</a:t>
            </a:r>
            <a:endParaRPr lang="zh-CN" altLang="en-US" sz="2800" b="1" dirty="0">
              <a:solidFill>
                <a:srgbClr val="05EFFE"/>
              </a:solidFill>
              <a:ea typeface="创艺简细圆" pitchFamily="2" charset="-122"/>
            </a:endParaRPr>
          </a:p>
        </p:txBody>
      </p:sp>
      <p:sp>
        <p:nvSpPr>
          <p:cNvPr id="11" name="文本框 10"/>
          <p:cNvSpPr txBox="1"/>
          <p:nvPr/>
        </p:nvSpPr>
        <p:spPr>
          <a:xfrm>
            <a:off x="6750955" y="5441786"/>
            <a:ext cx="2339102" cy="523220"/>
          </a:xfrm>
          <a:prstGeom prst="rect">
            <a:avLst/>
          </a:prstGeom>
          <a:noFill/>
        </p:spPr>
        <p:txBody>
          <a:bodyPr wrap="none" rtlCol="0">
            <a:spAutoFit/>
          </a:bodyPr>
          <a:lstStyle/>
          <a:p>
            <a:r>
              <a:rPr lang="zh-CN" altLang="en-US" sz="2800" b="1" dirty="0" smtClean="0">
                <a:solidFill>
                  <a:srgbClr val="05EFFE"/>
                </a:solidFill>
                <a:ea typeface="创艺简细圆" pitchFamily="2" charset="-122"/>
              </a:rPr>
              <a:t>地点：</a:t>
            </a:r>
            <a:r>
              <a:rPr lang="en-US" altLang="zh-CN" sz="2800" b="1" dirty="0" smtClean="0">
                <a:solidFill>
                  <a:srgbClr val="05EFFE"/>
                </a:solidFill>
                <a:ea typeface="创艺简细圆" pitchFamily="2" charset="-122"/>
              </a:rPr>
              <a:t>×××</a:t>
            </a:r>
            <a:endParaRPr lang="zh-CN" altLang="en-US" sz="2800" b="1" dirty="0">
              <a:solidFill>
                <a:srgbClr val="05EFFE"/>
              </a:solidFill>
              <a:ea typeface="创艺简细圆" pitchFamily="2" charset="-122"/>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rcRect l="64965" t="22166" r="25211" b="52588"/>
          <a:stretch>
            <a:fillRect/>
          </a:stretch>
        </p:blipFill>
        <p:spPr>
          <a:xfrm>
            <a:off x="2269279" y="2031638"/>
            <a:ext cx="1197736" cy="1539025"/>
          </a:xfrm>
          <a:custGeom>
            <a:avLst/>
            <a:gdLst>
              <a:gd name="connsiteX0" fmla="*/ 0 w 1197736"/>
              <a:gd name="connsiteY0" fmla="*/ 0 h 1539025"/>
              <a:gd name="connsiteX1" fmla="*/ 1197736 w 1197736"/>
              <a:gd name="connsiteY1" fmla="*/ 0 h 1539025"/>
              <a:gd name="connsiteX2" fmla="*/ 1197736 w 1197736"/>
              <a:gd name="connsiteY2" fmla="*/ 1539025 h 1539025"/>
              <a:gd name="connsiteX3" fmla="*/ 0 w 1197736"/>
              <a:gd name="connsiteY3" fmla="*/ 1539025 h 1539025"/>
            </a:gdLst>
            <a:ahLst/>
            <a:cxnLst>
              <a:cxn ang="0">
                <a:pos x="connsiteX0" y="connsiteY0"/>
              </a:cxn>
              <a:cxn ang="0">
                <a:pos x="connsiteX1" y="connsiteY1"/>
              </a:cxn>
              <a:cxn ang="0">
                <a:pos x="connsiteX2" y="connsiteY2"/>
              </a:cxn>
              <a:cxn ang="0">
                <a:pos x="connsiteX3" y="connsiteY3"/>
              </a:cxn>
            </a:cxnLst>
            <a:rect l="l" t="t" r="r" b="b"/>
            <a:pathLst>
              <a:path w="1197736" h="1539025">
                <a:moveTo>
                  <a:pt x="0" y="0"/>
                </a:moveTo>
                <a:lnTo>
                  <a:pt x="1197736" y="0"/>
                </a:lnTo>
                <a:lnTo>
                  <a:pt x="1197736" y="1539025"/>
                </a:lnTo>
                <a:lnTo>
                  <a:pt x="0" y="1539025"/>
                </a:lnTo>
                <a:close/>
              </a:path>
            </a:pathLst>
          </a:cu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rcRect l="64965" t="22166" r="25211" b="52588"/>
          <a:stretch>
            <a:fillRect/>
          </a:stretch>
        </p:blipFill>
        <p:spPr>
          <a:xfrm>
            <a:off x="3714385" y="2049347"/>
            <a:ext cx="1197736" cy="1539025"/>
          </a:xfrm>
          <a:custGeom>
            <a:avLst/>
            <a:gdLst>
              <a:gd name="connsiteX0" fmla="*/ 0 w 1197736"/>
              <a:gd name="connsiteY0" fmla="*/ 0 h 1539025"/>
              <a:gd name="connsiteX1" fmla="*/ 1197736 w 1197736"/>
              <a:gd name="connsiteY1" fmla="*/ 0 h 1539025"/>
              <a:gd name="connsiteX2" fmla="*/ 1197736 w 1197736"/>
              <a:gd name="connsiteY2" fmla="*/ 1539025 h 1539025"/>
              <a:gd name="connsiteX3" fmla="*/ 0 w 1197736"/>
              <a:gd name="connsiteY3" fmla="*/ 1539025 h 1539025"/>
            </a:gdLst>
            <a:ahLst/>
            <a:cxnLst>
              <a:cxn ang="0">
                <a:pos x="connsiteX0" y="connsiteY0"/>
              </a:cxn>
              <a:cxn ang="0">
                <a:pos x="connsiteX1" y="connsiteY1"/>
              </a:cxn>
              <a:cxn ang="0">
                <a:pos x="connsiteX2" y="connsiteY2"/>
              </a:cxn>
              <a:cxn ang="0">
                <a:pos x="connsiteX3" y="connsiteY3"/>
              </a:cxn>
            </a:cxnLst>
            <a:rect l="l" t="t" r="r" b="b"/>
            <a:pathLst>
              <a:path w="1197736" h="1539025">
                <a:moveTo>
                  <a:pt x="0" y="0"/>
                </a:moveTo>
                <a:lnTo>
                  <a:pt x="1197736" y="0"/>
                </a:lnTo>
                <a:lnTo>
                  <a:pt x="1197736" y="1539025"/>
                </a:lnTo>
                <a:lnTo>
                  <a:pt x="0" y="1539025"/>
                </a:lnTo>
                <a:close/>
              </a:path>
            </a:pathLst>
          </a:custGeom>
        </p:spPr>
      </p:pic>
      <p:pic>
        <p:nvPicPr>
          <p:cNvPr id="14" name="图片 13"/>
          <p:cNvPicPr>
            <a:picLocks noChangeAspect="1"/>
          </p:cNvPicPr>
          <p:nvPr/>
        </p:nvPicPr>
        <p:blipFill>
          <a:blip r:embed="rId2">
            <a:extLst>
              <a:ext uri="{28A0092B-C50C-407E-A947-70E740481C1C}">
                <a14:useLocalDpi xmlns:a14="http://schemas.microsoft.com/office/drawing/2010/main" val="0"/>
              </a:ext>
            </a:extLst>
          </a:blip>
          <a:srcRect l="64965" t="22166" r="25211" b="52588"/>
          <a:stretch>
            <a:fillRect/>
          </a:stretch>
        </p:blipFill>
        <p:spPr>
          <a:xfrm>
            <a:off x="5188387" y="1952395"/>
            <a:ext cx="1197736" cy="1539025"/>
          </a:xfrm>
          <a:custGeom>
            <a:avLst/>
            <a:gdLst>
              <a:gd name="connsiteX0" fmla="*/ 0 w 1197736"/>
              <a:gd name="connsiteY0" fmla="*/ 0 h 1539025"/>
              <a:gd name="connsiteX1" fmla="*/ 1197736 w 1197736"/>
              <a:gd name="connsiteY1" fmla="*/ 0 h 1539025"/>
              <a:gd name="connsiteX2" fmla="*/ 1197736 w 1197736"/>
              <a:gd name="connsiteY2" fmla="*/ 1539025 h 1539025"/>
              <a:gd name="connsiteX3" fmla="*/ 0 w 1197736"/>
              <a:gd name="connsiteY3" fmla="*/ 1539025 h 1539025"/>
            </a:gdLst>
            <a:ahLst/>
            <a:cxnLst>
              <a:cxn ang="0">
                <a:pos x="connsiteX0" y="connsiteY0"/>
              </a:cxn>
              <a:cxn ang="0">
                <a:pos x="connsiteX1" y="connsiteY1"/>
              </a:cxn>
              <a:cxn ang="0">
                <a:pos x="connsiteX2" y="connsiteY2"/>
              </a:cxn>
              <a:cxn ang="0">
                <a:pos x="connsiteX3" y="connsiteY3"/>
              </a:cxn>
            </a:cxnLst>
            <a:rect l="l" t="t" r="r" b="b"/>
            <a:pathLst>
              <a:path w="1197736" h="1539025">
                <a:moveTo>
                  <a:pt x="0" y="0"/>
                </a:moveTo>
                <a:lnTo>
                  <a:pt x="1197736" y="0"/>
                </a:lnTo>
                <a:lnTo>
                  <a:pt x="1197736" y="1539025"/>
                </a:lnTo>
                <a:lnTo>
                  <a:pt x="0" y="1539025"/>
                </a:lnTo>
                <a:close/>
              </a:path>
            </a:pathLst>
          </a:custGeom>
        </p:spPr>
      </p:pic>
      <p:pic>
        <p:nvPicPr>
          <p:cNvPr id="15" name="图片 14"/>
          <p:cNvPicPr>
            <a:picLocks noChangeAspect="1"/>
          </p:cNvPicPr>
          <p:nvPr/>
        </p:nvPicPr>
        <p:blipFill>
          <a:blip r:embed="rId2">
            <a:extLst>
              <a:ext uri="{28A0092B-C50C-407E-A947-70E740481C1C}">
                <a14:useLocalDpi xmlns:a14="http://schemas.microsoft.com/office/drawing/2010/main" val="0"/>
              </a:ext>
            </a:extLst>
          </a:blip>
          <a:srcRect l="64965" t="22166" r="25211" b="52588"/>
          <a:stretch>
            <a:fillRect/>
          </a:stretch>
        </p:blipFill>
        <p:spPr>
          <a:xfrm>
            <a:off x="6535782" y="1906637"/>
            <a:ext cx="1197736" cy="1539025"/>
          </a:xfrm>
          <a:custGeom>
            <a:avLst/>
            <a:gdLst>
              <a:gd name="connsiteX0" fmla="*/ 0 w 1197736"/>
              <a:gd name="connsiteY0" fmla="*/ 0 h 1539025"/>
              <a:gd name="connsiteX1" fmla="*/ 1197736 w 1197736"/>
              <a:gd name="connsiteY1" fmla="*/ 0 h 1539025"/>
              <a:gd name="connsiteX2" fmla="*/ 1197736 w 1197736"/>
              <a:gd name="connsiteY2" fmla="*/ 1539025 h 1539025"/>
              <a:gd name="connsiteX3" fmla="*/ 0 w 1197736"/>
              <a:gd name="connsiteY3" fmla="*/ 1539025 h 1539025"/>
            </a:gdLst>
            <a:ahLst/>
            <a:cxnLst>
              <a:cxn ang="0">
                <a:pos x="connsiteX0" y="connsiteY0"/>
              </a:cxn>
              <a:cxn ang="0">
                <a:pos x="connsiteX1" y="connsiteY1"/>
              </a:cxn>
              <a:cxn ang="0">
                <a:pos x="connsiteX2" y="connsiteY2"/>
              </a:cxn>
              <a:cxn ang="0">
                <a:pos x="connsiteX3" y="connsiteY3"/>
              </a:cxn>
            </a:cxnLst>
            <a:rect l="l" t="t" r="r" b="b"/>
            <a:pathLst>
              <a:path w="1197736" h="1539025">
                <a:moveTo>
                  <a:pt x="0" y="0"/>
                </a:moveTo>
                <a:lnTo>
                  <a:pt x="1197736" y="0"/>
                </a:lnTo>
                <a:lnTo>
                  <a:pt x="1197736" y="1539025"/>
                </a:lnTo>
                <a:lnTo>
                  <a:pt x="0" y="1539025"/>
                </a:lnTo>
                <a:close/>
              </a:path>
            </a:pathLst>
          </a:cu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rcRect l="64965" t="22166" r="25211" b="52588"/>
          <a:stretch>
            <a:fillRect/>
          </a:stretch>
        </p:blipFill>
        <p:spPr>
          <a:xfrm rot="5400000">
            <a:off x="8415319" y="2157492"/>
            <a:ext cx="1197736" cy="1539025"/>
          </a:xfrm>
          <a:custGeom>
            <a:avLst/>
            <a:gdLst>
              <a:gd name="connsiteX0" fmla="*/ 0 w 1197736"/>
              <a:gd name="connsiteY0" fmla="*/ 0 h 1539025"/>
              <a:gd name="connsiteX1" fmla="*/ 1197736 w 1197736"/>
              <a:gd name="connsiteY1" fmla="*/ 0 h 1539025"/>
              <a:gd name="connsiteX2" fmla="*/ 1197736 w 1197736"/>
              <a:gd name="connsiteY2" fmla="*/ 1539025 h 1539025"/>
              <a:gd name="connsiteX3" fmla="*/ 0 w 1197736"/>
              <a:gd name="connsiteY3" fmla="*/ 1539025 h 1539025"/>
            </a:gdLst>
            <a:ahLst/>
            <a:cxnLst>
              <a:cxn ang="0">
                <a:pos x="connsiteX0" y="connsiteY0"/>
              </a:cxn>
              <a:cxn ang="0">
                <a:pos x="connsiteX1" y="connsiteY1"/>
              </a:cxn>
              <a:cxn ang="0">
                <a:pos x="connsiteX2" y="connsiteY2"/>
              </a:cxn>
              <a:cxn ang="0">
                <a:pos x="connsiteX3" y="connsiteY3"/>
              </a:cxn>
            </a:cxnLst>
            <a:rect l="l" t="t" r="r" b="b"/>
            <a:pathLst>
              <a:path w="1197736" h="1539025">
                <a:moveTo>
                  <a:pt x="0" y="0"/>
                </a:moveTo>
                <a:lnTo>
                  <a:pt x="1197736" y="0"/>
                </a:lnTo>
                <a:lnTo>
                  <a:pt x="1197736" y="1539025"/>
                </a:lnTo>
                <a:lnTo>
                  <a:pt x="0" y="1539025"/>
                </a:lnTo>
                <a:close/>
              </a:path>
            </a:pathLst>
          </a:cu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2813</Words>
  <Application>WPS 演示</Application>
  <PresentationFormat>宽屏</PresentationFormat>
  <Paragraphs>505</Paragraphs>
  <Slides>27</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27</vt:i4>
      </vt:variant>
    </vt:vector>
  </HeadingPairs>
  <TitlesOfParts>
    <vt:vector size="45" baseType="lpstr">
      <vt:lpstr>Arial</vt:lpstr>
      <vt:lpstr>宋体</vt:lpstr>
      <vt:lpstr>Wingdings</vt:lpstr>
      <vt:lpstr>创艺简细圆</vt:lpstr>
      <vt:lpstr>微软雅黑</vt:lpstr>
      <vt:lpstr>Kartika</vt:lpstr>
      <vt:lpstr>Haettenschweiler</vt:lpstr>
      <vt:lpstr>LiHei Pro</vt:lpstr>
      <vt:lpstr>幼圆</vt:lpstr>
      <vt:lpstr>Calibri</vt:lpstr>
      <vt:lpstr>等线</vt:lpstr>
      <vt:lpstr>Segoe Print</vt:lpstr>
      <vt:lpstr>Arial Unicode MS</vt:lpstr>
      <vt:lpstr>等线 Light</vt:lpstr>
      <vt:lpstr>方正姚体</vt:lpstr>
      <vt:lpstr>Britannic Bold</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李慧民</cp:lastModifiedBy>
  <cp:revision>50</cp:revision>
  <dcterms:created xsi:type="dcterms:W3CDTF">2017-09-25T12:12:00Z</dcterms:created>
  <dcterms:modified xsi:type="dcterms:W3CDTF">2018-03-02T07:39:17Z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