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9" r:id="rId3"/>
    <p:sldId id="288" r:id="rId5"/>
    <p:sldId id="283" r:id="rId6"/>
    <p:sldId id="282" r:id="rId7"/>
    <p:sldId id="265" r:id="rId8"/>
    <p:sldId id="267" r:id="rId9"/>
    <p:sldId id="260" r:id="rId10"/>
    <p:sldId id="276" r:id="rId11"/>
    <p:sldId id="269" r:id="rId12"/>
    <p:sldId id="286" r:id="rId13"/>
    <p:sldId id="271" r:id="rId14"/>
    <p:sldId id="273" r:id="rId15"/>
    <p:sldId id="261" r:id="rId16"/>
    <p:sldId id="274" r:id="rId17"/>
    <p:sldId id="272" r:id="rId18"/>
    <p:sldId id="285" r:id="rId19"/>
    <p:sldId id="279" r:id="rId20"/>
    <p:sldId id="275" r:id="rId21"/>
    <p:sldId id="263" r:id="rId22"/>
    <p:sldId id="262" r:id="rId23"/>
    <p:sldId id="284" r:id="rId24"/>
    <p:sldId id="278" r:id="rId25"/>
    <p:sldId id="266" r:id="rId26"/>
    <p:sldId id="277" r:id="rId27"/>
    <p:sldId id="264" r:id="rId28"/>
    <p:sldId id="28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75A"/>
    <a:srgbClr val="C18634"/>
    <a:srgbClr val="A16821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9" autoAdjust="0"/>
    <p:restoredTop sz="94660"/>
  </p:normalViewPr>
  <p:slideViewPr>
    <p:cSldViewPr snapToGrid="0">
      <p:cViewPr varScale="1">
        <p:scale>
          <a:sx n="72" d="100"/>
          <a:sy n="72" d="100"/>
        </p:scale>
        <p:origin x="2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6" Type="http://schemas.openxmlformats.org/officeDocument/2006/relationships/image" Target="../media/image21.jpeg"/><Relationship Id="rId5" Type="http://schemas.openxmlformats.org/officeDocument/2006/relationships/image" Target="../media/image13.jpeg"/><Relationship Id="rId4" Type="http://schemas.openxmlformats.org/officeDocument/2006/relationships/image" Target="../media/image6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6706" y="1255713"/>
            <a:ext cx="5471370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跨越</a:t>
            </a:r>
            <a:r>
              <a:rPr lang="en-US" altLang="zh-CN" sz="9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文悦青龙体 (非商业使用) W5" pitchFamily="50" charset="-122"/>
              </a:rPr>
              <a:t>2018</a:t>
            </a:r>
            <a:endParaRPr lang="zh-CN" altLang="en-US" sz="9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文悦青龙体 (非商业使用) W5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8466" y="2683836"/>
            <a:ext cx="557043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and make it into a film the presentation to be used in a wider field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65134" y="3230034"/>
            <a:ext cx="1765300" cy="316802"/>
            <a:chOff x="1244534" y="3522134"/>
            <a:chExt cx="1765300" cy="316802"/>
          </a:xfrm>
        </p:grpSpPr>
        <p:sp>
          <p:nvSpPr>
            <p:cNvPr id="9" name="圆角矩形 8"/>
            <p:cNvSpPr/>
            <p:nvPr/>
          </p:nvSpPr>
          <p:spPr>
            <a:xfrm>
              <a:off x="1244534" y="3522134"/>
              <a:ext cx="1765300" cy="3168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91641" y="3526647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汇报人：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844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8104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3073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11333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26302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4562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49531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577912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81020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Jem - Yellow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31800" y="-8636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  <p:bldP spid="7" grpId="0"/>
      <p:bldP spid="11" grpId="0"/>
      <p:bldP spid="13" grpId="0"/>
      <p:bldP spid="15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6706" y="1255713"/>
            <a:ext cx="5471370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跨越</a:t>
            </a:r>
            <a:r>
              <a:rPr lang="en-US" altLang="zh-CN" sz="9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文悦青龙体 (非商业使用) W5" pitchFamily="50" charset="-122"/>
              </a:rPr>
              <a:t>2018</a:t>
            </a:r>
            <a:endParaRPr lang="zh-CN" altLang="en-US" sz="9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文悦青龙体 (非商业使用) W5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8466" y="2683836"/>
            <a:ext cx="557043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and make it into a film the presentation to be used in a wider field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65134" y="3230034"/>
            <a:ext cx="1765300" cy="316802"/>
            <a:chOff x="1244534" y="3522134"/>
            <a:chExt cx="1765300" cy="316802"/>
          </a:xfrm>
        </p:grpSpPr>
        <p:sp>
          <p:nvSpPr>
            <p:cNvPr id="9" name="圆角矩形 8"/>
            <p:cNvSpPr/>
            <p:nvPr/>
          </p:nvSpPr>
          <p:spPr>
            <a:xfrm>
              <a:off x="1244534" y="3522134"/>
              <a:ext cx="1765300" cy="3168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91641" y="3526647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汇报人：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844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8104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3073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11333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26302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4562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49531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577912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81020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Jem - Yellow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31800" y="-8636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  <p:bldP spid="7" grpId="0"/>
      <p:bldP spid="11" grpId="0"/>
      <p:bldP spid="13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49" name="矩形 48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5997020" y="3169686"/>
            <a:ext cx="212470" cy="2124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606020" y="3169686"/>
            <a:ext cx="212470" cy="2124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388020" y="3169686"/>
            <a:ext cx="212470" cy="2124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: 形状 4"/>
          <p:cNvSpPr/>
          <p:nvPr/>
        </p:nvSpPr>
        <p:spPr>
          <a:xfrm rot="5400000">
            <a:off x="1238979" y="2443701"/>
            <a:ext cx="1901552" cy="1664439"/>
          </a:xfrm>
          <a:custGeom>
            <a:avLst/>
            <a:gdLst>
              <a:gd name="connsiteX0" fmla="*/ 6552162 w 8033654"/>
              <a:gd name="connsiteY0" fmla="*/ 494730 h 7031915"/>
              <a:gd name="connsiteX1" fmla="*/ 6555365 w 8033654"/>
              <a:gd name="connsiteY1" fmla="*/ 531027 h 7031915"/>
              <a:gd name="connsiteX2" fmla="*/ 6556798 w 8033654"/>
              <a:gd name="connsiteY2" fmla="*/ 533489 h 7031915"/>
              <a:gd name="connsiteX3" fmla="*/ 6555247 w 8033654"/>
              <a:gd name="connsiteY3" fmla="*/ 510071 h 7031915"/>
              <a:gd name="connsiteX4" fmla="*/ 6529086 w 8033654"/>
              <a:gd name="connsiteY4" fmla="*/ 402424 h 7031915"/>
              <a:gd name="connsiteX5" fmla="*/ 6546753 w 8033654"/>
              <a:gd name="connsiteY5" fmla="*/ 467828 h 7031915"/>
              <a:gd name="connsiteX6" fmla="*/ 6540064 w 8033654"/>
              <a:gd name="connsiteY6" fmla="*/ 434562 h 7031915"/>
              <a:gd name="connsiteX7" fmla="*/ 6482461 w 8033654"/>
              <a:gd name="connsiteY7" fmla="*/ 295697 h 7031915"/>
              <a:gd name="connsiteX8" fmla="*/ 6520430 w 8033654"/>
              <a:gd name="connsiteY8" fmla="*/ 377086 h 7031915"/>
              <a:gd name="connsiteX9" fmla="*/ 6515577 w 8033654"/>
              <a:gd name="connsiteY9" fmla="*/ 362878 h 7031915"/>
              <a:gd name="connsiteX10" fmla="*/ 2058287 w 8033654"/>
              <a:gd name="connsiteY10" fmla="*/ 0 h 7031915"/>
              <a:gd name="connsiteX11" fmla="*/ 2058326 w 8033654"/>
              <a:gd name="connsiteY11" fmla="*/ 0 h 7031915"/>
              <a:gd name="connsiteX12" fmla="*/ 5971699 w 8033654"/>
              <a:gd name="connsiteY12" fmla="*/ 0 h 7031915"/>
              <a:gd name="connsiteX13" fmla="*/ 5971700 w 8033654"/>
              <a:gd name="connsiteY13" fmla="*/ 0 h 7031915"/>
              <a:gd name="connsiteX14" fmla="*/ 5971740 w 8033654"/>
              <a:gd name="connsiteY14" fmla="*/ 0 h 7031915"/>
              <a:gd name="connsiteX15" fmla="*/ 6090371 w 8033654"/>
              <a:gd name="connsiteY15" fmla="*/ 11959 h 7031915"/>
              <a:gd name="connsiteX16" fmla="*/ 6357004 w 8033654"/>
              <a:gd name="connsiteY16" fmla="*/ 143562 h 7031915"/>
              <a:gd name="connsiteX17" fmla="*/ 6421756 w 8033654"/>
              <a:gd name="connsiteY17" fmla="*/ 209878 h 7031915"/>
              <a:gd name="connsiteX18" fmla="*/ 6426018 w 8033654"/>
              <a:gd name="connsiteY18" fmla="*/ 214243 h 7031915"/>
              <a:gd name="connsiteX19" fmla="*/ 6463356 w 8033654"/>
              <a:gd name="connsiteY19" fmla="*/ 268125 h 7031915"/>
              <a:gd name="connsiteX20" fmla="*/ 6480094 w 8033654"/>
              <a:gd name="connsiteY20" fmla="*/ 292278 h 7031915"/>
              <a:gd name="connsiteX21" fmla="*/ 6490605 w 8033654"/>
              <a:gd name="connsiteY21" fmla="*/ 298322 h 7031915"/>
              <a:gd name="connsiteX22" fmla="*/ 7949332 w 8033654"/>
              <a:gd name="connsiteY22" fmla="*/ 3216682 h 7031915"/>
              <a:gd name="connsiteX23" fmla="*/ 7992299 w 8033654"/>
              <a:gd name="connsiteY23" fmla="*/ 3302616 h 7031915"/>
              <a:gd name="connsiteX24" fmla="*/ 8021693 w 8033654"/>
              <a:gd name="connsiteY24" fmla="*/ 3397306 h 7031915"/>
              <a:gd name="connsiteX25" fmla="*/ 8033654 w 8033654"/>
              <a:gd name="connsiteY25" fmla="*/ 3515957 h 7031915"/>
              <a:gd name="connsiteX26" fmla="*/ 8021693 w 8033654"/>
              <a:gd name="connsiteY26" fmla="*/ 3634608 h 7031915"/>
              <a:gd name="connsiteX27" fmla="*/ 7992299 w 8033654"/>
              <a:gd name="connsiteY27" fmla="*/ 3729298 h 7031915"/>
              <a:gd name="connsiteX28" fmla="*/ 7949332 w 8033654"/>
              <a:gd name="connsiteY28" fmla="*/ 3815232 h 7031915"/>
              <a:gd name="connsiteX29" fmla="*/ 6535055 w 8033654"/>
              <a:gd name="connsiteY29" fmla="*/ 6638796 h 7031915"/>
              <a:gd name="connsiteX30" fmla="*/ 6524461 w 8033654"/>
              <a:gd name="connsiteY30" fmla="*/ 6646190 h 7031915"/>
              <a:gd name="connsiteX31" fmla="*/ 6482456 w 8033654"/>
              <a:gd name="connsiteY31" fmla="*/ 6736229 h 7031915"/>
              <a:gd name="connsiteX32" fmla="*/ 6090371 w 8033654"/>
              <a:gd name="connsiteY32" fmla="*/ 7019956 h 7031915"/>
              <a:gd name="connsiteX33" fmla="*/ 5971740 w 8033654"/>
              <a:gd name="connsiteY33" fmla="*/ 7031915 h 7031915"/>
              <a:gd name="connsiteX34" fmla="*/ 5971700 w 8033654"/>
              <a:gd name="connsiteY34" fmla="*/ 7031915 h 7031915"/>
              <a:gd name="connsiteX35" fmla="*/ 2058326 w 8033654"/>
              <a:gd name="connsiteY35" fmla="*/ 7031915 h 7031915"/>
              <a:gd name="connsiteX36" fmla="*/ 2176958 w 8033654"/>
              <a:gd name="connsiteY36" fmla="*/ 7019956 h 7031915"/>
              <a:gd name="connsiteX37" fmla="*/ 2363588 w 8033654"/>
              <a:gd name="connsiteY37" fmla="*/ 6946684 h 7031915"/>
              <a:gd name="connsiteX38" fmla="*/ 2418335 w 8033654"/>
              <a:gd name="connsiteY38" fmla="*/ 6906767 h 7031915"/>
              <a:gd name="connsiteX39" fmla="*/ 2418334 w 8033654"/>
              <a:gd name="connsiteY39" fmla="*/ 6906767 h 7031915"/>
              <a:gd name="connsiteX40" fmla="*/ 2363588 w 8033654"/>
              <a:gd name="connsiteY40" fmla="*/ 6946684 h 7031915"/>
              <a:gd name="connsiteX41" fmla="*/ 2176957 w 8033654"/>
              <a:gd name="connsiteY41" fmla="*/ 7019956 h 7031915"/>
              <a:gd name="connsiteX42" fmla="*/ 2058326 w 8033654"/>
              <a:gd name="connsiteY42" fmla="*/ 7031915 h 7031915"/>
              <a:gd name="connsiteX43" fmla="*/ 2058286 w 8033654"/>
              <a:gd name="connsiteY43" fmla="*/ 7031915 h 7031915"/>
              <a:gd name="connsiteX44" fmla="*/ 1939655 w 8033654"/>
              <a:gd name="connsiteY44" fmla="*/ 7019956 h 7031915"/>
              <a:gd name="connsiteX45" fmla="*/ 1642007 w 8033654"/>
              <a:gd name="connsiteY45" fmla="*/ 6859480 h 7031915"/>
              <a:gd name="connsiteX46" fmla="*/ 1570173 w 8033654"/>
              <a:gd name="connsiteY46" fmla="*/ 6772417 h 7031915"/>
              <a:gd name="connsiteX47" fmla="*/ 1508795 w 8033654"/>
              <a:gd name="connsiteY47" fmla="*/ 6649661 h 7031915"/>
              <a:gd name="connsiteX48" fmla="*/ 1508794 w 8033654"/>
              <a:gd name="connsiteY48" fmla="*/ 6649657 h 7031915"/>
              <a:gd name="connsiteX49" fmla="*/ 115723 w 8033654"/>
              <a:gd name="connsiteY49" fmla="*/ 3863519 h 7031915"/>
              <a:gd name="connsiteX50" fmla="*/ 115722 w 8033654"/>
              <a:gd name="connsiteY50" fmla="*/ 3863518 h 7031915"/>
              <a:gd name="connsiteX51" fmla="*/ 29470 w 8033654"/>
              <a:gd name="connsiteY51" fmla="*/ 3691014 h 7031915"/>
              <a:gd name="connsiteX52" fmla="*/ 11962 w 8033654"/>
              <a:gd name="connsiteY52" fmla="*/ 3634608 h 7031915"/>
              <a:gd name="connsiteX53" fmla="*/ 0 w 8033654"/>
              <a:gd name="connsiteY53" fmla="*/ 3515957 h 7031915"/>
              <a:gd name="connsiteX54" fmla="*/ 11962 w 8033654"/>
              <a:gd name="connsiteY54" fmla="*/ 3397306 h 7031915"/>
              <a:gd name="connsiteX55" fmla="*/ 29470 w 8033654"/>
              <a:gd name="connsiteY55" fmla="*/ 3340901 h 7031915"/>
              <a:gd name="connsiteX56" fmla="*/ 115722 w 8033654"/>
              <a:gd name="connsiteY56" fmla="*/ 3168396 h 7031915"/>
              <a:gd name="connsiteX57" fmla="*/ 115723 w 8033654"/>
              <a:gd name="connsiteY57" fmla="*/ 3168396 h 7031915"/>
              <a:gd name="connsiteX58" fmla="*/ 1508796 w 8033654"/>
              <a:gd name="connsiteY58" fmla="*/ 382255 h 7031915"/>
              <a:gd name="connsiteX59" fmla="*/ 1570174 w 8033654"/>
              <a:gd name="connsiteY59" fmla="*/ 259499 h 7031915"/>
              <a:gd name="connsiteX60" fmla="*/ 1642008 w 8033654"/>
              <a:gd name="connsiteY60" fmla="*/ 172435 h 7031915"/>
              <a:gd name="connsiteX61" fmla="*/ 1939656 w 8033654"/>
              <a:gd name="connsiteY61" fmla="*/ 11959 h 7031915"/>
              <a:gd name="connsiteX0-1" fmla="*/ 6552162 w 8033654"/>
              <a:gd name="connsiteY0-2" fmla="*/ 494730 h 7031915"/>
              <a:gd name="connsiteX1-3" fmla="*/ 6555365 w 8033654"/>
              <a:gd name="connsiteY1-4" fmla="*/ 531027 h 7031915"/>
              <a:gd name="connsiteX2-5" fmla="*/ 6556798 w 8033654"/>
              <a:gd name="connsiteY2-6" fmla="*/ 533489 h 7031915"/>
              <a:gd name="connsiteX3-7" fmla="*/ 6555247 w 8033654"/>
              <a:gd name="connsiteY3-8" fmla="*/ 510071 h 7031915"/>
              <a:gd name="connsiteX4-9" fmla="*/ 6552162 w 8033654"/>
              <a:gd name="connsiteY4-10" fmla="*/ 494730 h 7031915"/>
              <a:gd name="connsiteX5-11" fmla="*/ 6529086 w 8033654"/>
              <a:gd name="connsiteY5-12" fmla="*/ 402424 h 7031915"/>
              <a:gd name="connsiteX6-13" fmla="*/ 6546753 w 8033654"/>
              <a:gd name="connsiteY6-14" fmla="*/ 467828 h 7031915"/>
              <a:gd name="connsiteX7-15" fmla="*/ 6540064 w 8033654"/>
              <a:gd name="connsiteY7-16" fmla="*/ 434562 h 7031915"/>
              <a:gd name="connsiteX8-17" fmla="*/ 6529086 w 8033654"/>
              <a:gd name="connsiteY8-18" fmla="*/ 402424 h 7031915"/>
              <a:gd name="connsiteX9-19" fmla="*/ 6482461 w 8033654"/>
              <a:gd name="connsiteY9-20" fmla="*/ 295697 h 7031915"/>
              <a:gd name="connsiteX10-21" fmla="*/ 6520430 w 8033654"/>
              <a:gd name="connsiteY10-22" fmla="*/ 377086 h 7031915"/>
              <a:gd name="connsiteX11-23" fmla="*/ 6515577 w 8033654"/>
              <a:gd name="connsiteY11-24" fmla="*/ 362878 h 7031915"/>
              <a:gd name="connsiteX12-25" fmla="*/ 6482461 w 8033654"/>
              <a:gd name="connsiteY12-26" fmla="*/ 295697 h 7031915"/>
              <a:gd name="connsiteX13-27" fmla="*/ 2058287 w 8033654"/>
              <a:gd name="connsiteY13-28" fmla="*/ 0 h 7031915"/>
              <a:gd name="connsiteX14-29" fmla="*/ 2058326 w 8033654"/>
              <a:gd name="connsiteY14-30" fmla="*/ 0 h 7031915"/>
              <a:gd name="connsiteX15-31" fmla="*/ 5971699 w 8033654"/>
              <a:gd name="connsiteY15-32" fmla="*/ 0 h 7031915"/>
              <a:gd name="connsiteX16-33" fmla="*/ 5971700 w 8033654"/>
              <a:gd name="connsiteY16-34" fmla="*/ 0 h 7031915"/>
              <a:gd name="connsiteX17-35" fmla="*/ 5971740 w 8033654"/>
              <a:gd name="connsiteY17-36" fmla="*/ 0 h 7031915"/>
              <a:gd name="connsiteX18-37" fmla="*/ 6090371 w 8033654"/>
              <a:gd name="connsiteY18-38" fmla="*/ 11959 h 7031915"/>
              <a:gd name="connsiteX19-39" fmla="*/ 6357004 w 8033654"/>
              <a:gd name="connsiteY19-40" fmla="*/ 143562 h 7031915"/>
              <a:gd name="connsiteX20-41" fmla="*/ 6421756 w 8033654"/>
              <a:gd name="connsiteY20-42" fmla="*/ 209878 h 7031915"/>
              <a:gd name="connsiteX21-43" fmla="*/ 6426018 w 8033654"/>
              <a:gd name="connsiteY21-44" fmla="*/ 214243 h 7031915"/>
              <a:gd name="connsiteX22-45" fmla="*/ 6463356 w 8033654"/>
              <a:gd name="connsiteY22-46" fmla="*/ 268125 h 7031915"/>
              <a:gd name="connsiteX23-47" fmla="*/ 6480094 w 8033654"/>
              <a:gd name="connsiteY23-48" fmla="*/ 292278 h 7031915"/>
              <a:gd name="connsiteX24-49" fmla="*/ 6490605 w 8033654"/>
              <a:gd name="connsiteY24-50" fmla="*/ 298322 h 7031915"/>
              <a:gd name="connsiteX25-51" fmla="*/ 7949332 w 8033654"/>
              <a:gd name="connsiteY25-52" fmla="*/ 3216682 h 7031915"/>
              <a:gd name="connsiteX26-53" fmla="*/ 7992299 w 8033654"/>
              <a:gd name="connsiteY26-54" fmla="*/ 3302616 h 7031915"/>
              <a:gd name="connsiteX27-55" fmla="*/ 8021693 w 8033654"/>
              <a:gd name="connsiteY27-56" fmla="*/ 3397306 h 7031915"/>
              <a:gd name="connsiteX28-57" fmla="*/ 8033654 w 8033654"/>
              <a:gd name="connsiteY28-58" fmla="*/ 3515957 h 7031915"/>
              <a:gd name="connsiteX29-59" fmla="*/ 8021693 w 8033654"/>
              <a:gd name="connsiteY29-60" fmla="*/ 3634608 h 7031915"/>
              <a:gd name="connsiteX30-61" fmla="*/ 7992299 w 8033654"/>
              <a:gd name="connsiteY30-62" fmla="*/ 3729298 h 7031915"/>
              <a:gd name="connsiteX31-63" fmla="*/ 7949332 w 8033654"/>
              <a:gd name="connsiteY31-64" fmla="*/ 3815232 h 7031915"/>
              <a:gd name="connsiteX32-65" fmla="*/ 6535055 w 8033654"/>
              <a:gd name="connsiteY32-66" fmla="*/ 6638796 h 7031915"/>
              <a:gd name="connsiteX33-67" fmla="*/ 6524461 w 8033654"/>
              <a:gd name="connsiteY33-68" fmla="*/ 6646190 h 7031915"/>
              <a:gd name="connsiteX34-69" fmla="*/ 6482456 w 8033654"/>
              <a:gd name="connsiteY34-70" fmla="*/ 6736229 h 7031915"/>
              <a:gd name="connsiteX35-71" fmla="*/ 6090371 w 8033654"/>
              <a:gd name="connsiteY35-72" fmla="*/ 7019956 h 7031915"/>
              <a:gd name="connsiteX36-73" fmla="*/ 5971740 w 8033654"/>
              <a:gd name="connsiteY36-74" fmla="*/ 7031915 h 7031915"/>
              <a:gd name="connsiteX37-75" fmla="*/ 5971700 w 8033654"/>
              <a:gd name="connsiteY37-76" fmla="*/ 7031915 h 7031915"/>
              <a:gd name="connsiteX38-77" fmla="*/ 2058326 w 8033654"/>
              <a:gd name="connsiteY38-78" fmla="*/ 7031915 h 7031915"/>
              <a:gd name="connsiteX39-79" fmla="*/ 2176958 w 8033654"/>
              <a:gd name="connsiteY39-80" fmla="*/ 7019956 h 7031915"/>
              <a:gd name="connsiteX40-81" fmla="*/ 2363588 w 8033654"/>
              <a:gd name="connsiteY40-82" fmla="*/ 6946684 h 7031915"/>
              <a:gd name="connsiteX41-83" fmla="*/ 2418335 w 8033654"/>
              <a:gd name="connsiteY41-84" fmla="*/ 6906767 h 7031915"/>
              <a:gd name="connsiteX42-85" fmla="*/ 2418334 w 8033654"/>
              <a:gd name="connsiteY42-86" fmla="*/ 6906767 h 7031915"/>
              <a:gd name="connsiteX43-87" fmla="*/ 2176957 w 8033654"/>
              <a:gd name="connsiteY43-88" fmla="*/ 7019956 h 7031915"/>
              <a:gd name="connsiteX44-89" fmla="*/ 2058326 w 8033654"/>
              <a:gd name="connsiteY44-90" fmla="*/ 7031915 h 7031915"/>
              <a:gd name="connsiteX45-91" fmla="*/ 2058286 w 8033654"/>
              <a:gd name="connsiteY45-92" fmla="*/ 7031915 h 7031915"/>
              <a:gd name="connsiteX46-93" fmla="*/ 1939655 w 8033654"/>
              <a:gd name="connsiteY46-94" fmla="*/ 7019956 h 7031915"/>
              <a:gd name="connsiteX47-95" fmla="*/ 1642007 w 8033654"/>
              <a:gd name="connsiteY47-96" fmla="*/ 6859480 h 7031915"/>
              <a:gd name="connsiteX48-97" fmla="*/ 1570173 w 8033654"/>
              <a:gd name="connsiteY48-98" fmla="*/ 6772417 h 7031915"/>
              <a:gd name="connsiteX49-99" fmla="*/ 1508795 w 8033654"/>
              <a:gd name="connsiteY49-100" fmla="*/ 6649661 h 7031915"/>
              <a:gd name="connsiteX50-101" fmla="*/ 1508794 w 8033654"/>
              <a:gd name="connsiteY50-102" fmla="*/ 6649657 h 7031915"/>
              <a:gd name="connsiteX51-103" fmla="*/ 115723 w 8033654"/>
              <a:gd name="connsiteY51-104" fmla="*/ 3863519 h 7031915"/>
              <a:gd name="connsiteX52-105" fmla="*/ 115722 w 8033654"/>
              <a:gd name="connsiteY52-106" fmla="*/ 3863518 h 7031915"/>
              <a:gd name="connsiteX53-107" fmla="*/ 29470 w 8033654"/>
              <a:gd name="connsiteY53-108" fmla="*/ 3691014 h 7031915"/>
              <a:gd name="connsiteX54-109" fmla="*/ 11962 w 8033654"/>
              <a:gd name="connsiteY54-110" fmla="*/ 3634608 h 7031915"/>
              <a:gd name="connsiteX55-111" fmla="*/ 0 w 8033654"/>
              <a:gd name="connsiteY55-112" fmla="*/ 3515957 h 7031915"/>
              <a:gd name="connsiteX56-113" fmla="*/ 11962 w 8033654"/>
              <a:gd name="connsiteY56-114" fmla="*/ 3397306 h 7031915"/>
              <a:gd name="connsiteX57-115" fmla="*/ 29470 w 8033654"/>
              <a:gd name="connsiteY57-116" fmla="*/ 3340901 h 7031915"/>
              <a:gd name="connsiteX58-117" fmla="*/ 115722 w 8033654"/>
              <a:gd name="connsiteY58-118" fmla="*/ 3168396 h 7031915"/>
              <a:gd name="connsiteX59-119" fmla="*/ 115723 w 8033654"/>
              <a:gd name="connsiteY59-120" fmla="*/ 3168396 h 7031915"/>
              <a:gd name="connsiteX60-121" fmla="*/ 1508796 w 8033654"/>
              <a:gd name="connsiteY60-122" fmla="*/ 382255 h 7031915"/>
              <a:gd name="connsiteX61-123" fmla="*/ 1570174 w 8033654"/>
              <a:gd name="connsiteY61-124" fmla="*/ 259499 h 7031915"/>
              <a:gd name="connsiteX62" fmla="*/ 1642008 w 8033654"/>
              <a:gd name="connsiteY62" fmla="*/ 172435 h 7031915"/>
              <a:gd name="connsiteX63" fmla="*/ 1939656 w 8033654"/>
              <a:gd name="connsiteY63" fmla="*/ 11959 h 7031915"/>
              <a:gd name="connsiteX64" fmla="*/ 2058287 w 8033654"/>
              <a:gd name="connsiteY64" fmla="*/ 0 h 7031915"/>
              <a:gd name="connsiteX0-125" fmla="*/ 6552162 w 8033654"/>
              <a:gd name="connsiteY0-126" fmla="*/ 494730 h 7031915"/>
              <a:gd name="connsiteX1-127" fmla="*/ 6555365 w 8033654"/>
              <a:gd name="connsiteY1-128" fmla="*/ 531027 h 7031915"/>
              <a:gd name="connsiteX2-129" fmla="*/ 6556798 w 8033654"/>
              <a:gd name="connsiteY2-130" fmla="*/ 533489 h 7031915"/>
              <a:gd name="connsiteX3-131" fmla="*/ 6555247 w 8033654"/>
              <a:gd name="connsiteY3-132" fmla="*/ 510071 h 7031915"/>
              <a:gd name="connsiteX4-133" fmla="*/ 6552162 w 8033654"/>
              <a:gd name="connsiteY4-134" fmla="*/ 494730 h 7031915"/>
              <a:gd name="connsiteX5-135" fmla="*/ 6529086 w 8033654"/>
              <a:gd name="connsiteY5-136" fmla="*/ 402424 h 7031915"/>
              <a:gd name="connsiteX6-137" fmla="*/ 6546753 w 8033654"/>
              <a:gd name="connsiteY6-138" fmla="*/ 467828 h 7031915"/>
              <a:gd name="connsiteX7-139" fmla="*/ 6540064 w 8033654"/>
              <a:gd name="connsiteY7-140" fmla="*/ 434562 h 7031915"/>
              <a:gd name="connsiteX8-141" fmla="*/ 6529086 w 8033654"/>
              <a:gd name="connsiteY8-142" fmla="*/ 402424 h 7031915"/>
              <a:gd name="connsiteX9-143" fmla="*/ 6482461 w 8033654"/>
              <a:gd name="connsiteY9-144" fmla="*/ 295697 h 7031915"/>
              <a:gd name="connsiteX10-145" fmla="*/ 6520430 w 8033654"/>
              <a:gd name="connsiteY10-146" fmla="*/ 377086 h 7031915"/>
              <a:gd name="connsiteX11-147" fmla="*/ 6515577 w 8033654"/>
              <a:gd name="connsiteY11-148" fmla="*/ 362878 h 7031915"/>
              <a:gd name="connsiteX12-149" fmla="*/ 6482461 w 8033654"/>
              <a:gd name="connsiteY12-150" fmla="*/ 295697 h 7031915"/>
              <a:gd name="connsiteX13-151" fmla="*/ 2058287 w 8033654"/>
              <a:gd name="connsiteY13-152" fmla="*/ 0 h 7031915"/>
              <a:gd name="connsiteX14-153" fmla="*/ 2058326 w 8033654"/>
              <a:gd name="connsiteY14-154" fmla="*/ 0 h 7031915"/>
              <a:gd name="connsiteX15-155" fmla="*/ 5971699 w 8033654"/>
              <a:gd name="connsiteY15-156" fmla="*/ 0 h 7031915"/>
              <a:gd name="connsiteX16-157" fmla="*/ 5971700 w 8033654"/>
              <a:gd name="connsiteY16-158" fmla="*/ 0 h 7031915"/>
              <a:gd name="connsiteX17-159" fmla="*/ 5971740 w 8033654"/>
              <a:gd name="connsiteY17-160" fmla="*/ 0 h 7031915"/>
              <a:gd name="connsiteX18-161" fmla="*/ 6090371 w 8033654"/>
              <a:gd name="connsiteY18-162" fmla="*/ 11959 h 7031915"/>
              <a:gd name="connsiteX19-163" fmla="*/ 6357004 w 8033654"/>
              <a:gd name="connsiteY19-164" fmla="*/ 143562 h 7031915"/>
              <a:gd name="connsiteX20-165" fmla="*/ 6421756 w 8033654"/>
              <a:gd name="connsiteY20-166" fmla="*/ 209878 h 7031915"/>
              <a:gd name="connsiteX21-167" fmla="*/ 6426018 w 8033654"/>
              <a:gd name="connsiteY21-168" fmla="*/ 214243 h 7031915"/>
              <a:gd name="connsiteX22-169" fmla="*/ 6463356 w 8033654"/>
              <a:gd name="connsiteY22-170" fmla="*/ 268125 h 7031915"/>
              <a:gd name="connsiteX23-171" fmla="*/ 6480094 w 8033654"/>
              <a:gd name="connsiteY23-172" fmla="*/ 292278 h 7031915"/>
              <a:gd name="connsiteX24-173" fmla="*/ 6490605 w 8033654"/>
              <a:gd name="connsiteY24-174" fmla="*/ 298322 h 7031915"/>
              <a:gd name="connsiteX25-175" fmla="*/ 7949332 w 8033654"/>
              <a:gd name="connsiteY25-176" fmla="*/ 3216682 h 7031915"/>
              <a:gd name="connsiteX26-177" fmla="*/ 7992299 w 8033654"/>
              <a:gd name="connsiteY26-178" fmla="*/ 3302616 h 7031915"/>
              <a:gd name="connsiteX27-179" fmla="*/ 8021693 w 8033654"/>
              <a:gd name="connsiteY27-180" fmla="*/ 3397306 h 7031915"/>
              <a:gd name="connsiteX28-181" fmla="*/ 8033654 w 8033654"/>
              <a:gd name="connsiteY28-182" fmla="*/ 3515957 h 7031915"/>
              <a:gd name="connsiteX29-183" fmla="*/ 8021693 w 8033654"/>
              <a:gd name="connsiteY29-184" fmla="*/ 3634608 h 7031915"/>
              <a:gd name="connsiteX30-185" fmla="*/ 7992299 w 8033654"/>
              <a:gd name="connsiteY30-186" fmla="*/ 3729298 h 7031915"/>
              <a:gd name="connsiteX31-187" fmla="*/ 7949332 w 8033654"/>
              <a:gd name="connsiteY31-188" fmla="*/ 3815232 h 7031915"/>
              <a:gd name="connsiteX32-189" fmla="*/ 6535055 w 8033654"/>
              <a:gd name="connsiteY32-190" fmla="*/ 6638796 h 7031915"/>
              <a:gd name="connsiteX33-191" fmla="*/ 6524461 w 8033654"/>
              <a:gd name="connsiteY33-192" fmla="*/ 6646190 h 7031915"/>
              <a:gd name="connsiteX34-193" fmla="*/ 6482456 w 8033654"/>
              <a:gd name="connsiteY34-194" fmla="*/ 6736229 h 7031915"/>
              <a:gd name="connsiteX35-195" fmla="*/ 6090371 w 8033654"/>
              <a:gd name="connsiteY35-196" fmla="*/ 7019956 h 7031915"/>
              <a:gd name="connsiteX36-197" fmla="*/ 5971740 w 8033654"/>
              <a:gd name="connsiteY36-198" fmla="*/ 7031915 h 7031915"/>
              <a:gd name="connsiteX37-199" fmla="*/ 5971700 w 8033654"/>
              <a:gd name="connsiteY37-200" fmla="*/ 7031915 h 7031915"/>
              <a:gd name="connsiteX38-201" fmla="*/ 2058326 w 8033654"/>
              <a:gd name="connsiteY38-202" fmla="*/ 7031915 h 7031915"/>
              <a:gd name="connsiteX39-203" fmla="*/ 2176958 w 8033654"/>
              <a:gd name="connsiteY39-204" fmla="*/ 7019956 h 7031915"/>
              <a:gd name="connsiteX40-205" fmla="*/ 2363588 w 8033654"/>
              <a:gd name="connsiteY40-206" fmla="*/ 6946684 h 7031915"/>
              <a:gd name="connsiteX41-207" fmla="*/ 2418335 w 8033654"/>
              <a:gd name="connsiteY41-208" fmla="*/ 6906767 h 7031915"/>
              <a:gd name="connsiteX42-209" fmla="*/ 2176957 w 8033654"/>
              <a:gd name="connsiteY42-210" fmla="*/ 7019956 h 7031915"/>
              <a:gd name="connsiteX43-211" fmla="*/ 2058326 w 8033654"/>
              <a:gd name="connsiteY43-212" fmla="*/ 7031915 h 7031915"/>
              <a:gd name="connsiteX44-213" fmla="*/ 2058286 w 8033654"/>
              <a:gd name="connsiteY44-214" fmla="*/ 7031915 h 7031915"/>
              <a:gd name="connsiteX45-215" fmla="*/ 1939655 w 8033654"/>
              <a:gd name="connsiteY45-216" fmla="*/ 7019956 h 7031915"/>
              <a:gd name="connsiteX46-217" fmla="*/ 1642007 w 8033654"/>
              <a:gd name="connsiteY46-218" fmla="*/ 6859480 h 7031915"/>
              <a:gd name="connsiteX47-219" fmla="*/ 1570173 w 8033654"/>
              <a:gd name="connsiteY47-220" fmla="*/ 6772417 h 7031915"/>
              <a:gd name="connsiteX48-221" fmla="*/ 1508795 w 8033654"/>
              <a:gd name="connsiteY48-222" fmla="*/ 6649661 h 7031915"/>
              <a:gd name="connsiteX49-223" fmla="*/ 1508794 w 8033654"/>
              <a:gd name="connsiteY49-224" fmla="*/ 6649657 h 7031915"/>
              <a:gd name="connsiteX50-225" fmla="*/ 115723 w 8033654"/>
              <a:gd name="connsiteY50-226" fmla="*/ 3863519 h 7031915"/>
              <a:gd name="connsiteX51-227" fmla="*/ 115722 w 8033654"/>
              <a:gd name="connsiteY51-228" fmla="*/ 3863518 h 7031915"/>
              <a:gd name="connsiteX52-229" fmla="*/ 29470 w 8033654"/>
              <a:gd name="connsiteY52-230" fmla="*/ 3691014 h 7031915"/>
              <a:gd name="connsiteX53-231" fmla="*/ 11962 w 8033654"/>
              <a:gd name="connsiteY53-232" fmla="*/ 3634608 h 7031915"/>
              <a:gd name="connsiteX54-233" fmla="*/ 0 w 8033654"/>
              <a:gd name="connsiteY54-234" fmla="*/ 3515957 h 7031915"/>
              <a:gd name="connsiteX55-235" fmla="*/ 11962 w 8033654"/>
              <a:gd name="connsiteY55-236" fmla="*/ 3397306 h 7031915"/>
              <a:gd name="connsiteX56-237" fmla="*/ 29470 w 8033654"/>
              <a:gd name="connsiteY56-238" fmla="*/ 3340901 h 7031915"/>
              <a:gd name="connsiteX57-239" fmla="*/ 115722 w 8033654"/>
              <a:gd name="connsiteY57-240" fmla="*/ 3168396 h 7031915"/>
              <a:gd name="connsiteX58-241" fmla="*/ 115723 w 8033654"/>
              <a:gd name="connsiteY58-242" fmla="*/ 3168396 h 7031915"/>
              <a:gd name="connsiteX59-243" fmla="*/ 1508796 w 8033654"/>
              <a:gd name="connsiteY59-244" fmla="*/ 382255 h 7031915"/>
              <a:gd name="connsiteX60-245" fmla="*/ 1570174 w 8033654"/>
              <a:gd name="connsiteY60-246" fmla="*/ 259499 h 7031915"/>
              <a:gd name="connsiteX61-247" fmla="*/ 1642008 w 8033654"/>
              <a:gd name="connsiteY61-248" fmla="*/ 172435 h 7031915"/>
              <a:gd name="connsiteX62-249" fmla="*/ 1939656 w 8033654"/>
              <a:gd name="connsiteY62-250" fmla="*/ 11959 h 7031915"/>
              <a:gd name="connsiteX63-251" fmla="*/ 2058287 w 8033654"/>
              <a:gd name="connsiteY63-252" fmla="*/ 0 h 7031915"/>
              <a:gd name="connsiteX0-253" fmla="*/ 6552162 w 8033654"/>
              <a:gd name="connsiteY0-254" fmla="*/ 494730 h 7031915"/>
              <a:gd name="connsiteX1-255" fmla="*/ 6555365 w 8033654"/>
              <a:gd name="connsiteY1-256" fmla="*/ 531027 h 7031915"/>
              <a:gd name="connsiteX2-257" fmla="*/ 6556798 w 8033654"/>
              <a:gd name="connsiteY2-258" fmla="*/ 533489 h 7031915"/>
              <a:gd name="connsiteX3-259" fmla="*/ 6555247 w 8033654"/>
              <a:gd name="connsiteY3-260" fmla="*/ 510071 h 7031915"/>
              <a:gd name="connsiteX4-261" fmla="*/ 6552162 w 8033654"/>
              <a:gd name="connsiteY4-262" fmla="*/ 494730 h 7031915"/>
              <a:gd name="connsiteX5-263" fmla="*/ 6529086 w 8033654"/>
              <a:gd name="connsiteY5-264" fmla="*/ 402424 h 7031915"/>
              <a:gd name="connsiteX6-265" fmla="*/ 6546753 w 8033654"/>
              <a:gd name="connsiteY6-266" fmla="*/ 467828 h 7031915"/>
              <a:gd name="connsiteX7-267" fmla="*/ 6540064 w 8033654"/>
              <a:gd name="connsiteY7-268" fmla="*/ 434562 h 7031915"/>
              <a:gd name="connsiteX8-269" fmla="*/ 6529086 w 8033654"/>
              <a:gd name="connsiteY8-270" fmla="*/ 402424 h 7031915"/>
              <a:gd name="connsiteX9-271" fmla="*/ 6482461 w 8033654"/>
              <a:gd name="connsiteY9-272" fmla="*/ 295697 h 7031915"/>
              <a:gd name="connsiteX10-273" fmla="*/ 6520430 w 8033654"/>
              <a:gd name="connsiteY10-274" fmla="*/ 377086 h 7031915"/>
              <a:gd name="connsiteX11-275" fmla="*/ 6515577 w 8033654"/>
              <a:gd name="connsiteY11-276" fmla="*/ 362878 h 7031915"/>
              <a:gd name="connsiteX12-277" fmla="*/ 6482461 w 8033654"/>
              <a:gd name="connsiteY12-278" fmla="*/ 295697 h 7031915"/>
              <a:gd name="connsiteX13-279" fmla="*/ 2058287 w 8033654"/>
              <a:gd name="connsiteY13-280" fmla="*/ 0 h 7031915"/>
              <a:gd name="connsiteX14-281" fmla="*/ 2058326 w 8033654"/>
              <a:gd name="connsiteY14-282" fmla="*/ 0 h 7031915"/>
              <a:gd name="connsiteX15-283" fmla="*/ 5971699 w 8033654"/>
              <a:gd name="connsiteY15-284" fmla="*/ 0 h 7031915"/>
              <a:gd name="connsiteX16-285" fmla="*/ 5971700 w 8033654"/>
              <a:gd name="connsiteY16-286" fmla="*/ 0 h 7031915"/>
              <a:gd name="connsiteX17-287" fmla="*/ 5971740 w 8033654"/>
              <a:gd name="connsiteY17-288" fmla="*/ 0 h 7031915"/>
              <a:gd name="connsiteX18-289" fmla="*/ 6090371 w 8033654"/>
              <a:gd name="connsiteY18-290" fmla="*/ 11959 h 7031915"/>
              <a:gd name="connsiteX19-291" fmla="*/ 6357004 w 8033654"/>
              <a:gd name="connsiteY19-292" fmla="*/ 143562 h 7031915"/>
              <a:gd name="connsiteX20-293" fmla="*/ 6421756 w 8033654"/>
              <a:gd name="connsiteY20-294" fmla="*/ 209878 h 7031915"/>
              <a:gd name="connsiteX21-295" fmla="*/ 6426018 w 8033654"/>
              <a:gd name="connsiteY21-296" fmla="*/ 214243 h 7031915"/>
              <a:gd name="connsiteX22-297" fmla="*/ 6463356 w 8033654"/>
              <a:gd name="connsiteY22-298" fmla="*/ 268125 h 7031915"/>
              <a:gd name="connsiteX23-299" fmla="*/ 6480094 w 8033654"/>
              <a:gd name="connsiteY23-300" fmla="*/ 292278 h 7031915"/>
              <a:gd name="connsiteX24-301" fmla="*/ 6490605 w 8033654"/>
              <a:gd name="connsiteY24-302" fmla="*/ 298322 h 7031915"/>
              <a:gd name="connsiteX25-303" fmla="*/ 7949332 w 8033654"/>
              <a:gd name="connsiteY25-304" fmla="*/ 3216682 h 7031915"/>
              <a:gd name="connsiteX26-305" fmla="*/ 7992299 w 8033654"/>
              <a:gd name="connsiteY26-306" fmla="*/ 3302616 h 7031915"/>
              <a:gd name="connsiteX27-307" fmla="*/ 8021693 w 8033654"/>
              <a:gd name="connsiteY27-308" fmla="*/ 3397306 h 7031915"/>
              <a:gd name="connsiteX28-309" fmla="*/ 8033654 w 8033654"/>
              <a:gd name="connsiteY28-310" fmla="*/ 3515957 h 7031915"/>
              <a:gd name="connsiteX29-311" fmla="*/ 8021693 w 8033654"/>
              <a:gd name="connsiteY29-312" fmla="*/ 3634608 h 7031915"/>
              <a:gd name="connsiteX30-313" fmla="*/ 7992299 w 8033654"/>
              <a:gd name="connsiteY30-314" fmla="*/ 3729298 h 7031915"/>
              <a:gd name="connsiteX31-315" fmla="*/ 7949332 w 8033654"/>
              <a:gd name="connsiteY31-316" fmla="*/ 3815232 h 7031915"/>
              <a:gd name="connsiteX32-317" fmla="*/ 6535055 w 8033654"/>
              <a:gd name="connsiteY32-318" fmla="*/ 6638796 h 7031915"/>
              <a:gd name="connsiteX33-319" fmla="*/ 6524461 w 8033654"/>
              <a:gd name="connsiteY33-320" fmla="*/ 6646190 h 7031915"/>
              <a:gd name="connsiteX34-321" fmla="*/ 6482456 w 8033654"/>
              <a:gd name="connsiteY34-322" fmla="*/ 6736229 h 7031915"/>
              <a:gd name="connsiteX35-323" fmla="*/ 6090371 w 8033654"/>
              <a:gd name="connsiteY35-324" fmla="*/ 7019956 h 7031915"/>
              <a:gd name="connsiteX36-325" fmla="*/ 5971740 w 8033654"/>
              <a:gd name="connsiteY36-326" fmla="*/ 7031915 h 7031915"/>
              <a:gd name="connsiteX37-327" fmla="*/ 5971700 w 8033654"/>
              <a:gd name="connsiteY37-328" fmla="*/ 7031915 h 7031915"/>
              <a:gd name="connsiteX38-329" fmla="*/ 2058326 w 8033654"/>
              <a:gd name="connsiteY38-330" fmla="*/ 7031915 h 7031915"/>
              <a:gd name="connsiteX39-331" fmla="*/ 2176958 w 8033654"/>
              <a:gd name="connsiteY39-332" fmla="*/ 7019956 h 7031915"/>
              <a:gd name="connsiteX40-333" fmla="*/ 2363588 w 8033654"/>
              <a:gd name="connsiteY40-334" fmla="*/ 6946684 h 7031915"/>
              <a:gd name="connsiteX41-335" fmla="*/ 2176957 w 8033654"/>
              <a:gd name="connsiteY41-336" fmla="*/ 7019956 h 7031915"/>
              <a:gd name="connsiteX42-337" fmla="*/ 2058326 w 8033654"/>
              <a:gd name="connsiteY42-338" fmla="*/ 7031915 h 7031915"/>
              <a:gd name="connsiteX43-339" fmla="*/ 2058286 w 8033654"/>
              <a:gd name="connsiteY43-340" fmla="*/ 7031915 h 7031915"/>
              <a:gd name="connsiteX44-341" fmla="*/ 1939655 w 8033654"/>
              <a:gd name="connsiteY44-342" fmla="*/ 7019956 h 7031915"/>
              <a:gd name="connsiteX45-343" fmla="*/ 1642007 w 8033654"/>
              <a:gd name="connsiteY45-344" fmla="*/ 6859480 h 7031915"/>
              <a:gd name="connsiteX46-345" fmla="*/ 1570173 w 8033654"/>
              <a:gd name="connsiteY46-346" fmla="*/ 6772417 h 7031915"/>
              <a:gd name="connsiteX47-347" fmla="*/ 1508795 w 8033654"/>
              <a:gd name="connsiteY47-348" fmla="*/ 6649661 h 7031915"/>
              <a:gd name="connsiteX48-349" fmla="*/ 1508794 w 8033654"/>
              <a:gd name="connsiteY48-350" fmla="*/ 6649657 h 7031915"/>
              <a:gd name="connsiteX49-351" fmla="*/ 115723 w 8033654"/>
              <a:gd name="connsiteY49-352" fmla="*/ 3863519 h 7031915"/>
              <a:gd name="connsiteX50-353" fmla="*/ 115722 w 8033654"/>
              <a:gd name="connsiteY50-354" fmla="*/ 3863518 h 7031915"/>
              <a:gd name="connsiteX51-355" fmla="*/ 29470 w 8033654"/>
              <a:gd name="connsiteY51-356" fmla="*/ 3691014 h 7031915"/>
              <a:gd name="connsiteX52-357" fmla="*/ 11962 w 8033654"/>
              <a:gd name="connsiteY52-358" fmla="*/ 3634608 h 7031915"/>
              <a:gd name="connsiteX53-359" fmla="*/ 0 w 8033654"/>
              <a:gd name="connsiteY53-360" fmla="*/ 3515957 h 7031915"/>
              <a:gd name="connsiteX54-361" fmla="*/ 11962 w 8033654"/>
              <a:gd name="connsiteY54-362" fmla="*/ 3397306 h 7031915"/>
              <a:gd name="connsiteX55-363" fmla="*/ 29470 w 8033654"/>
              <a:gd name="connsiteY55-364" fmla="*/ 3340901 h 7031915"/>
              <a:gd name="connsiteX56-365" fmla="*/ 115722 w 8033654"/>
              <a:gd name="connsiteY56-366" fmla="*/ 3168396 h 7031915"/>
              <a:gd name="connsiteX57-367" fmla="*/ 115723 w 8033654"/>
              <a:gd name="connsiteY57-368" fmla="*/ 3168396 h 7031915"/>
              <a:gd name="connsiteX58-369" fmla="*/ 1508796 w 8033654"/>
              <a:gd name="connsiteY58-370" fmla="*/ 382255 h 7031915"/>
              <a:gd name="connsiteX59-371" fmla="*/ 1570174 w 8033654"/>
              <a:gd name="connsiteY59-372" fmla="*/ 259499 h 7031915"/>
              <a:gd name="connsiteX60-373" fmla="*/ 1642008 w 8033654"/>
              <a:gd name="connsiteY60-374" fmla="*/ 172435 h 7031915"/>
              <a:gd name="connsiteX61-375" fmla="*/ 1939656 w 8033654"/>
              <a:gd name="connsiteY61-376" fmla="*/ 11959 h 7031915"/>
              <a:gd name="connsiteX62-377" fmla="*/ 2058287 w 8033654"/>
              <a:gd name="connsiteY62-378" fmla="*/ 0 h 7031915"/>
              <a:gd name="connsiteX0-379" fmla="*/ 6552162 w 8033654"/>
              <a:gd name="connsiteY0-380" fmla="*/ 494730 h 7031915"/>
              <a:gd name="connsiteX1-381" fmla="*/ 6555365 w 8033654"/>
              <a:gd name="connsiteY1-382" fmla="*/ 531027 h 7031915"/>
              <a:gd name="connsiteX2-383" fmla="*/ 6556798 w 8033654"/>
              <a:gd name="connsiteY2-384" fmla="*/ 533489 h 7031915"/>
              <a:gd name="connsiteX3-385" fmla="*/ 6555247 w 8033654"/>
              <a:gd name="connsiteY3-386" fmla="*/ 510071 h 7031915"/>
              <a:gd name="connsiteX4-387" fmla="*/ 6552162 w 8033654"/>
              <a:gd name="connsiteY4-388" fmla="*/ 494730 h 7031915"/>
              <a:gd name="connsiteX5-389" fmla="*/ 6529086 w 8033654"/>
              <a:gd name="connsiteY5-390" fmla="*/ 402424 h 7031915"/>
              <a:gd name="connsiteX6-391" fmla="*/ 6546753 w 8033654"/>
              <a:gd name="connsiteY6-392" fmla="*/ 467828 h 7031915"/>
              <a:gd name="connsiteX7-393" fmla="*/ 6540064 w 8033654"/>
              <a:gd name="connsiteY7-394" fmla="*/ 434562 h 7031915"/>
              <a:gd name="connsiteX8-395" fmla="*/ 6529086 w 8033654"/>
              <a:gd name="connsiteY8-396" fmla="*/ 402424 h 7031915"/>
              <a:gd name="connsiteX9-397" fmla="*/ 6482461 w 8033654"/>
              <a:gd name="connsiteY9-398" fmla="*/ 295697 h 7031915"/>
              <a:gd name="connsiteX10-399" fmla="*/ 6520430 w 8033654"/>
              <a:gd name="connsiteY10-400" fmla="*/ 377086 h 7031915"/>
              <a:gd name="connsiteX11-401" fmla="*/ 6515577 w 8033654"/>
              <a:gd name="connsiteY11-402" fmla="*/ 362878 h 7031915"/>
              <a:gd name="connsiteX12-403" fmla="*/ 6482461 w 8033654"/>
              <a:gd name="connsiteY12-404" fmla="*/ 295697 h 7031915"/>
              <a:gd name="connsiteX13-405" fmla="*/ 2058287 w 8033654"/>
              <a:gd name="connsiteY13-406" fmla="*/ 0 h 7031915"/>
              <a:gd name="connsiteX14-407" fmla="*/ 2058326 w 8033654"/>
              <a:gd name="connsiteY14-408" fmla="*/ 0 h 7031915"/>
              <a:gd name="connsiteX15-409" fmla="*/ 5971699 w 8033654"/>
              <a:gd name="connsiteY15-410" fmla="*/ 0 h 7031915"/>
              <a:gd name="connsiteX16-411" fmla="*/ 5971700 w 8033654"/>
              <a:gd name="connsiteY16-412" fmla="*/ 0 h 7031915"/>
              <a:gd name="connsiteX17-413" fmla="*/ 5971740 w 8033654"/>
              <a:gd name="connsiteY17-414" fmla="*/ 0 h 7031915"/>
              <a:gd name="connsiteX18-415" fmla="*/ 6090371 w 8033654"/>
              <a:gd name="connsiteY18-416" fmla="*/ 11959 h 7031915"/>
              <a:gd name="connsiteX19-417" fmla="*/ 6357004 w 8033654"/>
              <a:gd name="connsiteY19-418" fmla="*/ 143562 h 7031915"/>
              <a:gd name="connsiteX20-419" fmla="*/ 6421756 w 8033654"/>
              <a:gd name="connsiteY20-420" fmla="*/ 209878 h 7031915"/>
              <a:gd name="connsiteX21-421" fmla="*/ 6426018 w 8033654"/>
              <a:gd name="connsiteY21-422" fmla="*/ 214243 h 7031915"/>
              <a:gd name="connsiteX22-423" fmla="*/ 6463356 w 8033654"/>
              <a:gd name="connsiteY22-424" fmla="*/ 268125 h 7031915"/>
              <a:gd name="connsiteX23-425" fmla="*/ 6480094 w 8033654"/>
              <a:gd name="connsiteY23-426" fmla="*/ 292278 h 7031915"/>
              <a:gd name="connsiteX24-427" fmla="*/ 6490605 w 8033654"/>
              <a:gd name="connsiteY24-428" fmla="*/ 298322 h 7031915"/>
              <a:gd name="connsiteX25-429" fmla="*/ 7949332 w 8033654"/>
              <a:gd name="connsiteY25-430" fmla="*/ 3216682 h 7031915"/>
              <a:gd name="connsiteX26-431" fmla="*/ 7992299 w 8033654"/>
              <a:gd name="connsiteY26-432" fmla="*/ 3302616 h 7031915"/>
              <a:gd name="connsiteX27-433" fmla="*/ 8021693 w 8033654"/>
              <a:gd name="connsiteY27-434" fmla="*/ 3397306 h 7031915"/>
              <a:gd name="connsiteX28-435" fmla="*/ 8033654 w 8033654"/>
              <a:gd name="connsiteY28-436" fmla="*/ 3515957 h 7031915"/>
              <a:gd name="connsiteX29-437" fmla="*/ 8021693 w 8033654"/>
              <a:gd name="connsiteY29-438" fmla="*/ 3634608 h 7031915"/>
              <a:gd name="connsiteX30-439" fmla="*/ 7992299 w 8033654"/>
              <a:gd name="connsiteY30-440" fmla="*/ 3729298 h 7031915"/>
              <a:gd name="connsiteX31-441" fmla="*/ 7949332 w 8033654"/>
              <a:gd name="connsiteY31-442" fmla="*/ 3815232 h 7031915"/>
              <a:gd name="connsiteX32-443" fmla="*/ 6535055 w 8033654"/>
              <a:gd name="connsiteY32-444" fmla="*/ 6638796 h 7031915"/>
              <a:gd name="connsiteX33-445" fmla="*/ 6524461 w 8033654"/>
              <a:gd name="connsiteY33-446" fmla="*/ 6646190 h 7031915"/>
              <a:gd name="connsiteX34-447" fmla="*/ 6482456 w 8033654"/>
              <a:gd name="connsiteY34-448" fmla="*/ 6736229 h 7031915"/>
              <a:gd name="connsiteX35-449" fmla="*/ 6090371 w 8033654"/>
              <a:gd name="connsiteY35-450" fmla="*/ 7019956 h 7031915"/>
              <a:gd name="connsiteX36-451" fmla="*/ 5971740 w 8033654"/>
              <a:gd name="connsiteY36-452" fmla="*/ 7031915 h 7031915"/>
              <a:gd name="connsiteX37-453" fmla="*/ 5971700 w 8033654"/>
              <a:gd name="connsiteY37-454" fmla="*/ 7031915 h 7031915"/>
              <a:gd name="connsiteX38-455" fmla="*/ 2058326 w 8033654"/>
              <a:gd name="connsiteY38-456" fmla="*/ 7031915 h 7031915"/>
              <a:gd name="connsiteX39-457" fmla="*/ 2176958 w 8033654"/>
              <a:gd name="connsiteY39-458" fmla="*/ 7019956 h 7031915"/>
              <a:gd name="connsiteX40-459" fmla="*/ 2176957 w 8033654"/>
              <a:gd name="connsiteY40-460" fmla="*/ 7019956 h 7031915"/>
              <a:gd name="connsiteX41-461" fmla="*/ 2058326 w 8033654"/>
              <a:gd name="connsiteY41-462" fmla="*/ 7031915 h 7031915"/>
              <a:gd name="connsiteX42-463" fmla="*/ 2058286 w 8033654"/>
              <a:gd name="connsiteY42-464" fmla="*/ 7031915 h 7031915"/>
              <a:gd name="connsiteX43-465" fmla="*/ 1939655 w 8033654"/>
              <a:gd name="connsiteY43-466" fmla="*/ 7019956 h 7031915"/>
              <a:gd name="connsiteX44-467" fmla="*/ 1642007 w 8033654"/>
              <a:gd name="connsiteY44-468" fmla="*/ 6859480 h 7031915"/>
              <a:gd name="connsiteX45-469" fmla="*/ 1570173 w 8033654"/>
              <a:gd name="connsiteY45-470" fmla="*/ 6772417 h 7031915"/>
              <a:gd name="connsiteX46-471" fmla="*/ 1508795 w 8033654"/>
              <a:gd name="connsiteY46-472" fmla="*/ 6649661 h 7031915"/>
              <a:gd name="connsiteX47-473" fmla="*/ 1508794 w 8033654"/>
              <a:gd name="connsiteY47-474" fmla="*/ 6649657 h 7031915"/>
              <a:gd name="connsiteX48-475" fmla="*/ 115723 w 8033654"/>
              <a:gd name="connsiteY48-476" fmla="*/ 3863519 h 7031915"/>
              <a:gd name="connsiteX49-477" fmla="*/ 115722 w 8033654"/>
              <a:gd name="connsiteY49-478" fmla="*/ 3863518 h 7031915"/>
              <a:gd name="connsiteX50-479" fmla="*/ 29470 w 8033654"/>
              <a:gd name="connsiteY50-480" fmla="*/ 3691014 h 7031915"/>
              <a:gd name="connsiteX51-481" fmla="*/ 11962 w 8033654"/>
              <a:gd name="connsiteY51-482" fmla="*/ 3634608 h 7031915"/>
              <a:gd name="connsiteX52-483" fmla="*/ 0 w 8033654"/>
              <a:gd name="connsiteY52-484" fmla="*/ 3515957 h 7031915"/>
              <a:gd name="connsiteX53-485" fmla="*/ 11962 w 8033654"/>
              <a:gd name="connsiteY53-486" fmla="*/ 3397306 h 7031915"/>
              <a:gd name="connsiteX54-487" fmla="*/ 29470 w 8033654"/>
              <a:gd name="connsiteY54-488" fmla="*/ 3340901 h 7031915"/>
              <a:gd name="connsiteX55-489" fmla="*/ 115722 w 8033654"/>
              <a:gd name="connsiteY55-490" fmla="*/ 3168396 h 7031915"/>
              <a:gd name="connsiteX56-491" fmla="*/ 115723 w 8033654"/>
              <a:gd name="connsiteY56-492" fmla="*/ 3168396 h 7031915"/>
              <a:gd name="connsiteX57-493" fmla="*/ 1508796 w 8033654"/>
              <a:gd name="connsiteY57-494" fmla="*/ 382255 h 7031915"/>
              <a:gd name="connsiteX58-495" fmla="*/ 1570174 w 8033654"/>
              <a:gd name="connsiteY58-496" fmla="*/ 259499 h 7031915"/>
              <a:gd name="connsiteX59-497" fmla="*/ 1642008 w 8033654"/>
              <a:gd name="connsiteY59-498" fmla="*/ 172435 h 7031915"/>
              <a:gd name="connsiteX60-499" fmla="*/ 1939656 w 8033654"/>
              <a:gd name="connsiteY60-500" fmla="*/ 11959 h 7031915"/>
              <a:gd name="connsiteX61-501" fmla="*/ 2058287 w 8033654"/>
              <a:gd name="connsiteY61-502" fmla="*/ 0 h 7031915"/>
              <a:gd name="connsiteX0-503" fmla="*/ 6552162 w 8033654"/>
              <a:gd name="connsiteY0-504" fmla="*/ 494730 h 7031915"/>
              <a:gd name="connsiteX1-505" fmla="*/ 6555365 w 8033654"/>
              <a:gd name="connsiteY1-506" fmla="*/ 531027 h 7031915"/>
              <a:gd name="connsiteX2-507" fmla="*/ 6556798 w 8033654"/>
              <a:gd name="connsiteY2-508" fmla="*/ 533489 h 7031915"/>
              <a:gd name="connsiteX3-509" fmla="*/ 6555247 w 8033654"/>
              <a:gd name="connsiteY3-510" fmla="*/ 510071 h 7031915"/>
              <a:gd name="connsiteX4-511" fmla="*/ 6552162 w 8033654"/>
              <a:gd name="connsiteY4-512" fmla="*/ 494730 h 7031915"/>
              <a:gd name="connsiteX5-513" fmla="*/ 6529086 w 8033654"/>
              <a:gd name="connsiteY5-514" fmla="*/ 402424 h 7031915"/>
              <a:gd name="connsiteX6-515" fmla="*/ 6540064 w 8033654"/>
              <a:gd name="connsiteY6-516" fmla="*/ 434562 h 7031915"/>
              <a:gd name="connsiteX7-517" fmla="*/ 6529086 w 8033654"/>
              <a:gd name="connsiteY7-518" fmla="*/ 402424 h 7031915"/>
              <a:gd name="connsiteX8-519" fmla="*/ 6482461 w 8033654"/>
              <a:gd name="connsiteY8-520" fmla="*/ 295697 h 7031915"/>
              <a:gd name="connsiteX9-521" fmla="*/ 6520430 w 8033654"/>
              <a:gd name="connsiteY9-522" fmla="*/ 377086 h 7031915"/>
              <a:gd name="connsiteX10-523" fmla="*/ 6515577 w 8033654"/>
              <a:gd name="connsiteY10-524" fmla="*/ 362878 h 7031915"/>
              <a:gd name="connsiteX11-525" fmla="*/ 6482461 w 8033654"/>
              <a:gd name="connsiteY11-526" fmla="*/ 295697 h 7031915"/>
              <a:gd name="connsiteX12-527" fmla="*/ 2058287 w 8033654"/>
              <a:gd name="connsiteY12-528" fmla="*/ 0 h 7031915"/>
              <a:gd name="connsiteX13-529" fmla="*/ 2058326 w 8033654"/>
              <a:gd name="connsiteY13-530" fmla="*/ 0 h 7031915"/>
              <a:gd name="connsiteX14-531" fmla="*/ 5971699 w 8033654"/>
              <a:gd name="connsiteY14-532" fmla="*/ 0 h 7031915"/>
              <a:gd name="connsiteX15-533" fmla="*/ 5971700 w 8033654"/>
              <a:gd name="connsiteY15-534" fmla="*/ 0 h 7031915"/>
              <a:gd name="connsiteX16-535" fmla="*/ 5971740 w 8033654"/>
              <a:gd name="connsiteY16-536" fmla="*/ 0 h 7031915"/>
              <a:gd name="connsiteX17-537" fmla="*/ 6090371 w 8033654"/>
              <a:gd name="connsiteY17-538" fmla="*/ 11959 h 7031915"/>
              <a:gd name="connsiteX18-539" fmla="*/ 6357004 w 8033654"/>
              <a:gd name="connsiteY18-540" fmla="*/ 143562 h 7031915"/>
              <a:gd name="connsiteX19-541" fmla="*/ 6421756 w 8033654"/>
              <a:gd name="connsiteY19-542" fmla="*/ 209878 h 7031915"/>
              <a:gd name="connsiteX20-543" fmla="*/ 6426018 w 8033654"/>
              <a:gd name="connsiteY20-544" fmla="*/ 214243 h 7031915"/>
              <a:gd name="connsiteX21-545" fmla="*/ 6463356 w 8033654"/>
              <a:gd name="connsiteY21-546" fmla="*/ 268125 h 7031915"/>
              <a:gd name="connsiteX22-547" fmla="*/ 6480094 w 8033654"/>
              <a:gd name="connsiteY22-548" fmla="*/ 292278 h 7031915"/>
              <a:gd name="connsiteX23-549" fmla="*/ 6490605 w 8033654"/>
              <a:gd name="connsiteY23-550" fmla="*/ 298322 h 7031915"/>
              <a:gd name="connsiteX24-551" fmla="*/ 7949332 w 8033654"/>
              <a:gd name="connsiteY24-552" fmla="*/ 3216682 h 7031915"/>
              <a:gd name="connsiteX25-553" fmla="*/ 7992299 w 8033654"/>
              <a:gd name="connsiteY25-554" fmla="*/ 3302616 h 7031915"/>
              <a:gd name="connsiteX26-555" fmla="*/ 8021693 w 8033654"/>
              <a:gd name="connsiteY26-556" fmla="*/ 3397306 h 7031915"/>
              <a:gd name="connsiteX27-557" fmla="*/ 8033654 w 8033654"/>
              <a:gd name="connsiteY27-558" fmla="*/ 3515957 h 7031915"/>
              <a:gd name="connsiteX28-559" fmla="*/ 8021693 w 8033654"/>
              <a:gd name="connsiteY28-560" fmla="*/ 3634608 h 7031915"/>
              <a:gd name="connsiteX29-561" fmla="*/ 7992299 w 8033654"/>
              <a:gd name="connsiteY29-562" fmla="*/ 3729298 h 7031915"/>
              <a:gd name="connsiteX30-563" fmla="*/ 7949332 w 8033654"/>
              <a:gd name="connsiteY30-564" fmla="*/ 3815232 h 7031915"/>
              <a:gd name="connsiteX31-565" fmla="*/ 6535055 w 8033654"/>
              <a:gd name="connsiteY31-566" fmla="*/ 6638796 h 7031915"/>
              <a:gd name="connsiteX32-567" fmla="*/ 6524461 w 8033654"/>
              <a:gd name="connsiteY32-568" fmla="*/ 6646190 h 7031915"/>
              <a:gd name="connsiteX33-569" fmla="*/ 6482456 w 8033654"/>
              <a:gd name="connsiteY33-570" fmla="*/ 6736229 h 7031915"/>
              <a:gd name="connsiteX34-571" fmla="*/ 6090371 w 8033654"/>
              <a:gd name="connsiteY34-572" fmla="*/ 7019956 h 7031915"/>
              <a:gd name="connsiteX35-573" fmla="*/ 5971740 w 8033654"/>
              <a:gd name="connsiteY35-574" fmla="*/ 7031915 h 7031915"/>
              <a:gd name="connsiteX36-575" fmla="*/ 5971700 w 8033654"/>
              <a:gd name="connsiteY36-576" fmla="*/ 7031915 h 7031915"/>
              <a:gd name="connsiteX37-577" fmla="*/ 2058326 w 8033654"/>
              <a:gd name="connsiteY37-578" fmla="*/ 7031915 h 7031915"/>
              <a:gd name="connsiteX38-579" fmla="*/ 2176958 w 8033654"/>
              <a:gd name="connsiteY38-580" fmla="*/ 7019956 h 7031915"/>
              <a:gd name="connsiteX39-581" fmla="*/ 2176957 w 8033654"/>
              <a:gd name="connsiteY39-582" fmla="*/ 7019956 h 7031915"/>
              <a:gd name="connsiteX40-583" fmla="*/ 2058326 w 8033654"/>
              <a:gd name="connsiteY40-584" fmla="*/ 7031915 h 7031915"/>
              <a:gd name="connsiteX41-585" fmla="*/ 2058286 w 8033654"/>
              <a:gd name="connsiteY41-586" fmla="*/ 7031915 h 7031915"/>
              <a:gd name="connsiteX42-587" fmla="*/ 1939655 w 8033654"/>
              <a:gd name="connsiteY42-588" fmla="*/ 7019956 h 7031915"/>
              <a:gd name="connsiteX43-589" fmla="*/ 1642007 w 8033654"/>
              <a:gd name="connsiteY43-590" fmla="*/ 6859480 h 7031915"/>
              <a:gd name="connsiteX44-591" fmla="*/ 1570173 w 8033654"/>
              <a:gd name="connsiteY44-592" fmla="*/ 6772417 h 7031915"/>
              <a:gd name="connsiteX45-593" fmla="*/ 1508795 w 8033654"/>
              <a:gd name="connsiteY45-594" fmla="*/ 6649661 h 7031915"/>
              <a:gd name="connsiteX46-595" fmla="*/ 1508794 w 8033654"/>
              <a:gd name="connsiteY46-596" fmla="*/ 6649657 h 7031915"/>
              <a:gd name="connsiteX47-597" fmla="*/ 115723 w 8033654"/>
              <a:gd name="connsiteY47-598" fmla="*/ 3863519 h 7031915"/>
              <a:gd name="connsiteX48-599" fmla="*/ 115722 w 8033654"/>
              <a:gd name="connsiteY48-600" fmla="*/ 3863518 h 7031915"/>
              <a:gd name="connsiteX49-601" fmla="*/ 29470 w 8033654"/>
              <a:gd name="connsiteY49-602" fmla="*/ 3691014 h 7031915"/>
              <a:gd name="connsiteX50-603" fmla="*/ 11962 w 8033654"/>
              <a:gd name="connsiteY50-604" fmla="*/ 3634608 h 7031915"/>
              <a:gd name="connsiteX51-605" fmla="*/ 0 w 8033654"/>
              <a:gd name="connsiteY51-606" fmla="*/ 3515957 h 7031915"/>
              <a:gd name="connsiteX52-607" fmla="*/ 11962 w 8033654"/>
              <a:gd name="connsiteY52-608" fmla="*/ 3397306 h 7031915"/>
              <a:gd name="connsiteX53-609" fmla="*/ 29470 w 8033654"/>
              <a:gd name="connsiteY53-610" fmla="*/ 3340901 h 7031915"/>
              <a:gd name="connsiteX54-611" fmla="*/ 115722 w 8033654"/>
              <a:gd name="connsiteY54-612" fmla="*/ 3168396 h 7031915"/>
              <a:gd name="connsiteX55-613" fmla="*/ 115723 w 8033654"/>
              <a:gd name="connsiteY55-614" fmla="*/ 3168396 h 7031915"/>
              <a:gd name="connsiteX56-615" fmla="*/ 1508796 w 8033654"/>
              <a:gd name="connsiteY56-616" fmla="*/ 382255 h 7031915"/>
              <a:gd name="connsiteX57-617" fmla="*/ 1570174 w 8033654"/>
              <a:gd name="connsiteY57-618" fmla="*/ 259499 h 7031915"/>
              <a:gd name="connsiteX58-619" fmla="*/ 1642008 w 8033654"/>
              <a:gd name="connsiteY58-620" fmla="*/ 172435 h 7031915"/>
              <a:gd name="connsiteX59-621" fmla="*/ 1939656 w 8033654"/>
              <a:gd name="connsiteY59-622" fmla="*/ 11959 h 7031915"/>
              <a:gd name="connsiteX60-623" fmla="*/ 2058287 w 8033654"/>
              <a:gd name="connsiteY60-624" fmla="*/ 0 h 7031915"/>
              <a:gd name="connsiteX0-625" fmla="*/ 6555247 w 8033654"/>
              <a:gd name="connsiteY0-626" fmla="*/ 510071 h 7031915"/>
              <a:gd name="connsiteX1-627" fmla="*/ 6555365 w 8033654"/>
              <a:gd name="connsiteY1-628" fmla="*/ 531027 h 7031915"/>
              <a:gd name="connsiteX2-629" fmla="*/ 6556798 w 8033654"/>
              <a:gd name="connsiteY2-630" fmla="*/ 533489 h 7031915"/>
              <a:gd name="connsiteX3-631" fmla="*/ 6555247 w 8033654"/>
              <a:gd name="connsiteY3-632" fmla="*/ 510071 h 7031915"/>
              <a:gd name="connsiteX4-633" fmla="*/ 6529086 w 8033654"/>
              <a:gd name="connsiteY4-634" fmla="*/ 402424 h 7031915"/>
              <a:gd name="connsiteX5-635" fmla="*/ 6540064 w 8033654"/>
              <a:gd name="connsiteY5-636" fmla="*/ 434562 h 7031915"/>
              <a:gd name="connsiteX6-637" fmla="*/ 6529086 w 8033654"/>
              <a:gd name="connsiteY6-638" fmla="*/ 402424 h 7031915"/>
              <a:gd name="connsiteX7-639" fmla="*/ 6482461 w 8033654"/>
              <a:gd name="connsiteY7-640" fmla="*/ 295697 h 7031915"/>
              <a:gd name="connsiteX8-641" fmla="*/ 6520430 w 8033654"/>
              <a:gd name="connsiteY8-642" fmla="*/ 377086 h 7031915"/>
              <a:gd name="connsiteX9-643" fmla="*/ 6515577 w 8033654"/>
              <a:gd name="connsiteY9-644" fmla="*/ 362878 h 7031915"/>
              <a:gd name="connsiteX10-645" fmla="*/ 6482461 w 8033654"/>
              <a:gd name="connsiteY10-646" fmla="*/ 295697 h 7031915"/>
              <a:gd name="connsiteX11-647" fmla="*/ 2058287 w 8033654"/>
              <a:gd name="connsiteY11-648" fmla="*/ 0 h 7031915"/>
              <a:gd name="connsiteX12-649" fmla="*/ 2058326 w 8033654"/>
              <a:gd name="connsiteY12-650" fmla="*/ 0 h 7031915"/>
              <a:gd name="connsiteX13-651" fmla="*/ 5971699 w 8033654"/>
              <a:gd name="connsiteY13-652" fmla="*/ 0 h 7031915"/>
              <a:gd name="connsiteX14-653" fmla="*/ 5971700 w 8033654"/>
              <a:gd name="connsiteY14-654" fmla="*/ 0 h 7031915"/>
              <a:gd name="connsiteX15-655" fmla="*/ 5971740 w 8033654"/>
              <a:gd name="connsiteY15-656" fmla="*/ 0 h 7031915"/>
              <a:gd name="connsiteX16-657" fmla="*/ 6090371 w 8033654"/>
              <a:gd name="connsiteY16-658" fmla="*/ 11959 h 7031915"/>
              <a:gd name="connsiteX17-659" fmla="*/ 6357004 w 8033654"/>
              <a:gd name="connsiteY17-660" fmla="*/ 143562 h 7031915"/>
              <a:gd name="connsiteX18-661" fmla="*/ 6421756 w 8033654"/>
              <a:gd name="connsiteY18-662" fmla="*/ 209878 h 7031915"/>
              <a:gd name="connsiteX19-663" fmla="*/ 6426018 w 8033654"/>
              <a:gd name="connsiteY19-664" fmla="*/ 214243 h 7031915"/>
              <a:gd name="connsiteX20-665" fmla="*/ 6463356 w 8033654"/>
              <a:gd name="connsiteY20-666" fmla="*/ 268125 h 7031915"/>
              <a:gd name="connsiteX21-667" fmla="*/ 6480094 w 8033654"/>
              <a:gd name="connsiteY21-668" fmla="*/ 292278 h 7031915"/>
              <a:gd name="connsiteX22-669" fmla="*/ 6490605 w 8033654"/>
              <a:gd name="connsiteY22-670" fmla="*/ 298322 h 7031915"/>
              <a:gd name="connsiteX23-671" fmla="*/ 7949332 w 8033654"/>
              <a:gd name="connsiteY23-672" fmla="*/ 3216682 h 7031915"/>
              <a:gd name="connsiteX24-673" fmla="*/ 7992299 w 8033654"/>
              <a:gd name="connsiteY24-674" fmla="*/ 3302616 h 7031915"/>
              <a:gd name="connsiteX25-675" fmla="*/ 8021693 w 8033654"/>
              <a:gd name="connsiteY25-676" fmla="*/ 3397306 h 7031915"/>
              <a:gd name="connsiteX26-677" fmla="*/ 8033654 w 8033654"/>
              <a:gd name="connsiteY26-678" fmla="*/ 3515957 h 7031915"/>
              <a:gd name="connsiteX27-679" fmla="*/ 8021693 w 8033654"/>
              <a:gd name="connsiteY27-680" fmla="*/ 3634608 h 7031915"/>
              <a:gd name="connsiteX28-681" fmla="*/ 7992299 w 8033654"/>
              <a:gd name="connsiteY28-682" fmla="*/ 3729298 h 7031915"/>
              <a:gd name="connsiteX29-683" fmla="*/ 7949332 w 8033654"/>
              <a:gd name="connsiteY29-684" fmla="*/ 3815232 h 7031915"/>
              <a:gd name="connsiteX30-685" fmla="*/ 6535055 w 8033654"/>
              <a:gd name="connsiteY30-686" fmla="*/ 6638796 h 7031915"/>
              <a:gd name="connsiteX31-687" fmla="*/ 6524461 w 8033654"/>
              <a:gd name="connsiteY31-688" fmla="*/ 6646190 h 7031915"/>
              <a:gd name="connsiteX32-689" fmla="*/ 6482456 w 8033654"/>
              <a:gd name="connsiteY32-690" fmla="*/ 6736229 h 7031915"/>
              <a:gd name="connsiteX33-691" fmla="*/ 6090371 w 8033654"/>
              <a:gd name="connsiteY33-692" fmla="*/ 7019956 h 7031915"/>
              <a:gd name="connsiteX34-693" fmla="*/ 5971740 w 8033654"/>
              <a:gd name="connsiteY34-694" fmla="*/ 7031915 h 7031915"/>
              <a:gd name="connsiteX35-695" fmla="*/ 5971700 w 8033654"/>
              <a:gd name="connsiteY35-696" fmla="*/ 7031915 h 7031915"/>
              <a:gd name="connsiteX36-697" fmla="*/ 2058326 w 8033654"/>
              <a:gd name="connsiteY36-698" fmla="*/ 7031915 h 7031915"/>
              <a:gd name="connsiteX37-699" fmla="*/ 2176958 w 8033654"/>
              <a:gd name="connsiteY37-700" fmla="*/ 7019956 h 7031915"/>
              <a:gd name="connsiteX38-701" fmla="*/ 2176957 w 8033654"/>
              <a:gd name="connsiteY38-702" fmla="*/ 7019956 h 7031915"/>
              <a:gd name="connsiteX39-703" fmla="*/ 2058326 w 8033654"/>
              <a:gd name="connsiteY39-704" fmla="*/ 7031915 h 7031915"/>
              <a:gd name="connsiteX40-705" fmla="*/ 2058286 w 8033654"/>
              <a:gd name="connsiteY40-706" fmla="*/ 7031915 h 7031915"/>
              <a:gd name="connsiteX41-707" fmla="*/ 1939655 w 8033654"/>
              <a:gd name="connsiteY41-708" fmla="*/ 7019956 h 7031915"/>
              <a:gd name="connsiteX42-709" fmla="*/ 1642007 w 8033654"/>
              <a:gd name="connsiteY42-710" fmla="*/ 6859480 h 7031915"/>
              <a:gd name="connsiteX43-711" fmla="*/ 1570173 w 8033654"/>
              <a:gd name="connsiteY43-712" fmla="*/ 6772417 h 7031915"/>
              <a:gd name="connsiteX44-713" fmla="*/ 1508795 w 8033654"/>
              <a:gd name="connsiteY44-714" fmla="*/ 6649661 h 7031915"/>
              <a:gd name="connsiteX45-715" fmla="*/ 1508794 w 8033654"/>
              <a:gd name="connsiteY45-716" fmla="*/ 6649657 h 7031915"/>
              <a:gd name="connsiteX46-717" fmla="*/ 115723 w 8033654"/>
              <a:gd name="connsiteY46-718" fmla="*/ 3863519 h 7031915"/>
              <a:gd name="connsiteX47-719" fmla="*/ 115722 w 8033654"/>
              <a:gd name="connsiteY47-720" fmla="*/ 3863518 h 7031915"/>
              <a:gd name="connsiteX48-721" fmla="*/ 29470 w 8033654"/>
              <a:gd name="connsiteY48-722" fmla="*/ 3691014 h 7031915"/>
              <a:gd name="connsiteX49-723" fmla="*/ 11962 w 8033654"/>
              <a:gd name="connsiteY49-724" fmla="*/ 3634608 h 7031915"/>
              <a:gd name="connsiteX50-725" fmla="*/ 0 w 8033654"/>
              <a:gd name="connsiteY50-726" fmla="*/ 3515957 h 7031915"/>
              <a:gd name="connsiteX51-727" fmla="*/ 11962 w 8033654"/>
              <a:gd name="connsiteY51-728" fmla="*/ 3397306 h 7031915"/>
              <a:gd name="connsiteX52-729" fmla="*/ 29470 w 8033654"/>
              <a:gd name="connsiteY52-730" fmla="*/ 3340901 h 7031915"/>
              <a:gd name="connsiteX53-731" fmla="*/ 115722 w 8033654"/>
              <a:gd name="connsiteY53-732" fmla="*/ 3168396 h 7031915"/>
              <a:gd name="connsiteX54-733" fmla="*/ 115723 w 8033654"/>
              <a:gd name="connsiteY54-734" fmla="*/ 3168396 h 7031915"/>
              <a:gd name="connsiteX55-735" fmla="*/ 1508796 w 8033654"/>
              <a:gd name="connsiteY55-736" fmla="*/ 382255 h 7031915"/>
              <a:gd name="connsiteX56-737" fmla="*/ 1570174 w 8033654"/>
              <a:gd name="connsiteY56-738" fmla="*/ 259499 h 7031915"/>
              <a:gd name="connsiteX57-739" fmla="*/ 1642008 w 8033654"/>
              <a:gd name="connsiteY57-740" fmla="*/ 172435 h 7031915"/>
              <a:gd name="connsiteX58-741" fmla="*/ 1939656 w 8033654"/>
              <a:gd name="connsiteY58-742" fmla="*/ 11959 h 7031915"/>
              <a:gd name="connsiteX59-743" fmla="*/ 2058287 w 8033654"/>
              <a:gd name="connsiteY59-744" fmla="*/ 0 h 7031915"/>
              <a:gd name="connsiteX0-745" fmla="*/ 6556798 w 8033654"/>
              <a:gd name="connsiteY0-746" fmla="*/ 533489 h 7031915"/>
              <a:gd name="connsiteX1-747" fmla="*/ 6555365 w 8033654"/>
              <a:gd name="connsiteY1-748" fmla="*/ 531027 h 7031915"/>
              <a:gd name="connsiteX2-749" fmla="*/ 6556798 w 8033654"/>
              <a:gd name="connsiteY2-750" fmla="*/ 533489 h 7031915"/>
              <a:gd name="connsiteX3-751" fmla="*/ 6529086 w 8033654"/>
              <a:gd name="connsiteY3-752" fmla="*/ 402424 h 7031915"/>
              <a:gd name="connsiteX4-753" fmla="*/ 6540064 w 8033654"/>
              <a:gd name="connsiteY4-754" fmla="*/ 434562 h 7031915"/>
              <a:gd name="connsiteX5-755" fmla="*/ 6529086 w 8033654"/>
              <a:gd name="connsiteY5-756" fmla="*/ 402424 h 7031915"/>
              <a:gd name="connsiteX6-757" fmla="*/ 6482461 w 8033654"/>
              <a:gd name="connsiteY6-758" fmla="*/ 295697 h 7031915"/>
              <a:gd name="connsiteX7-759" fmla="*/ 6520430 w 8033654"/>
              <a:gd name="connsiteY7-760" fmla="*/ 377086 h 7031915"/>
              <a:gd name="connsiteX8-761" fmla="*/ 6515577 w 8033654"/>
              <a:gd name="connsiteY8-762" fmla="*/ 362878 h 7031915"/>
              <a:gd name="connsiteX9-763" fmla="*/ 6482461 w 8033654"/>
              <a:gd name="connsiteY9-764" fmla="*/ 295697 h 7031915"/>
              <a:gd name="connsiteX10-765" fmla="*/ 2058287 w 8033654"/>
              <a:gd name="connsiteY10-766" fmla="*/ 0 h 7031915"/>
              <a:gd name="connsiteX11-767" fmla="*/ 2058326 w 8033654"/>
              <a:gd name="connsiteY11-768" fmla="*/ 0 h 7031915"/>
              <a:gd name="connsiteX12-769" fmla="*/ 5971699 w 8033654"/>
              <a:gd name="connsiteY12-770" fmla="*/ 0 h 7031915"/>
              <a:gd name="connsiteX13-771" fmla="*/ 5971700 w 8033654"/>
              <a:gd name="connsiteY13-772" fmla="*/ 0 h 7031915"/>
              <a:gd name="connsiteX14-773" fmla="*/ 5971740 w 8033654"/>
              <a:gd name="connsiteY14-774" fmla="*/ 0 h 7031915"/>
              <a:gd name="connsiteX15-775" fmla="*/ 6090371 w 8033654"/>
              <a:gd name="connsiteY15-776" fmla="*/ 11959 h 7031915"/>
              <a:gd name="connsiteX16-777" fmla="*/ 6357004 w 8033654"/>
              <a:gd name="connsiteY16-778" fmla="*/ 143562 h 7031915"/>
              <a:gd name="connsiteX17-779" fmla="*/ 6421756 w 8033654"/>
              <a:gd name="connsiteY17-780" fmla="*/ 209878 h 7031915"/>
              <a:gd name="connsiteX18-781" fmla="*/ 6426018 w 8033654"/>
              <a:gd name="connsiteY18-782" fmla="*/ 214243 h 7031915"/>
              <a:gd name="connsiteX19-783" fmla="*/ 6463356 w 8033654"/>
              <a:gd name="connsiteY19-784" fmla="*/ 268125 h 7031915"/>
              <a:gd name="connsiteX20-785" fmla="*/ 6480094 w 8033654"/>
              <a:gd name="connsiteY20-786" fmla="*/ 292278 h 7031915"/>
              <a:gd name="connsiteX21-787" fmla="*/ 6490605 w 8033654"/>
              <a:gd name="connsiteY21-788" fmla="*/ 298322 h 7031915"/>
              <a:gd name="connsiteX22-789" fmla="*/ 7949332 w 8033654"/>
              <a:gd name="connsiteY22-790" fmla="*/ 3216682 h 7031915"/>
              <a:gd name="connsiteX23-791" fmla="*/ 7992299 w 8033654"/>
              <a:gd name="connsiteY23-792" fmla="*/ 3302616 h 7031915"/>
              <a:gd name="connsiteX24-793" fmla="*/ 8021693 w 8033654"/>
              <a:gd name="connsiteY24-794" fmla="*/ 3397306 h 7031915"/>
              <a:gd name="connsiteX25-795" fmla="*/ 8033654 w 8033654"/>
              <a:gd name="connsiteY25-796" fmla="*/ 3515957 h 7031915"/>
              <a:gd name="connsiteX26-797" fmla="*/ 8021693 w 8033654"/>
              <a:gd name="connsiteY26-798" fmla="*/ 3634608 h 7031915"/>
              <a:gd name="connsiteX27-799" fmla="*/ 7992299 w 8033654"/>
              <a:gd name="connsiteY27-800" fmla="*/ 3729298 h 7031915"/>
              <a:gd name="connsiteX28-801" fmla="*/ 7949332 w 8033654"/>
              <a:gd name="connsiteY28-802" fmla="*/ 3815232 h 7031915"/>
              <a:gd name="connsiteX29-803" fmla="*/ 6535055 w 8033654"/>
              <a:gd name="connsiteY29-804" fmla="*/ 6638796 h 7031915"/>
              <a:gd name="connsiteX30-805" fmla="*/ 6524461 w 8033654"/>
              <a:gd name="connsiteY30-806" fmla="*/ 6646190 h 7031915"/>
              <a:gd name="connsiteX31-807" fmla="*/ 6482456 w 8033654"/>
              <a:gd name="connsiteY31-808" fmla="*/ 6736229 h 7031915"/>
              <a:gd name="connsiteX32-809" fmla="*/ 6090371 w 8033654"/>
              <a:gd name="connsiteY32-810" fmla="*/ 7019956 h 7031915"/>
              <a:gd name="connsiteX33-811" fmla="*/ 5971740 w 8033654"/>
              <a:gd name="connsiteY33-812" fmla="*/ 7031915 h 7031915"/>
              <a:gd name="connsiteX34-813" fmla="*/ 5971700 w 8033654"/>
              <a:gd name="connsiteY34-814" fmla="*/ 7031915 h 7031915"/>
              <a:gd name="connsiteX35-815" fmla="*/ 2058326 w 8033654"/>
              <a:gd name="connsiteY35-816" fmla="*/ 7031915 h 7031915"/>
              <a:gd name="connsiteX36-817" fmla="*/ 2176958 w 8033654"/>
              <a:gd name="connsiteY36-818" fmla="*/ 7019956 h 7031915"/>
              <a:gd name="connsiteX37-819" fmla="*/ 2176957 w 8033654"/>
              <a:gd name="connsiteY37-820" fmla="*/ 7019956 h 7031915"/>
              <a:gd name="connsiteX38-821" fmla="*/ 2058326 w 8033654"/>
              <a:gd name="connsiteY38-822" fmla="*/ 7031915 h 7031915"/>
              <a:gd name="connsiteX39-823" fmla="*/ 2058286 w 8033654"/>
              <a:gd name="connsiteY39-824" fmla="*/ 7031915 h 7031915"/>
              <a:gd name="connsiteX40-825" fmla="*/ 1939655 w 8033654"/>
              <a:gd name="connsiteY40-826" fmla="*/ 7019956 h 7031915"/>
              <a:gd name="connsiteX41-827" fmla="*/ 1642007 w 8033654"/>
              <a:gd name="connsiteY41-828" fmla="*/ 6859480 h 7031915"/>
              <a:gd name="connsiteX42-829" fmla="*/ 1570173 w 8033654"/>
              <a:gd name="connsiteY42-830" fmla="*/ 6772417 h 7031915"/>
              <a:gd name="connsiteX43-831" fmla="*/ 1508795 w 8033654"/>
              <a:gd name="connsiteY43-832" fmla="*/ 6649661 h 7031915"/>
              <a:gd name="connsiteX44-833" fmla="*/ 1508794 w 8033654"/>
              <a:gd name="connsiteY44-834" fmla="*/ 6649657 h 7031915"/>
              <a:gd name="connsiteX45-835" fmla="*/ 115723 w 8033654"/>
              <a:gd name="connsiteY45-836" fmla="*/ 3863519 h 7031915"/>
              <a:gd name="connsiteX46-837" fmla="*/ 115722 w 8033654"/>
              <a:gd name="connsiteY46-838" fmla="*/ 3863518 h 7031915"/>
              <a:gd name="connsiteX47-839" fmla="*/ 29470 w 8033654"/>
              <a:gd name="connsiteY47-840" fmla="*/ 3691014 h 7031915"/>
              <a:gd name="connsiteX48-841" fmla="*/ 11962 w 8033654"/>
              <a:gd name="connsiteY48-842" fmla="*/ 3634608 h 7031915"/>
              <a:gd name="connsiteX49-843" fmla="*/ 0 w 8033654"/>
              <a:gd name="connsiteY49-844" fmla="*/ 3515957 h 7031915"/>
              <a:gd name="connsiteX50-845" fmla="*/ 11962 w 8033654"/>
              <a:gd name="connsiteY50-846" fmla="*/ 3397306 h 7031915"/>
              <a:gd name="connsiteX51-847" fmla="*/ 29470 w 8033654"/>
              <a:gd name="connsiteY51-848" fmla="*/ 3340901 h 7031915"/>
              <a:gd name="connsiteX52-849" fmla="*/ 115722 w 8033654"/>
              <a:gd name="connsiteY52-850" fmla="*/ 3168396 h 7031915"/>
              <a:gd name="connsiteX53-851" fmla="*/ 115723 w 8033654"/>
              <a:gd name="connsiteY53-852" fmla="*/ 3168396 h 7031915"/>
              <a:gd name="connsiteX54-853" fmla="*/ 1508796 w 8033654"/>
              <a:gd name="connsiteY54-854" fmla="*/ 382255 h 7031915"/>
              <a:gd name="connsiteX55-855" fmla="*/ 1570174 w 8033654"/>
              <a:gd name="connsiteY55-856" fmla="*/ 259499 h 7031915"/>
              <a:gd name="connsiteX56-857" fmla="*/ 1642008 w 8033654"/>
              <a:gd name="connsiteY56-858" fmla="*/ 172435 h 7031915"/>
              <a:gd name="connsiteX57-859" fmla="*/ 1939656 w 8033654"/>
              <a:gd name="connsiteY57-860" fmla="*/ 11959 h 7031915"/>
              <a:gd name="connsiteX58-861" fmla="*/ 2058287 w 8033654"/>
              <a:gd name="connsiteY58-862" fmla="*/ 0 h 7031915"/>
              <a:gd name="connsiteX0-863" fmla="*/ 6529086 w 8033654"/>
              <a:gd name="connsiteY0-864" fmla="*/ 402424 h 7031915"/>
              <a:gd name="connsiteX1-865" fmla="*/ 6540064 w 8033654"/>
              <a:gd name="connsiteY1-866" fmla="*/ 434562 h 7031915"/>
              <a:gd name="connsiteX2-867" fmla="*/ 6529086 w 8033654"/>
              <a:gd name="connsiteY2-868" fmla="*/ 402424 h 7031915"/>
              <a:gd name="connsiteX3-869" fmla="*/ 6482461 w 8033654"/>
              <a:gd name="connsiteY3-870" fmla="*/ 295697 h 7031915"/>
              <a:gd name="connsiteX4-871" fmla="*/ 6520430 w 8033654"/>
              <a:gd name="connsiteY4-872" fmla="*/ 377086 h 7031915"/>
              <a:gd name="connsiteX5-873" fmla="*/ 6515577 w 8033654"/>
              <a:gd name="connsiteY5-874" fmla="*/ 362878 h 7031915"/>
              <a:gd name="connsiteX6-875" fmla="*/ 6482461 w 8033654"/>
              <a:gd name="connsiteY6-876" fmla="*/ 295697 h 7031915"/>
              <a:gd name="connsiteX7-877" fmla="*/ 2058287 w 8033654"/>
              <a:gd name="connsiteY7-878" fmla="*/ 0 h 7031915"/>
              <a:gd name="connsiteX8-879" fmla="*/ 2058326 w 8033654"/>
              <a:gd name="connsiteY8-880" fmla="*/ 0 h 7031915"/>
              <a:gd name="connsiteX9-881" fmla="*/ 5971699 w 8033654"/>
              <a:gd name="connsiteY9-882" fmla="*/ 0 h 7031915"/>
              <a:gd name="connsiteX10-883" fmla="*/ 5971700 w 8033654"/>
              <a:gd name="connsiteY10-884" fmla="*/ 0 h 7031915"/>
              <a:gd name="connsiteX11-885" fmla="*/ 5971740 w 8033654"/>
              <a:gd name="connsiteY11-886" fmla="*/ 0 h 7031915"/>
              <a:gd name="connsiteX12-887" fmla="*/ 6090371 w 8033654"/>
              <a:gd name="connsiteY12-888" fmla="*/ 11959 h 7031915"/>
              <a:gd name="connsiteX13-889" fmla="*/ 6357004 w 8033654"/>
              <a:gd name="connsiteY13-890" fmla="*/ 143562 h 7031915"/>
              <a:gd name="connsiteX14-891" fmla="*/ 6421756 w 8033654"/>
              <a:gd name="connsiteY14-892" fmla="*/ 209878 h 7031915"/>
              <a:gd name="connsiteX15-893" fmla="*/ 6426018 w 8033654"/>
              <a:gd name="connsiteY15-894" fmla="*/ 214243 h 7031915"/>
              <a:gd name="connsiteX16-895" fmla="*/ 6463356 w 8033654"/>
              <a:gd name="connsiteY16-896" fmla="*/ 268125 h 7031915"/>
              <a:gd name="connsiteX17-897" fmla="*/ 6480094 w 8033654"/>
              <a:gd name="connsiteY17-898" fmla="*/ 292278 h 7031915"/>
              <a:gd name="connsiteX18-899" fmla="*/ 6490605 w 8033654"/>
              <a:gd name="connsiteY18-900" fmla="*/ 298322 h 7031915"/>
              <a:gd name="connsiteX19-901" fmla="*/ 7949332 w 8033654"/>
              <a:gd name="connsiteY19-902" fmla="*/ 3216682 h 7031915"/>
              <a:gd name="connsiteX20-903" fmla="*/ 7992299 w 8033654"/>
              <a:gd name="connsiteY20-904" fmla="*/ 3302616 h 7031915"/>
              <a:gd name="connsiteX21-905" fmla="*/ 8021693 w 8033654"/>
              <a:gd name="connsiteY21-906" fmla="*/ 3397306 h 7031915"/>
              <a:gd name="connsiteX22-907" fmla="*/ 8033654 w 8033654"/>
              <a:gd name="connsiteY22-908" fmla="*/ 3515957 h 7031915"/>
              <a:gd name="connsiteX23-909" fmla="*/ 8021693 w 8033654"/>
              <a:gd name="connsiteY23-910" fmla="*/ 3634608 h 7031915"/>
              <a:gd name="connsiteX24-911" fmla="*/ 7992299 w 8033654"/>
              <a:gd name="connsiteY24-912" fmla="*/ 3729298 h 7031915"/>
              <a:gd name="connsiteX25-913" fmla="*/ 7949332 w 8033654"/>
              <a:gd name="connsiteY25-914" fmla="*/ 3815232 h 7031915"/>
              <a:gd name="connsiteX26-915" fmla="*/ 6535055 w 8033654"/>
              <a:gd name="connsiteY26-916" fmla="*/ 6638796 h 7031915"/>
              <a:gd name="connsiteX27-917" fmla="*/ 6524461 w 8033654"/>
              <a:gd name="connsiteY27-918" fmla="*/ 6646190 h 7031915"/>
              <a:gd name="connsiteX28-919" fmla="*/ 6482456 w 8033654"/>
              <a:gd name="connsiteY28-920" fmla="*/ 6736229 h 7031915"/>
              <a:gd name="connsiteX29-921" fmla="*/ 6090371 w 8033654"/>
              <a:gd name="connsiteY29-922" fmla="*/ 7019956 h 7031915"/>
              <a:gd name="connsiteX30-923" fmla="*/ 5971740 w 8033654"/>
              <a:gd name="connsiteY30-924" fmla="*/ 7031915 h 7031915"/>
              <a:gd name="connsiteX31-925" fmla="*/ 5971700 w 8033654"/>
              <a:gd name="connsiteY31-926" fmla="*/ 7031915 h 7031915"/>
              <a:gd name="connsiteX32-927" fmla="*/ 2058326 w 8033654"/>
              <a:gd name="connsiteY32-928" fmla="*/ 7031915 h 7031915"/>
              <a:gd name="connsiteX33-929" fmla="*/ 2176958 w 8033654"/>
              <a:gd name="connsiteY33-930" fmla="*/ 7019956 h 7031915"/>
              <a:gd name="connsiteX34-931" fmla="*/ 2176957 w 8033654"/>
              <a:gd name="connsiteY34-932" fmla="*/ 7019956 h 7031915"/>
              <a:gd name="connsiteX35-933" fmla="*/ 2058326 w 8033654"/>
              <a:gd name="connsiteY35-934" fmla="*/ 7031915 h 7031915"/>
              <a:gd name="connsiteX36-935" fmla="*/ 2058286 w 8033654"/>
              <a:gd name="connsiteY36-936" fmla="*/ 7031915 h 7031915"/>
              <a:gd name="connsiteX37-937" fmla="*/ 1939655 w 8033654"/>
              <a:gd name="connsiteY37-938" fmla="*/ 7019956 h 7031915"/>
              <a:gd name="connsiteX38-939" fmla="*/ 1642007 w 8033654"/>
              <a:gd name="connsiteY38-940" fmla="*/ 6859480 h 7031915"/>
              <a:gd name="connsiteX39-941" fmla="*/ 1570173 w 8033654"/>
              <a:gd name="connsiteY39-942" fmla="*/ 6772417 h 7031915"/>
              <a:gd name="connsiteX40-943" fmla="*/ 1508795 w 8033654"/>
              <a:gd name="connsiteY40-944" fmla="*/ 6649661 h 7031915"/>
              <a:gd name="connsiteX41-945" fmla="*/ 1508794 w 8033654"/>
              <a:gd name="connsiteY41-946" fmla="*/ 6649657 h 7031915"/>
              <a:gd name="connsiteX42-947" fmla="*/ 115723 w 8033654"/>
              <a:gd name="connsiteY42-948" fmla="*/ 3863519 h 7031915"/>
              <a:gd name="connsiteX43-949" fmla="*/ 115722 w 8033654"/>
              <a:gd name="connsiteY43-950" fmla="*/ 3863518 h 7031915"/>
              <a:gd name="connsiteX44-951" fmla="*/ 29470 w 8033654"/>
              <a:gd name="connsiteY44-952" fmla="*/ 3691014 h 7031915"/>
              <a:gd name="connsiteX45-953" fmla="*/ 11962 w 8033654"/>
              <a:gd name="connsiteY45-954" fmla="*/ 3634608 h 7031915"/>
              <a:gd name="connsiteX46-955" fmla="*/ 0 w 8033654"/>
              <a:gd name="connsiteY46-956" fmla="*/ 3515957 h 7031915"/>
              <a:gd name="connsiteX47-957" fmla="*/ 11962 w 8033654"/>
              <a:gd name="connsiteY47-958" fmla="*/ 3397306 h 7031915"/>
              <a:gd name="connsiteX48-959" fmla="*/ 29470 w 8033654"/>
              <a:gd name="connsiteY48-960" fmla="*/ 3340901 h 7031915"/>
              <a:gd name="connsiteX49-961" fmla="*/ 115722 w 8033654"/>
              <a:gd name="connsiteY49-962" fmla="*/ 3168396 h 7031915"/>
              <a:gd name="connsiteX50-963" fmla="*/ 115723 w 8033654"/>
              <a:gd name="connsiteY50-964" fmla="*/ 3168396 h 7031915"/>
              <a:gd name="connsiteX51-965" fmla="*/ 1508796 w 8033654"/>
              <a:gd name="connsiteY51-966" fmla="*/ 382255 h 7031915"/>
              <a:gd name="connsiteX52-967" fmla="*/ 1570174 w 8033654"/>
              <a:gd name="connsiteY52-968" fmla="*/ 259499 h 7031915"/>
              <a:gd name="connsiteX53-969" fmla="*/ 1642008 w 8033654"/>
              <a:gd name="connsiteY53-970" fmla="*/ 172435 h 7031915"/>
              <a:gd name="connsiteX54-971" fmla="*/ 1939656 w 8033654"/>
              <a:gd name="connsiteY54-972" fmla="*/ 11959 h 7031915"/>
              <a:gd name="connsiteX55-973" fmla="*/ 2058287 w 8033654"/>
              <a:gd name="connsiteY55-974" fmla="*/ 0 h 7031915"/>
              <a:gd name="connsiteX0-975" fmla="*/ 6529086 w 8033654"/>
              <a:gd name="connsiteY0-976" fmla="*/ 402424 h 7031915"/>
              <a:gd name="connsiteX1-977" fmla="*/ 6540064 w 8033654"/>
              <a:gd name="connsiteY1-978" fmla="*/ 434562 h 7031915"/>
              <a:gd name="connsiteX2-979" fmla="*/ 6529086 w 8033654"/>
              <a:gd name="connsiteY2-980" fmla="*/ 402424 h 7031915"/>
              <a:gd name="connsiteX3-981" fmla="*/ 6482461 w 8033654"/>
              <a:gd name="connsiteY3-982" fmla="*/ 295697 h 7031915"/>
              <a:gd name="connsiteX4-983" fmla="*/ 6520430 w 8033654"/>
              <a:gd name="connsiteY4-984" fmla="*/ 377086 h 7031915"/>
              <a:gd name="connsiteX5-985" fmla="*/ 6515577 w 8033654"/>
              <a:gd name="connsiteY5-986" fmla="*/ 362878 h 7031915"/>
              <a:gd name="connsiteX6-987" fmla="*/ 6482461 w 8033654"/>
              <a:gd name="connsiteY6-988" fmla="*/ 295697 h 7031915"/>
              <a:gd name="connsiteX7-989" fmla="*/ 2058287 w 8033654"/>
              <a:gd name="connsiteY7-990" fmla="*/ 0 h 7031915"/>
              <a:gd name="connsiteX8-991" fmla="*/ 2058326 w 8033654"/>
              <a:gd name="connsiteY8-992" fmla="*/ 0 h 7031915"/>
              <a:gd name="connsiteX9-993" fmla="*/ 5971699 w 8033654"/>
              <a:gd name="connsiteY9-994" fmla="*/ 0 h 7031915"/>
              <a:gd name="connsiteX10-995" fmla="*/ 5971700 w 8033654"/>
              <a:gd name="connsiteY10-996" fmla="*/ 0 h 7031915"/>
              <a:gd name="connsiteX11-997" fmla="*/ 5971740 w 8033654"/>
              <a:gd name="connsiteY11-998" fmla="*/ 0 h 7031915"/>
              <a:gd name="connsiteX12-999" fmla="*/ 6090371 w 8033654"/>
              <a:gd name="connsiteY12-1000" fmla="*/ 11959 h 7031915"/>
              <a:gd name="connsiteX13-1001" fmla="*/ 6357004 w 8033654"/>
              <a:gd name="connsiteY13-1002" fmla="*/ 143562 h 7031915"/>
              <a:gd name="connsiteX14-1003" fmla="*/ 6421756 w 8033654"/>
              <a:gd name="connsiteY14-1004" fmla="*/ 209878 h 7031915"/>
              <a:gd name="connsiteX15-1005" fmla="*/ 6426018 w 8033654"/>
              <a:gd name="connsiteY15-1006" fmla="*/ 214243 h 7031915"/>
              <a:gd name="connsiteX16-1007" fmla="*/ 6463356 w 8033654"/>
              <a:gd name="connsiteY16-1008" fmla="*/ 268125 h 7031915"/>
              <a:gd name="connsiteX17-1009" fmla="*/ 6480094 w 8033654"/>
              <a:gd name="connsiteY17-1010" fmla="*/ 292278 h 7031915"/>
              <a:gd name="connsiteX18-1011" fmla="*/ 7949332 w 8033654"/>
              <a:gd name="connsiteY18-1012" fmla="*/ 3216682 h 7031915"/>
              <a:gd name="connsiteX19-1013" fmla="*/ 7992299 w 8033654"/>
              <a:gd name="connsiteY19-1014" fmla="*/ 3302616 h 7031915"/>
              <a:gd name="connsiteX20-1015" fmla="*/ 8021693 w 8033654"/>
              <a:gd name="connsiteY20-1016" fmla="*/ 3397306 h 7031915"/>
              <a:gd name="connsiteX21-1017" fmla="*/ 8033654 w 8033654"/>
              <a:gd name="connsiteY21-1018" fmla="*/ 3515957 h 7031915"/>
              <a:gd name="connsiteX22-1019" fmla="*/ 8021693 w 8033654"/>
              <a:gd name="connsiteY22-1020" fmla="*/ 3634608 h 7031915"/>
              <a:gd name="connsiteX23-1021" fmla="*/ 7992299 w 8033654"/>
              <a:gd name="connsiteY23-1022" fmla="*/ 3729298 h 7031915"/>
              <a:gd name="connsiteX24-1023" fmla="*/ 7949332 w 8033654"/>
              <a:gd name="connsiteY24-1024" fmla="*/ 3815232 h 7031915"/>
              <a:gd name="connsiteX25-1025" fmla="*/ 6535055 w 8033654"/>
              <a:gd name="connsiteY25-1026" fmla="*/ 6638796 h 7031915"/>
              <a:gd name="connsiteX26-1027" fmla="*/ 6524461 w 8033654"/>
              <a:gd name="connsiteY26-1028" fmla="*/ 6646190 h 7031915"/>
              <a:gd name="connsiteX27-1029" fmla="*/ 6482456 w 8033654"/>
              <a:gd name="connsiteY27-1030" fmla="*/ 6736229 h 7031915"/>
              <a:gd name="connsiteX28-1031" fmla="*/ 6090371 w 8033654"/>
              <a:gd name="connsiteY28-1032" fmla="*/ 7019956 h 7031915"/>
              <a:gd name="connsiteX29-1033" fmla="*/ 5971740 w 8033654"/>
              <a:gd name="connsiteY29-1034" fmla="*/ 7031915 h 7031915"/>
              <a:gd name="connsiteX30-1035" fmla="*/ 5971700 w 8033654"/>
              <a:gd name="connsiteY30-1036" fmla="*/ 7031915 h 7031915"/>
              <a:gd name="connsiteX31-1037" fmla="*/ 2058326 w 8033654"/>
              <a:gd name="connsiteY31-1038" fmla="*/ 7031915 h 7031915"/>
              <a:gd name="connsiteX32-1039" fmla="*/ 2176958 w 8033654"/>
              <a:gd name="connsiteY32-1040" fmla="*/ 7019956 h 7031915"/>
              <a:gd name="connsiteX33-1041" fmla="*/ 2176957 w 8033654"/>
              <a:gd name="connsiteY33-1042" fmla="*/ 7019956 h 7031915"/>
              <a:gd name="connsiteX34-1043" fmla="*/ 2058326 w 8033654"/>
              <a:gd name="connsiteY34-1044" fmla="*/ 7031915 h 7031915"/>
              <a:gd name="connsiteX35-1045" fmla="*/ 2058286 w 8033654"/>
              <a:gd name="connsiteY35-1046" fmla="*/ 7031915 h 7031915"/>
              <a:gd name="connsiteX36-1047" fmla="*/ 1939655 w 8033654"/>
              <a:gd name="connsiteY36-1048" fmla="*/ 7019956 h 7031915"/>
              <a:gd name="connsiteX37-1049" fmla="*/ 1642007 w 8033654"/>
              <a:gd name="connsiteY37-1050" fmla="*/ 6859480 h 7031915"/>
              <a:gd name="connsiteX38-1051" fmla="*/ 1570173 w 8033654"/>
              <a:gd name="connsiteY38-1052" fmla="*/ 6772417 h 7031915"/>
              <a:gd name="connsiteX39-1053" fmla="*/ 1508795 w 8033654"/>
              <a:gd name="connsiteY39-1054" fmla="*/ 6649661 h 7031915"/>
              <a:gd name="connsiteX40-1055" fmla="*/ 1508794 w 8033654"/>
              <a:gd name="connsiteY40-1056" fmla="*/ 6649657 h 7031915"/>
              <a:gd name="connsiteX41-1057" fmla="*/ 115723 w 8033654"/>
              <a:gd name="connsiteY41-1058" fmla="*/ 3863519 h 7031915"/>
              <a:gd name="connsiteX42-1059" fmla="*/ 115722 w 8033654"/>
              <a:gd name="connsiteY42-1060" fmla="*/ 3863518 h 7031915"/>
              <a:gd name="connsiteX43-1061" fmla="*/ 29470 w 8033654"/>
              <a:gd name="connsiteY43-1062" fmla="*/ 3691014 h 7031915"/>
              <a:gd name="connsiteX44-1063" fmla="*/ 11962 w 8033654"/>
              <a:gd name="connsiteY44-1064" fmla="*/ 3634608 h 7031915"/>
              <a:gd name="connsiteX45-1065" fmla="*/ 0 w 8033654"/>
              <a:gd name="connsiteY45-1066" fmla="*/ 3515957 h 7031915"/>
              <a:gd name="connsiteX46-1067" fmla="*/ 11962 w 8033654"/>
              <a:gd name="connsiteY46-1068" fmla="*/ 3397306 h 7031915"/>
              <a:gd name="connsiteX47-1069" fmla="*/ 29470 w 8033654"/>
              <a:gd name="connsiteY47-1070" fmla="*/ 3340901 h 7031915"/>
              <a:gd name="connsiteX48-1071" fmla="*/ 115722 w 8033654"/>
              <a:gd name="connsiteY48-1072" fmla="*/ 3168396 h 7031915"/>
              <a:gd name="connsiteX49-1073" fmla="*/ 115723 w 8033654"/>
              <a:gd name="connsiteY49-1074" fmla="*/ 3168396 h 7031915"/>
              <a:gd name="connsiteX50-1075" fmla="*/ 1508796 w 8033654"/>
              <a:gd name="connsiteY50-1076" fmla="*/ 382255 h 7031915"/>
              <a:gd name="connsiteX51-1077" fmla="*/ 1570174 w 8033654"/>
              <a:gd name="connsiteY51-1078" fmla="*/ 259499 h 7031915"/>
              <a:gd name="connsiteX52-1079" fmla="*/ 1642008 w 8033654"/>
              <a:gd name="connsiteY52-1080" fmla="*/ 172435 h 7031915"/>
              <a:gd name="connsiteX53-1081" fmla="*/ 1939656 w 8033654"/>
              <a:gd name="connsiteY53-1082" fmla="*/ 11959 h 7031915"/>
              <a:gd name="connsiteX54-1083" fmla="*/ 2058287 w 8033654"/>
              <a:gd name="connsiteY54-1084" fmla="*/ 0 h 7031915"/>
              <a:gd name="connsiteX0-1085" fmla="*/ 6529086 w 8033654"/>
              <a:gd name="connsiteY0-1086" fmla="*/ 402424 h 7031915"/>
              <a:gd name="connsiteX1-1087" fmla="*/ 6540064 w 8033654"/>
              <a:gd name="connsiteY1-1088" fmla="*/ 434562 h 7031915"/>
              <a:gd name="connsiteX2-1089" fmla="*/ 6529086 w 8033654"/>
              <a:gd name="connsiteY2-1090" fmla="*/ 402424 h 7031915"/>
              <a:gd name="connsiteX3-1091" fmla="*/ 6482461 w 8033654"/>
              <a:gd name="connsiteY3-1092" fmla="*/ 295697 h 7031915"/>
              <a:gd name="connsiteX4-1093" fmla="*/ 6520430 w 8033654"/>
              <a:gd name="connsiteY4-1094" fmla="*/ 377086 h 7031915"/>
              <a:gd name="connsiteX5-1095" fmla="*/ 6482461 w 8033654"/>
              <a:gd name="connsiteY5-1096" fmla="*/ 295697 h 7031915"/>
              <a:gd name="connsiteX6-1097" fmla="*/ 2058287 w 8033654"/>
              <a:gd name="connsiteY6-1098" fmla="*/ 0 h 7031915"/>
              <a:gd name="connsiteX7-1099" fmla="*/ 2058326 w 8033654"/>
              <a:gd name="connsiteY7-1100" fmla="*/ 0 h 7031915"/>
              <a:gd name="connsiteX8-1101" fmla="*/ 5971699 w 8033654"/>
              <a:gd name="connsiteY8-1102" fmla="*/ 0 h 7031915"/>
              <a:gd name="connsiteX9-1103" fmla="*/ 5971700 w 8033654"/>
              <a:gd name="connsiteY9-1104" fmla="*/ 0 h 7031915"/>
              <a:gd name="connsiteX10-1105" fmla="*/ 5971740 w 8033654"/>
              <a:gd name="connsiteY10-1106" fmla="*/ 0 h 7031915"/>
              <a:gd name="connsiteX11-1107" fmla="*/ 6090371 w 8033654"/>
              <a:gd name="connsiteY11-1108" fmla="*/ 11959 h 7031915"/>
              <a:gd name="connsiteX12-1109" fmla="*/ 6357004 w 8033654"/>
              <a:gd name="connsiteY12-1110" fmla="*/ 143562 h 7031915"/>
              <a:gd name="connsiteX13-1111" fmla="*/ 6421756 w 8033654"/>
              <a:gd name="connsiteY13-1112" fmla="*/ 209878 h 7031915"/>
              <a:gd name="connsiteX14-1113" fmla="*/ 6426018 w 8033654"/>
              <a:gd name="connsiteY14-1114" fmla="*/ 214243 h 7031915"/>
              <a:gd name="connsiteX15-1115" fmla="*/ 6463356 w 8033654"/>
              <a:gd name="connsiteY15-1116" fmla="*/ 268125 h 7031915"/>
              <a:gd name="connsiteX16-1117" fmla="*/ 6480094 w 8033654"/>
              <a:gd name="connsiteY16-1118" fmla="*/ 292278 h 7031915"/>
              <a:gd name="connsiteX17-1119" fmla="*/ 7949332 w 8033654"/>
              <a:gd name="connsiteY17-1120" fmla="*/ 3216682 h 7031915"/>
              <a:gd name="connsiteX18-1121" fmla="*/ 7992299 w 8033654"/>
              <a:gd name="connsiteY18-1122" fmla="*/ 3302616 h 7031915"/>
              <a:gd name="connsiteX19-1123" fmla="*/ 8021693 w 8033654"/>
              <a:gd name="connsiteY19-1124" fmla="*/ 3397306 h 7031915"/>
              <a:gd name="connsiteX20-1125" fmla="*/ 8033654 w 8033654"/>
              <a:gd name="connsiteY20-1126" fmla="*/ 3515957 h 7031915"/>
              <a:gd name="connsiteX21-1127" fmla="*/ 8021693 w 8033654"/>
              <a:gd name="connsiteY21-1128" fmla="*/ 3634608 h 7031915"/>
              <a:gd name="connsiteX22-1129" fmla="*/ 7992299 w 8033654"/>
              <a:gd name="connsiteY22-1130" fmla="*/ 3729298 h 7031915"/>
              <a:gd name="connsiteX23-1131" fmla="*/ 7949332 w 8033654"/>
              <a:gd name="connsiteY23-1132" fmla="*/ 3815232 h 7031915"/>
              <a:gd name="connsiteX24-1133" fmla="*/ 6535055 w 8033654"/>
              <a:gd name="connsiteY24-1134" fmla="*/ 6638796 h 7031915"/>
              <a:gd name="connsiteX25-1135" fmla="*/ 6524461 w 8033654"/>
              <a:gd name="connsiteY25-1136" fmla="*/ 6646190 h 7031915"/>
              <a:gd name="connsiteX26-1137" fmla="*/ 6482456 w 8033654"/>
              <a:gd name="connsiteY26-1138" fmla="*/ 6736229 h 7031915"/>
              <a:gd name="connsiteX27-1139" fmla="*/ 6090371 w 8033654"/>
              <a:gd name="connsiteY27-1140" fmla="*/ 7019956 h 7031915"/>
              <a:gd name="connsiteX28-1141" fmla="*/ 5971740 w 8033654"/>
              <a:gd name="connsiteY28-1142" fmla="*/ 7031915 h 7031915"/>
              <a:gd name="connsiteX29-1143" fmla="*/ 5971700 w 8033654"/>
              <a:gd name="connsiteY29-1144" fmla="*/ 7031915 h 7031915"/>
              <a:gd name="connsiteX30-1145" fmla="*/ 2058326 w 8033654"/>
              <a:gd name="connsiteY30-1146" fmla="*/ 7031915 h 7031915"/>
              <a:gd name="connsiteX31-1147" fmla="*/ 2176958 w 8033654"/>
              <a:gd name="connsiteY31-1148" fmla="*/ 7019956 h 7031915"/>
              <a:gd name="connsiteX32-1149" fmla="*/ 2176957 w 8033654"/>
              <a:gd name="connsiteY32-1150" fmla="*/ 7019956 h 7031915"/>
              <a:gd name="connsiteX33-1151" fmla="*/ 2058326 w 8033654"/>
              <a:gd name="connsiteY33-1152" fmla="*/ 7031915 h 7031915"/>
              <a:gd name="connsiteX34-1153" fmla="*/ 2058286 w 8033654"/>
              <a:gd name="connsiteY34-1154" fmla="*/ 7031915 h 7031915"/>
              <a:gd name="connsiteX35-1155" fmla="*/ 1939655 w 8033654"/>
              <a:gd name="connsiteY35-1156" fmla="*/ 7019956 h 7031915"/>
              <a:gd name="connsiteX36-1157" fmla="*/ 1642007 w 8033654"/>
              <a:gd name="connsiteY36-1158" fmla="*/ 6859480 h 7031915"/>
              <a:gd name="connsiteX37-1159" fmla="*/ 1570173 w 8033654"/>
              <a:gd name="connsiteY37-1160" fmla="*/ 6772417 h 7031915"/>
              <a:gd name="connsiteX38-1161" fmla="*/ 1508795 w 8033654"/>
              <a:gd name="connsiteY38-1162" fmla="*/ 6649661 h 7031915"/>
              <a:gd name="connsiteX39-1163" fmla="*/ 1508794 w 8033654"/>
              <a:gd name="connsiteY39-1164" fmla="*/ 6649657 h 7031915"/>
              <a:gd name="connsiteX40-1165" fmla="*/ 115723 w 8033654"/>
              <a:gd name="connsiteY40-1166" fmla="*/ 3863519 h 7031915"/>
              <a:gd name="connsiteX41-1167" fmla="*/ 115722 w 8033654"/>
              <a:gd name="connsiteY41-1168" fmla="*/ 3863518 h 7031915"/>
              <a:gd name="connsiteX42-1169" fmla="*/ 29470 w 8033654"/>
              <a:gd name="connsiteY42-1170" fmla="*/ 3691014 h 7031915"/>
              <a:gd name="connsiteX43-1171" fmla="*/ 11962 w 8033654"/>
              <a:gd name="connsiteY43-1172" fmla="*/ 3634608 h 7031915"/>
              <a:gd name="connsiteX44-1173" fmla="*/ 0 w 8033654"/>
              <a:gd name="connsiteY44-1174" fmla="*/ 3515957 h 7031915"/>
              <a:gd name="connsiteX45-1175" fmla="*/ 11962 w 8033654"/>
              <a:gd name="connsiteY45-1176" fmla="*/ 3397306 h 7031915"/>
              <a:gd name="connsiteX46-1177" fmla="*/ 29470 w 8033654"/>
              <a:gd name="connsiteY46-1178" fmla="*/ 3340901 h 7031915"/>
              <a:gd name="connsiteX47-1179" fmla="*/ 115722 w 8033654"/>
              <a:gd name="connsiteY47-1180" fmla="*/ 3168396 h 7031915"/>
              <a:gd name="connsiteX48-1181" fmla="*/ 115723 w 8033654"/>
              <a:gd name="connsiteY48-1182" fmla="*/ 3168396 h 7031915"/>
              <a:gd name="connsiteX49-1183" fmla="*/ 1508796 w 8033654"/>
              <a:gd name="connsiteY49-1184" fmla="*/ 382255 h 7031915"/>
              <a:gd name="connsiteX50-1185" fmla="*/ 1570174 w 8033654"/>
              <a:gd name="connsiteY50-1186" fmla="*/ 259499 h 7031915"/>
              <a:gd name="connsiteX51-1187" fmla="*/ 1642008 w 8033654"/>
              <a:gd name="connsiteY51-1188" fmla="*/ 172435 h 7031915"/>
              <a:gd name="connsiteX52-1189" fmla="*/ 1939656 w 8033654"/>
              <a:gd name="connsiteY52-1190" fmla="*/ 11959 h 7031915"/>
              <a:gd name="connsiteX53-1191" fmla="*/ 2058287 w 8033654"/>
              <a:gd name="connsiteY53-1192" fmla="*/ 0 h 7031915"/>
              <a:gd name="connsiteX0-1193" fmla="*/ 6529086 w 8033654"/>
              <a:gd name="connsiteY0-1194" fmla="*/ 402424 h 7031915"/>
              <a:gd name="connsiteX1-1195" fmla="*/ 6540064 w 8033654"/>
              <a:gd name="connsiteY1-1196" fmla="*/ 434562 h 7031915"/>
              <a:gd name="connsiteX2-1197" fmla="*/ 6529086 w 8033654"/>
              <a:gd name="connsiteY2-1198" fmla="*/ 402424 h 7031915"/>
              <a:gd name="connsiteX3-1199" fmla="*/ 2058287 w 8033654"/>
              <a:gd name="connsiteY3-1200" fmla="*/ 0 h 7031915"/>
              <a:gd name="connsiteX4-1201" fmla="*/ 2058326 w 8033654"/>
              <a:gd name="connsiteY4-1202" fmla="*/ 0 h 7031915"/>
              <a:gd name="connsiteX5-1203" fmla="*/ 5971699 w 8033654"/>
              <a:gd name="connsiteY5-1204" fmla="*/ 0 h 7031915"/>
              <a:gd name="connsiteX6-1205" fmla="*/ 5971700 w 8033654"/>
              <a:gd name="connsiteY6-1206" fmla="*/ 0 h 7031915"/>
              <a:gd name="connsiteX7-1207" fmla="*/ 5971740 w 8033654"/>
              <a:gd name="connsiteY7-1208" fmla="*/ 0 h 7031915"/>
              <a:gd name="connsiteX8-1209" fmla="*/ 6090371 w 8033654"/>
              <a:gd name="connsiteY8-1210" fmla="*/ 11959 h 7031915"/>
              <a:gd name="connsiteX9-1211" fmla="*/ 6357004 w 8033654"/>
              <a:gd name="connsiteY9-1212" fmla="*/ 143562 h 7031915"/>
              <a:gd name="connsiteX10-1213" fmla="*/ 6421756 w 8033654"/>
              <a:gd name="connsiteY10-1214" fmla="*/ 209878 h 7031915"/>
              <a:gd name="connsiteX11-1215" fmla="*/ 6426018 w 8033654"/>
              <a:gd name="connsiteY11-1216" fmla="*/ 214243 h 7031915"/>
              <a:gd name="connsiteX12-1217" fmla="*/ 6463356 w 8033654"/>
              <a:gd name="connsiteY12-1218" fmla="*/ 268125 h 7031915"/>
              <a:gd name="connsiteX13-1219" fmla="*/ 6480094 w 8033654"/>
              <a:gd name="connsiteY13-1220" fmla="*/ 292278 h 7031915"/>
              <a:gd name="connsiteX14-1221" fmla="*/ 7949332 w 8033654"/>
              <a:gd name="connsiteY14-1222" fmla="*/ 3216682 h 7031915"/>
              <a:gd name="connsiteX15-1223" fmla="*/ 7992299 w 8033654"/>
              <a:gd name="connsiteY15-1224" fmla="*/ 3302616 h 7031915"/>
              <a:gd name="connsiteX16-1225" fmla="*/ 8021693 w 8033654"/>
              <a:gd name="connsiteY16-1226" fmla="*/ 3397306 h 7031915"/>
              <a:gd name="connsiteX17-1227" fmla="*/ 8033654 w 8033654"/>
              <a:gd name="connsiteY17-1228" fmla="*/ 3515957 h 7031915"/>
              <a:gd name="connsiteX18-1229" fmla="*/ 8021693 w 8033654"/>
              <a:gd name="connsiteY18-1230" fmla="*/ 3634608 h 7031915"/>
              <a:gd name="connsiteX19-1231" fmla="*/ 7992299 w 8033654"/>
              <a:gd name="connsiteY19-1232" fmla="*/ 3729298 h 7031915"/>
              <a:gd name="connsiteX20-1233" fmla="*/ 7949332 w 8033654"/>
              <a:gd name="connsiteY20-1234" fmla="*/ 3815232 h 7031915"/>
              <a:gd name="connsiteX21-1235" fmla="*/ 6535055 w 8033654"/>
              <a:gd name="connsiteY21-1236" fmla="*/ 6638796 h 7031915"/>
              <a:gd name="connsiteX22-1237" fmla="*/ 6524461 w 8033654"/>
              <a:gd name="connsiteY22-1238" fmla="*/ 6646190 h 7031915"/>
              <a:gd name="connsiteX23-1239" fmla="*/ 6482456 w 8033654"/>
              <a:gd name="connsiteY23-1240" fmla="*/ 6736229 h 7031915"/>
              <a:gd name="connsiteX24-1241" fmla="*/ 6090371 w 8033654"/>
              <a:gd name="connsiteY24-1242" fmla="*/ 7019956 h 7031915"/>
              <a:gd name="connsiteX25-1243" fmla="*/ 5971740 w 8033654"/>
              <a:gd name="connsiteY25-1244" fmla="*/ 7031915 h 7031915"/>
              <a:gd name="connsiteX26-1245" fmla="*/ 5971700 w 8033654"/>
              <a:gd name="connsiteY26-1246" fmla="*/ 7031915 h 7031915"/>
              <a:gd name="connsiteX27-1247" fmla="*/ 2058326 w 8033654"/>
              <a:gd name="connsiteY27-1248" fmla="*/ 7031915 h 7031915"/>
              <a:gd name="connsiteX28-1249" fmla="*/ 2176958 w 8033654"/>
              <a:gd name="connsiteY28-1250" fmla="*/ 7019956 h 7031915"/>
              <a:gd name="connsiteX29-1251" fmla="*/ 2176957 w 8033654"/>
              <a:gd name="connsiteY29-1252" fmla="*/ 7019956 h 7031915"/>
              <a:gd name="connsiteX30-1253" fmla="*/ 2058326 w 8033654"/>
              <a:gd name="connsiteY30-1254" fmla="*/ 7031915 h 7031915"/>
              <a:gd name="connsiteX31-1255" fmla="*/ 2058286 w 8033654"/>
              <a:gd name="connsiteY31-1256" fmla="*/ 7031915 h 7031915"/>
              <a:gd name="connsiteX32-1257" fmla="*/ 1939655 w 8033654"/>
              <a:gd name="connsiteY32-1258" fmla="*/ 7019956 h 7031915"/>
              <a:gd name="connsiteX33-1259" fmla="*/ 1642007 w 8033654"/>
              <a:gd name="connsiteY33-1260" fmla="*/ 6859480 h 7031915"/>
              <a:gd name="connsiteX34-1261" fmla="*/ 1570173 w 8033654"/>
              <a:gd name="connsiteY34-1262" fmla="*/ 6772417 h 7031915"/>
              <a:gd name="connsiteX35-1263" fmla="*/ 1508795 w 8033654"/>
              <a:gd name="connsiteY35-1264" fmla="*/ 6649661 h 7031915"/>
              <a:gd name="connsiteX36-1265" fmla="*/ 1508794 w 8033654"/>
              <a:gd name="connsiteY36-1266" fmla="*/ 6649657 h 7031915"/>
              <a:gd name="connsiteX37-1267" fmla="*/ 115723 w 8033654"/>
              <a:gd name="connsiteY37-1268" fmla="*/ 3863519 h 7031915"/>
              <a:gd name="connsiteX38-1269" fmla="*/ 115722 w 8033654"/>
              <a:gd name="connsiteY38-1270" fmla="*/ 3863518 h 7031915"/>
              <a:gd name="connsiteX39-1271" fmla="*/ 29470 w 8033654"/>
              <a:gd name="connsiteY39-1272" fmla="*/ 3691014 h 7031915"/>
              <a:gd name="connsiteX40-1273" fmla="*/ 11962 w 8033654"/>
              <a:gd name="connsiteY40-1274" fmla="*/ 3634608 h 7031915"/>
              <a:gd name="connsiteX41-1275" fmla="*/ 0 w 8033654"/>
              <a:gd name="connsiteY41-1276" fmla="*/ 3515957 h 7031915"/>
              <a:gd name="connsiteX42-1277" fmla="*/ 11962 w 8033654"/>
              <a:gd name="connsiteY42-1278" fmla="*/ 3397306 h 7031915"/>
              <a:gd name="connsiteX43-1279" fmla="*/ 29470 w 8033654"/>
              <a:gd name="connsiteY43-1280" fmla="*/ 3340901 h 7031915"/>
              <a:gd name="connsiteX44-1281" fmla="*/ 115722 w 8033654"/>
              <a:gd name="connsiteY44-1282" fmla="*/ 3168396 h 7031915"/>
              <a:gd name="connsiteX45-1283" fmla="*/ 115723 w 8033654"/>
              <a:gd name="connsiteY45-1284" fmla="*/ 3168396 h 7031915"/>
              <a:gd name="connsiteX46-1285" fmla="*/ 1508796 w 8033654"/>
              <a:gd name="connsiteY46-1286" fmla="*/ 382255 h 7031915"/>
              <a:gd name="connsiteX47-1287" fmla="*/ 1570174 w 8033654"/>
              <a:gd name="connsiteY47-1288" fmla="*/ 259499 h 7031915"/>
              <a:gd name="connsiteX48-1289" fmla="*/ 1642008 w 8033654"/>
              <a:gd name="connsiteY48-1290" fmla="*/ 172435 h 7031915"/>
              <a:gd name="connsiteX49-1291" fmla="*/ 1939656 w 8033654"/>
              <a:gd name="connsiteY49-1292" fmla="*/ 11959 h 7031915"/>
              <a:gd name="connsiteX50-1293" fmla="*/ 2058287 w 8033654"/>
              <a:gd name="connsiteY50-1294" fmla="*/ 0 h 7031915"/>
              <a:gd name="connsiteX0-1295" fmla="*/ 2058287 w 8033654"/>
              <a:gd name="connsiteY0-1296" fmla="*/ 0 h 7031915"/>
              <a:gd name="connsiteX1-1297" fmla="*/ 2058326 w 8033654"/>
              <a:gd name="connsiteY1-1298" fmla="*/ 0 h 7031915"/>
              <a:gd name="connsiteX2-1299" fmla="*/ 5971699 w 8033654"/>
              <a:gd name="connsiteY2-1300" fmla="*/ 0 h 7031915"/>
              <a:gd name="connsiteX3-1301" fmla="*/ 5971700 w 8033654"/>
              <a:gd name="connsiteY3-1302" fmla="*/ 0 h 7031915"/>
              <a:gd name="connsiteX4-1303" fmla="*/ 5971740 w 8033654"/>
              <a:gd name="connsiteY4-1304" fmla="*/ 0 h 7031915"/>
              <a:gd name="connsiteX5-1305" fmla="*/ 6090371 w 8033654"/>
              <a:gd name="connsiteY5-1306" fmla="*/ 11959 h 7031915"/>
              <a:gd name="connsiteX6-1307" fmla="*/ 6357004 w 8033654"/>
              <a:gd name="connsiteY6-1308" fmla="*/ 143562 h 7031915"/>
              <a:gd name="connsiteX7-1309" fmla="*/ 6421756 w 8033654"/>
              <a:gd name="connsiteY7-1310" fmla="*/ 209878 h 7031915"/>
              <a:gd name="connsiteX8-1311" fmla="*/ 6426018 w 8033654"/>
              <a:gd name="connsiteY8-1312" fmla="*/ 214243 h 7031915"/>
              <a:gd name="connsiteX9-1313" fmla="*/ 6463356 w 8033654"/>
              <a:gd name="connsiteY9-1314" fmla="*/ 268125 h 7031915"/>
              <a:gd name="connsiteX10-1315" fmla="*/ 6480094 w 8033654"/>
              <a:gd name="connsiteY10-1316" fmla="*/ 292278 h 7031915"/>
              <a:gd name="connsiteX11-1317" fmla="*/ 7949332 w 8033654"/>
              <a:gd name="connsiteY11-1318" fmla="*/ 3216682 h 7031915"/>
              <a:gd name="connsiteX12-1319" fmla="*/ 7992299 w 8033654"/>
              <a:gd name="connsiteY12-1320" fmla="*/ 3302616 h 7031915"/>
              <a:gd name="connsiteX13-1321" fmla="*/ 8021693 w 8033654"/>
              <a:gd name="connsiteY13-1322" fmla="*/ 3397306 h 7031915"/>
              <a:gd name="connsiteX14-1323" fmla="*/ 8033654 w 8033654"/>
              <a:gd name="connsiteY14-1324" fmla="*/ 3515957 h 7031915"/>
              <a:gd name="connsiteX15-1325" fmla="*/ 8021693 w 8033654"/>
              <a:gd name="connsiteY15-1326" fmla="*/ 3634608 h 7031915"/>
              <a:gd name="connsiteX16-1327" fmla="*/ 7992299 w 8033654"/>
              <a:gd name="connsiteY16-1328" fmla="*/ 3729298 h 7031915"/>
              <a:gd name="connsiteX17-1329" fmla="*/ 7949332 w 8033654"/>
              <a:gd name="connsiteY17-1330" fmla="*/ 3815232 h 7031915"/>
              <a:gd name="connsiteX18-1331" fmla="*/ 6535055 w 8033654"/>
              <a:gd name="connsiteY18-1332" fmla="*/ 6638796 h 7031915"/>
              <a:gd name="connsiteX19-1333" fmla="*/ 6524461 w 8033654"/>
              <a:gd name="connsiteY19-1334" fmla="*/ 6646190 h 7031915"/>
              <a:gd name="connsiteX20-1335" fmla="*/ 6482456 w 8033654"/>
              <a:gd name="connsiteY20-1336" fmla="*/ 6736229 h 7031915"/>
              <a:gd name="connsiteX21-1337" fmla="*/ 6090371 w 8033654"/>
              <a:gd name="connsiteY21-1338" fmla="*/ 7019956 h 7031915"/>
              <a:gd name="connsiteX22-1339" fmla="*/ 5971740 w 8033654"/>
              <a:gd name="connsiteY22-1340" fmla="*/ 7031915 h 7031915"/>
              <a:gd name="connsiteX23-1341" fmla="*/ 5971700 w 8033654"/>
              <a:gd name="connsiteY23-1342" fmla="*/ 7031915 h 7031915"/>
              <a:gd name="connsiteX24-1343" fmla="*/ 2058326 w 8033654"/>
              <a:gd name="connsiteY24-1344" fmla="*/ 7031915 h 7031915"/>
              <a:gd name="connsiteX25-1345" fmla="*/ 2176958 w 8033654"/>
              <a:gd name="connsiteY25-1346" fmla="*/ 7019956 h 7031915"/>
              <a:gd name="connsiteX26-1347" fmla="*/ 2176957 w 8033654"/>
              <a:gd name="connsiteY26-1348" fmla="*/ 7019956 h 7031915"/>
              <a:gd name="connsiteX27-1349" fmla="*/ 2058326 w 8033654"/>
              <a:gd name="connsiteY27-1350" fmla="*/ 7031915 h 7031915"/>
              <a:gd name="connsiteX28-1351" fmla="*/ 2058286 w 8033654"/>
              <a:gd name="connsiteY28-1352" fmla="*/ 7031915 h 7031915"/>
              <a:gd name="connsiteX29-1353" fmla="*/ 1939655 w 8033654"/>
              <a:gd name="connsiteY29-1354" fmla="*/ 7019956 h 7031915"/>
              <a:gd name="connsiteX30-1355" fmla="*/ 1642007 w 8033654"/>
              <a:gd name="connsiteY30-1356" fmla="*/ 6859480 h 7031915"/>
              <a:gd name="connsiteX31-1357" fmla="*/ 1570173 w 8033654"/>
              <a:gd name="connsiteY31-1358" fmla="*/ 6772417 h 7031915"/>
              <a:gd name="connsiteX32-1359" fmla="*/ 1508795 w 8033654"/>
              <a:gd name="connsiteY32-1360" fmla="*/ 6649661 h 7031915"/>
              <a:gd name="connsiteX33-1361" fmla="*/ 1508794 w 8033654"/>
              <a:gd name="connsiteY33-1362" fmla="*/ 6649657 h 7031915"/>
              <a:gd name="connsiteX34-1363" fmla="*/ 115723 w 8033654"/>
              <a:gd name="connsiteY34-1364" fmla="*/ 3863519 h 7031915"/>
              <a:gd name="connsiteX35-1365" fmla="*/ 115722 w 8033654"/>
              <a:gd name="connsiteY35-1366" fmla="*/ 3863518 h 7031915"/>
              <a:gd name="connsiteX36-1367" fmla="*/ 29470 w 8033654"/>
              <a:gd name="connsiteY36-1368" fmla="*/ 3691014 h 7031915"/>
              <a:gd name="connsiteX37-1369" fmla="*/ 11962 w 8033654"/>
              <a:gd name="connsiteY37-1370" fmla="*/ 3634608 h 7031915"/>
              <a:gd name="connsiteX38-1371" fmla="*/ 0 w 8033654"/>
              <a:gd name="connsiteY38-1372" fmla="*/ 3515957 h 7031915"/>
              <a:gd name="connsiteX39-1373" fmla="*/ 11962 w 8033654"/>
              <a:gd name="connsiteY39-1374" fmla="*/ 3397306 h 7031915"/>
              <a:gd name="connsiteX40-1375" fmla="*/ 29470 w 8033654"/>
              <a:gd name="connsiteY40-1376" fmla="*/ 3340901 h 7031915"/>
              <a:gd name="connsiteX41-1377" fmla="*/ 115722 w 8033654"/>
              <a:gd name="connsiteY41-1378" fmla="*/ 3168396 h 7031915"/>
              <a:gd name="connsiteX42-1379" fmla="*/ 115723 w 8033654"/>
              <a:gd name="connsiteY42-1380" fmla="*/ 3168396 h 7031915"/>
              <a:gd name="connsiteX43-1381" fmla="*/ 1508796 w 8033654"/>
              <a:gd name="connsiteY43-1382" fmla="*/ 382255 h 7031915"/>
              <a:gd name="connsiteX44-1383" fmla="*/ 1570174 w 8033654"/>
              <a:gd name="connsiteY44-1384" fmla="*/ 259499 h 7031915"/>
              <a:gd name="connsiteX45-1385" fmla="*/ 1642008 w 8033654"/>
              <a:gd name="connsiteY45-1386" fmla="*/ 172435 h 7031915"/>
              <a:gd name="connsiteX46-1387" fmla="*/ 1939656 w 8033654"/>
              <a:gd name="connsiteY46-1388" fmla="*/ 11959 h 7031915"/>
              <a:gd name="connsiteX47-1389" fmla="*/ 2058287 w 8033654"/>
              <a:gd name="connsiteY47-1390" fmla="*/ 0 h 7031915"/>
              <a:gd name="connsiteX0-1391" fmla="*/ 2058287 w 8033654"/>
              <a:gd name="connsiteY0-1392" fmla="*/ 0 h 7031915"/>
              <a:gd name="connsiteX1-1393" fmla="*/ 2058326 w 8033654"/>
              <a:gd name="connsiteY1-1394" fmla="*/ 0 h 7031915"/>
              <a:gd name="connsiteX2-1395" fmla="*/ 5971699 w 8033654"/>
              <a:gd name="connsiteY2-1396" fmla="*/ 0 h 7031915"/>
              <a:gd name="connsiteX3-1397" fmla="*/ 5971700 w 8033654"/>
              <a:gd name="connsiteY3-1398" fmla="*/ 0 h 7031915"/>
              <a:gd name="connsiteX4-1399" fmla="*/ 5971740 w 8033654"/>
              <a:gd name="connsiteY4-1400" fmla="*/ 0 h 7031915"/>
              <a:gd name="connsiteX5-1401" fmla="*/ 6090371 w 8033654"/>
              <a:gd name="connsiteY5-1402" fmla="*/ 11959 h 7031915"/>
              <a:gd name="connsiteX6-1403" fmla="*/ 6357004 w 8033654"/>
              <a:gd name="connsiteY6-1404" fmla="*/ 143562 h 7031915"/>
              <a:gd name="connsiteX7-1405" fmla="*/ 6421756 w 8033654"/>
              <a:gd name="connsiteY7-1406" fmla="*/ 209878 h 7031915"/>
              <a:gd name="connsiteX8-1407" fmla="*/ 6426018 w 8033654"/>
              <a:gd name="connsiteY8-1408" fmla="*/ 214243 h 7031915"/>
              <a:gd name="connsiteX9-1409" fmla="*/ 6463356 w 8033654"/>
              <a:gd name="connsiteY9-1410" fmla="*/ 268125 h 7031915"/>
              <a:gd name="connsiteX10-1411" fmla="*/ 7949332 w 8033654"/>
              <a:gd name="connsiteY10-1412" fmla="*/ 3216682 h 7031915"/>
              <a:gd name="connsiteX11-1413" fmla="*/ 7992299 w 8033654"/>
              <a:gd name="connsiteY11-1414" fmla="*/ 3302616 h 7031915"/>
              <a:gd name="connsiteX12-1415" fmla="*/ 8021693 w 8033654"/>
              <a:gd name="connsiteY12-1416" fmla="*/ 3397306 h 7031915"/>
              <a:gd name="connsiteX13-1417" fmla="*/ 8033654 w 8033654"/>
              <a:gd name="connsiteY13-1418" fmla="*/ 3515957 h 7031915"/>
              <a:gd name="connsiteX14-1419" fmla="*/ 8021693 w 8033654"/>
              <a:gd name="connsiteY14-1420" fmla="*/ 3634608 h 7031915"/>
              <a:gd name="connsiteX15-1421" fmla="*/ 7992299 w 8033654"/>
              <a:gd name="connsiteY15-1422" fmla="*/ 3729298 h 7031915"/>
              <a:gd name="connsiteX16-1423" fmla="*/ 7949332 w 8033654"/>
              <a:gd name="connsiteY16-1424" fmla="*/ 3815232 h 7031915"/>
              <a:gd name="connsiteX17-1425" fmla="*/ 6535055 w 8033654"/>
              <a:gd name="connsiteY17-1426" fmla="*/ 6638796 h 7031915"/>
              <a:gd name="connsiteX18-1427" fmla="*/ 6524461 w 8033654"/>
              <a:gd name="connsiteY18-1428" fmla="*/ 6646190 h 7031915"/>
              <a:gd name="connsiteX19-1429" fmla="*/ 6482456 w 8033654"/>
              <a:gd name="connsiteY19-1430" fmla="*/ 6736229 h 7031915"/>
              <a:gd name="connsiteX20-1431" fmla="*/ 6090371 w 8033654"/>
              <a:gd name="connsiteY20-1432" fmla="*/ 7019956 h 7031915"/>
              <a:gd name="connsiteX21-1433" fmla="*/ 5971740 w 8033654"/>
              <a:gd name="connsiteY21-1434" fmla="*/ 7031915 h 7031915"/>
              <a:gd name="connsiteX22-1435" fmla="*/ 5971700 w 8033654"/>
              <a:gd name="connsiteY22-1436" fmla="*/ 7031915 h 7031915"/>
              <a:gd name="connsiteX23-1437" fmla="*/ 2058326 w 8033654"/>
              <a:gd name="connsiteY23-1438" fmla="*/ 7031915 h 7031915"/>
              <a:gd name="connsiteX24-1439" fmla="*/ 2176958 w 8033654"/>
              <a:gd name="connsiteY24-1440" fmla="*/ 7019956 h 7031915"/>
              <a:gd name="connsiteX25-1441" fmla="*/ 2176957 w 8033654"/>
              <a:gd name="connsiteY25-1442" fmla="*/ 7019956 h 7031915"/>
              <a:gd name="connsiteX26-1443" fmla="*/ 2058326 w 8033654"/>
              <a:gd name="connsiteY26-1444" fmla="*/ 7031915 h 7031915"/>
              <a:gd name="connsiteX27-1445" fmla="*/ 2058286 w 8033654"/>
              <a:gd name="connsiteY27-1446" fmla="*/ 7031915 h 7031915"/>
              <a:gd name="connsiteX28-1447" fmla="*/ 1939655 w 8033654"/>
              <a:gd name="connsiteY28-1448" fmla="*/ 7019956 h 7031915"/>
              <a:gd name="connsiteX29-1449" fmla="*/ 1642007 w 8033654"/>
              <a:gd name="connsiteY29-1450" fmla="*/ 6859480 h 7031915"/>
              <a:gd name="connsiteX30-1451" fmla="*/ 1570173 w 8033654"/>
              <a:gd name="connsiteY30-1452" fmla="*/ 6772417 h 7031915"/>
              <a:gd name="connsiteX31-1453" fmla="*/ 1508795 w 8033654"/>
              <a:gd name="connsiteY31-1454" fmla="*/ 6649661 h 7031915"/>
              <a:gd name="connsiteX32-1455" fmla="*/ 1508794 w 8033654"/>
              <a:gd name="connsiteY32-1456" fmla="*/ 6649657 h 7031915"/>
              <a:gd name="connsiteX33-1457" fmla="*/ 115723 w 8033654"/>
              <a:gd name="connsiteY33-1458" fmla="*/ 3863519 h 7031915"/>
              <a:gd name="connsiteX34-1459" fmla="*/ 115722 w 8033654"/>
              <a:gd name="connsiteY34-1460" fmla="*/ 3863518 h 7031915"/>
              <a:gd name="connsiteX35-1461" fmla="*/ 29470 w 8033654"/>
              <a:gd name="connsiteY35-1462" fmla="*/ 3691014 h 7031915"/>
              <a:gd name="connsiteX36-1463" fmla="*/ 11962 w 8033654"/>
              <a:gd name="connsiteY36-1464" fmla="*/ 3634608 h 7031915"/>
              <a:gd name="connsiteX37-1465" fmla="*/ 0 w 8033654"/>
              <a:gd name="connsiteY37-1466" fmla="*/ 3515957 h 7031915"/>
              <a:gd name="connsiteX38-1467" fmla="*/ 11962 w 8033654"/>
              <a:gd name="connsiteY38-1468" fmla="*/ 3397306 h 7031915"/>
              <a:gd name="connsiteX39-1469" fmla="*/ 29470 w 8033654"/>
              <a:gd name="connsiteY39-1470" fmla="*/ 3340901 h 7031915"/>
              <a:gd name="connsiteX40-1471" fmla="*/ 115722 w 8033654"/>
              <a:gd name="connsiteY40-1472" fmla="*/ 3168396 h 7031915"/>
              <a:gd name="connsiteX41-1473" fmla="*/ 115723 w 8033654"/>
              <a:gd name="connsiteY41-1474" fmla="*/ 3168396 h 7031915"/>
              <a:gd name="connsiteX42-1475" fmla="*/ 1508796 w 8033654"/>
              <a:gd name="connsiteY42-1476" fmla="*/ 382255 h 7031915"/>
              <a:gd name="connsiteX43-1477" fmla="*/ 1570174 w 8033654"/>
              <a:gd name="connsiteY43-1478" fmla="*/ 259499 h 7031915"/>
              <a:gd name="connsiteX44-1479" fmla="*/ 1642008 w 8033654"/>
              <a:gd name="connsiteY44-1480" fmla="*/ 172435 h 7031915"/>
              <a:gd name="connsiteX45-1481" fmla="*/ 1939656 w 8033654"/>
              <a:gd name="connsiteY45-1482" fmla="*/ 11959 h 7031915"/>
              <a:gd name="connsiteX46-1483" fmla="*/ 2058287 w 8033654"/>
              <a:gd name="connsiteY46-1484" fmla="*/ 0 h 7031915"/>
              <a:gd name="connsiteX0-1485" fmla="*/ 2058287 w 8033654"/>
              <a:gd name="connsiteY0-1486" fmla="*/ 0 h 7031915"/>
              <a:gd name="connsiteX1-1487" fmla="*/ 2058326 w 8033654"/>
              <a:gd name="connsiteY1-1488" fmla="*/ 0 h 7031915"/>
              <a:gd name="connsiteX2-1489" fmla="*/ 5971699 w 8033654"/>
              <a:gd name="connsiteY2-1490" fmla="*/ 0 h 7031915"/>
              <a:gd name="connsiteX3-1491" fmla="*/ 5971700 w 8033654"/>
              <a:gd name="connsiteY3-1492" fmla="*/ 0 h 7031915"/>
              <a:gd name="connsiteX4-1493" fmla="*/ 5971740 w 8033654"/>
              <a:gd name="connsiteY4-1494" fmla="*/ 0 h 7031915"/>
              <a:gd name="connsiteX5-1495" fmla="*/ 6090371 w 8033654"/>
              <a:gd name="connsiteY5-1496" fmla="*/ 11959 h 7031915"/>
              <a:gd name="connsiteX6-1497" fmla="*/ 6357004 w 8033654"/>
              <a:gd name="connsiteY6-1498" fmla="*/ 143562 h 7031915"/>
              <a:gd name="connsiteX7-1499" fmla="*/ 6421756 w 8033654"/>
              <a:gd name="connsiteY7-1500" fmla="*/ 209878 h 7031915"/>
              <a:gd name="connsiteX8-1501" fmla="*/ 6426018 w 8033654"/>
              <a:gd name="connsiteY8-1502" fmla="*/ 214243 h 7031915"/>
              <a:gd name="connsiteX9-1503" fmla="*/ 6463356 w 8033654"/>
              <a:gd name="connsiteY9-1504" fmla="*/ 268125 h 7031915"/>
              <a:gd name="connsiteX10-1505" fmla="*/ 7949332 w 8033654"/>
              <a:gd name="connsiteY10-1506" fmla="*/ 3216682 h 7031915"/>
              <a:gd name="connsiteX11-1507" fmla="*/ 7992299 w 8033654"/>
              <a:gd name="connsiteY11-1508" fmla="*/ 3302616 h 7031915"/>
              <a:gd name="connsiteX12-1509" fmla="*/ 8021693 w 8033654"/>
              <a:gd name="connsiteY12-1510" fmla="*/ 3397306 h 7031915"/>
              <a:gd name="connsiteX13-1511" fmla="*/ 8033654 w 8033654"/>
              <a:gd name="connsiteY13-1512" fmla="*/ 3515957 h 7031915"/>
              <a:gd name="connsiteX14-1513" fmla="*/ 8021693 w 8033654"/>
              <a:gd name="connsiteY14-1514" fmla="*/ 3634608 h 7031915"/>
              <a:gd name="connsiteX15-1515" fmla="*/ 7992299 w 8033654"/>
              <a:gd name="connsiteY15-1516" fmla="*/ 3729298 h 7031915"/>
              <a:gd name="connsiteX16-1517" fmla="*/ 7949332 w 8033654"/>
              <a:gd name="connsiteY16-1518" fmla="*/ 3815232 h 7031915"/>
              <a:gd name="connsiteX17-1519" fmla="*/ 6535055 w 8033654"/>
              <a:gd name="connsiteY17-1520" fmla="*/ 6638796 h 7031915"/>
              <a:gd name="connsiteX18-1521" fmla="*/ 6524461 w 8033654"/>
              <a:gd name="connsiteY18-1522" fmla="*/ 6646190 h 7031915"/>
              <a:gd name="connsiteX19-1523" fmla="*/ 6482456 w 8033654"/>
              <a:gd name="connsiteY19-1524" fmla="*/ 6736229 h 7031915"/>
              <a:gd name="connsiteX20-1525" fmla="*/ 6090371 w 8033654"/>
              <a:gd name="connsiteY20-1526" fmla="*/ 7019956 h 7031915"/>
              <a:gd name="connsiteX21-1527" fmla="*/ 5971740 w 8033654"/>
              <a:gd name="connsiteY21-1528" fmla="*/ 7031915 h 7031915"/>
              <a:gd name="connsiteX22-1529" fmla="*/ 5971700 w 8033654"/>
              <a:gd name="connsiteY22-1530" fmla="*/ 7031915 h 7031915"/>
              <a:gd name="connsiteX23-1531" fmla="*/ 2058326 w 8033654"/>
              <a:gd name="connsiteY23-1532" fmla="*/ 7031915 h 7031915"/>
              <a:gd name="connsiteX24-1533" fmla="*/ 2176958 w 8033654"/>
              <a:gd name="connsiteY24-1534" fmla="*/ 7019956 h 7031915"/>
              <a:gd name="connsiteX25-1535" fmla="*/ 2058326 w 8033654"/>
              <a:gd name="connsiteY25-1536" fmla="*/ 7031915 h 7031915"/>
              <a:gd name="connsiteX26-1537" fmla="*/ 2058286 w 8033654"/>
              <a:gd name="connsiteY26-1538" fmla="*/ 7031915 h 7031915"/>
              <a:gd name="connsiteX27-1539" fmla="*/ 1939655 w 8033654"/>
              <a:gd name="connsiteY27-1540" fmla="*/ 7019956 h 7031915"/>
              <a:gd name="connsiteX28-1541" fmla="*/ 1642007 w 8033654"/>
              <a:gd name="connsiteY28-1542" fmla="*/ 6859480 h 7031915"/>
              <a:gd name="connsiteX29-1543" fmla="*/ 1570173 w 8033654"/>
              <a:gd name="connsiteY29-1544" fmla="*/ 6772417 h 7031915"/>
              <a:gd name="connsiteX30-1545" fmla="*/ 1508795 w 8033654"/>
              <a:gd name="connsiteY30-1546" fmla="*/ 6649661 h 7031915"/>
              <a:gd name="connsiteX31-1547" fmla="*/ 1508794 w 8033654"/>
              <a:gd name="connsiteY31-1548" fmla="*/ 6649657 h 7031915"/>
              <a:gd name="connsiteX32-1549" fmla="*/ 115723 w 8033654"/>
              <a:gd name="connsiteY32-1550" fmla="*/ 3863519 h 7031915"/>
              <a:gd name="connsiteX33-1551" fmla="*/ 115722 w 8033654"/>
              <a:gd name="connsiteY33-1552" fmla="*/ 3863518 h 7031915"/>
              <a:gd name="connsiteX34-1553" fmla="*/ 29470 w 8033654"/>
              <a:gd name="connsiteY34-1554" fmla="*/ 3691014 h 7031915"/>
              <a:gd name="connsiteX35-1555" fmla="*/ 11962 w 8033654"/>
              <a:gd name="connsiteY35-1556" fmla="*/ 3634608 h 7031915"/>
              <a:gd name="connsiteX36-1557" fmla="*/ 0 w 8033654"/>
              <a:gd name="connsiteY36-1558" fmla="*/ 3515957 h 7031915"/>
              <a:gd name="connsiteX37-1559" fmla="*/ 11962 w 8033654"/>
              <a:gd name="connsiteY37-1560" fmla="*/ 3397306 h 7031915"/>
              <a:gd name="connsiteX38-1561" fmla="*/ 29470 w 8033654"/>
              <a:gd name="connsiteY38-1562" fmla="*/ 3340901 h 7031915"/>
              <a:gd name="connsiteX39-1563" fmla="*/ 115722 w 8033654"/>
              <a:gd name="connsiteY39-1564" fmla="*/ 3168396 h 7031915"/>
              <a:gd name="connsiteX40-1565" fmla="*/ 115723 w 8033654"/>
              <a:gd name="connsiteY40-1566" fmla="*/ 3168396 h 7031915"/>
              <a:gd name="connsiteX41-1567" fmla="*/ 1508796 w 8033654"/>
              <a:gd name="connsiteY41-1568" fmla="*/ 382255 h 7031915"/>
              <a:gd name="connsiteX42-1569" fmla="*/ 1570174 w 8033654"/>
              <a:gd name="connsiteY42-1570" fmla="*/ 259499 h 7031915"/>
              <a:gd name="connsiteX43-1571" fmla="*/ 1642008 w 8033654"/>
              <a:gd name="connsiteY43-1572" fmla="*/ 172435 h 7031915"/>
              <a:gd name="connsiteX44-1573" fmla="*/ 1939656 w 8033654"/>
              <a:gd name="connsiteY44-1574" fmla="*/ 11959 h 7031915"/>
              <a:gd name="connsiteX45-1575" fmla="*/ 2058287 w 8033654"/>
              <a:gd name="connsiteY45-1576" fmla="*/ 0 h 7031915"/>
              <a:gd name="connsiteX0-1577" fmla="*/ 2058287 w 8033654"/>
              <a:gd name="connsiteY0-1578" fmla="*/ 0 h 7031915"/>
              <a:gd name="connsiteX1-1579" fmla="*/ 2058326 w 8033654"/>
              <a:gd name="connsiteY1-1580" fmla="*/ 0 h 7031915"/>
              <a:gd name="connsiteX2-1581" fmla="*/ 5971699 w 8033654"/>
              <a:gd name="connsiteY2-1582" fmla="*/ 0 h 7031915"/>
              <a:gd name="connsiteX3-1583" fmla="*/ 5971700 w 8033654"/>
              <a:gd name="connsiteY3-1584" fmla="*/ 0 h 7031915"/>
              <a:gd name="connsiteX4-1585" fmla="*/ 5971740 w 8033654"/>
              <a:gd name="connsiteY4-1586" fmla="*/ 0 h 7031915"/>
              <a:gd name="connsiteX5-1587" fmla="*/ 6090371 w 8033654"/>
              <a:gd name="connsiteY5-1588" fmla="*/ 11959 h 7031915"/>
              <a:gd name="connsiteX6-1589" fmla="*/ 6357004 w 8033654"/>
              <a:gd name="connsiteY6-1590" fmla="*/ 143562 h 7031915"/>
              <a:gd name="connsiteX7-1591" fmla="*/ 6421756 w 8033654"/>
              <a:gd name="connsiteY7-1592" fmla="*/ 209878 h 7031915"/>
              <a:gd name="connsiteX8-1593" fmla="*/ 6426018 w 8033654"/>
              <a:gd name="connsiteY8-1594" fmla="*/ 214243 h 7031915"/>
              <a:gd name="connsiteX9-1595" fmla="*/ 6463356 w 8033654"/>
              <a:gd name="connsiteY9-1596" fmla="*/ 268125 h 7031915"/>
              <a:gd name="connsiteX10-1597" fmla="*/ 7949332 w 8033654"/>
              <a:gd name="connsiteY10-1598" fmla="*/ 3216682 h 7031915"/>
              <a:gd name="connsiteX11-1599" fmla="*/ 7992299 w 8033654"/>
              <a:gd name="connsiteY11-1600" fmla="*/ 3302616 h 7031915"/>
              <a:gd name="connsiteX12-1601" fmla="*/ 8021693 w 8033654"/>
              <a:gd name="connsiteY12-1602" fmla="*/ 3397306 h 7031915"/>
              <a:gd name="connsiteX13-1603" fmla="*/ 8033654 w 8033654"/>
              <a:gd name="connsiteY13-1604" fmla="*/ 3515957 h 7031915"/>
              <a:gd name="connsiteX14-1605" fmla="*/ 8021693 w 8033654"/>
              <a:gd name="connsiteY14-1606" fmla="*/ 3634608 h 7031915"/>
              <a:gd name="connsiteX15-1607" fmla="*/ 7992299 w 8033654"/>
              <a:gd name="connsiteY15-1608" fmla="*/ 3729298 h 7031915"/>
              <a:gd name="connsiteX16-1609" fmla="*/ 7949332 w 8033654"/>
              <a:gd name="connsiteY16-1610" fmla="*/ 3815232 h 7031915"/>
              <a:gd name="connsiteX17-1611" fmla="*/ 6535055 w 8033654"/>
              <a:gd name="connsiteY17-1612" fmla="*/ 6638796 h 7031915"/>
              <a:gd name="connsiteX18-1613" fmla="*/ 6524461 w 8033654"/>
              <a:gd name="connsiteY18-1614" fmla="*/ 6646190 h 7031915"/>
              <a:gd name="connsiteX19-1615" fmla="*/ 6482456 w 8033654"/>
              <a:gd name="connsiteY19-1616" fmla="*/ 6736229 h 7031915"/>
              <a:gd name="connsiteX20-1617" fmla="*/ 6090371 w 8033654"/>
              <a:gd name="connsiteY20-1618" fmla="*/ 7019956 h 7031915"/>
              <a:gd name="connsiteX21-1619" fmla="*/ 5971740 w 8033654"/>
              <a:gd name="connsiteY21-1620" fmla="*/ 7031915 h 7031915"/>
              <a:gd name="connsiteX22-1621" fmla="*/ 5971700 w 8033654"/>
              <a:gd name="connsiteY22-1622" fmla="*/ 7031915 h 7031915"/>
              <a:gd name="connsiteX23-1623" fmla="*/ 2058326 w 8033654"/>
              <a:gd name="connsiteY23-1624" fmla="*/ 7031915 h 7031915"/>
              <a:gd name="connsiteX24-1625" fmla="*/ 2058326 w 8033654"/>
              <a:gd name="connsiteY24-1626" fmla="*/ 7031915 h 7031915"/>
              <a:gd name="connsiteX25-1627" fmla="*/ 2058286 w 8033654"/>
              <a:gd name="connsiteY25-1628" fmla="*/ 7031915 h 7031915"/>
              <a:gd name="connsiteX26-1629" fmla="*/ 1939655 w 8033654"/>
              <a:gd name="connsiteY26-1630" fmla="*/ 7019956 h 7031915"/>
              <a:gd name="connsiteX27-1631" fmla="*/ 1642007 w 8033654"/>
              <a:gd name="connsiteY27-1632" fmla="*/ 6859480 h 7031915"/>
              <a:gd name="connsiteX28-1633" fmla="*/ 1570173 w 8033654"/>
              <a:gd name="connsiteY28-1634" fmla="*/ 6772417 h 7031915"/>
              <a:gd name="connsiteX29-1635" fmla="*/ 1508795 w 8033654"/>
              <a:gd name="connsiteY29-1636" fmla="*/ 6649661 h 7031915"/>
              <a:gd name="connsiteX30-1637" fmla="*/ 1508794 w 8033654"/>
              <a:gd name="connsiteY30-1638" fmla="*/ 6649657 h 7031915"/>
              <a:gd name="connsiteX31-1639" fmla="*/ 115723 w 8033654"/>
              <a:gd name="connsiteY31-1640" fmla="*/ 3863519 h 7031915"/>
              <a:gd name="connsiteX32-1641" fmla="*/ 115722 w 8033654"/>
              <a:gd name="connsiteY32-1642" fmla="*/ 3863518 h 7031915"/>
              <a:gd name="connsiteX33-1643" fmla="*/ 29470 w 8033654"/>
              <a:gd name="connsiteY33-1644" fmla="*/ 3691014 h 7031915"/>
              <a:gd name="connsiteX34-1645" fmla="*/ 11962 w 8033654"/>
              <a:gd name="connsiteY34-1646" fmla="*/ 3634608 h 7031915"/>
              <a:gd name="connsiteX35-1647" fmla="*/ 0 w 8033654"/>
              <a:gd name="connsiteY35-1648" fmla="*/ 3515957 h 7031915"/>
              <a:gd name="connsiteX36-1649" fmla="*/ 11962 w 8033654"/>
              <a:gd name="connsiteY36-1650" fmla="*/ 3397306 h 7031915"/>
              <a:gd name="connsiteX37-1651" fmla="*/ 29470 w 8033654"/>
              <a:gd name="connsiteY37-1652" fmla="*/ 3340901 h 7031915"/>
              <a:gd name="connsiteX38-1653" fmla="*/ 115722 w 8033654"/>
              <a:gd name="connsiteY38-1654" fmla="*/ 3168396 h 7031915"/>
              <a:gd name="connsiteX39-1655" fmla="*/ 115723 w 8033654"/>
              <a:gd name="connsiteY39-1656" fmla="*/ 3168396 h 7031915"/>
              <a:gd name="connsiteX40-1657" fmla="*/ 1508796 w 8033654"/>
              <a:gd name="connsiteY40-1658" fmla="*/ 382255 h 7031915"/>
              <a:gd name="connsiteX41-1659" fmla="*/ 1570174 w 8033654"/>
              <a:gd name="connsiteY41-1660" fmla="*/ 259499 h 7031915"/>
              <a:gd name="connsiteX42-1661" fmla="*/ 1642008 w 8033654"/>
              <a:gd name="connsiteY42-1662" fmla="*/ 172435 h 7031915"/>
              <a:gd name="connsiteX43-1663" fmla="*/ 1939656 w 8033654"/>
              <a:gd name="connsiteY43-1664" fmla="*/ 11959 h 7031915"/>
              <a:gd name="connsiteX44-1665" fmla="*/ 2058287 w 8033654"/>
              <a:gd name="connsiteY44-1666" fmla="*/ 0 h 7031915"/>
              <a:gd name="connsiteX0-1667" fmla="*/ 2058287 w 8033654"/>
              <a:gd name="connsiteY0-1668" fmla="*/ 0 h 7031915"/>
              <a:gd name="connsiteX1-1669" fmla="*/ 2058326 w 8033654"/>
              <a:gd name="connsiteY1-1670" fmla="*/ 0 h 7031915"/>
              <a:gd name="connsiteX2-1671" fmla="*/ 5971699 w 8033654"/>
              <a:gd name="connsiteY2-1672" fmla="*/ 0 h 7031915"/>
              <a:gd name="connsiteX3-1673" fmla="*/ 5971700 w 8033654"/>
              <a:gd name="connsiteY3-1674" fmla="*/ 0 h 7031915"/>
              <a:gd name="connsiteX4-1675" fmla="*/ 5971740 w 8033654"/>
              <a:gd name="connsiteY4-1676" fmla="*/ 0 h 7031915"/>
              <a:gd name="connsiteX5-1677" fmla="*/ 6090371 w 8033654"/>
              <a:gd name="connsiteY5-1678" fmla="*/ 11959 h 7031915"/>
              <a:gd name="connsiteX6-1679" fmla="*/ 6357004 w 8033654"/>
              <a:gd name="connsiteY6-1680" fmla="*/ 143562 h 7031915"/>
              <a:gd name="connsiteX7-1681" fmla="*/ 6421756 w 8033654"/>
              <a:gd name="connsiteY7-1682" fmla="*/ 209878 h 7031915"/>
              <a:gd name="connsiteX8-1683" fmla="*/ 6426018 w 8033654"/>
              <a:gd name="connsiteY8-1684" fmla="*/ 214243 h 7031915"/>
              <a:gd name="connsiteX9-1685" fmla="*/ 6463356 w 8033654"/>
              <a:gd name="connsiteY9-1686" fmla="*/ 268125 h 7031915"/>
              <a:gd name="connsiteX10-1687" fmla="*/ 7949332 w 8033654"/>
              <a:gd name="connsiteY10-1688" fmla="*/ 3216682 h 7031915"/>
              <a:gd name="connsiteX11-1689" fmla="*/ 7992299 w 8033654"/>
              <a:gd name="connsiteY11-1690" fmla="*/ 3302616 h 7031915"/>
              <a:gd name="connsiteX12-1691" fmla="*/ 8021693 w 8033654"/>
              <a:gd name="connsiteY12-1692" fmla="*/ 3397306 h 7031915"/>
              <a:gd name="connsiteX13-1693" fmla="*/ 8033654 w 8033654"/>
              <a:gd name="connsiteY13-1694" fmla="*/ 3515957 h 7031915"/>
              <a:gd name="connsiteX14-1695" fmla="*/ 8021693 w 8033654"/>
              <a:gd name="connsiteY14-1696" fmla="*/ 3634608 h 7031915"/>
              <a:gd name="connsiteX15-1697" fmla="*/ 7992299 w 8033654"/>
              <a:gd name="connsiteY15-1698" fmla="*/ 3729298 h 7031915"/>
              <a:gd name="connsiteX16-1699" fmla="*/ 7949332 w 8033654"/>
              <a:gd name="connsiteY16-1700" fmla="*/ 3815232 h 7031915"/>
              <a:gd name="connsiteX17-1701" fmla="*/ 6535055 w 8033654"/>
              <a:gd name="connsiteY17-1702" fmla="*/ 6638796 h 7031915"/>
              <a:gd name="connsiteX18-1703" fmla="*/ 6482456 w 8033654"/>
              <a:gd name="connsiteY18-1704" fmla="*/ 6736229 h 7031915"/>
              <a:gd name="connsiteX19-1705" fmla="*/ 6090371 w 8033654"/>
              <a:gd name="connsiteY19-1706" fmla="*/ 7019956 h 7031915"/>
              <a:gd name="connsiteX20-1707" fmla="*/ 5971740 w 8033654"/>
              <a:gd name="connsiteY20-1708" fmla="*/ 7031915 h 7031915"/>
              <a:gd name="connsiteX21-1709" fmla="*/ 5971700 w 8033654"/>
              <a:gd name="connsiteY21-1710" fmla="*/ 7031915 h 7031915"/>
              <a:gd name="connsiteX22-1711" fmla="*/ 2058326 w 8033654"/>
              <a:gd name="connsiteY22-1712" fmla="*/ 7031915 h 7031915"/>
              <a:gd name="connsiteX23-1713" fmla="*/ 2058326 w 8033654"/>
              <a:gd name="connsiteY23-1714" fmla="*/ 7031915 h 7031915"/>
              <a:gd name="connsiteX24-1715" fmla="*/ 2058286 w 8033654"/>
              <a:gd name="connsiteY24-1716" fmla="*/ 7031915 h 7031915"/>
              <a:gd name="connsiteX25-1717" fmla="*/ 1939655 w 8033654"/>
              <a:gd name="connsiteY25-1718" fmla="*/ 7019956 h 7031915"/>
              <a:gd name="connsiteX26-1719" fmla="*/ 1642007 w 8033654"/>
              <a:gd name="connsiteY26-1720" fmla="*/ 6859480 h 7031915"/>
              <a:gd name="connsiteX27-1721" fmla="*/ 1570173 w 8033654"/>
              <a:gd name="connsiteY27-1722" fmla="*/ 6772417 h 7031915"/>
              <a:gd name="connsiteX28-1723" fmla="*/ 1508795 w 8033654"/>
              <a:gd name="connsiteY28-1724" fmla="*/ 6649661 h 7031915"/>
              <a:gd name="connsiteX29-1725" fmla="*/ 1508794 w 8033654"/>
              <a:gd name="connsiteY29-1726" fmla="*/ 6649657 h 7031915"/>
              <a:gd name="connsiteX30-1727" fmla="*/ 115723 w 8033654"/>
              <a:gd name="connsiteY30-1728" fmla="*/ 3863519 h 7031915"/>
              <a:gd name="connsiteX31-1729" fmla="*/ 115722 w 8033654"/>
              <a:gd name="connsiteY31-1730" fmla="*/ 3863518 h 7031915"/>
              <a:gd name="connsiteX32-1731" fmla="*/ 29470 w 8033654"/>
              <a:gd name="connsiteY32-1732" fmla="*/ 3691014 h 7031915"/>
              <a:gd name="connsiteX33-1733" fmla="*/ 11962 w 8033654"/>
              <a:gd name="connsiteY33-1734" fmla="*/ 3634608 h 7031915"/>
              <a:gd name="connsiteX34-1735" fmla="*/ 0 w 8033654"/>
              <a:gd name="connsiteY34-1736" fmla="*/ 3515957 h 7031915"/>
              <a:gd name="connsiteX35-1737" fmla="*/ 11962 w 8033654"/>
              <a:gd name="connsiteY35-1738" fmla="*/ 3397306 h 7031915"/>
              <a:gd name="connsiteX36-1739" fmla="*/ 29470 w 8033654"/>
              <a:gd name="connsiteY36-1740" fmla="*/ 3340901 h 7031915"/>
              <a:gd name="connsiteX37-1741" fmla="*/ 115722 w 8033654"/>
              <a:gd name="connsiteY37-1742" fmla="*/ 3168396 h 7031915"/>
              <a:gd name="connsiteX38-1743" fmla="*/ 115723 w 8033654"/>
              <a:gd name="connsiteY38-1744" fmla="*/ 3168396 h 7031915"/>
              <a:gd name="connsiteX39-1745" fmla="*/ 1508796 w 8033654"/>
              <a:gd name="connsiteY39-1746" fmla="*/ 382255 h 7031915"/>
              <a:gd name="connsiteX40-1747" fmla="*/ 1570174 w 8033654"/>
              <a:gd name="connsiteY40-1748" fmla="*/ 259499 h 7031915"/>
              <a:gd name="connsiteX41-1749" fmla="*/ 1642008 w 8033654"/>
              <a:gd name="connsiteY41-1750" fmla="*/ 172435 h 7031915"/>
              <a:gd name="connsiteX42-1751" fmla="*/ 1939656 w 8033654"/>
              <a:gd name="connsiteY42-1752" fmla="*/ 11959 h 7031915"/>
              <a:gd name="connsiteX43-1753" fmla="*/ 2058287 w 8033654"/>
              <a:gd name="connsiteY43-1754" fmla="*/ 0 h 7031915"/>
              <a:gd name="connsiteX0-1755" fmla="*/ 2058287 w 8033654"/>
              <a:gd name="connsiteY0-1756" fmla="*/ 0 h 7031915"/>
              <a:gd name="connsiteX1-1757" fmla="*/ 2058326 w 8033654"/>
              <a:gd name="connsiteY1-1758" fmla="*/ 0 h 7031915"/>
              <a:gd name="connsiteX2-1759" fmla="*/ 5971699 w 8033654"/>
              <a:gd name="connsiteY2-1760" fmla="*/ 0 h 7031915"/>
              <a:gd name="connsiteX3-1761" fmla="*/ 5971700 w 8033654"/>
              <a:gd name="connsiteY3-1762" fmla="*/ 0 h 7031915"/>
              <a:gd name="connsiteX4-1763" fmla="*/ 5971740 w 8033654"/>
              <a:gd name="connsiteY4-1764" fmla="*/ 0 h 7031915"/>
              <a:gd name="connsiteX5-1765" fmla="*/ 6090371 w 8033654"/>
              <a:gd name="connsiteY5-1766" fmla="*/ 11959 h 7031915"/>
              <a:gd name="connsiteX6-1767" fmla="*/ 6357004 w 8033654"/>
              <a:gd name="connsiteY6-1768" fmla="*/ 143562 h 7031915"/>
              <a:gd name="connsiteX7-1769" fmla="*/ 6421756 w 8033654"/>
              <a:gd name="connsiteY7-1770" fmla="*/ 209878 h 7031915"/>
              <a:gd name="connsiteX8-1771" fmla="*/ 6426018 w 8033654"/>
              <a:gd name="connsiteY8-1772" fmla="*/ 214243 h 7031915"/>
              <a:gd name="connsiteX9-1773" fmla="*/ 6463356 w 8033654"/>
              <a:gd name="connsiteY9-1774" fmla="*/ 268125 h 7031915"/>
              <a:gd name="connsiteX10-1775" fmla="*/ 7949332 w 8033654"/>
              <a:gd name="connsiteY10-1776" fmla="*/ 3216682 h 7031915"/>
              <a:gd name="connsiteX11-1777" fmla="*/ 7992299 w 8033654"/>
              <a:gd name="connsiteY11-1778" fmla="*/ 3302616 h 7031915"/>
              <a:gd name="connsiteX12-1779" fmla="*/ 8021693 w 8033654"/>
              <a:gd name="connsiteY12-1780" fmla="*/ 3397306 h 7031915"/>
              <a:gd name="connsiteX13-1781" fmla="*/ 8033654 w 8033654"/>
              <a:gd name="connsiteY13-1782" fmla="*/ 3515957 h 7031915"/>
              <a:gd name="connsiteX14-1783" fmla="*/ 8021693 w 8033654"/>
              <a:gd name="connsiteY14-1784" fmla="*/ 3634608 h 7031915"/>
              <a:gd name="connsiteX15-1785" fmla="*/ 7992299 w 8033654"/>
              <a:gd name="connsiteY15-1786" fmla="*/ 3729298 h 7031915"/>
              <a:gd name="connsiteX16-1787" fmla="*/ 7949332 w 8033654"/>
              <a:gd name="connsiteY16-1788" fmla="*/ 3815232 h 7031915"/>
              <a:gd name="connsiteX17-1789" fmla="*/ 6482456 w 8033654"/>
              <a:gd name="connsiteY17-1790" fmla="*/ 6736229 h 7031915"/>
              <a:gd name="connsiteX18-1791" fmla="*/ 6090371 w 8033654"/>
              <a:gd name="connsiteY18-1792" fmla="*/ 7019956 h 7031915"/>
              <a:gd name="connsiteX19-1793" fmla="*/ 5971740 w 8033654"/>
              <a:gd name="connsiteY19-1794" fmla="*/ 7031915 h 7031915"/>
              <a:gd name="connsiteX20-1795" fmla="*/ 5971700 w 8033654"/>
              <a:gd name="connsiteY20-1796" fmla="*/ 7031915 h 7031915"/>
              <a:gd name="connsiteX21-1797" fmla="*/ 2058326 w 8033654"/>
              <a:gd name="connsiteY21-1798" fmla="*/ 7031915 h 7031915"/>
              <a:gd name="connsiteX22-1799" fmla="*/ 2058326 w 8033654"/>
              <a:gd name="connsiteY22-1800" fmla="*/ 7031915 h 7031915"/>
              <a:gd name="connsiteX23-1801" fmla="*/ 2058286 w 8033654"/>
              <a:gd name="connsiteY23-1802" fmla="*/ 7031915 h 7031915"/>
              <a:gd name="connsiteX24-1803" fmla="*/ 1939655 w 8033654"/>
              <a:gd name="connsiteY24-1804" fmla="*/ 7019956 h 7031915"/>
              <a:gd name="connsiteX25-1805" fmla="*/ 1642007 w 8033654"/>
              <a:gd name="connsiteY25-1806" fmla="*/ 6859480 h 7031915"/>
              <a:gd name="connsiteX26-1807" fmla="*/ 1570173 w 8033654"/>
              <a:gd name="connsiteY26-1808" fmla="*/ 6772417 h 7031915"/>
              <a:gd name="connsiteX27-1809" fmla="*/ 1508795 w 8033654"/>
              <a:gd name="connsiteY27-1810" fmla="*/ 6649661 h 7031915"/>
              <a:gd name="connsiteX28-1811" fmla="*/ 1508794 w 8033654"/>
              <a:gd name="connsiteY28-1812" fmla="*/ 6649657 h 7031915"/>
              <a:gd name="connsiteX29-1813" fmla="*/ 115723 w 8033654"/>
              <a:gd name="connsiteY29-1814" fmla="*/ 3863519 h 7031915"/>
              <a:gd name="connsiteX30-1815" fmla="*/ 115722 w 8033654"/>
              <a:gd name="connsiteY30-1816" fmla="*/ 3863518 h 7031915"/>
              <a:gd name="connsiteX31-1817" fmla="*/ 29470 w 8033654"/>
              <a:gd name="connsiteY31-1818" fmla="*/ 3691014 h 7031915"/>
              <a:gd name="connsiteX32-1819" fmla="*/ 11962 w 8033654"/>
              <a:gd name="connsiteY32-1820" fmla="*/ 3634608 h 7031915"/>
              <a:gd name="connsiteX33-1821" fmla="*/ 0 w 8033654"/>
              <a:gd name="connsiteY33-1822" fmla="*/ 3515957 h 7031915"/>
              <a:gd name="connsiteX34-1823" fmla="*/ 11962 w 8033654"/>
              <a:gd name="connsiteY34-1824" fmla="*/ 3397306 h 7031915"/>
              <a:gd name="connsiteX35-1825" fmla="*/ 29470 w 8033654"/>
              <a:gd name="connsiteY35-1826" fmla="*/ 3340901 h 7031915"/>
              <a:gd name="connsiteX36-1827" fmla="*/ 115722 w 8033654"/>
              <a:gd name="connsiteY36-1828" fmla="*/ 3168396 h 7031915"/>
              <a:gd name="connsiteX37-1829" fmla="*/ 115723 w 8033654"/>
              <a:gd name="connsiteY37-1830" fmla="*/ 3168396 h 7031915"/>
              <a:gd name="connsiteX38-1831" fmla="*/ 1508796 w 8033654"/>
              <a:gd name="connsiteY38-1832" fmla="*/ 382255 h 7031915"/>
              <a:gd name="connsiteX39-1833" fmla="*/ 1570174 w 8033654"/>
              <a:gd name="connsiteY39-1834" fmla="*/ 259499 h 7031915"/>
              <a:gd name="connsiteX40-1835" fmla="*/ 1642008 w 8033654"/>
              <a:gd name="connsiteY40-1836" fmla="*/ 172435 h 7031915"/>
              <a:gd name="connsiteX41-1837" fmla="*/ 1939656 w 8033654"/>
              <a:gd name="connsiteY41-1838" fmla="*/ 11959 h 7031915"/>
              <a:gd name="connsiteX42-1839" fmla="*/ 2058287 w 8033654"/>
              <a:gd name="connsiteY42-1840" fmla="*/ 0 h 7031915"/>
              <a:gd name="connsiteX0-1841" fmla="*/ 2058287 w 8033654"/>
              <a:gd name="connsiteY0-1842" fmla="*/ 0 h 7031915"/>
              <a:gd name="connsiteX1-1843" fmla="*/ 2058326 w 8033654"/>
              <a:gd name="connsiteY1-1844" fmla="*/ 0 h 7031915"/>
              <a:gd name="connsiteX2-1845" fmla="*/ 5971699 w 8033654"/>
              <a:gd name="connsiteY2-1846" fmla="*/ 0 h 7031915"/>
              <a:gd name="connsiteX3-1847" fmla="*/ 5971700 w 8033654"/>
              <a:gd name="connsiteY3-1848" fmla="*/ 0 h 7031915"/>
              <a:gd name="connsiteX4-1849" fmla="*/ 5971740 w 8033654"/>
              <a:gd name="connsiteY4-1850" fmla="*/ 0 h 7031915"/>
              <a:gd name="connsiteX5-1851" fmla="*/ 6090371 w 8033654"/>
              <a:gd name="connsiteY5-1852" fmla="*/ 11959 h 7031915"/>
              <a:gd name="connsiteX6-1853" fmla="*/ 6357004 w 8033654"/>
              <a:gd name="connsiteY6-1854" fmla="*/ 143562 h 7031915"/>
              <a:gd name="connsiteX7-1855" fmla="*/ 6421756 w 8033654"/>
              <a:gd name="connsiteY7-1856" fmla="*/ 209878 h 7031915"/>
              <a:gd name="connsiteX8-1857" fmla="*/ 6426018 w 8033654"/>
              <a:gd name="connsiteY8-1858" fmla="*/ 214243 h 7031915"/>
              <a:gd name="connsiteX9-1859" fmla="*/ 7949332 w 8033654"/>
              <a:gd name="connsiteY9-1860" fmla="*/ 3216682 h 7031915"/>
              <a:gd name="connsiteX10-1861" fmla="*/ 7992299 w 8033654"/>
              <a:gd name="connsiteY10-1862" fmla="*/ 3302616 h 7031915"/>
              <a:gd name="connsiteX11-1863" fmla="*/ 8021693 w 8033654"/>
              <a:gd name="connsiteY11-1864" fmla="*/ 3397306 h 7031915"/>
              <a:gd name="connsiteX12-1865" fmla="*/ 8033654 w 8033654"/>
              <a:gd name="connsiteY12-1866" fmla="*/ 3515957 h 7031915"/>
              <a:gd name="connsiteX13-1867" fmla="*/ 8021693 w 8033654"/>
              <a:gd name="connsiteY13-1868" fmla="*/ 3634608 h 7031915"/>
              <a:gd name="connsiteX14-1869" fmla="*/ 7992299 w 8033654"/>
              <a:gd name="connsiteY14-1870" fmla="*/ 3729298 h 7031915"/>
              <a:gd name="connsiteX15-1871" fmla="*/ 7949332 w 8033654"/>
              <a:gd name="connsiteY15-1872" fmla="*/ 3815232 h 7031915"/>
              <a:gd name="connsiteX16-1873" fmla="*/ 6482456 w 8033654"/>
              <a:gd name="connsiteY16-1874" fmla="*/ 6736229 h 7031915"/>
              <a:gd name="connsiteX17-1875" fmla="*/ 6090371 w 8033654"/>
              <a:gd name="connsiteY17-1876" fmla="*/ 7019956 h 7031915"/>
              <a:gd name="connsiteX18-1877" fmla="*/ 5971740 w 8033654"/>
              <a:gd name="connsiteY18-1878" fmla="*/ 7031915 h 7031915"/>
              <a:gd name="connsiteX19-1879" fmla="*/ 5971700 w 8033654"/>
              <a:gd name="connsiteY19-1880" fmla="*/ 7031915 h 7031915"/>
              <a:gd name="connsiteX20-1881" fmla="*/ 2058326 w 8033654"/>
              <a:gd name="connsiteY20-1882" fmla="*/ 7031915 h 7031915"/>
              <a:gd name="connsiteX21-1883" fmla="*/ 2058326 w 8033654"/>
              <a:gd name="connsiteY21-1884" fmla="*/ 7031915 h 7031915"/>
              <a:gd name="connsiteX22-1885" fmla="*/ 2058286 w 8033654"/>
              <a:gd name="connsiteY22-1886" fmla="*/ 7031915 h 7031915"/>
              <a:gd name="connsiteX23-1887" fmla="*/ 1939655 w 8033654"/>
              <a:gd name="connsiteY23-1888" fmla="*/ 7019956 h 7031915"/>
              <a:gd name="connsiteX24-1889" fmla="*/ 1642007 w 8033654"/>
              <a:gd name="connsiteY24-1890" fmla="*/ 6859480 h 7031915"/>
              <a:gd name="connsiteX25-1891" fmla="*/ 1570173 w 8033654"/>
              <a:gd name="connsiteY25-1892" fmla="*/ 6772417 h 7031915"/>
              <a:gd name="connsiteX26-1893" fmla="*/ 1508795 w 8033654"/>
              <a:gd name="connsiteY26-1894" fmla="*/ 6649661 h 7031915"/>
              <a:gd name="connsiteX27-1895" fmla="*/ 1508794 w 8033654"/>
              <a:gd name="connsiteY27-1896" fmla="*/ 6649657 h 7031915"/>
              <a:gd name="connsiteX28-1897" fmla="*/ 115723 w 8033654"/>
              <a:gd name="connsiteY28-1898" fmla="*/ 3863519 h 7031915"/>
              <a:gd name="connsiteX29-1899" fmla="*/ 115722 w 8033654"/>
              <a:gd name="connsiteY29-1900" fmla="*/ 3863518 h 7031915"/>
              <a:gd name="connsiteX30-1901" fmla="*/ 29470 w 8033654"/>
              <a:gd name="connsiteY30-1902" fmla="*/ 3691014 h 7031915"/>
              <a:gd name="connsiteX31-1903" fmla="*/ 11962 w 8033654"/>
              <a:gd name="connsiteY31-1904" fmla="*/ 3634608 h 7031915"/>
              <a:gd name="connsiteX32-1905" fmla="*/ 0 w 8033654"/>
              <a:gd name="connsiteY32-1906" fmla="*/ 3515957 h 7031915"/>
              <a:gd name="connsiteX33-1907" fmla="*/ 11962 w 8033654"/>
              <a:gd name="connsiteY33-1908" fmla="*/ 3397306 h 7031915"/>
              <a:gd name="connsiteX34-1909" fmla="*/ 29470 w 8033654"/>
              <a:gd name="connsiteY34-1910" fmla="*/ 3340901 h 7031915"/>
              <a:gd name="connsiteX35-1911" fmla="*/ 115722 w 8033654"/>
              <a:gd name="connsiteY35-1912" fmla="*/ 3168396 h 7031915"/>
              <a:gd name="connsiteX36-1913" fmla="*/ 115723 w 8033654"/>
              <a:gd name="connsiteY36-1914" fmla="*/ 3168396 h 7031915"/>
              <a:gd name="connsiteX37-1915" fmla="*/ 1508796 w 8033654"/>
              <a:gd name="connsiteY37-1916" fmla="*/ 382255 h 7031915"/>
              <a:gd name="connsiteX38-1917" fmla="*/ 1570174 w 8033654"/>
              <a:gd name="connsiteY38-1918" fmla="*/ 259499 h 7031915"/>
              <a:gd name="connsiteX39-1919" fmla="*/ 1642008 w 8033654"/>
              <a:gd name="connsiteY39-1920" fmla="*/ 172435 h 7031915"/>
              <a:gd name="connsiteX40-1921" fmla="*/ 1939656 w 8033654"/>
              <a:gd name="connsiteY40-1922" fmla="*/ 11959 h 7031915"/>
              <a:gd name="connsiteX41-1923" fmla="*/ 2058287 w 8033654"/>
              <a:gd name="connsiteY41-1924" fmla="*/ 0 h 7031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</a:cxnLst>
            <a:rect l="l" t="t" r="r" b="b"/>
            <a:pathLst>
              <a:path w="8033654" h="7031915">
                <a:moveTo>
                  <a:pt x="2058287" y="0"/>
                </a:moveTo>
                <a:lnTo>
                  <a:pt x="2058326" y="0"/>
                </a:lnTo>
                <a:lnTo>
                  <a:pt x="5971699" y="0"/>
                </a:lnTo>
                <a:lnTo>
                  <a:pt x="5971700" y="0"/>
                </a:lnTo>
                <a:lnTo>
                  <a:pt x="5971740" y="0"/>
                </a:lnTo>
                <a:lnTo>
                  <a:pt x="6090371" y="11959"/>
                </a:lnTo>
                <a:cubicBezTo>
                  <a:pt x="6190975" y="32545"/>
                  <a:pt x="6282232" y="78792"/>
                  <a:pt x="6357004" y="143562"/>
                </a:cubicBezTo>
                <a:lnTo>
                  <a:pt x="6421756" y="209878"/>
                </a:lnTo>
                <a:lnTo>
                  <a:pt x="6426018" y="214243"/>
                </a:lnTo>
                <a:lnTo>
                  <a:pt x="7949332" y="3216682"/>
                </a:lnTo>
                <a:lnTo>
                  <a:pt x="7992299" y="3302616"/>
                </a:lnTo>
                <a:lnTo>
                  <a:pt x="8021693" y="3397306"/>
                </a:lnTo>
                <a:cubicBezTo>
                  <a:pt x="8029535" y="3435632"/>
                  <a:pt x="8033654" y="3475313"/>
                  <a:pt x="8033654" y="3515957"/>
                </a:cubicBezTo>
                <a:cubicBezTo>
                  <a:pt x="8033654" y="3556601"/>
                  <a:pt x="8029535" y="3596283"/>
                  <a:pt x="8021693" y="3634608"/>
                </a:cubicBezTo>
                <a:lnTo>
                  <a:pt x="7992299" y="3729298"/>
                </a:lnTo>
                <a:lnTo>
                  <a:pt x="7949332" y="3815232"/>
                </a:lnTo>
                <a:lnTo>
                  <a:pt x="6482456" y="6736229"/>
                </a:lnTo>
                <a:cubicBezTo>
                  <a:pt x="6399753" y="6880056"/>
                  <a:pt x="6258044" y="6985646"/>
                  <a:pt x="6090371" y="7019956"/>
                </a:cubicBezTo>
                <a:lnTo>
                  <a:pt x="5971740" y="7031915"/>
                </a:lnTo>
                <a:lnTo>
                  <a:pt x="5971700" y="7031915"/>
                </a:lnTo>
                <a:lnTo>
                  <a:pt x="2058326" y="7031915"/>
                </a:lnTo>
                <a:lnTo>
                  <a:pt x="2058326" y="7031915"/>
                </a:lnTo>
                <a:lnTo>
                  <a:pt x="2058286" y="7031915"/>
                </a:lnTo>
                <a:lnTo>
                  <a:pt x="1939655" y="7019956"/>
                </a:lnTo>
                <a:cubicBezTo>
                  <a:pt x="1824680" y="6996429"/>
                  <a:pt x="1721912" y="6939386"/>
                  <a:pt x="1642007" y="6859480"/>
                </a:cubicBezTo>
                <a:lnTo>
                  <a:pt x="1570173" y="6772417"/>
                </a:lnTo>
                <a:lnTo>
                  <a:pt x="1508795" y="6649661"/>
                </a:lnTo>
                <a:cubicBezTo>
                  <a:pt x="1508795" y="6649660"/>
                  <a:pt x="1508794" y="6649658"/>
                  <a:pt x="1508794" y="6649657"/>
                </a:cubicBezTo>
                <a:lnTo>
                  <a:pt x="115723" y="3863519"/>
                </a:lnTo>
                <a:lnTo>
                  <a:pt x="115722" y="3863518"/>
                </a:lnTo>
                <a:lnTo>
                  <a:pt x="29470" y="3691014"/>
                </a:lnTo>
                <a:lnTo>
                  <a:pt x="11962" y="3634608"/>
                </a:lnTo>
                <a:cubicBezTo>
                  <a:pt x="4119" y="3596283"/>
                  <a:pt x="0" y="3556601"/>
                  <a:pt x="0" y="3515957"/>
                </a:cubicBezTo>
                <a:cubicBezTo>
                  <a:pt x="0" y="3475313"/>
                  <a:pt x="4119" y="3435632"/>
                  <a:pt x="11962" y="3397306"/>
                </a:cubicBezTo>
                <a:lnTo>
                  <a:pt x="29470" y="3340901"/>
                </a:lnTo>
                <a:lnTo>
                  <a:pt x="115722" y="3168396"/>
                </a:lnTo>
                <a:lnTo>
                  <a:pt x="115723" y="3168396"/>
                </a:lnTo>
                <a:lnTo>
                  <a:pt x="1508796" y="382255"/>
                </a:lnTo>
                <a:lnTo>
                  <a:pt x="1570174" y="259499"/>
                </a:lnTo>
                <a:lnTo>
                  <a:pt x="1642008" y="172435"/>
                </a:lnTo>
                <a:cubicBezTo>
                  <a:pt x="1721913" y="92530"/>
                  <a:pt x="1824680" y="35486"/>
                  <a:pt x="1939656" y="11959"/>
                </a:cubicBezTo>
                <a:lnTo>
                  <a:pt x="2058287" y="0"/>
                </a:lnTo>
                <a:close/>
              </a:path>
            </a:pathLst>
          </a:custGeom>
          <a:noFill/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任意多边形: 形状 5"/>
          <p:cNvSpPr/>
          <p:nvPr/>
        </p:nvSpPr>
        <p:spPr>
          <a:xfrm rot="5400000">
            <a:off x="3847979" y="2443701"/>
            <a:ext cx="1901552" cy="1664439"/>
          </a:xfrm>
          <a:custGeom>
            <a:avLst/>
            <a:gdLst>
              <a:gd name="connsiteX0" fmla="*/ 6552162 w 8033654"/>
              <a:gd name="connsiteY0" fmla="*/ 494730 h 7031915"/>
              <a:gd name="connsiteX1" fmla="*/ 6555365 w 8033654"/>
              <a:gd name="connsiteY1" fmla="*/ 531027 h 7031915"/>
              <a:gd name="connsiteX2" fmla="*/ 6556798 w 8033654"/>
              <a:gd name="connsiteY2" fmla="*/ 533489 h 7031915"/>
              <a:gd name="connsiteX3" fmla="*/ 6555247 w 8033654"/>
              <a:gd name="connsiteY3" fmla="*/ 510071 h 7031915"/>
              <a:gd name="connsiteX4" fmla="*/ 6529086 w 8033654"/>
              <a:gd name="connsiteY4" fmla="*/ 402424 h 7031915"/>
              <a:gd name="connsiteX5" fmla="*/ 6546753 w 8033654"/>
              <a:gd name="connsiteY5" fmla="*/ 467828 h 7031915"/>
              <a:gd name="connsiteX6" fmla="*/ 6540064 w 8033654"/>
              <a:gd name="connsiteY6" fmla="*/ 434562 h 7031915"/>
              <a:gd name="connsiteX7" fmla="*/ 6482461 w 8033654"/>
              <a:gd name="connsiteY7" fmla="*/ 295697 h 7031915"/>
              <a:gd name="connsiteX8" fmla="*/ 6520430 w 8033654"/>
              <a:gd name="connsiteY8" fmla="*/ 377086 h 7031915"/>
              <a:gd name="connsiteX9" fmla="*/ 6515577 w 8033654"/>
              <a:gd name="connsiteY9" fmla="*/ 362878 h 7031915"/>
              <a:gd name="connsiteX10" fmla="*/ 2058287 w 8033654"/>
              <a:gd name="connsiteY10" fmla="*/ 0 h 7031915"/>
              <a:gd name="connsiteX11" fmla="*/ 2058326 w 8033654"/>
              <a:gd name="connsiteY11" fmla="*/ 0 h 7031915"/>
              <a:gd name="connsiteX12" fmla="*/ 5971699 w 8033654"/>
              <a:gd name="connsiteY12" fmla="*/ 0 h 7031915"/>
              <a:gd name="connsiteX13" fmla="*/ 5971700 w 8033654"/>
              <a:gd name="connsiteY13" fmla="*/ 0 h 7031915"/>
              <a:gd name="connsiteX14" fmla="*/ 5971740 w 8033654"/>
              <a:gd name="connsiteY14" fmla="*/ 0 h 7031915"/>
              <a:gd name="connsiteX15" fmla="*/ 6090371 w 8033654"/>
              <a:gd name="connsiteY15" fmla="*/ 11959 h 7031915"/>
              <a:gd name="connsiteX16" fmla="*/ 6357004 w 8033654"/>
              <a:gd name="connsiteY16" fmla="*/ 143562 h 7031915"/>
              <a:gd name="connsiteX17" fmla="*/ 6421756 w 8033654"/>
              <a:gd name="connsiteY17" fmla="*/ 209878 h 7031915"/>
              <a:gd name="connsiteX18" fmla="*/ 6426018 w 8033654"/>
              <a:gd name="connsiteY18" fmla="*/ 214243 h 7031915"/>
              <a:gd name="connsiteX19" fmla="*/ 6463356 w 8033654"/>
              <a:gd name="connsiteY19" fmla="*/ 268125 h 7031915"/>
              <a:gd name="connsiteX20" fmla="*/ 6480094 w 8033654"/>
              <a:gd name="connsiteY20" fmla="*/ 292278 h 7031915"/>
              <a:gd name="connsiteX21" fmla="*/ 6490605 w 8033654"/>
              <a:gd name="connsiteY21" fmla="*/ 298322 h 7031915"/>
              <a:gd name="connsiteX22" fmla="*/ 7949332 w 8033654"/>
              <a:gd name="connsiteY22" fmla="*/ 3216682 h 7031915"/>
              <a:gd name="connsiteX23" fmla="*/ 7992299 w 8033654"/>
              <a:gd name="connsiteY23" fmla="*/ 3302616 h 7031915"/>
              <a:gd name="connsiteX24" fmla="*/ 8021693 w 8033654"/>
              <a:gd name="connsiteY24" fmla="*/ 3397306 h 7031915"/>
              <a:gd name="connsiteX25" fmla="*/ 8033654 w 8033654"/>
              <a:gd name="connsiteY25" fmla="*/ 3515957 h 7031915"/>
              <a:gd name="connsiteX26" fmla="*/ 8021693 w 8033654"/>
              <a:gd name="connsiteY26" fmla="*/ 3634608 h 7031915"/>
              <a:gd name="connsiteX27" fmla="*/ 7992299 w 8033654"/>
              <a:gd name="connsiteY27" fmla="*/ 3729298 h 7031915"/>
              <a:gd name="connsiteX28" fmla="*/ 7949332 w 8033654"/>
              <a:gd name="connsiteY28" fmla="*/ 3815232 h 7031915"/>
              <a:gd name="connsiteX29" fmla="*/ 6535055 w 8033654"/>
              <a:gd name="connsiteY29" fmla="*/ 6638796 h 7031915"/>
              <a:gd name="connsiteX30" fmla="*/ 6524461 w 8033654"/>
              <a:gd name="connsiteY30" fmla="*/ 6646190 h 7031915"/>
              <a:gd name="connsiteX31" fmla="*/ 6482456 w 8033654"/>
              <a:gd name="connsiteY31" fmla="*/ 6736229 h 7031915"/>
              <a:gd name="connsiteX32" fmla="*/ 6090371 w 8033654"/>
              <a:gd name="connsiteY32" fmla="*/ 7019956 h 7031915"/>
              <a:gd name="connsiteX33" fmla="*/ 5971740 w 8033654"/>
              <a:gd name="connsiteY33" fmla="*/ 7031915 h 7031915"/>
              <a:gd name="connsiteX34" fmla="*/ 5971700 w 8033654"/>
              <a:gd name="connsiteY34" fmla="*/ 7031915 h 7031915"/>
              <a:gd name="connsiteX35" fmla="*/ 2058326 w 8033654"/>
              <a:gd name="connsiteY35" fmla="*/ 7031915 h 7031915"/>
              <a:gd name="connsiteX36" fmla="*/ 2176958 w 8033654"/>
              <a:gd name="connsiteY36" fmla="*/ 7019956 h 7031915"/>
              <a:gd name="connsiteX37" fmla="*/ 2363588 w 8033654"/>
              <a:gd name="connsiteY37" fmla="*/ 6946684 h 7031915"/>
              <a:gd name="connsiteX38" fmla="*/ 2418335 w 8033654"/>
              <a:gd name="connsiteY38" fmla="*/ 6906767 h 7031915"/>
              <a:gd name="connsiteX39" fmla="*/ 2418334 w 8033654"/>
              <a:gd name="connsiteY39" fmla="*/ 6906767 h 7031915"/>
              <a:gd name="connsiteX40" fmla="*/ 2363588 w 8033654"/>
              <a:gd name="connsiteY40" fmla="*/ 6946684 h 7031915"/>
              <a:gd name="connsiteX41" fmla="*/ 2176957 w 8033654"/>
              <a:gd name="connsiteY41" fmla="*/ 7019956 h 7031915"/>
              <a:gd name="connsiteX42" fmla="*/ 2058326 w 8033654"/>
              <a:gd name="connsiteY42" fmla="*/ 7031915 h 7031915"/>
              <a:gd name="connsiteX43" fmla="*/ 2058286 w 8033654"/>
              <a:gd name="connsiteY43" fmla="*/ 7031915 h 7031915"/>
              <a:gd name="connsiteX44" fmla="*/ 1939655 w 8033654"/>
              <a:gd name="connsiteY44" fmla="*/ 7019956 h 7031915"/>
              <a:gd name="connsiteX45" fmla="*/ 1642007 w 8033654"/>
              <a:gd name="connsiteY45" fmla="*/ 6859480 h 7031915"/>
              <a:gd name="connsiteX46" fmla="*/ 1570173 w 8033654"/>
              <a:gd name="connsiteY46" fmla="*/ 6772417 h 7031915"/>
              <a:gd name="connsiteX47" fmla="*/ 1508795 w 8033654"/>
              <a:gd name="connsiteY47" fmla="*/ 6649661 h 7031915"/>
              <a:gd name="connsiteX48" fmla="*/ 1508794 w 8033654"/>
              <a:gd name="connsiteY48" fmla="*/ 6649657 h 7031915"/>
              <a:gd name="connsiteX49" fmla="*/ 115723 w 8033654"/>
              <a:gd name="connsiteY49" fmla="*/ 3863519 h 7031915"/>
              <a:gd name="connsiteX50" fmla="*/ 115722 w 8033654"/>
              <a:gd name="connsiteY50" fmla="*/ 3863518 h 7031915"/>
              <a:gd name="connsiteX51" fmla="*/ 29470 w 8033654"/>
              <a:gd name="connsiteY51" fmla="*/ 3691014 h 7031915"/>
              <a:gd name="connsiteX52" fmla="*/ 11962 w 8033654"/>
              <a:gd name="connsiteY52" fmla="*/ 3634608 h 7031915"/>
              <a:gd name="connsiteX53" fmla="*/ 0 w 8033654"/>
              <a:gd name="connsiteY53" fmla="*/ 3515957 h 7031915"/>
              <a:gd name="connsiteX54" fmla="*/ 11962 w 8033654"/>
              <a:gd name="connsiteY54" fmla="*/ 3397306 h 7031915"/>
              <a:gd name="connsiteX55" fmla="*/ 29470 w 8033654"/>
              <a:gd name="connsiteY55" fmla="*/ 3340901 h 7031915"/>
              <a:gd name="connsiteX56" fmla="*/ 115722 w 8033654"/>
              <a:gd name="connsiteY56" fmla="*/ 3168396 h 7031915"/>
              <a:gd name="connsiteX57" fmla="*/ 115723 w 8033654"/>
              <a:gd name="connsiteY57" fmla="*/ 3168396 h 7031915"/>
              <a:gd name="connsiteX58" fmla="*/ 1508796 w 8033654"/>
              <a:gd name="connsiteY58" fmla="*/ 382255 h 7031915"/>
              <a:gd name="connsiteX59" fmla="*/ 1570174 w 8033654"/>
              <a:gd name="connsiteY59" fmla="*/ 259499 h 7031915"/>
              <a:gd name="connsiteX60" fmla="*/ 1642008 w 8033654"/>
              <a:gd name="connsiteY60" fmla="*/ 172435 h 7031915"/>
              <a:gd name="connsiteX61" fmla="*/ 1939656 w 8033654"/>
              <a:gd name="connsiteY61" fmla="*/ 11959 h 7031915"/>
              <a:gd name="connsiteX0-1" fmla="*/ 6552162 w 8033654"/>
              <a:gd name="connsiteY0-2" fmla="*/ 494730 h 7031915"/>
              <a:gd name="connsiteX1-3" fmla="*/ 6555365 w 8033654"/>
              <a:gd name="connsiteY1-4" fmla="*/ 531027 h 7031915"/>
              <a:gd name="connsiteX2-5" fmla="*/ 6556798 w 8033654"/>
              <a:gd name="connsiteY2-6" fmla="*/ 533489 h 7031915"/>
              <a:gd name="connsiteX3-7" fmla="*/ 6555247 w 8033654"/>
              <a:gd name="connsiteY3-8" fmla="*/ 510071 h 7031915"/>
              <a:gd name="connsiteX4-9" fmla="*/ 6552162 w 8033654"/>
              <a:gd name="connsiteY4-10" fmla="*/ 494730 h 7031915"/>
              <a:gd name="connsiteX5-11" fmla="*/ 6529086 w 8033654"/>
              <a:gd name="connsiteY5-12" fmla="*/ 402424 h 7031915"/>
              <a:gd name="connsiteX6-13" fmla="*/ 6546753 w 8033654"/>
              <a:gd name="connsiteY6-14" fmla="*/ 467828 h 7031915"/>
              <a:gd name="connsiteX7-15" fmla="*/ 6540064 w 8033654"/>
              <a:gd name="connsiteY7-16" fmla="*/ 434562 h 7031915"/>
              <a:gd name="connsiteX8-17" fmla="*/ 6529086 w 8033654"/>
              <a:gd name="connsiteY8-18" fmla="*/ 402424 h 7031915"/>
              <a:gd name="connsiteX9-19" fmla="*/ 6482461 w 8033654"/>
              <a:gd name="connsiteY9-20" fmla="*/ 295697 h 7031915"/>
              <a:gd name="connsiteX10-21" fmla="*/ 6520430 w 8033654"/>
              <a:gd name="connsiteY10-22" fmla="*/ 377086 h 7031915"/>
              <a:gd name="connsiteX11-23" fmla="*/ 6515577 w 8033654"/>
              <a:gd name="connsiteY11-24" fmla="*/ 362878 h 7031915"/>
              <a:gd name="connsiteX12-25" fmla="*/ 6482461 w 8033654"/>
              <a:gd name="connsiteY12-26" fmla="*/ 295697 h 7031915"/>
              <a:gd name="connsiteX13-27" fmla="*/ 2058287 w 8033654"/>
              <a:gd name="connsiteY13-28" fmla="*/ 0 h 7031915"/>
              <a:gd name="connsiteX14-29" fmla="*/ 2058326 w 8033654"/>
              <a:gd name="connsiteY14-30" fmla="*/ 0 h 7031915"/>
              <a:gd name="connsiteX15-31" fmla="*/ 5971699 w 8033654"/>
              <a:gd name="connsiteY15-32" fmla="*/ 0 h 7031915"/>
              <a:gd name="connsiteX16-33" fmla="*/ 5971700 w 8033654"/>
              <a:gd name="connsiteY16-34" fmla="*/ 0 h 7031915"/>
              <a:gd name="connsiteX17-35" fmla="*/ 5971740 w 8033654"/>
              <a:gd name="connsiteY17-36" fmla="*/ 0 h 7031915"/>
              <a:gd name="connsiteX18-37" fmla="*/ 6090371 w 8033654"/>
              <a:gd name="connsiteY18-38" fmla="*/ 11959 h 7031915"/>
              <a:gd name="connsiteX19-39" fmla="*/ 6357004 w 8033654"/>
              <a:gd name="connsiteY19-40" fmla="*/ 143562 h 7031915"/>
              <a:gd name="connsiteX20-41" fmla="*/ 6421756 w 8033654"/>
              <a:gd name="connsiteY20-42" fmla="*/ 209878 h 7031915"/>
              <a:gd name="connsiteX21-43" fmla="*/ 6426018 w 8033654"/>
              <a:gd name="connsiteY21-44" fmla="*/ 214243 h 7031915"/>
              <a:gd name="connsiteX22-45" fmla="*/ 6463356 w 8033654"/>
              <a:gd name="connsiteY22-46" fmla="*/ 268125 h 7031915"/>
              <a:gd name="connsiteX23-47" fmla="*/ 6480094 w 8033654"/>
              <a:gd name="connsiteY23-48" fmla="*/ 292278 h 7031915"/>
              <a:gd name="connsiteX24-49" fmla="*/ 6490605 w 8033654"/>
              <a:gd name="connsiteY24-50" fmla="*/ 298322 h 7031915"/>
              <a:gd name="connsiteX25-51" fmla="*/ 7949332 w 8033654"/>
              <a:gd name="connsiteY25-52" fmla="*/ 3216682 h 7031915"/>
              <a:gd name="connsiteX26-53" fmla="*/ 7992299 w 8033654"/>
              <a:gd name="connsiteY26-54" fmla="*/ 3302616 h 7031915"/>
              <a:gd name="connsiteX27-55" fmla="*/ 8021693 w 8033654"/>
              <a:gd name="connsiteY27-56" fmla="*/ 3397306 h 7031915"/>
              <a:gd name="connsiteX28-57" fmla="*/ 8033654 w 8033654"/>
              <a:gd name="connsiteY28-58" fmla="*/ 3515957 h 7031915"/>
              <a:gd name="connsiteX29-59" fmla="*/ 8021693 w 8033654"/>
              <a:gd name="connsiteY29-60" fmla="*/ 3634608 h 7031915"/>
              <a:gd name="connsiteX30-61" fmla="*/ 7992299 w 8033654"/>
              <a:gd name="connsiteY30-62" fmla="*/ 3729298 h 7031915"/>
              <a:gd name="connsiteX31-63" fmla="*/ 7949332 w 8033654"/>
              <a:gd name="connsiteY31-64" fmla="*/ 3815232 h 7031915"/>
              <a:gd name="connsiteX32-65" fmla="*/ 6535055 w 8033654"/>
              <a:gd name="connsiteY32-66" fmla="*/ 6638796 h 7031915"/>
              <a:gd name="connsiteX33-67" fmla="*/ 6524461 w 8033654"/>
              <a:gd name="connsiteY33-68" fmla="*/ 6646190 h 7031915"/>
              <a:gd name="connsiteX34-69" fmla="*/ 6482456 w 8033654"/>
              <a:gd name="connsiteY34-70" fmla="*/ 6736229 h 7031915"/>
              <a:gd name="connsiteX35-71" fmla="*/ 6090371 w 8033654"/>
              <a:gd name="connsiteY35-72" fmla="*/ 7019956 h 7031915"/>
              <a:gd name="connsiteX36-73" fmla="*/ 5971740 w 8033654"/>
              <a:gd name="connsiteY36-74" fmla="*/ 7031915 h 7031915"/>
              <a:gd name="connsiteX37-75" fmla="*/ 5971700 w 8033654"/>
              <a:gd name="connsiteY37-76" fmla="*/ 7031915 h 7031915"/>
              <a:gd name="connsiteX38-77" fmla="*/ 2058326 w 8033654"/>
              <a:gd name="connsiteY38-78" fmla="*/ 7031915 h 7031915"/>
              <a:gd name="connsiteX39-79" fmla="*/ 2176958 w 8033654"/>
              <a:gd name="connsiteY39-80" fmla="*/ 7019956 h 7031915"/>
              <a:gd name="connsiteX40-81" fmla="*/ 2363588 w 8033654"/>
              <a:gd name="connsiteY40-82" fmla="*/ 6946684 h 7031915"/>
              <a:gd name="connsiteX41-83" fmla="*/ 2418335 w 8033654"/>
              <a:gd name="connsiteY41-84" fmla="*/ 6906767 h 7031915"/>
              <a:gd name="connsiteX42-85" fmla="*/ 2418334 w 8033654"/>
              <a:gd name="connsiteY42-86" fmla="*/ 6906767 h 7031915"/>
              <a:gd name="connsiteX43-87" fmla="*/ 2176957 w 8033654"/>
              <a:gd name="connsiteY43-88" fmla="*/ 7019956 h 7031915"/>
              <a:gd name="connsiteX44-89" fmla="*/ 2058326 w 8033654"/>
              <a:gd name="connsiteY44-90" fmla="*/ 7031915 h 7031915"/>
              <a:gd name="connsiteX45-91" fmla="*/ 2058286 w 8033654"/>
              <a:gd name="connsiteY45-92" fmla="*/ 7031915 h 7031915"/>
              <a:gd name="connsiteX46-93" fmla="*/ 1939655 w 8033654"/>
              <a:gd name="connsiteY46-94" fmla="*/ 7019956 h 7031915"/>
              <a:gd name="connsiteX47-95" fmla="*/ 1642007 w 8033654"/>
              <a:gd name="connsiteY47-96" fmla="*/ 6859480 h 7031915"/>
              <a:gd name="connsiteX48-97" fmla="*/ 1570173 w 8033654"/>
              <a:gd name="connsiteY48-98" fmla="*/ 6772417 h 7031915"/>
              <a:gd name="connsiteX49-99" fmla="*/ 1508795 w 8033654"/>
              <a:gd name="connsiteY49-100" fmla="*/ 6649661 h 7031915"/>
              <a:gd name="connsiteX50-101" fmla="*/ 1508794 w 8033654"/>
              <a:gd name="connsiteY50-102" fmla="*/ 6649657 h 7031915"/>
              <a:gd name="connsiteX51-103" fmla="*/ 115723 w 8033654"/>
              <a:gd name="connsiteY51-104" fmla="*/ 3863519 h 7031915"/>
              <a:gd name="connsiteX52-105" fmla="*/ 115722 w 8033654"/>
              <a:gd name="connsiteY52-106" fmla="*/ 3863518 h 7031915"/>
              <a:gd name="connsiteX53-107" fmla="*/ 29470 w 8033654"/>
              <a:gd name="connsiteY53-108" fmla="*/ 3691014 h 7031915"/>
              <a:gd name="connsiteX54-109" fmla="*/ 11962 w 8033654"/>
              <a:gd name="connsiteY54-110" fmla="*/ 3634608 h 7031915"/>
              <a:gd name="connsiteX55-111" fmla="*/ 0 w 8033654"/>
              <a:gd name="connsiteY55-112" fmla="*/ 3515957 h 7031915"/>
              <a:gd name="connsiteX56-113" fmla="*/ 11962 w 8033654"/>
              <a:gd name="connsiteY56-114" fmla="*/ 3397306 h 7031915"/>
              <a:gd name="connsiteX57-115" fmla="*/ 29470 w 8033654"/>
              <a:gd name="connsiteY57-116" fmla="*/ 3340901 h 7031915"/>
              <a:gd name="connsiteX58-117" fmla="*/ 115722 w 8033654"/>
              <a:gd name="connsiteY58-118" fmla="*/ 3168396 h 7031915"/>
              <a:gd name="connsiteX59-119" fmla="*/ 115723 w 8033654"/>
              <a:gd name="connsiteY59-120" fmla="*/ 3168396 h 7031915"/>
              <a:gd name="connsiteX60-121" fmla="*/ 1508796 w 8033654"/>
              <a:gd name="connsiteY60-122" fmla="*/ 382255 h 7031915"/>
              <a:gd name="connsiteX61-123" fmla="*/ 1570174 w 8033654"/>
              <a:gd name="connsiteY61-124" fmla="*/ 259499 h 7031915"/>
              <a:gd name="connsiteX62" fmla="*/ 1642008 w 8033654"/>
              <a:gd name="connsiteY62" fmla="*/ 172435 h 7031915"/>
              <a:gd name="connsiteX63" fmla="*/ 1939656 w 8033654"/>
              <a:gd name="connsiteY63" fmla="*/ 11959 h 7031915"/>
              <a:gd name="connsiteX64" fmla="*/ 2058287 w 8033654"/>
              <a:gd name="connsiteY64" fmla="*/ 0 h 7031915"/>
              <a:gd name="connsiteX0-125" fmla="*/ 6552162 w 8033654"/>
              <a:gd name="connsiteY0-126" fmla="*/ 494730 h 7031915"/>
              <a:gd name="connsiteX1-127" fmla="*/ 6555365 w 8033654"/>
              <a:gd name="connsiteY1-128" fmla="*/ 531027 h 7031915"/>
              <a:gd name="connsiteX2-129" fmla="*/ 6556798 w 8033654"/>
              <a:gd name="connsiteY2-130" fmla="*/ 533489 h 7031915"/>
              <a:gd name="connsiteX3-131" fmla="*/ 6555247 w 8033654"/>
              <a:gd name="connsiteY3-132" fmla="*/ 510071 h 7031915"/>
              <a:gd name="connsiteX4-133" fmla="*/ 6552162 w 8033654"/>
              <a:gd name="connsiteY4-134" fmla="*/ 494730 h 7031915"/>
              <a:gd name="connsiteX5-135" fmla="*/ 6529086 w 8033654"/>
              <a:gd name="connsiteY5-136" fmla="*/ 402424 h 7031915"/>
              <a:gd name="connsiteX6-137" fmla="*/ 6546753 w 8033654"/>
              <a:gd name="connsiteY6-138" fmla="*/ 467828 h 7031915"/>
              <a:gd name="connsiteX7-139" fmla="*/ 6540064 w 8033654"/>
              <a:gd name="connsiteY7-140" fmla="*/ 434562 h 7031915"/>
              <a:gd name="connsiteX8-141" fmla="*/ 6529086 w 8033654"/>
              <a:gd name="connsiteY8-142" fmla="*/ 402424 h 7031915"/>
              <a:gd name="connsiteX9-143" fmla="*/ 6482461 w 8033654"/>
              <a:gd name="connsiteY9-144" fmla="*/ 295697 h 7031915"/>
              <a:gd name="connsiteX10-145" fmla="*/ 6520430 w 8033654"/>
              <a:gd name="connsiteY10-146" fmla="*/ 377086 h 7031915"/>
              <a:gd name="connsiteX11-147" fmla="*/ 6515577 w 8033654"/>
              <a:gd name="connsiteY11-148" fmla="*/ 362878 h 7031915"/>
              <a:gd name="connsiteX12-149" fmla="*/ 6482461 w 8033654"/>
              <a:gd name="connsiteY12-150" fmla="*/ 295697 h 7031915"/>
              <a:gd name="connsiteX13-151" fmla="*/ 2058287 w 8033654"/>
              <a:gd name="connsiteY13-152" fmla="*/ 0 h 7031915"/>
              <a:gd name="connsiteX14-153" fmla="*/ 2058326 w 8033654"/>
              <a:gd name="connsiteY14-154" fmla="*/ 0 h 7031915"/>
              <a:gd name="connsiteX15-155" fmla="*/ 5971699 w 8033654"/>
              <a:gd name="connsiteY15-156" fmla="*/ 0 h 7031915"/>
              <a:gd name="connsiteX16-157" fmla="*/ 5971700 w 8033654"/>
              <a:gd name="connsiteY16-158" fmla="*/ 0 h 7031915"/>
              <a:gd name="connsiteX17-159" fmla="*/ 5971740 w 8033654"/>
              <a:gd name="connsiteY17-160" fmla="*/ 0 h 7031915"/>
              <a:gd name="connsiteX18-161" fmla="*/ 6090371 w 8033654"/>
              <a:gd name="connsiteY18-162" fmla="*/ 11959 h 7031915"/>
              <a:gd name="connsiteX19-163" fmla="*/ 6357004 w 8033654"/>
              <a:gd name="connsiteY19-164" fmla="*/ 143562 h 7031915"/>
              <a:gd name="connsiteX20-165" fmla="*/ 6421756 w 8033654"/>
              <a:gd name="connsiteY20-166" fmla="*/ 209878 h 7031915"/>
              <a:gd name="connsiteX21-167" fmla="*/ 6426018 w 8033654"/>
              <a:gd name="connsiteY21-168" fmla="*/ 214243 h 7031915"/>
              <a:gd name="connsiteX22-169" fmla="*/ 6463356 w 8033654"/>
              <a:gd name="connsiteY22-170" fmla="*/ 268125 h 7031915"/>
              <a:gd name="connsiteX23-171" fmla="*/ 6480094 w 8033654"/>
              <a:gd name="connsiteY23-172" fmla="*/ 292278 h 7031915"/>
              <a:gd name="connsiteX24-173" fmla="*/ 6490605 w 8033654"/>
              <a:gd name="connsiteY24-174" fmla="*/ 298322 h 7031915"/>
              <a:gd name="connsiteX25-175" fmla="*/ 7949332 w 8033654"/>
              <a:gd name="connsiteY25-176" fmla="*/ 3216682 h 7031915"/>
              <a:gd name="connsiteX26-177" fmla="*/ 7992299 w 8033654"/>
              <a:gd name="connsiteY26-178" fmla="*/ 3302616 h 7031915"/>
              <a:gd name="connsiteX27-179" fmla="*/ 8021693 w 8033654"/>
              <a:gd name="connsiteY27-180" fmla="*/ 3397306 h 7031915"/>
              <a:gd name="connsiteX28-181" fmla="*/ 8033654 w 8033654"/>
              <a:gd name="connsiteY28-182" fmla="*/ 3515957 h 7031915"/>
              <a:gd name="connsiteX29-183" fmla="*/ 8021693 w 8033654"/>
              <a:gd name="connsiteY29-184" fmla="*/ 3634608 h 7031915"/>
              <a:gd name="connsiteX30-185" fmla="*/ 7992299 w 8033654"/>
              <a:gd name="connsiteY30-186" fmla="*/ 3729298 h 7031915"/>
              <a:gd name="connsiteX31-187" fmla="*/ 7949332 w 8033654"/>
              <a:gd name="connsiteY31-188" fmla="*/ 3815232 h 7031915"/>
              <a:gd name="connsiteX32-189" fmla="*/ 6535055 w 8033654"/>
              <a:gd name="connsiteY32-190" fmla="*/ 6638796 h 7031915"/>
              <a:gd name="connsiteX33-191" fmla="*/ 6524461 w 8033654"/>
              <a:gd name="connsiteY33-192" fmla="*/ 6646190 h 7031915"/>
              <a:gd name="connsiteX34-193" fmla="*/ 6482456 w 8033654"/>
              <a:gd name="connsiteY34-194" fmla="*/ 6736229 h 7031915"/>
              <a:gd name="connsiteX35-195" fmla="*/ 6090371 w 8033654"/>
              <a:gd name="connsiteY35-196" fmla="*/ 7019956 h 7031915"/>
              <a:gd name="connsiteX36-197" fmla="*/ 5971740 w 8033654"/>
              <a:gd name="connsiteY36-198" fmla="*/ 7031915 h 7031915"/>
              <a:gd name="connsiteX37-199" fmla="*/ 5971700 w 8033654"/>
              <a:gd name="connsiteY37-200" fmla="*/ 7031915 h 7031915"/>
              <a:gd name="connsiteX38-201" fmla="*/ 2058326 w 8033654"/>
              <a:gd name="connsiteY38-202" fmla="*/ 7031915 h 7031915"/>
              <a:gd name="connsiteX39-203" fmla="*/ 2176958 w 8033654"/>
              <a:gd name="connsiteY39-204" fmla="*/ 7019956 h 7031915"/>
              <a:gd name="connsiteX40-205" fmla="*/ 2363588 w 8033654"/>
              <a:gd name="connsiteY40-206" fmla="*/ 6946684 h 7031915"/>
              <a:gd name="connsiteX41-207" fmla="*/ 2418335 w 8033654"/>
              <a:gd name="connsiteY41-208" fmla="*/ 6906767 h 7031915"/>
              <a:gd name="connsiteX42-209" fmla="*/ 2176957 w 8033654"/>
              <a:gd name="connsiteY42-210" fmla="*/ 7019956 h 7031915"/>
              <a:gd name="connsiteX43-211" fmla="*/ 2058326 w 8033654"/>
              <a:gd name="connsiteY43-212" fmla="*/ 7031915 h 7031915"/>
              <a:gd name="connsiteX44-213" fmla="*/ 2058286 w 8033654"/>
              <a:gd name="connsiteY44-214" fmla="*/ 7031915 h 7031915"/>
              <a:gd name="connsiteX45-215" fmla="*/ 1939655 w 8033654"/>
              <a:gd name="connsiteY45-216" fmla="*/ 7019956 h 7031915"/>
              <a:gd name="connsiteX46-217" fmla="*/ 1642007 w 8033654"/>
              <a:gd name="connsiteY46-218" fmla="*/ 6859480 h 7031915"/>
              <a:gd name="connsiteX47-219" fmla="*/ 1570173 w 8033654"/>
              <a:gd name="connsiteY47-220" fmla="*/ 6772417 h 7031915"/>
              <a:gd name="connsiteX48-221" fmla="*/ 1508795 w 8033654"/>
              <a:gd name="connsiteY48-222" fmla="*/ 6649661 h 7031915"/>
              <a:gd name="connsiteX49-223" fmla="*/ 1508794 w 8033654"/>
              <a:gd name="connsiteY49-224" fmla="*/ 6649657 h 7031915"/>
              <a:gd name="connsiteX50-225" fmla="*/ 115723 w 8033654"/>
              <a:gd name="connsiteY50-226" fmla="*/ 3863519 h 7031915"/>
              <a:gd name="connsiteX51-227" fmla="*/ 115722 w 8033654"/>
              <a:gd name="connsiteY51-228" fmla="*/ 3863518 h 7031915"/>
              <a:gd name="connsiteX52-229" fmla="*/ 29470 w 8033654"/>
              <a:gd name="connsiteY52-230" fmla="*/ 3691014 h 7031915"/>
              <a:gd name="connsiteX53-231" fmla="*/ 11962 w 8033654"/>
              <a:gd name="connsiteY53-232" fmla="*/ 3634608 h 7031915"/>
              <a:gd name="connsiteX54-233" fmla="*/ 0 w 8033654"/>
              <a:gd name="connsiteY54-234" fmla="*/ 3515957 h 7031915"/>
              <a:gd name="connsiteX55-235" fmla="*/ 11962 w 8033654"/>
              <a:gd name="connsiteY55-236" fmla="*/ 3397306 h 7031915"/>
              <a:gd name="connsiteX56-237" fmla="*/ 29470 w 8033654"/>
              <a:gd name="connsiteY56-238" fmla="*/ 3340901 h 7031915"/>
              <a:gd name="connsiteX57-239" fmla="*/ 115722 w 8033654"/>
              <a:gd name="connsiteY57-240" fmla="*/ 3168396 h 7031915"/>
              <a:gd name="connsiteX58-241" fmla="*/ 115723 w 8033654"/>
              <a:gd name="connsiteY58-242" fmla="*/ 3168396 h 7031915"/>
              <a:gd name="connsiteX59-243" fmla="*/ 1508796 w 8033654"/>
              <a:gd name="connsiteY59-244" fmla="*/ 382255 h 7031915"/>
              <a:gd name="connsiteX60-245" fmla="*/ 1570174 w 8033654"/>
              <a:gd name="connsiteY60-246" fmla="*/ 259499 h 7031915"/>
              <a:gd name="connsiteX61-247" fmla="*/ 1642008 w 8033654"/>
              <a:gd name="connsiteY61-248" fmla="*/ 172435 h 7031915"/>
              <a:gd name="connsiteX62-249" fmla="*/ 1939656 w 8033654"/>
              <a:gd name="connsiteY62-250" fmla="*/ 11959 h 7031915"/>
              <a:gd name="connsiteX63-251" fmla="*/ 2058287 w 8033654"/>
              <a:gd name="connsiteY63-252" fmla="*/ 0 h 7031915"/>
              <a:gd name="connsiteX0-253" fmla="*/ 6552162 w 8033654"/>
              <a:gd name="connsiteY0-254" fmla="*/ 494730 h 7031915"/>
              <a:gd name="connsiteX1-255" fmla="*/ 6555365 w 8033654"/>
              <a:gd name="connsiteY1-256" fmla="*/ 531027 h 7031915"/>
              <a:gd name="connsiteX2-257" fmla="*/ 6556798 w 8033654"/>
              <a:gd name="connsiteY2-258" fmla="*/ 533489 h 7031915"/>
              <a:gd name="connsiteX3-259" fmla="*/ 6555247 w 8033654"/>
              <a:gd name="connsiteY3-260" fmla="*/ 510071 h 7031915"/>
              <a:gd name="connsiteX4-261" fmla="*/ 6552162 w 8033654"/>
              <a:gd name="connsiteY4-262" fmla="*/ 494730 h 7031915"/>
              <a:gd name="connsiteX5-263" fmla="*/ 6529086 w 8033654"/>
              <a:gd name="connsiteY5-264" fmla="*/ 402424 h 7031915"/>
              <a:gd name="connsiteX6-265" fmla="*/ 6546753 w 8033654"/>
              <a:gd name="connsiteY6-266" fmla="*/ 467828 h 7031915"/>
              <a:gd name="connsiteX7-267" fmla="*/ 6540064 w 8033654"/>
              <a:gd name="connsiteY7-268" fmla="*/ 434562 h 7031915"/>
              <a:gd name="connsiteX8-269" fmla="*/ 6529086 w 8033654"/>
              <a:gd name="connsiteY8-270" fmla="*/ 402424 h 7031915"/>
              <a:gd name="connsiteX9-271" fmla="*/ 6482461 w 8033654"/>
              <a:gd name="connsiteY9-272" fmla="*/ 295697 h 7031915"/>
              <a:gd name="connsiteX10-273" fmla="*/ 6520430 w 8033654"/>
              <a:gd name="connsiteY10-274" fmla="*/ 377086 h 7031915"/>
              <a:gd name="connsiteX11-275" fmla="*/ 6515577 w 8033654"/>
              <a:gd name="connsiteY11-276" fmla="*/ 362878 h 7031915"/>
              <a:gd name="connsiteX12-277" fmla="*/ 6482461 w 8033654"/>
              <a:gd name="connsiteY12-278" fmla="*/ 295697 h 7031915"/>
              <a:gd name="connsiteX13-279" fmla="*/ 2058287 w 8033654"/>
              <a:gd name="connsiteY13-280" fmla="*/ 0 h 7031915"/>
              <a:gd name="connsiteX14-281" fmla="*/ 2058326 w 8033654"/>
              <a:gd name="connsiteY14-282" fmla="*/ 0 h 7031915"/>
              <a:gd name="connsiteX15-283" fmla="*/ 5971699 w 8033654"/>
              <a:gd name="connsiteY15-284" fmla="*/ 0 h 7031915"/>
              <a:gd name="connsiteX16-285" fmla="*/ 5971700 w 8033654"/>
              <a:gd name="connsiteY16-286" fmla="*/ 0 h 7031915"/>
              <a:gd name="connsiteX17-287" fmla="*/ 5971740 w 8033654"/>
              <a:gd name="connsiteY17-288" fmla="*/ 0 h 7031915"/>
              <a:gd name="connsiteX18-289" fmla="*/ 6090371 w 8033654"/>
              <a:gd name="connsiteY18-290" fmla="*/ 11959 h 7031915"/>
              <a:gd name="connsiteX19-291" fmla="*/ 6357004 w 8033654"/>
              <a:gd name="connsiteY19-292" fmla="*/ 143562 h 7031915"/>
              <a:gd name="connsiteX20-293" fmla="*/ 6421756 w 8033654"/>
              <a:gd name="connsiteY20-294" fmla="*/ 209878 h 7031915"/>
              <a:gd name="connsiteX21-295" fmla="*/ 6426018 w 8033654"/>
              <a:gd name="connsiteY21-296" fmla="*/ 214243 h 7031915"/>
              <a:gd name="connsiteX22-297" fmla="*/ 6463356 w 8033654"/>
              <a:gd name="connsiteY22-298" fmla="*/ 268125 h 7031915"/>
              <a:gd name="connsiteX23-299" fmla="*/ 6480094 w 8033654"/>
              <a:gd name="connsiteY23-300" fmla="*/ 292278 h 7031915"/>
              <a:gd name="connsiteX24-301" fmla="*/ 6490605 w 8033654"/>
              <a:gd name="connsiteY24-302" fmla="*/ 298322 h 7031915"/>
              <a:gd name="connsiteX25-303" fmla="*/ 7949332 w 8033654"/>
              <a:gd name="connsiteY25-304" fmla="*/ 3216682 h 7031915"/>
              <a:gd name="connsiteX26-305" fmla="*/ 7992299 w 8033654"/>
              <a:gd name="connsiteY26-306" fmla="*/ 3302616 h 7031915"/>
              <a:gd name="connsiteX27-307" fmla="*/ 8021693 w 8033654"/>
              <a:gd name="connsiteY27-308" fmla="*/ 3397306 h 7031915"/>
              <a:gd name="connsiteX28-309" fmla="*/ 8033654 w 8033654"/>
              <a:gd name="connsiteY28-310" fmla="*/ 3515957 h 7031915"/>
              <a:gd name="connsiteX29-311" fmla="*/ 8021693 w 8033654"/>
              <a:gd name="connsiteY29-312" fmla="*/ 3634608 h 7031915"/>
              <a:gd name="connsiteX30-313" fmla="*/ 7992299 w 8033654"/>
              <a:gd name="connsiteY30-314" fmla="*/ 3729298 h 7031915"/>
              <a:gd name="connsiteX31-315" fmla="*/ 7949332 w 8033654"/>
              <a:gd name="connsiteY31-316" fmla="*/ 3815232 h 7031915"/>
              <a:gd name="connsiteX32-317" fmla="*/ 6535055 w 8033654"/>
              <a:gd name="connsiteY32-318" fmla="*/ 6638796 h 7031915"/>
              <a:gd name="connsiteX33-319" fmla="*/ 6524461 w 8033654"/>
              <a:gd name="connsiteY33-320" fmla="*/ 6646190 h 7031915"/>
              <a:gd name="connsiteX34-321" fmla="*/ 6482456 w 8033654"/>
              <a:gd name="connsiteY34-322" fmla="*/ 6736229 h 7031915"/>
              <a:gd name="connsiteX35-323" fmla="*/ 6090371 w 8033654"/>
              <a:gd name="connsiteY35-324" fmla="*/ 7019956 h 7031915"/>
              <a:gd name="connsiteX36-325" fmla="*/ 5971740 w 8033654"/>
              <a:gd name="connsiteY36-326" fmla="*/ 7031915 h 7031915"/>
              <a:gd name="connsiteX37-327" fmla="*/ 5971700 w 8033654"/>
              <a:gd name="connsiteY37-328" fmla="*/ 7031915 h 7031915"/>
              <a:gd name="connsiteX38-329" fmla="*/ 2058326 w 8033654"/>
              <a:gd name="connsiteY38-330" fmla="*/ 7031915 h 7031915"/>
              <a:gd name="connsiteX39-331" fmla="*/ 2176958 w 8033654"/>
              <a:gd name="connsiteY39-332" fmla="*/ 7019956 h 7031915"/>
              <a:gd name="connsiteX40-333" fmla="*/ 2363588 w 8033654"/>
              <a:gd name="connsiteY40-334" fmla="*/ 6946684 h 7031915"/>
              <a:gd name="connsiteX41-335" fmla="*/ 2176957 w 8033654"/>
              <a:gd name="connsiteY41-336" fmla="*/ 7019956 h 7031915"/>
              <a:gd name="connsiteX42-337" fmla="*/ 2058326 w 8033654"/>
              <a:gd name="connsiteY42-338" fmla="*/ 7031915 h 7031915"/>
              <a:gd name="connsiteX43-339" fmla="*/ 2058286 w 8033654"/>
              <a:gd name="connsiteY43-340" fmla="*/ 7031915 h 7031915"/>
              <a:gd name="connsiteX44-341" fmla="*/ 1939655 w 8033654"/>
              <a:gd name="connsiteY44-342" fmla="*/ 7019956 h 7031915"/>
              <a:gd name="connsiteX45-343" fmla="*/ 1642007 w 8033654"/>
              <a:gd name="connsiteY45-344" fmla="*/ 6859480 h 7031915"/>
              <a:gd name="connsiteX46-345" fmla="*/ 1570173 w 8033654"/>
              <a:gd name="connsiteY46-346" fmla="*/ 6772417 h 7031915"/>
              <a:gd name="connsiteX47-347" fmla="*/ 1508795 w 8033654"/>
              <a:gd name="connsiteY47-348" fmla="*/ 6649661 h 7031915"/>
              <a:gd name="connsiteX48-349" fmla="*/ 1508794 w 8033654"/>
              <a:gd name="connsiteY48-350" fmla="*/ 6649657 h 7031915"/>
              <a:gd name="connsiteX49-351" fmla="*/ 115723 w 8033654"/>
              <a:gd name="connsiteY49-352" fmla="*/ 3863519 h 7031915"/>
              <a:gd name="connsiteX50-353" fmla="*/ 115722 w 8033654"/>
              <a:gd name="connsiteY50-354" fmla="*/ 3863518 h 7031915"/>
              <a:gd name="connsiteX51-355" fmla="*/ 29470 w 8033654"/>
              <a:gd name="connsiteY51-356" fmla="*/ 3691014 h 7031915"/>
              <a:gd name="connsiteX52-357" fmla="*/ 11962 w 8033654"/>
              <a:gd name="connsiteY52-358" fmla="*/ 3634608 h 7031915"/>
              <a:gd name="connsiteX53-359" fmla="*/ 0 w 8033654"/>
              <a:gd name="connsiteY53-360" fmla="*/ 3515957 h 7031915"/>
              <a:gd name="connsiteX54-361" fmla="*/ 11962 w 8033654"/>
              <a:gd name="connsiteY54-362" fmla="*/ 3397306 h 7031915"/>
              <a:gd name="connsiteX55-363" fmla="*/ 29470 w 8033654"/>
              <a:gd name="connsiteY55-364" fmla="*/ 3340901 h 7031915"/>
              <a:gd name="connsiteX56-365" fmla="*/ 115722 w 8033654"/>
              <a:gd name="connsiteY56-366" fmla="*/ 3168396 h 7031915"/>
              <a:gd name="connsiteX57-367" fmla="*/ 115723 w 8033654"/>
              <a:gd name="connsiteY57-368" fmla="*/ 3168396 h 7031915"/>
              <a:gd name="connsiteX58-369" fmla="*/ 1508796 w 8033654"/>
              <a:gd name="connsiteY58-370" fmla="*/ 382255 h 7031915"/>
              <a:gd name="connsiteX59-371" fmla="*/ 1570174 w 8033654"/>
              <a:gd name="connsiteY59-372" fmla="*/ 259499 h 7031915"/>
              <a:gd name="connsiteX60-373" fmla="*/ 1642008 w 8033654"/>
              <a:gd name="connsiteY60-374" fmla="*/ 172435 h 7031915"/>
              <a:gd name="connsiteX61-375" fmla="*/ 1939656 w 8033654"/>
              <a:gd name="connsiteY61-376" fmla="*/ 11959 h 7031915"/>
              <a:gd name="connsiteX62-377" fmla="*/ 2058287 w 8033654"/>
              <a:gd name="connsiteY62-378" fmla="*/ 0 h 7031915"/>
              <a:gd name="connsiteX0-379" fmla="*/ 6552162 w 8033654"/>
              <a:gd name="connsiteY0-380" fmla="*/ 494730 h 7031915"/>
              <a:gd name="connsiteX1-381" fmla="*/ 6555365 w 8033654"/>
              <a:gd name="connsiteY1-382" fmla="*/ 531027 h 7031915"/>
              <a:gd name="connsiteX2-383" fmla="*/ 6556798 w 8033654"/>
              <a:gd name="connsiteY2-384" fmla="*/ 533489 h 7031915"/>
              <a:gd name="connsiteX3-385" fmla="*/ 6555247 w 8033654"/>
              <a:gd name="connsiteY3-386" fmla="*/ 510071 h 7031915"/>
              <a:gd name="connsiteX4-387" fmla="*/ 6552162 w 8033654"/>
              <a:gd name="connsiteY4-388" fmla="*/ 494730 h 7031915"/>
              <a:gd name="connsiteX5-389" fmla="*/ 6529086 w 8033654"/>
              <a:gd name="connsiteY5-390" fmla="*/ 402424 h 7031915"/>
              <a:gd name="connsiteX6-391" fmla="*/ 6546753 w 8033654"/>
              <a:gd name="connsiteY6-392" fmla="*/ 467828 h 7031915"/>
              <a:gd name="connsiteX7-393" fmla="*/ 6540064 w 8033654"/>
              <a:gd name="connsiteY7-394" fmla="*/ 434562 h 7031915"/>
              <a:gd name="connsiteX8-395" fmla="*/ 6529086 w 8033654"/>
              <a:gd name="connsiteY8-396" fmla="*/ 402424 h 7031915"/>
              <a:gd name="connsiteX9-397" fmla="*/ 6482461 w 8033654"/>
              <a:gd name="connsiteY9-398" fmla="*/ 295697 h 7031915"/>
              <a:gd name="connsiteX10-399" fmla="*/ 6520430 w 8033654"/>
              <a:gd name="connsiteY10-400" fmla="*/ 377086 h 7031915"/>
              <a:gd name="connsiteX11-401" fmla="*/ 6515577 w 8033654"/>
              <a:gd name="connsiteY11-402" fmla="*/ 362878 h 7031915"/>
              <a:gd name="connsiteX12-403" fmla="*/ 6482461 w 8033654"/>
              <a:gd name="connsiteY12-404" fmla="*/ 295697 h 7031915"/>
              <a:gd name="connsiteX13-405" fmla="*/ 2058287 w 8033654"/>
              <a:gd name="connsiteY13-406" fmla="*/ 0 h 7031915"/>
              <a:gd name="connsiteX14-407" fmla="*/ 2058326 w 8033654"/>
              <a:gd name="connsiteY14-408" fmla="*/ 0 h 7031915"/>
              <a:gd name="connsiteX15-409" fmla="*/ 5971699 w 8033654"/>
              <a:gd name="connsiteY15-410" fmla="*/ 0 h 7031915"/>
              <a:gd name="connsiteX16-411" fmla="*/ 5971700 w 8033654"/>
              <a:gd name="connsiteY16-412" fmla="*/ 0 h 7031915"/>
              <a:gd name="connsiteX17-413" fmla="*/ 5971740 w 8033654"/>
              <a:gd name="connsiteY17-414" fmla="*/ 0 h 7031915"/>
              <a:gd name="connsiteX18-415" fmla="*/ 6090371 w 8033654"/>
              <a:gd name="connsiteY18-416" fmla="*/ 11959 h 7031915"/>
              <a:gd name="connsiteX19-417" fmla="*/ 6357004 w 8033654"/>
              <a:gd name="connsiteY19-418" fmla="*/ 143562 h 7031915"/>
              <a:gd name="connsiteX20-419" fmla="*/ 6421756 w 8033654"/>
              <a:gd name="connsiteY20-420" fmla="*/ 209878 h 7031915"/>
              <a:gd name="connsiteX21-421" fmla="*/ 6426018 w 8033654"/>
              <a:gd name="connsiteY21-422" fmla="*/ 214243 h 7031915"/>
              <a:gd name="connsiteX22-423" fmla="*/ 6463356 w 8033654"/>
              <a:gd name="connsiteY22-424" fmla="*/ 268125 h 7031915"/>
              <a:gd name="connsiteX23-425" fmla="*/ 6480094 w 8033654"/>
              <a:gd name="connsiteY23-426" fmla="*/ 292278 h 7031915"/>
              <a:gd name="connsiteX24-427" fmla="*/ 6490605 w 8033654"/>
              <a:gd name="connsiteY24-428" fmla="*/ 298322 h 7031915"/>
              <a:gd name="connsiteX25-429" fmla="*/ 7949332 w 8033654"/>
              <a:gd name="connsiteY25-430" fmla="*/ 3216682 h 7031915"/>
              <a:gd name="connsiteX26-431" fmla="*/ 7992299 w 8033654"/>
              <a:gd name="connsiteY26-432" fmla="*/ 3302616 h 7031915"/>
              <a:gd name="connsiteX27-433" fmla="*/ 8021693 w 8033654"/>
              <a:gd name="connsiteY27-434" fmla="*/ 3397306 h 7031915"/>
              <a:gd name="connsiteX28-435" fmla="*/ 8033654 w 8033654"/>
              <a:gd name="connsiteY28-436" fmla="*/ 3515957 h 7031915"/>
              <a:gd name="connsiteX29-437" fmla="*/ 8021693 w 8033654"/>
              <a:gd name="connsiteY29-438" fmla="*/ 3634608 h 7031915"/>
              <a:gd name="connsiteX30-439" fmla="*/ 7992299 w 8033654"/>
              <a:gd name="connsiteY30-440" fmla="*/ 3729298 h 7031915"/>
              <a:gd name="connsiteX31-441" fmla="*/ 7949332 w 8033654"/>
              <a:gd name="connsiteY31-442" fmla="*/ 3815232 h 7031915"/>
              <a:gd name="connsiteX32-443" fmla="*/ 6535055 w 8033654"/>
              <a:gd name="connsiteY32-444" fmla="*/ 6638796 h 7031915"/>
              <a:gd name="connsiteX33-445" fmla="*/ 6524461 w 8033654"/>
              <a:gd name="connsiteY33-446" fmla="*/ 6646190 h 7031915"/>
              <a:gd name="connsiteX34-447" fmla="*/ 6482456 w 8033654"/>
              <a:gd name="connsiteY34-448" fmla="*/ 6736229 h 7031915"/>
              <a:gd name="connsiteX35-449" fmla="*/ 6090371 w 8033654"/>
              <a:gd name="connsiteY35-450" fmla="*/ 7019956 h 7031915"/>
              <a:gd name="connsiteX36-451" fmla="*/ 5971740 w 8033654"/>
              <a:gd name="connsiteY36-452" fmla="*/ 7031915 h 7031915"/>
              <a:gd name="connsiteX37-453" fmla="*/ 5971700 w 8033654"/>
              <a:gd name="connsiteY37-454" fmla="*/ 7031915 h 7031915"/>
              <a:gd name="connsiteX38-455" fmla="*/ 2058326 w 8033654"/>
              <a:gd name="connsiteY38-456" fmla="*/ 7031915 h 7031915"/>
              <a:gd name="connsiteX39-457" fmla="*/ 2176958 w 8033654"/>
              <a:gd name="connsiteY39-458" fmla="*/ 7019956 h 7031915"/>
              <a:gd name="connsiteX40-459" fmla="*/ 2176957 w 8033654"/>
              <a:gd name="connsiteY40-460" fmla="*/ 7019956 h 7031915"/>
              <a:gd name="connsiteX41-461" fmla="*/ 2058326 w 8033654"/>
              <a:gd name="connsiteY41-462" fmla="*/ 7031915 h 7031915"/>
              <a:gd name="connsiteX42-463" fmla="*/ 2058286 w 8033654"/>
              <a:gd name="connsiteY42-464" fmla="*/ 7031915 h 7031915"/>
              <a:gd name="connsiteX43-465" fmla="*/ 1939655 w 8033654"/>
              <a:gd name="connsiteY43-466" fmla="*/ 7019956 h 7031915"/>
              <a:gd name="connsiteX44-467" fmla="*/ 1642007 w 8033654"/>
              <a:gd name="connsiteY44-468" fmla="*/ 6859480 h 7031915"/>
              <a:gd name="connsiteX45-469" fmla="*/ 1570173 w 8033654"/>
              <a:gd name="connsiteY45-470" fmla="*/ 6772417 h 7031915"/>
              <a:gd name="connsiteX46-471" fmla="*/ 1508795 w 8033654"/>
              <a:gd name="connsiteY46-472" fmla="*/ 6649661 h 7031915"/>
              <a:gd name="connsiteX47-473" fmla="*/ 1508794 w 8033654"/>
              <a:gd name="connsiteY47-474" fmla="*/ 6649657 h 7031915"/>
              <a:gd name="connsiteX48-475" fmla="*/ 115723 w 8033654"/>
              <a:gd name="connsiteY48-476" fmla="*/ 3863519 h 7031915"/>
              <a:gd name="connsiteX49-477" fmla="*/ 115722 w 8033654"/>
              <a:gd name="connsiteY49-478" fmla="*/ 3863518 h 7031915"/>
              <a:gd name="connsiteX50-479" fmla="*/ 29470 w 8033654"/>
              <a:gd name="connsiteY50-480" fmla="*/ 3691014 h 7031915"/>
              <a:gd name="connsiteX51-481" fmla="*/ 11962 w 8033654"/>
              <a:gd name="connsiteY51-482" fmla="*/ 3634608 h 7031915"/>
              <a:gd name="connsiteX52-483" fmla="*/ 0 w 8033654"/>
              <a:gd name="connsiteY52-484" fmla="*/ 3515957 h 7031915"/>
              <a:gd name="connsiteX53-485" fmla="*/ 11962 w 8033654"/>
              <a:gd name="connsiteY53-486" fmla="*/ 3397306 h 7031915"/>
              <a:gd name="connsiteX54-487" fmla="*/ 29470 w 8033654"/>
              <a:gd name="connsiteY54-488" fmla="*/ 3340901 h 7031915"/>
              <a:gd name="connsiteX55-489" fmla="*/ 115722 w 8033654"/>
              <a:gd name="connsiteY55-490" fmla="*/ 3168396 h 7031915"/>
              <a:gd name="connsiteX56-491" fmla="*/ 115723 w 8033654"/>
              <a:gd name="connsiteY56-492" fmla="*/ 3168396 h 7031915"/>
              <a:gd name="connsiteX57-493" fmla="*/ 1508796 w 8033654"/>
              <a:gd name="connsiteY57-494" fmla="*/ 382255 h 7031915"/>
              <a:gd name="connsiteX58-495" fmla="*/ 1570174 w 8033654"/>
              <a:gd name="connsiteY58-496" fmla="*/ 259499 h 7031915"/>
              <a:gd name="connsiteX59-497" fmla="*/ 1642008 w 8033654"/>
              <a:gd name="connsiteY59-498" fmla="*/ 172435 h 7031915"/>
              <a:gd name="connsiteX60-499" fmla="*/ 1939656 w 8033654"/>
              <a:gd name="connsiteY60-500" fmla="*/ 11959 h 7031915"/>
              <a:gd name="connsiteX61-501" fmla="*/ 2058287 w 8033654"/>
              <a:gd name="connsiteY61-502" fmla="*/ 0 h 7031915"/>
              <a:gd name="connsiteX0-503" fmla="*/ 6552162 w 8033654"/>
              <a:gd name="connsiteY0-504" fmla="*/ 494730 h 7031915"/>
              <a:gd name="connsiteX1-505" fmla="*/ 6555365 w 8033654"/>
              <a:gd name="connsiteY1-506" fmla="*/ 531027 h 7031915"/>
              <a:gd name="connsiteX2-507" fmla="*/ 6556798 w 8033654"/>
              <a:gd name="connsiteY2-508" fmla="*/ 533489 h 7031915"/>
              <a:gd name="connsiteX3-509" fmla="*/ 6555247 w 8033654"/>
              <a:gd name="connsiteY3-510" fmla="*/ 510071 h 7031915"/>
              <a:gd name="connsiteX4-511" fmla="*/ 6552162 w 8033654"/>
              <a:gd name="connsiteY4-512" fmla="*/ 494730 h 7031915"/>
              <a:gd name="connsiteX5-513" fmla="*/ 6529086 w 8033654"/>
              <a:gd name="connsiteY5-514" fmla="*/ 402424 h 7031915"/>
              <a:gd name="connsiteX6-515" fmla="*/ 6540064 w 8033654"/>
              <a:gd name="connsiteY6-516" fmla="*/ 434562 h 7031915"/>
              <a:gd name="connsiteX7-517" fmla="*/ 6529086 w 8033654"/>
              <a:gd name="connsiteY7-518" fmla="*/ 402424 h 7031915"/>
              <a:gd name="connsiteX8-519" fmla="*/ 6482461 w 8033654"/>
              <a:gd name="connsiteY8-520" fmla="*/ 295697 h 7031915"/>
              <a:gd name="connsiteX9-521" fmla="*/ 6520430 w 8033654"/>
              <a:gd name="connsiteY9-522" fmla="*/ 377086 h 7031915"/>
              <a:gd name="connsiteX10-523" fmla="*/ 6515577 w 8033654"/>
              <a:gd name="connsiteY10-524" fmla="*/ 362878 h 7031915"/>
              <a:gd name="connsiteX11-525" fmla="*/ 6482461 w 8033654"/>
              <a:gd name="connsiteY11-526" fmla="*/ 295697 h 7031915"/>
              <a:gd name="connsiteX12-527" fmla="*/ 2058287 w 8033654"/>
              <a:gd name="connsiteY12-528" fmla="*/ 0 h 7031915"/>
              <a:gd name="connsiteX13-529" fmla="*/ 2058326 w 8033654"/>
              <a:gd name="connsiteY13-530" fmla="*/ 0 h 7031915"/>
              <a:gd name="connsiteX14-531" fmla="*/ 5971699 w 8033654"/>
              <a:gd name="connsiteY14-532" fmla="*/ 0 h 7031915"/>
              <a:gd name="connsiteX15-533" fmla="*/ 5971700 w 8033654"/>
              <a:gd name="connsiteY15-534" fmla="*/ 0 h 7031915"/>
              <a:gd name="connsiteX16-535" fmla="*/ 5971740 w 8033654"/>
              <a:gd name="connsiteY16-536" fmla="*/ 0 h 7031915"/>
              <a:gd name="connsiteX17-537" fmla="*/ 6090371 w 8033654"/>
              <a:gd name="connsiteY17-538" fmla="*/ 11959 h 7031915"/>
              <a:gd name="connsiteX18-539" fmla="*/ 6357004 w 8033654"/>
              <a:gd name="connsiteY18-540" fmla="*/ 143562 h 7031915"/>
              <a:gd name="connsiteX19-541" fmla="*/ 6421756 w 8033654"/>
              <a:gd name="connsiteY19-542" fmla="*/ 209878 h 7031915"/>
              <a:gd name="connsiteX20-543" fmla="*/ 6426018 w 8033654"/>
              <a:gd name="connsiteY20-544" fmla="*/ 214243 h 7031915"/>
              <a:gd name="connsiteX21-545" fmla="*/ 6463356 w 8033654"/>
              <a:gd name="connsiteY21-546" fmla="*/ 268125 h 7031915"/>
              <a:gd name="connsiteX22-547" fmla="*/ 6480094 w 8033654"/>
              <a:gd name="connsiteY22-548" fmla="*/ 292278 h 7031915"/>
              <a:gd name="connsiteX23-549" fmla="*/ 6490605 w 8033654"/>
              <a:gd name="connsiteY23-550" fmla="*/ 298322 h 7031915"/>
              <a:gd name="connsiteX24-551" fmla="*/ 7949332 w 8033654"/>
              <a:gd name="connsiteY24-552" fmla="*/ 3216682 h 7031915"/>
              <a:gd name="connsiteX25-553" fmla="*/ 7992299 w 8033654"/>
              <a:gd name="connsiteY25-554" fmla="*/ 3302616 h 7031915"/>
              <a:gd name="connsiteX26-555" fmla="*/ 8021693 w 8033654"/>
              <a:gd name="connsiteY26-556" fmla="*/ 3397306 h 7031915"/>
              <a:gd name="connsiteX27-557" fmla="*/ 8033654 w 8033654"/>
              <a:gd name="connsiteY27-558" fmla="*/ 3515957 h 7031915"/>
              <a:gd name="connsiteX28-559" fmla="*/ 8021693 w 8033654"/>
              <a:gd name="connsiteY28-560" fmla="*/ 3634608 h 7031915"/>
              <a:gd name="connsiteX29-561" fmla="*/ 7992299 w 8033654"/>
              <a:gd name="connsiteY29-562" fmla="*/ 3729298 h 7031915"/>
              <a:gd name="connsiteX30-563" fmla="*/ 7949332 w 8033654"/>
              <a:gd name="connsiteY30-564" fmla="*/ 3815232 h 7031915"/>
              <a:gd name="connsiteX31-565" fmla="*/ 6535055 w 8033654"/>
              <a:gd name="connsiteY31-566" fmla="*/ 6638796 h 7031915"/>
              <a:gd name="connsiteX32-567" fmla="*/ 6524461 w 8033654"/>
              <a:gd name="connsiteY32-568" fmla="*/ 6646190 h 7031915"/>
              <a:gd name="connsiteX33-569" fmla="*/ 6482456 w 8033654"/>
              <a:gd name="connsiteY33-570" fmla="*/ 6736229 h 7031915"/>
              <a:gd name="connsiteX34-571" fmla="*/ 6090371 w 8033654"/>
              <a:gd name="connsiteY34-572" fmla="*/ 7019956 h 7031915"/>
              <a:gd name="connsiteX35-573" fmla="*/ 5971740 w 8033654"/>
              <a:gd name="connsiteY35-574" fmla="*/ 7031915 h 7031915"/>
              <a:gd name="connsiteX36-575" fmla="*/ 5971700 w 8033654"/>
              <a:gd name="connsiteY36-576" fmla="*/ 7031915 h 7031915"/>
              <a:gd name="connsiteX37-577" fmla="*/ 2058326 w 8033654"/>
              <a:gd name="connsiteY37-578" fmla="*/ 7031915 h 7031915"/>
              <a:gd name="connsiteX38-579" fmla="*/ 2176958 w 8033654"/>
              <a:gd name="connsiteY38-580" fmla="*/ 7019956 h 7031915"/>
              <a:gd name="connsiteX39-581" fmla="*/ 2176957 w 8033654"/>
              <a:gd name="connsiteY39-582" fmla="*/ 7019956 h 7031915"/>
              <a:gd name="connsiteX40-583" fmla="*/ 2058326 w 8033654"/>
              <a:gd name="connsiteY40-584" fmla="*/ 7031915 h 7031915"/>
              <a:gd name="connsiteX41-585" fmla="*/ 2058286 w 8033654"/>
              <a:gd name="connsiteY41-586" fmla="*/ 7031915 h 7031915"/>
              <a:gd name="connsiteX42-587" fmla="*/ 1939655 w 8033654"/>
              <a:gd name="connsiteY42-588" fmla="*/ 7019956 h 7031915"/>
              <a:gd name="connsiteX43-589" fmla="*/ 1642007 w 8033654"/>
              <a:gd name="connsiteY43-590" fmla="*/ 6859480 h 7031915"/>
              <a:gd name="connsiteX44-591" fmla="*/ 1570173 w 8033654"/>
              <a:gd name="connsiteY44-592" fmla="*/ 6772417 h 7031915"/>
              <a:gd name="connsiteX45-593" fmla="*/ 1508795 w 8033654"/>
              <a:gd name="connsiteY45-594" fmla="*/ 6649661 h 7031915"/>
              <a:gd name="connsiteX46-595" fmla="*/ 1508794 w 8033654"/>
              <a:gd name="connsiteY46-596" fmla="*/ 6649657 h 7031915"/>
              <a:gd name="connsiteX47-597" fmla="*/ 115723 w 8033654"/>
              <a:gd name="connsiteY47-598" fmla="*/ 3863519 h 7031915"/>
              <a:gd name="connsiteX48-599" fmla="*/ 115722 w 8033654"/>
              <a:gd name="connsiteY48-600" fmla="*/ 3863518 h 7031915"/>
              <a:gd name="connsiteX49-601" fmla="*/ 29470 w 8033654"/>
              <a:gd name="connsiteY49-602" fmla="*/ 3691014 h 7031915"/>
              <a:gd name="connsiteX50-603" fmla="*/ 11962 w 8033654"/>
              <a:gd name="connsiteY50-604" fmla="*/ 3634608 h 7031915"/>
              <a:gd name="connsiteX51-605" fmla="*/ 0 w 8033654"/>
              <a:gd name="connsiteY51-606" fmla="*/ 3515957 h 7031915"/>
              <a:gd name="connsiteX52-607" fmla="*/ 11962 w 8033654"/>
              <a:gd name="connsiteY52-608" fmla="*/ 3397306 h 7031915"/>
              <a:gd name="connsiteX53-609" fmla="*/ 29470 w 8033654"/>
              <a:gd name="connsiteY53-610" fmla="*/ 3340901 h 7031915"/>
              <a:gd name="connsiteX54-611" fmla="*/ 115722 w 8033654"/>
              <a:gd name="connsiteY54-612" fmla="*/ 3168396 h 7031915"/>
              <a:gd name="connsiteX55-613" fmla="*/ 115723 w 8033654"/>
              <a:gd name="connsiteY55-614" fmla="*/ 3168396 h 7031915"/>
              <a:gd name="connsiteX56-615" fmla="*/ 1508796 w 8033654"/>
              <a:gd name="connsiteY56-616" fmla="*/ 382255 h 7031915"/>
              <a:gd name="connsiteX57-617" fmla="*/ 1570174 w 8033654"/>
              <a:gd name="connsiteY57-618" fmla="*/ 259499 h 7031915"/>
              <a:gd name="connsiteX58-619" fmla="*/ 1642008 w 8033654"/>
              <a:gd name="connsiteY58-620" fmla="*/ 172435 h 7031915"/>
              <a:gd name="connsiteX59-621" fmla="*/ 1939656 w 8033654"/>
              <a:gd name="connsiteY59-622" fmla="*/ 11959 h 7031915"/>
              <a:gd name="connsiteX60-623" fmla="*/ 2058287 w 8033654"/>
              <a:gd name="connsiteY60-624" fmla="*/ 0 h 7031915"/>
              <a:gd name="connsiteX0-625" fmla="*/ 6555247 w 8033654"/>
              <a:gd name="connsiteY0-626" fmla="*/ 510071 h 7031915"/>
              <a:gd name="connsiteX1-627" fmla="*/ 6555365 w 8033654"/>
              <a:gd name="connsiteY1-628" fmla="*/ 531027 h 7031915"/>
              <a:gd name="connsiteX2-629" fmla="*/ 6556798 w 8033654"/>
              <a:gd name="connsiteY2-630" fmla="*/ 533489 h 7031915"/>
              <a:gd name="connsiteX3-631" fmla="*/ 6555247 w 8033654"/>
              <a:gd name="connsiteY3-632" fmla="*/ 510071 h 7031915"/>
              <a:gd name="connsiteX4-633" fmla="*/ 6529086 w 8033654"/>
              <a:gd name="connsiteY4-634" fmla="*/ 402424 h 7031915"/>
              <a:gd name="connsiteX5-635" fmla="*/ 6540064 w 8033654"/>
              <a:gd name="connsiteY5-636" fmla="*/ 434562 h 7031915"/>
              <a:gd name="connsiteX6-637" fmla="*/ 6529086 w 8033654"/>
              <a:gd name="connsiteY6-638" fmla="*/ 402424 h 7031915"/>
              <a:gd name="connsiteX7-639" fmla="*/ 6482461 w 8033654"/>
              <a:gd name="connsiteY7-640" fmla="*/ 295697 h 7031915"/>
              <a:gd name="connsiteX8-641" fmla="*/ 6520430 w 8033654"/>
              <a:gd name="connsiteY8-642" fmla="*/ 377086 h 7031915"/>
              <a:gd name="connsiteX9-643" fmla="*/ 6515577 w 8033654"/>
              <a:gd name="connsiteY9-644" fmla="*/ 362878 h 7031915"/>
              <a:gd name="connsiteX10-645" fmla="*/ 6482461 w 8033654"/>
              <a:gd name="connsiteY10-646" fmla="*/ 295697 h 7031915"/>
              <a:gd name="connsiteX11-647" fmla="*/ 2058287 w 8033654"/>
              <a:gd name="connsiteY11-648" fmla="*/ 0 h 7031915"/>
              <a:gd name="connsiteX12-649" fmla="*/ 2058326 w 8033654"/>
              <a:gd name="connsiteY12-650" fmla="*/ 0 h 7031915"/>
              <a:gd name="connsiteX13-651" fmla="*/ 5971699 w 8033654"/>
              <a:gd name="connsiteY13-652" fmla="*/ 0 h 7031915"/>
              <a:gd name="connsiteX14-653" fmla="*/ 5971700 w 8033654"/>
              <a:gd name="connsiteY14-654" fmla="*/ 0 h 7031915"/>
              <a:gd name="connsiteX15-655" fmla="*/ 5971740 w 8033654"/>
              <a:gd name="connsiteY15-656" fmla="*/ 0 h 7031915"/>
              <a:gd name="connsiteX16-657" fmla="*/ 6090371 w 8033654"/>
              <a:gd name="connsiteY16-658" fmla="*/ 11959 h 7031915"/>
              <a:gd name="connsiteX17-659" fmla="*/ 6357004 w 8033654"/>
              <a:gd name="connsiteY17-660" fmla="*/ 143562 h 7031915"/>
              <a:gd name="connsiteX18-661" fmla="*/ 6421756 w 8033654"/>
              <a:gd name="connsiteY18-662" fmla="*/ 209878 h 7031915"/>
              <a:gd name="connsiteX19-663" fmla="*/ 6426018 w 8033654"/>
              <a:gd name="connsiteY19-664" fmla="*/ 214243 h 7031915"/>
              <a:gd name="connsiteX20-665" fmla="*/ 6463356 w 8033654"/>
              <a:gd name="connsiteY20-666" fmla="*/ 268125 h 7031915"/>
              <a:gd name="connsiteX21-667" fmla="*/ 6480094 w 8033654"/>
              <a:gd name="connsiteY21-668" fmla="*/ 292278 h 7031915"/>
              <a:gd name="connsiteX22-669" fmla="*/ 6490605 w 8033654"/>
              <a:gd name="connsiteY22-670" fmla="*/ 298322 h 7031915"/>
              <a:gd name="connsiteX23-671" fmla="*/ 7949332 w 8033654"/>
              <a:gd name="connsiteY23-672" fmla="*/ 3216682 h 7031915"/>
              <a:gd name="connsiteX24-673" fmla="*/ 7992299 w 8033654"/>
              <a:gd name="connsiteY24-674" fmla="*/ 3302616 h 7031915"/>
              <a:gd name="connsiteX25-675" fmla="*/ 8021693 w 8033654"/>
              <a:gd name="connsiteY25-676" fmla="*/ 3397306 h 7031915"/>
              <a:gd name="connsiteX26-677" fmla="*/ 8033654 w 8033654"/>
              <a:gd name="connsiteY26-678" fmla="*/ 3515957 h 7031915"/>
              <a:gd name="connsiteX27-679" fmla="*/ 8021693 w 8033654"/>
              <a:gd name="connsiteY27-680" fmla="*/ 3634608 h 7031915"/>
              <a:gd name="connsiteX28-681" fmla="*/ 7992299 w 8033654"/>
              <a:gd name="connsiteY28-682" fmla="*/ 3729298 h 7031915"/>
              <a:gd name="connsiteX29-683" fmla="*/ 7949332 w 8033654"/>
              <a:gd name="connsiteY29-684" fmla="*/ 3815232 h 7031915"/>
              <a:gd name="connsiteX30-685" fmla="*/ 6535055 w 8033654"/>
              <a:gd name="connsiteY30-686" fmla="*/ 6638796 h 7031915"/>
              <a:gd name="connsiteX31-687" fmla="*/ 6524461 w 8033654"/>
              <a:gd name="connsiteY31-688" fmla="*/ 6646190 h 7031915"/>
              <a:gd name="connsiteX32-689" fmla="*/ 6482456 w 8033654"/>
              <a:gd name="connsiteY32-690" fmla="*/ 6736229 h 7031915"/>
              <a:gd name="connsiteX33-691" fmla="*/ 6090371 w 8033654"/>
              <a:gd name="connsiteY33-692" fmla="*/ 7019956 h 7031915"/>
              <a:gd name="connsiteX34-693" fmla="*/ 5971740 w 8033654"/>
              <a:gd name="connsiteY34-694" fmla="*/ 7031915 h 7031915"/>
              <a:gd name="connsiteX35-695" fmla="*/ 5971700 w 8033654"/>
              <a:gd name="connsiteY35-696" fmla="*/ 7031915 h 7031915"/>
              <a:gd name="connsiteX36-697" fmla="*/ 2058326 w 8033654"/>
              <a:gd name="connsiteY36-698" fmla="*/ 7031915 h 7031915"/>
              <a:gd name="connsiteX37-699" fmla="*/ 2176958 w 8033654"/>
              <a:gd name="connsiteY37-700" fmla="*/ 7019956 h 7031915"/>
              <a:gd name="connsiteX38-701" fmla="*/ 2176957 w 8033654"/>
              <a:gd name="connsiteY38-702" fmla="*/ 7019956 h 7031915"/>
              <a:gd name="connsiteX39-703" fmla="*/ 2058326 w 8033654"/>
              <a:gd name="connsiteY39-704" fmla="*/ 7031915 h 7031915"/>
              <a:gd name="connsiteX40-705" fmla="*/ 2058286 w 8033654"/>
              <a:gd name="connsiteY40-706" fmla="*/ 7031915 h 7031915"/>
              <a:gd name="connsiteX41-707" fmla="*/ 1939655 w 8033654"/>
              <a:gd name="connsiteY41-708" fmla="*/ 7019956 h 7031915"/>
              <a:gd name="connsiteX42-709" fmla="*/ 1642007 w 8033654"/>
              <a:gd name="connsiteY42-710" fmla="*/ 6859480 h 7031915"/>
              <a:gd name="connsiteX43-711" fmla="*/ 1570173 w 8033654"/>
              <a:gd name="connsiteY43-712" fmla="*/ 6772417 h 7031915"/>
              <a:gd name="connsiteX44-713" fmla="*/ 1508795 w 8033654"/>
              <a:gd name="connsiteY44-714" fmla="*/ 6649661 h 7031915"/>
              <a:gd name="connsiteX45-715" fmla="*/ 1508794 w 8033654"/>
              <a:gd name="connsiteY45-716" fmla="*/ 6649657 h 7031915"/>
              <a:gd name="connsiteX46-717" fmla="*/ 115723 w 8033654"/>
              <a:gd name="connsiteY46-718" fmla="*/ 3863519 h 7031915"/>
              <a:gd name="connsiteX47-719" fmla="*/ 115722 w 8033654"/>
              <a:gd name="connsiteY47-720" fmla="*/ 3863518 h 7031915"/>
              <a:gd name="connsiteX48-721" fmla="*/ 29470 w 8033654"/>
              <a:gd name="connsiteY48-722" fmla="*/ 3691014 h 7031915"/>
              <a:gd name="connsiteX49-723" fmla="*/ 11962 w 8033654"/>
              <a:gd name="connsiteY49-724" fmla="*/ 3634608 h 7031915"/>
              <a:gd name="connsiteX50-725" fmla="*/ 0 w 8033654"/>
              <a:gd name="connsiteY50-726" fmla="*/ 3515957 h 7031915"/>
              <a:gd name="connsiteX51-727" fmla="*/ 11962 w 8033654"/>
              <a:gd name="connsiteY51-728" fmla="*/ 3397306 h 7031915"/>
              <a:gd name="connsiteX52-729" fmla="*/ 29470 w 8033654"/>
              <a:gd name="connsiteY52-730" fmla="*/ 3340901 h 7031915"/>
              <a:gd name="connsiteX53-731" fmla="*/ 115722 w 8033654"/>
              <a:gd name="connsiteY53-732" fmla="*/ 3168396 h 7031915"/>
              <a:gd name="connsiteX54-733" fmla="*/ 115723 w 8033654"/>
              <a:gd name="connsiteY54-734" fmla="*/ 3168396 h 7031915"/>
              <a:gd name="connsiteX55-735" fmla="*/ 1508796 w 8033654"/>
              <a:gd name="connsiteY55-736" fmla="*/ 382255 h 7031915"/>
              <a:gd name="connsiteX56-737" fmla="*/ 1570174 w 8033654"/>
              <a:gd name="connsiteY56-738" fmla="*/ 259499 h 7031915"/>
              <a:gd name="connsiteX57-739" fmla="*/ 1642008 w 8033654"/>
              <a:gd name="connsiteY57-740" fmla="*/ 172435 h 7031915"/>
              <a:gd name="connsiteX58-741" fmla="*/ 1939656 w 8033654"/>
              <a:gd name="connsiteY58-742" fmla="*/ 11959 h 7031915"/>
              <a:gd name="connsiteX59-743" fmla="*/ 2058287 w 8033654"/>
              <a:gd name="connsiteY59-744" fmla="*/ 0 h 7031915"/>
              <a:gd name="connsiteX0-745" fmla="*/ 6556798 w 8033654"/>
              <a:gd name="connsiteY0-746" fmla="*/ 533489 h 7031915"/>
              <a:gd name="connsiteX1-747" fmla="*/ 6555365 w 8033654"/>
              <a:gd name="connsiteY1-748" fmla="*/ 531027 h 7031915"/>
              <a:gd name="connsiteX2-749" fmla="*/ 6556798 w 8033654"/>
              <a:gd name="connsiteY2-750" fmla="*/ 533489 h 7031915"/>
              <a:gd name="connsiteX3-751" fmla="*/ 6529086 w 8033654"/>
              <a:gd name="connsiteY3-752" fmla="*/ 402424 h 7031915"/>
              <a:gd name="connsiteX4-753" fmla="*/ 6540064 w 8033654"/>
              <a:gd name="connsiteY4-754" fmla="*/ 434562 h 7031915"/>
              <a:gd name="connsiteX5-755" fmla="*/ 6529086 w 8033654"/>
              <a:gd name="connsiteY5-756" fmla="*/ 402424 h 7031915"/>
              <a:gd name="connsiteX6-757" fmla="*/ 6482461 w 8033654"/>
              <a:gd name="connsiteY6-758" fmla="*/ 295697 h 7031915"/>
              <a:gd name="connsiteX7-759" fmla="*/ 6520430 w 8033654"/>
              <a:gd name="connsiteY7-760" fmla="*/ 377086 h 7031915"/>
              <a:gd name="connsiteX8-761" fmla="*/ 6515577 w 8033654"/>
              <a:gd name="connsiteY8-762" fmla="*/ 362878 h 7031915"/>
              <a:gd name="connsiteX9-763" fmla="*/ 6482461 w 8033654"/>
              <a:gd name="connsiteY9-764" fmla="*/ 295697 h 7031915"/>
              <a:gd name="connsiteX10-765" fmla="*/ 2058287 w 8033654"/>
              <a:gd name="connsiteY10-766" fmla="*/ 0 h 7031915"/>
              <a:gd name="connsiteX11-767" fmla="*/ 2058326 w 8033654"/>
              <a:gd name="connsiteY11-768" fmla="*/ 0 h 7031915"/>
              <a:gd name="connsiteX12-769" fmla="*/ 5971699 w 8033654"/>
              <a:gd name="connsiteY12-770" fmla="*/ 0 h 7031915"/>
              <a:gd name="connsiteX13-771" fmla="*/ 5971700 w 8033654"/>
              <a:gd name="connsiteY13-772" fmla="*/ 0 h 7031915"/>
              <a:gd name="connsiteX14-773" fmla="*/ 5971740 w 8033654"/>
              <a:gd name="connsiteY14-774" fmla="*/ 0 h 7031915"/>
              <a:gd name="connsiteX15-775" fmla="*/ 6090371 w 8033654"/>
              <a:gd name="connsiteY15-776" fmla="*/ 11959 h 7031915"/>
              <a:gd name="connsiteX16-777" fmla="*/ 6357004 w 8033654"/>
              <a:gd name="connsiteY16-778" fmla="*/ 143562 h 7031915"/>
              <a:gd name="connsiteX17-779" fmla="*/ 6421756 w 8033654"/>
              <a:gd name="connsiteY17-780" fmla="*/ 209878 h 7031915"/>
              <a:gd name="connsiteX18-781" fmla="*/ 6426018 w 8033654"/>
              <a:gd name="connsiteY18-782" fmla="*/ 214243 h 7031915"/>
              <a:gd name="connsiteX19-783" fmla="*/ 6463356 w 8033654"/>
              <a:gd name="connsiteY19-784" fmla="*/ 268125 h 7031915"/>
              <a:gd name="connsiteX20-785" fmla="*/ 6480094 w 8033654"/>
              <a:gd name="connsiteY20-786" fmla="*/ 292278 h 7031915"/>
              <a:gd name="connsiteX21-787" fmla="*/ 6490605 w 8033654"/>
              <a:gd name="connsiteY21-788" fmla="*/ 298322 h 7031915"/>
              <a:gd name="connsiteX22-789" fmla="*/ 7949332 w 8033654"/>
              <a:gd name="connsiteY22-790" fmla="*/ 3216682 h 7031915"/>
              <a:gd name="connsiteX23-791" fmla="*/ 7992299 w 8033654"/>
              <a:gd name="connsiteY23-792" fmla="*/ 3302616 h 7031915"/>
              <a:gd name="connsiteX24-793" fmla="*/ 8021693 w 8033654"/>
              <a:gd name="connsiteY24-794" fmla="*/ 3397306 h 7031915"/>
              <a:gd name="connsiteX25-795" fmla="*/ 8033654 w 8033654"/>
              <a:gd name="connsiteY25-796" fmla="*/ 3515957 h 7031915"/>
              <a:gd name="connsiteX26-797" fmla="*/ 8021693 w 8033654"/>
              <a:gd name="connsiteY26-798" fmla="*/ 3634608 h 7031915"/>
              <a:gd name="connsiteX27-799" fmla="*/ 7992299 w 8033654"/>
              <a:gd name="connsiteY27-800" fmla="*/ 3729298 h 7031915"/>
              <a:gd name="connsiteX28-801" fmla="*/ 7949332 w 8033654"/>
              <a:gd name="connsiteY28-802" fmla="*/ 3815232 h 7031915"/>
              <a:gd name="connsiteX29-803" fmla="*/ 6535055 w 8033654"/>
              <a:gd name="connsiteY29-804" fmla="*/ 6638796 h 7031915"/>
              <a:gd name="connsiteX30-805" fmla="*/ 6524461 w 8033654"/>
              <a:gd name="connsiteY30-806" fmla="*/ 6646190 h 7031915"/>
              <a:gd name="connsiteX31-807" fmla="*/ 6482456 w 8033654"/>
              <a:gd name="connsiteY31-808" fmla="*/ 6736229 h 7031915"/>
              <a:gd name="connsiteX32-809" fmla="*/ 6090371 w 8033654"/>
              <a:gd name="connsiteY32-810" fmla="*/ 7019956 h 7031915"/>
              <a:gd name="connsiteX33-811" fmla="*/ 5971740 w 8033654"/>
              <a:gd name="connsiteY33-812" fmla="*/ 7031915 h 7031915"/>
              <a:gd name="connsiteX34-813" fmla="*/ 5971700 w 8033654"/>
              <a:gd name="connsiteY34-814" fmla="*/ 7031915 h 7031915"/>
              <a:gd name="connsiteX35-815" fmla="*/ 2058326 w 8033654"/>
              <a:gd name="connsiteY35-816" fmla="*/ 7031915 h 7031915"/>
              <a:gd name="connsiteX36-817" fmla="*/ 2176958 w 8033654"/>
              <a:gd name="connsiteY36-818" fmla="*/ 7019956 h 7031915"/>
              <a:gd name="connsiteX37-819" fmla="*/ 2176957 w 8033654"/>
              <a:gd name="connsiteY37-820" fmla="*/ 7019956 h 7031915"/>
              <a:gd name="connsiteX38-821" fmla="*/ 2058326 w 8033654"/>
              <a:gd name="connsiteY38-822" fmla="*/ 7031915 h 7031915"/>
              <a:gd name="connsiteX39-823" fmla="*/ 2058286 w 8033654"/>
              <a:gd name="connsiteY39-824" fmla="*/ 7031915 h 7031915"/>
              <a:gd name="connsiteX40-825" fmla="*/ 1939655 w 8033654"/>
              <a:gd name="connsiteY40-826" fmla="*/ 7019956 h 7031915"/>
              <a:gd name="connsiteX41-827" fmla="*/ 1642007 w 8033654"/>
              <a:gd name="connsiteY41-828" fmla="*/ 6859480 h 7031915"/>
              <a:gd name="connsiteX42-829" fmla="*/ 1570173 w 8033654"/>
              <a:gd name="connsiteY42-830" fmla="*/ 6772417 h 7031915"/>
              <a:gd name="connsiteX43-831" fmla="*/ 1508795 w 8033654"/>
              <a:gd name="connsiteY43-832" fmla="*/ 6649661 h 7031915"/>
              <a:gd name="connsiteX44-833" fmla="*/ 1508794 w 8033654"/>
              <a:gd name="connsiteY44-834" fmla="*/ 6649657 h 7031915"/>
              <a:gd name="connsiteX45-835" fmla="*/ 115723 w 8033654"/>
              <a:gd name="connsiteY45-836" fmla="*/ 3863519 h 7031915"/>
              <a:gd name="connsiteX46-837" fmla="*/ 115722 w 8033654"/>
              <a:gd name="connsiteY46-838" fmla="*/ 3863518 h 7031915"/>
              <a:gd name="connsiteX47-839" fmla="*/ 29470 w 8033654"/>
              <a:gd name="connsiteY47-840" fmla="*/ 3691014 h 7031915"/>
              <a:gd name="connsiteX48-841" fmla="*/ 11962 w 8033654"/>
              <a:gd name="connsiteY48-842" fmla="*/ 3634608 h 7031915"/>
              <a:gd name="connsiteX49-843" fmla="*/ 0 w 8033654"/>
              <a:gd name="connsiteY49-844" fmla="*/ 3515957 h 7031915"/>
              <a:gd name="connsiteX50-845" fmla="*/ 11962 w 8033654"/>
              <a:gd name="connsiteY50-846" fmla="*/ 3397306 h 7031915"/>
              <a:gd name="connsiteX51-847" fmla="*/ 29470 w 8033654"/>
              <a:gd name="connsiteY51-848" fmla="*/ 3340901 h 7031915"/>
              <a:gd name="connsiteX52-849" fmla="*/ 115722 w 8033654"/>
              <a:gd name="connsiteY52-850" fmla="*/ 3168396 h 7031915"/>
              <a:gd name="connsiteX53-851" fmla="*/ 115723 w 8033654"/>
              <a:gd name="connsiteY53-852" fmla="*/ 3168396 h 7031915"/>
              <a:gd name="connsiteX54-853" fmla="*/ 1508796 w 8033654"/>
              <a:gd name="connsiteY54-854" fmla="*/ 382255 h 7031915"/>
              <a:gd name="connsiteX55-855" fmla="*/ 1570174 w 8033654"/>
              <a:gd name="connsiteY55-856" fmla="*/ 259499 h 7031915"/>
              <a:gd name="connsiteX56-857" fmla="*/ 1642008 w 8033654"/>
              <a:gd name="connsiteY56-858" fmla="*/ 172435 h 7031915"/>
              <a:gd name="connsiteX57-859" fmla="*/ 1939656 w 8033654"/>
              <a:gd name="connsiteY57-860" fmla="*/ 11959 h 7031915"/>
              <a:gd name="connsiteX58-861" fmla="*/ 2058287 w 8033654"/>
              <a:gd name="connsiteY58-862" fmla="*/ 0 h 7031915"/>
              <a:gd name="connsiteX0-863" fmla="*/ 6529086 w 8033654"/>
              <a:gd name="connsiteY0-864" fmla="*/ 402424 h 7031915"/>
              <a:gd name="connsiteX1-865" fmla="*/ 6540064 w 8033654"/>
              <a:gd name="connsiteY1-866" fmla="*/ 434562 h 7031915"/>
              <a:gd name="connsiteX2-867" fmla="*/ 6529086 w 8033654"/>
              <a:gd name="connsiteY2-868" fmla="*/ 402424 h 7031915"/>
              <a:gd name="connsiteX3-869" fmla="*/ 6482461 w 8033654"/>
              <a:gd name="connsiteY3-870" fmla="*/ 295697 h 7031915"/>
              <a:gd name="connsiteX4-871" fmla="*/ 6520430 w 8033654"/>
              <a:gd name="connsiteY4-872" fmla="*/ 377086 h 7031915"/>
              <a:gd name="connsiteX5-873" fmla="*/ 6515577 w 8033654"/>
              <a:gd name="connsiteY5-874" fmla="*/ 362878 h 7031915"/>
              <a:gd name="connsiteX6-875" fmla="*/ 6482461 w 8033654"/>
              <a:gd name="connsiteY6-876" fmla="*/ 295697 h 7031915"/>
              <a:gd name="connsiteX7-877" fmla="*/ 2058287 w 8033654"/>
              <a:gd name="connsiteY7-878" fmla="*/ 0 h 7031915"/>
              <a:gd name="connsiteX8-879" fmla="*/ 2058326 w 8033654"/>
              <a:gd name="connsiteY8-880" fmla="*/ 0 h 7031915"/>
              <a:gd name="connsiteX9-881" fmla="*/ 5971699 w 8033654"/>
              <a:gd name="connsiteY9-882" fmla="*/ 0 h 7031915"/>
              <a:gd name="connsiteX10-883" fmla="*/ 5971700 w 8033654"/>
              <a:gd name="connsiteY10-884" fmla="*/ 0 h 7031915"/>
              <a:gd name="connsiteX11-885" fmla="*/ 5971740 w 8033654"/>
              <a:gd name="connsiteY11-886" fmla="*/ 0 h 7031915"/>
              <a:gd name="connsiteX12-887" fmla="*/ 6090371 w 8033654"/>
              <a:gd name="connsiteY12-888" fmla="*/ 11959 h 7031915"/>
              <a:gd name="connsiteX13-889" fmla="*/ 6357004 w 8033654"/>
              <a:gd name="connsiteY13-890" fmla="*/ 143562 h 7031915"/>
              <a:gd name="connsiteX14-891" fmla="*/ 6421756 w 8033654"/>
              <a:gd name="connsiteY14-892" fmla="*/ 209878 h 7031915"/>
              <a:gd name="connsiteX15-893" fmla="*/ 6426018 w 8033654"/>
              <a:gd name="connsiteY15-894" fmla="*/ 214243 h 7031915"/>
              <a:gd name="connsiteX16-895" fmla="*/ 6463356 w 8033654"/>
              <a:gd name="connsiteY16-896" fmla="*/ 268125 h 7031915"/>
              <a:gd name="connsiteX17-897" fmla="*/ 6480094 w 8033654"/>
              <a:gd name="connsiteY17-898" fmla="*/ 292278 h 7031915"/>
              <a:gd name="connsiteX18-899" fmla="*/ 6490605 w 8033654"/>
              <a:gd name="connsiteY18-900" fmla="*/ 298322 h 7031915"/>
              <a:gd name="connsiteX19-901" fmla="*/ 7949332 w 8033654"/>
              <a:gd name="connsiteY19-902" fmla="*/ 3216682 h 7031915"/>
              <a:gd name="connsiteX20-903" fmla="*/ 7992299 w 8033654"/>
              <a:gd name="connsiteY20-904" fmla="*/ 3302616 h 7031915"/>
              <a:gd name="connsiteX21-905" fmla="*/ 8021693 w 8033654"/>
              <a:gd name="connsiteY21-906" fmla="*/ 3397306 h 7031915"/>
              <a:gd name="connsiteX22-907" fmla="*/ 8033654 w 8033654"/>
              <a:gd name="connsiteY22-908" fmla="*/ 3515957 h 7031915"/>
              <a:gd name="connsiteX23-909" fmla="*/ 8021693 w 8033654"/>
              <a:gd name="connsiteY23-910" fmla="*/ 3634608 h 7031915"/>
              <a:gd name="connsiteX24-911" fmla="*/ 7992299 w 8033654"/>
              <a:gd name="connsiteY24-912" fmla="*/ 3729298 h 7031915"/>
              <a:gd name="connsiteX25-913" fmla="*/ 7949332 w 8033654"/>
              <a:gd name="connsiteY25-914" fmla="*/ 3815232 h 7031915"/>
              <a:gd name="connsiteX26-915" fmla="*/ 6535055 w 8033654"/>
              <a:gd name="connsiteY26-916" fmla="*/ 6638796 h 7031915"/>
              <a:gd name="connsiteX27-917" fmla="*/ 6524461 w 8033654"/>
              <a:gd name="connsiteY27-918" fmla="*/ 6646190 h 7031915"/>
              <a:gd name="connsiteX28-919" fmla="*/ 6482456 w 8033654"/>
              <a:gd name="connsiteY28-920" fmla="*/ 6736229 h 7031915"/>
              <a:gd name="connsiteX29-921" fmla="*/ 6090371 w 8033654"/>
              <a:gd name="connsiteY29-922" fmla="*/ 7019956 h 7031915"/>
              <a:gd name="connsiteX30-923" fmla="*/ 5971740 w 8033654"/>
              <a:gd name="connsiteY30-924" fmla="*/ 7031915 h 7031915"/>
              <a:gd name="connsiteX31-925" fmla="*/ 5971700 w 8033654"/>
              <a:gd name="connsiteY31-926" fmla="*/ 7031915 h 7031915"/>
              <a:gd name="connsiteX32-927" fmla="*/ 2058326 w 8033654"/>
              <a:gd name="connsiteY32-928" fmla="*/ 7031915 h 7031915"/>
              <a:gd name="connsiteX33-929" fmla="*/ 2176958 w 8033654"/>
              <a:gd name="connsiteY33-930" fmla="*/ 7019956 h 7031915"/>
              <a:gd name="connsiteX34-931" fmla="*/ 2176957 w 8033654"/>
              <a:gd name="connsiteY34-932" fmla="*/ 7019956 h 7031915"/>
              <a:gd name="connsiteX35-933" fmla="*/ 2058326 w 8033654"/>
              <a:gd name="connsiteY35-934" fmla="*/ 7031915 h 7031915"/>
              <a:gd name="connsiteX36-935" fmla="*/ 2058286 w 8033654"/>
              <a:gd name="connsiteY36-936" fmla="*/ 7031915 h 7031915"/>
              <a:gd name="connsiteX37-937" fmla="*/ 1939655 w 8033654"/>
              <a:gd name="connsiteY37-938" fmla="*/ 7019956 h 7031915"/>
              <a:gd name="connsiteX38-939" fmla="*/ 1642007 w 8033654"/>
              <a:gd name="connsiteY38-940" fmla="*/ 6859480 h 7031915"/>
              <a:gd name="connsiteX39-941" fmla="*/ 1570173 w 8033654"/>
              <a:gd name="connsiteY39-942" fmla="*/ 6772417 h 7031915"/>
              <a:gd name="connsiteX40-943" fmla="*/ 1508795 w 8033654"/>
              <a:gd name="connsiteY40-944" fmla="*/ 6649661 h 7031915"/>
              <a:gd name="connsiteX41-945" fmla="*/ 1508794 w 8033654"/>
              <a:gd name="connsiteY41-946" fmla="*/ 6649657 h 7031915"/>
              <a:gd name="connsiteX42-947" fmla="*/ 115723 w 8033654"/>
              <a:gd name="connsiteY42-948" fmla="*/ 3863519 h 7031915"/>
              <a:gd name="connsiteX43-949" fmla="*/ 115722 w 8033654"/>
              <a:gd name="connsiteY43-950" fmla="*/ 3863518 h 7031915"/>
              <a:gd name="connsiteX44-951" fmla="*/ 29470 w 8033654"/>
              <a:gd name="connsiteY44-952" fmla="*/ 3691014 h 7031915"/>
              <a:gd name="connsiteX45-953" fmla="*/ 11962 w 8033654"/>
              <a:gd name="connsiteY45-954" fmla="*/ 3634608 h 7031915"/>
              <a:gd name="connsiteX46-955" fmla="*/ 0 w 8033654"/>
              <a:gd name="connsiteY46-956" fmla="*/ 3515957 h 7031915"/>
              <a:gd name="connsiteX47-957" fmla="*/ 11962 w 8033654"/>
              <a:gd name="connsiteY47-958" fmla="*/ 3397306 h 7031915"/>
              <a:gd name="connsiteX48-959" fmla="*/ 29470 w 8033654"/>
              <a:gd name="connsiteY48-960" fmla="*/ 3340901 h 7031915"/>
              <a:gd name="connsiteX49-961" fmla="*/ 115722 w 8033654"/>
              <a:gd name="connsiteY49-962" fmla="*/ 3168396 h 7031915"/>
              <a:gd name="connsiteX50-963" fmla="*/ 115723 w 8033654"/>
              <a:gd name="connsiteY50-964" fmla="*/ 3168396 h 7031915"/>
              <a:gd name="connsiteX51-965" fmla="*/ 1508796 w 8033654"/>
              <a:gd name="connsiteY51-966" fmla="*/ 382255 h 7031915"/>
              <a:gd name="connsiteX52-967" fmla="*/ 1570174 w 8033654"/>
              <a:gd name="connsiteY52-968" fmla="*/ 259499 h 7031915"/>
              <a:gd name="connsiteX53-969" fmla="*/ 1642008 w 8033654"/>
              <a:gd name="connsiteY53-970" fmla="*/ 172435 h 7031915"/>
              <a:gd name="connsiteX54-971" fmla="*/ 1939656 w 8033654"/>
              <a:gd name="connsiteY54-972" fmla="*/ 11959 h 7031915"/>
              <a:gd name="connsiteX55-973" fmla="*/ 2058287 w 8033654"/>
              <a:gd name="connsiteY55-974" fmla="*/ 0 h 7031915"/>
              <a:gd name="connsiteX0-975" fmla="*/ 6529086 w 8033654"/>
              <a:gd name="connsiteY0-976" fmla="*/ 402424 h 7031915"/>
              <a:gd name="connsiteX1-977" fmla="*/ 6540064 w 8033654"/>
              <a:gd name="connsiteY1-978" fmla="*/ 434562 h 7031915"/>
              <a:gd name="connsiteX2-979" fmla="*/ 6529086 w 8033654"/>
              <a:gd name="connsiteY2-980" fmla="*/ 402424 h 7031915"/>
              <a:gd name="connsiteX3-981" fmla="*/ 6482461 w 8033654"/>
              <a:gd name="connsiteY3-982" fmla="*/ 295697 h 7031915"/>
              <a:gd name="connsiteX4-983" fmla="*/ 6520430 w 8033654"/>
              <a:gd name="connsiteY4-984" fmla="*/ 377086 h 7031915"/>
              <a:gd name="connsiteX5-985" fmla="*/ 6515577 w 8033654"/>
              <a:gd name="connsiteY5-986" fmla="*/ 362878 h 7031915"/>
              <a:gd name="connsiteX6-987" fmla="*/ 6482461 w 8033654"/>
              <a:gd name="connsiteY6-988" fmla="*/ 295697 h 7031915"/>
              <a:gd name="connsiteX7-989" fmla="*/ 2058287 w 8033654"/>
              <a:gd name="connsiteY7-990" fmla="*/ 0 h 7031915"/>
              <a:gd name="connsiteX8-991" fmla="*/ 2058326 w 8033654"/>
              <a:gd name="connsiteY8-992" fmla="*/ 0 h 7031915"/>
              <a:gd name="connsiteX9-993" fmla="*/ 5971699 w 8033654"/>
              <a:gd name="connsiteY9-994" fmla="*/ 0 h 7031915"/>
              <a:gd name="connsiteX10-995" fmla="*/ 5971700 w 8033654"/>
              <a:gd name="connsiteY10-996" fmla="*/ 0 h 7031915"/>
              <a:gd name="connsiteX11-997" fmla="*/ 5971740 w 8033654"/>
              <a:gd name="connsiteY11-998" fmla="*/ 0 h 7031915"/>
              <a:gd name="connsiteX12-999" fmla="*/ 6090371 w 8033654"/>
              <a:gd name="connsiteY12-1000" fmla="*/ 11959 h 7031915"/>
              <a:gd name="connsiteX13-1001" fmla="*/ 6357004 w 8033654"/>
              <a:gd name="connsiteY13-1002" fmla="*/ 143562 h 7031915"/>
              <a:gd name="connsiteX14-1003" fmla="*/ 6421756 w 8033654"/>
              <a:gd name="connsiteY14-1004" fmla="*/ 209878 h 7031915"/>
              <a:gd name="connsiteX15-1005" fmla="*/ 6426018 w 8033654"/>
              <a:gd name="connsiteY15-1006" fmla="*/ 214243 h 7031915"/>
              <a:gd name="connsiteX16-1007" fmla="*/ 6463356 w 8033654"/>
              <a:gd name="connsiteY16-1008" fmla="*/ 268125 h 7031915"/>
              <a:gd name="connsiteX17-1009" fmla="*/ 6480094 w 8033654"/>
              <a:gd name="connsiteY17-1010" fmla="*/ 292278 h 7031915"/>
              <a:gd name="connsiteX18-1011" fmla="*/ 7949332 w 8033654"/>
              <a:gd name="connsiteY18-1012" fmla="*/ 3216682 h 7031915"/>
              <a:gd name="connsiteX19-1013" fmla="*/ 7992299 w 8033654"/>
              <a:gd name="connsiteY19-1014" fmla="*/ 3302616 h 7031915"/>
              <a:gd name="connsiteX20-1015" fmla="*/ 8021693 w 8033654"/>
              <a:gd name="connsiteY20-1016" fmla="*/ 3397306 h 7031915"/>
              <a:gd name="connsiteX21-1017" fmla="*/ 8033654 w 8033654"/>
              <a:gd name="connsiteY21-1018" fmla="*/ 3515957 h 7031915"/>
              <a:gd name="connsiteX22-1019" fmla="*/ 8021693 w 8033654"/>
              <a:gd name="connsiteY22-1020" fmla="*/ 3634608 h 7031915"/>
              <a:gd name="connsiteX23-1021" fmla="*/ 7992299 w 8033654"/>
              <a:gd name="connsiteY23-1022" fmla="*/ 3729298 h 7031915"/>
              <a:gd name="connsiteX24-1023" fmla="*/ 7949332 w 8033654"/>
              <a:gd name="connsiteY24-1024" fmla="*/ 3815232 h 7031915"/>
              <a:gd name="connsiteX25-1025" fmla="*/ 6535055 w 8033654"/>
              <a:gd name="connsiteY25-1026" fmla="*/ 6638796 h 7031915"/>
              <a:gd name="connsiteX26-1027" fmla="*/ 6524461 w 8033654"/>
              <a:gd name="connsiteY26-1028" fmla="*/ 6646190 h 7031915"/>
              <a:gd name="connsiteX27-1029" fmla="*/ 6482456 w 8033654"/>
              <a:gd name="connsiteY27-1030" fmla="*/ 6736229 h 7031915"/>
              <a:gd name="connsiteX28-1031" fmla="*/ 6090371 w 8033654"/>
              <a:gd name="connsiteY28-1032" fmla="*/ 7019956 h 7031915"/>
              <a:gd name="connsiteX29-1033" fmla="*/ 5971740 w 8033654"/>
              <a:gd name="connsiteY29-1034" fmla="*/ 7031915 h 7031915"/>
              <a:gd name="connsiteX30-1035" fmla="*/ 5971700 w 8033654"/>
              <a:gd name="connsiteY30-1036" fmla="*/ 7031915 h 7031915"/>
              <a:gd name="connsiteX31-1037" fmla="*/ 2058326 w 8033654"/>
              <a:gd name="connsiteY31-1038" fmla="*/ 7031915 h 7031915"/>
              <a:gd name="connsiteX32-1039" fmla="*/ 2176958 w 8033654"/>
              <a:gd name="connsiteY32-1040" fmla="*/ 7019956 h 7031915"/>
              <a:gd name="connsiteX33-1041" fmla="*/ 2176957 w 8033654"/>
              <a:gd name="connsiteY33-1042" fmla="*/ 7019956 h 7031915"/>
              <a:gd name="connsiteX34-1043" fmla="*/ 2058326 w 8033654"/>
              <a:gd name="connsiteY34-1044" fmla="*/ 7031915 h 7031915"/>
              <a:gd name="connsiteX35-1045" fmla="*/ 2058286 w 8033654"/>
              <a:gd name="connsiteY35-1046" fmla="*/ 7031915 h 7031915"/>
              <a:gd name="connsiteX36-1047" fmla="*/ 1939655 w 8033654"/>
              <a:gd name="connsiteY36-1048" fmla="*/ 7019956 h 7031915"/>
              <a:gd name="connsiteX37-1049" fmla="*/ 1642007 w 8033654"/>
              <a:gd name="connsiteY37-1050" fmla="*/ 6859480 h 7031915"/>
              <a:gd name="connsiteX38-1051" fmla="*/ 1570173 w 8033654"/>
              <a:gd name="connsiteY38-1052" fmla="*/ 6772417 h 7031915"/>
              <a:gd name="connsiteX39-1053" fmla="*/ 1508795 w 8033654"/>
              <a:gd name="connsiteY39-1054" fmla="*/ 6649661 h 7031915"/>
              <a:gd name="connsiteX40-1055" fmla="*/ 1508794 w 8033654"/>
              <a:gd name="connsiteY40-1056" fmla="*/ 6649657 h 7031915"/>
              <a:gd name="connsiteX41-1057" fmla="*/ 115723 w 8033654"/>
              <a:gd name="connsiteY41-1058" fmla="*/ 3863519 h 7031915"/>
              <a:gd name="connsiteX42-1059" fmla="*/ 115722 w 8033654"/>
              <a:gd name="connsiteY42-1060" fmla="*/ 3863518 h 7031915"/>
              <a:gd name="connsiteX43-1061" fmla="*/ 29470 w 8033654"/>
              <a:gd name="connsiteY43-1062" fmla="*/ 3691014 h 7031915"/>
              <a:gd name="connsiteX44-1063" fmla="*/ 11962 w 8033654"/>
              <a:gd name="connsiteY44-1064" fmla="*/ 3634608 h 7031915"/>
              <a:gd name="connsiteX45-1065" fmla="*/ 0 w 8033654"/>
              <a:gd name="connsiteY45-1066" fmla="*/ 3515957 h 7031915"/>
              <a:gd name="connsiteX46-1067" fmla="*/ 11962 w 8033654"/>
              <a:gd name="connsiteY46-1068" fmla="*/ 3397306 h 7031915"/>
              <a:gd name="connsiteX47-1069" fmla="*/ 29470 w 8033654"/>
              <a:gd name="connsiteY47-1070" fmla="*/ 3340901 h 7031915"/>
              <a:gd name="connsiteX48-1071" fmla="*/ 115722 w 8033654"/>
              <a:gd name="connsiteY48-1072" fmla="*/ 3168396 h 7031915"/>
              <a:gd name="connsiteX49-1073" fmla="*/ 115723 w 8033654"/>
              <a:gd name="connsiteY49-1074" fmla="*/ 3168396 h 7031915"/>
              <a:gd name="connsiteX50-1075" fmla="*/ 1508796 w 8033654"/>
              <a:gd name="connsiteY50-1076" fmla="*/ 382255 h 7031915"/>
              <a:gd name="connsiteX51-1077" fmla="*/ 1570174 w 8033654"/>
              <a:gd name="connsiteY51-1078" fmla="*/ 259499 h 7031915"/>
              <a:gd name="connsiteX52-1079" fmla="*/ 1642008 w 8033654"/>
              <a:gd name="connsiteY52-1080" fmla="*/ 172435 h 7031915"/>
              <a:gd name="connsiteX53-1081" fmla="*/ 1939656 w 8033654"/>
              <a:gd name="connsiteY53-1082" fmla="*/ 11959 h 7031915"/>
              <a:gd name="connsiteX54-1083" fmla="*/ 2058287 w 8033654"/>
              <a:gd name="connsiteY54-1084" fmla="*/ 0 h 7031915"/>
              <a:gd name="connsiteX0-1085" fmla="*/ 6529086 w 8033654"/>
              <a:gd name="connsiteY0-1086" fmla="*/ 402424 h 7031915"/>
              <a:gd name="connsiteX1-1087" fmla="*/ 6540064 w 8033654"/>
              <a:gd name="connsiteY1-1088" fmla="*/ 434562 h 7031915"/>
              <a:gd name="connsiteX2-1089" fmla="*/ 6529086 w 8033654"/>
              <a:gd name="connsiteY2-1090" fmla="*/ 402424 h 7031915"/>
              <a:gd name="connsiteX3-1091" fmla="*/ 6482461 w 8033654"/>
              <a:gd name="connsiteY3-1092" fmla="*/ 295697 h 7031915"/>
              <a:gd name="connsiteX4-1093" fmla="*/ 6520430 w 8033654"/>
              <a:gd name="connsiteY4-1094" fmla="*/ 377086 h 7031915"/>
              <a:gd name="connsiteX5-1095" fmla="*/ 6482461 w 8033654"/>
              <a:gd name="connsiteY5-1096" fmla="*/ 295697 h 7031915"/>
              <a:gd name="connsiteX6-1097" fmla="*/ 2058287 w 8033654"/>
              <a:gd name="connsiteY6-1098" fmla="*/ 0 h 7031915"/>
              <a:gd name="connsiteX7-1099" fmla="*/ 2058326 w 8033654"/>
              <a:gd name="connsiteY7-1100" fmla="*/ 0 h 7031915"/>
              <a:gd name="connsiteX8-1101" fmla="*/ 5971699 w 8033654"/>
              <a:gd name="connsiteY8-1102" fmla="*/ 0 h 7031915"/>
              <a:gd name="connsiteX9-1103" fmla="*/ 5971700 w 8033654"/>
              <a:gd name="connsiteY9-1104" fmla="*/ 0 h 7031915"/>
              <a:gd name="connsiteX10-1105" fmla="*/ 5971740 w 8033654"/>
              <a:gd name="connsiteY10-1106" fmla="*/ 0 h 7031915"/>
              <a:gd name="connsiteX11-1107" fmla="*/ 6090371 w 8033654"/>
              <a:gd name="connsiteY11-1108" fmla="*/ 11959 h 7031915"/>
              <a:gd name="connsiteX12-1109" fmla="*/ 6357004 w 8033654"/>
              <a:gd name="connsiteY12-1110" fmla="*/ 143562 h 7031915"/>
              <a:gd name="connsiteX13-1111" fmla="*/ 6421756 w 8033654"/>
              <a:gd name="connsiteY13-1112" fmla="*/ 209878 h 7031915"/>
              <a:gd name="connsiteX14-1113" fmla="*/ 6426018 w 8033654"/>
              <a:gd name="connsiteY14-1114" fmla="*/ 214243 h 7031915"/>
              <a:gd name="connsiteX15-1115" fmla="*/ 6463356 w 8033654"/>
              <a:gd name="connsiteY15-1116" fmla="*/ 268125 h 7031915"/>
              <a:gd name="connsiteX16-1117" fmla="*/ 6480094 w 8033654"/>
              <a:gd name="connsiteY16-1118" fmla="*/ 292278 h 7031915"/>
              <a:gd name="connsiteX17-1119" fmla="*/ 7949332 w 8033654"/>
              <a:gd name="connsiteY17-1120" fmla="*/ 3216682 h 7031915"/>
              <a:gd name="connsiteX18-1121" fmla="*/ 7992299 w 8033654"/>
              <a:gd name="connsiteY18-1122" fmla="*/ 3302616 h 7031915"/>
              <a:gd name="connsiteX19-1123" fmla="*/ 8021693 w 8033654"/>
              <a:gd name="connsiteY19-1124" fmla="*/ 3397306 h 7031915"/>
              <a:gd name="connsiteX20-1125" fmla="*/ 8033654 w 8033654"/>
              <a:gd name="connsiteY20-1126" fmla="*/ 3515957 h 7031915"/>
              <a:gd name="connsiteX21-1127" fmla="*/ 8021693 w 8033654"/>
              <a:gd name="connsiteY21-1128" fmla="*/ 3634608 h 7031915"/>
              <a:gd name="connsiteX22-1129" fmla="*/ 7992299 w 8033654"/>
              <a:gd name="connsiteY22-1130" fmla="*/ 3729298 h 7031915"/>
              <a:gd name="connsiteX23-1131" fmla="*/ 7949332 w 8033654"/>
              <a:gd name="connsiteY23-1132" fmla="*/ 3815232 h 7031915"/>
              <a:gd name="connsiteX24-1133" fmla="*/ 6535055 w 8033654"/>
              <a:gd name="connsiteY24-1134" fmla="*/ 6638796 h 7031915"/>
              <a:gd name="connsiteX25-1135" fmla="*/ 6524461 w 8033654"/>
              <a:gd name="connsiteY25-1136" fmla="*/ 6646190 h 7031915"/>
              <a:gd name="connsiteX26-1137" fmla="*/ 6482456 w 8033654"/>
              <a:gd name="connsiteY26-1138" fmla="*/ 6736229 h 7031915"/>
              <a:gd name="connsiteX27-1139" fmla="*/ 6090371 w 8033654"/>
              <a:gd name="connsiteY27-1140" fmla="*/ 7019956 h 7031915"/>
              <a:gd name="connsiteX28-1141" fmla="*/ 5971740 w 8033654"/>
              <a:gd name="connsiteY28-1142" fmla="*/ 7031915 h 7031915"/>
              <a:gd name="connsiteX29-1143" fmla="*/ 5971700 w 8033654"/>
              <a:gd name="connsiteY29-1144" fmla="*/ 7031915 h 7031915"/>
              <a:gd name="connsiteX30-1145" fmla="*/ 2058326 w 8033654"/>
              <a:gd name="connsiteY30-1146" fmla="*/ 7031915 h 7031915"/>
              <a:gd name="connsiteX31-1147" fmla="*/ 2176958 w 8033654"/>
              <a:gd name="connsiteY31-1148" fmla="*/ 7019956 h 7031915"/>
              <a:gd name="connsiteX32-1149" fmla="*/ 2176957 w 8033654"/>
              <a:gd name="connsiteY32-1150" fmla="*/ 7019956 h 7031915"/>
              <a:gd name="connsiteX33-1151" fmla="*/ 2058326 w 8033654"/>
              <a:gd name="connsiteY33-1152" fmla="*/ 7031915 h 7031915"/>
              <a:gd name="connsiteX34-1153" fmla="*/ 2058286 w 8033654"/>
              <a:gd name="connsiteY34-1154" fmla="*/ 7031915 h 7031915"/>
              <a:gd name="connsiteX35-1155" fmla="*/ 1939655 w 8033654"/>
              <a:gd name="connsiteY35-1156" fmla="*/ 7019956 h 7031915"/>
              <a:gd name="connsiteX36-1157" fmla="*/ 1642007 w 8033654"/>
              <a:gd name="connsiteY36-1158" fmla="*/ 6859480 h 7031915"/>
              <a:gd name="connsiteX37-1159" fmla="*/ 1570173 w 8033654"/>
              <a:gd name="connsiteY37-1160" fmla="*/ 6772417 h 7031915"/>
              <a:gd name="connsiteX38-1161" fmla="*/ 1508795 w 8033654"/>
              <a:gd name="connsiteY38-1162" fmla="*/ 6649661 h 7031915"/>
              <a:gd name="connsiteX39-1163" fmla="*/ 1508794 w 8033654"/>
              <a:gd name="connsiteY39-1164" fmla="*/ 6649657 h 7031915"/>
              <a:gd name="connsiteX40-1165" fmla="*/ 115723 w 8033654"/>
              <a:gd name="connsiteY40-1166" fmla="*/ 3863519 h 7031915"/>
              <a:gd name="connsiteX41-1167" fmla="*/ 115722 w 8033654"/>
              <a:gd name="connsiteY41-1168" fmla="*/ 3863518 h 7031915"/>
              <a:gd name="connsiteX42-1169" fmla="*/ 29470 w 8033654"/>
              <a:gd name="connsiteY42-1170" fmla="*/ 3691014 h 7031915"/>
              <a:gd name="connsiteX43-1171" fmla="*/ 11962 w 8033654"/>
              <a:gd name="connsiteY43-1172" fmla="*/ 3634608 h 7031915"/>
              <a:gd name="connsiteX44-1173" fmla="*/ 0 w 8033654"/>
              <a:gd name="connsiteY44-1174" fmla="*/ 3515957 h 7031915"/>
              <a:gd name="connsiteX45-1175" fmla="*/ 11962 w 8033654"/>
              <a:gd name="connsiteY45-1176" fmla="*/ 3397306 h 7031915"/>
              <a:gd name="connsiteX46-1177" fmla="*/ 29470 w 8033654"/>
              <a:gd name="connsiteY46-1178" fmla="*/ 3340901 h 7031915"/>
              <a:gd name="connsiteX47-1179" fmla="*/ 115722 w 8033654"/>
              <a:gd name="connsiteY47-1180" fmla="*/ 3168396 h 7031915"/>
              <a:gd name="connsiteX48-1181" fmla="*/ 115723 w 8033654"/>
              <a:gd name="connsiteY48-1182" fmla="*/ 3168396 h 7031915"/>
              <a:gd name="connsiteX49-1183" fmla="*/ 1508796 w 8033654"/>
              <a:gd name="connsiteY49-1184" fmla="*/ 382255 h 7031915"/>
              <a:gd name="connsiteX50-1185" fmla="*/ 1570174 w 8033654"/>
              <a:gd name="connsiteY50-1186" fmla="*/ 259499 h 7031915"/>
              <a:gd name="connsiteX51-1187" fmla="*/ 1642008 w 8033654"/>
              <a:gd name="connsiteY51-1188" fmla="*/ 172435 h 7031915"/>
              <a:gd name="connsiteX52-1189" fmla="*/ 1939656 w 8033654"/>
              <a:gd name="connsiteY52-1190" fmla="*/ 11959 h 7031915"/>
              <a:gd name="connsiteX53-1191" fmla="*/ 2058287 w 8033654"/>
              <a:gd name="connsiteY53-1192" fmla="*/ 0 h 7031915"/>
              <a:gd name="connsiteX0-1193" fmla="*/ 6529086 w 8033654"/>
              <a:gd name="connsiteY0-1194" fmla="*/ 402424 h 7031915"/>
              <a:gd name="connsiteX1-1195" fmla="*/ 6540064 w 8033654"/>
              <a:gd name="connsiteY1-1196" fmla="*/ 434562 h 7031915"/>
              <a:gd name="connsiteX2-1197" fmla="*/ 6529086 w 8033654"/>
              <a:gd name="connsiteY2-1198" fmla="*/ 402424 h 7031915"/>
              <a:gd name="connsiteX3-1199" fmla="*/ 2058287 w 8033654"/>
              <a:gd name="connsiteY3-1200" fmla="*/ 0 h 7031915"/>
              <a:gd name="connsiteX4-1201" fmla="*/ 2058326 w 8033654"/>
              <a:gd name="connsiteY4-1202" fmla="*/ 0 h 7031915"/>
              <a:gd name="connsiteX5-1203" fmla="*/ 5971699 w 8033654"/>
              <a:gd name="connsiteY5-1204" fmla="*/ 0 h 7031915"/>
              <a:gd name="connsiteX6-1205" fmla="*/ 5971700 w 8033654"/>
              <a:gd name="connsiteY6-1206" fmla="*/ 0 h 7031915"/>
              <a:gd name="connsiteX7-1207" fmla="*/ 5971740 w 8033654"/>
              <a:gd name="connsiteY7-1208" fmla="*/ 0 h 7031915"/>
              <a:gd name="connsiteX8-1209" fmla="*/ 6090371 w 8033654"/>
              <a:gd name="connsiteY8-1210" fmla="*/ 11959 h 7031915"/>
              <a:gd name="connsiteX9-1211" fmla="*/ 6357004 w 8033654"/>
              <a:gd name="connsiteY9-1212" fmla="*/ 143562 h 7031915"/>
              <a:gd name="connsiteX10-1213" fmla="*/ 6421756 w 8033654"/>
              <a:gd name="connsiteY10-1214" fmla="*/ 209878 h 7031915"/>
              <a:gd name="connsiteX11-1215" fmla="*/ 6426018 w 8033654"/>
              <a:gd name="connsiteY11-1216" fmla="*/ 214243 h 7031915"/>
              <a:gd name="connsiteX12-1217" fmla="*/ 6463356 w 8033654"/>
              <a:gd name="connsiteY12-1218" fmla="*/ 268125 h 7031915"/>
              <a:gd name="connsiteX13-1219" fmla="*/ 6480094 w 8033654"/>
              <a:gd name="connsiteY13-1220" fmla="*/ 292278 h 7031915"/>
              <a:gd name="connsiteX14-1221" fmla="*/ 7949332 w 8033654"/>
              <a:gd name="connsiteY14-1222" fmla="*/ 3216682 h 7031915"/>
              <a:gd name="connsiteX15-1223" fmla="*/ 7992299 w 8033654"/>
              <a:gd name="connsiteY15-1224" fmla="*/ 3302616 h 7031915"/>
              <a:gd name="connsiteX16-1225" fmla="*/ 8021693 w 8033654"/>
              <a:gd name="connsiteY16-1226" fmla="*/ 3397306 h 7031915"/>
              <a:gd name="connsiteX17-1227" fmla="*/ 8033654 w 8033654"/>
              <a:gd name="connsiteY17-1228" fmla="*/ 3515957 h 7031915"/>
              <a:gd name="connsiteX18-1229" fmla="*/ 8021693 w 8033654"/>
              <a:gd name="connsiteY18-1230" fmla="*/ 3634608 h 7031915"/>
              <a:gd name="connsiteX19-1231" fmla="*/ 7992299 w 8033654"/>
              <a:gd name="connsiteY19-1232" fmla="*/ 3729298 h 7031915"/>
              <a:gd name="connsiteX20-1233" fmla="*/ 7949332 w 8033654"/>
              <a:gd name="connsiteY20-1234" fmla="*/ 3815232 h 7031915"/>
              <a:gd name="connsiteX21-1235" fmla="*/ 6535055 w 8033654"/>
              <a:gd name="connsiteY21-1236" fmla="*/ 6638796 h 7031915"/>
              <a:gd name="connsiteX22-1237" fmla="*/ 6524461 w 8033654"/>
              <a:gd name="connsiteY22-1238" fmla="*/ 6646190 h 7031915"/>
              <a:gd name="connsiteX23-1239" fmla="*/ 6482456 w 8033654"/>
              <a:gd name="connsiteY23-1240" fmla="*/ 6736229 h 7031915"/>
              <a:gd name="connsiteX24-1241" fmla="*/ 6090371 w 8033654"/>
              <a:gd name="connsiteY24-1242" fmla="*/ 7019956 h 7031915"/>
              <a:gd name="connsiteX25-1243" fmla="*/ 5971740 w 8033654"/>
              <a:gd name="connsiteY25-1244" fmla="*/ 7031915 h 7031915"/>
              <a:gd name="connsiteX26-1245" fmla="*/ 5971700 w 8033654"/>
              <a:gd name="connsiteY26-1246" fmla="*/ 7031915 h 7031915"/>
              <a:gd name="connsiteX27-1247" fmla="*/ 2058326 w 8033654"/>
              <a:gd name="connsiteY27-1248" fmla="*/ 7031915 h 7031915"/>
              <a:gd name="connsiteX28-1249" fmla="*/ 2176958 w 8033654"/>
              <a:gd name="connsiteY28-1250" fmla="*/ 7019956 h 7031915"/>
              <a:gd name="connsiteX29-1251" fmla="*/ 2176957 w 8033654"/>
              <a:gd name="connsiteY29-1252" fmla="*/ 7019956 h 7031915"/>
              <a:gd name="connsiteX30-1253" fmla="*/ 2058326 w 8033654"/>
              <a:gd name="connsiteY30-1254" fmla="*/ 7031915 h 7031915"/>
              <a:gd name="connsiteX31-1255" fmla="*/ 2058286 w 8033654"/>
              <a:gd name="connsiteY31-1256" fmla="*/ 7031915 h 7031915"/>
              <a:gd name="connsiteX32-1257" fmla="*/ 1939655 w 8033654"/>
              <a:gd name="connsiteY32-1258" fmla="*/ 7019956 h 7031915"/>
              <a:gd name="connsiteX33-1259" fmla="*/ 1642007 w 8033654"/>
              <a:gd name="connsiteY33-1260" fmla="*/ 6859480 h 7031915"/>
              <a:gd name="connsiteX34-1261" fmla="*/ 1570173 w 8033654"/>
              <a:gd name="connsiteY34-1262" fmla="*/ 6772417 h 7031915"/>
              <a:gd name="connsiteX35-1263" fmla="*/ 1508795 w 8033654"/>
              <a:gd name="connsiteY35-1264" fmla="*/ 6649661 h 7031915"/>
              <a:gd name="connsiteX36-1265" fmla="*/ 1508794 w 8033654"/>
              <a:gd name="connsiteY36-1266" fmla="*/ 6649657 h 7031915"/>
              <a:gd name="connsiteX37-1267" fmla="*/ 115723 w 8033654"/>
              <a:gd name="connsiteY37-1268" fmla="*/ 3863519 h 7031915"/>
              <a:gd name="connsiteX38-1269" fmla="*/ 115722 w 8033654"/>
              <a:gd name="connsiteY38-1270" fmla="*/ 3863518 h 7031915"/>
              <a:gd name="connsiteX39-1271" fmla="*/ 29470 w 8033654"/>
              <a:gd name="connsiteY39-1272" fmla="*/ 3691014 h 7031915"/>
              <a:gd name="connsiteX40-1273" fmla="*/ 11962 w 8033654"/>
              <a:gd name="connsiteY40-1274" fmla="*/ 3634608 h 7031915"/>
              <a:gd name="connsiteX41-1275" fmla="*/ 0 w 8033654"/>
              <a:gd name="connsiteY41-1276" fmla="*/ 3515957 h 7031915"/>
              <a:gd name="connsiteX42-1277" fmla="*/ 11962 w 8033654"/>
              <a:gd name="connsiteY42-1278" fmla="*/ 3397306 h 7031915"/>
              <a:gd name="connsiteX43-1279" fmla="*/ 29470 w 8033654"/>
              <a:gd name="connsiteY43-1280" fmla="*/ 3340901 h 7031915"/>
              <a:gd name="connsiteX44-1281" fmla="*/ 115722 w 8033654"/>
              <a:gd name="connsiteY44-1282" fmla="*/ 3168396 h 7031915"/>
              <a:gd name="connsiteX45-1283" fmla="*/ 115723 w 8033654"/>
              <a:gd name="connsiteY45-1284" fmla="*/ 3168396 h 7031915"/>
              <a:gd name="connsiteX46-1285" fmla="*/ 1508796 w 8033654"/>
              <a:gd name="connsiteY46-1286" fmla="*/ 382255 h 7031915"/>
              <a:gd name="connsiteX47-1287" fmla="*/ 1570174 w 8033654"/>
              <a:gd name="connsiteY47-1288" fmla="*/ 259499 h 7031915"/>
              <a:gd name="connsiteX48-1289" fmla="*/ 1642008 w 8033654"/>
              <a:gd name="connsiteY48-1290" fmla="*/ 172435 h 7031915"/>
              <a:gd name="connsiteX49-1291" fmla="*/ 1939656 w 8033654"/>
              <a:gd name="connsiteY49-1292" fmla="*/ 11959 h 7031915"/>
              <a:gd name="connsiteX50-1293" fmla="*/ 2058287 w 8033654"/>
              <a:gd name="connsiteY50-1294" fmla="*/ 0 h 7031915"/>
              <a:gd name="connsiteX0-1295" fmla="*/ 2058287 w 8033654"/>
              <a:gd name="connsiteY0-1296" fmla="*/ 0 h 7031915"/>
              <a:gd name="connsiteX1-1297" fmla="*/ 2058326 w 8033654"/>
              <a:gd name="connsiteY1-1298" fmla="*/ 0 h 7031915"/>
              <a:gd name="connsiteX2-1299" fmla="*/ 5971699 w 8033654"/>
              <a:gd name="connsiteY2-1300" fmla="*/ 0 h 7031915"/>
              <a:gd name="connsiteX3-1301" fmla="*/ 5971700 w 8033654"/>
              <a:gd name="connsiteY3-1302" fmla="*/ 0 h 7031915"/>
              <a:gd name="connsiteX4-1303" fmla="*/ 5971740 w 8033654"/>
              <a:gd name="connsiteY4-1304" fmla="*/ 0 h 7031915"/>
              <a:gd name="connsiteX5-1305" fmla="*/ 6090371 w 8033654"/>
              <a:gd name="connsiteY5-1306" fmla="*/ 11959 h 7031915"/>
              <a:gd name="connsiteX6-1307" fmla="*/ 6357004 w 8033654"/>
              <a:gd name="connsiteY6-1308" fmla="*/ 143562 h 7031915"/>
              <a:gd name="connsiteX7-1309" fmla="*/ 6421756 w 8033654"/>
              <a:gd name="connsiteY7-1310" fmla="*/ 209878 h 7031915"/>
              <a:gd name="connsiteX8-1311" fmla="*/ 6426018 w 8033654"/>
              <a:gd name="connsiteY8-1312" fmla="*/ 214243 h 7031915"/>
              <a:gd name="connsiteX9-1313" fmla="*/ 6463356 w 8033654"/>
              <a:gd name="connsiteY9-1314" fmla="*/ 268125 h 7031915"/>
              <a:gd name="connsiteX10-1315" fmla="*/ 6480094 w 8033654"/>
              <a:gd name="connsiteY10-1316" fmla="*/ 292278 h 7031915"/>
              <a:gd name="connsiteX11-1317" fmla="*/ 7949332 w 8033654"/>
              <a:gd name="connsiteY11-1318" fmla="*/ 3216682 h 7031915"/>
              <a:gd name="connsiteX12-1319" fmla="*/ 7992299 w 8033654"/>
              <a:gd name="connsiteY12-1320" fmla="*/ 3302616 h 7031915"/>
              <a:gd name="connsiteX13-1321" fmla="*/ 8021693 w 8033654"/>
              <a:gd name="connsiteY13-1322" fmla="*/ 3397306 h 7031915"/>
              <a:gd name="connsiteX14-1323" fmla="*/ 8033654 w 8033654"/>
              <a:gd name="connsiteY14-1324" fmla="*/ 3515957 h 7031915"/>
              <a:gd name="connsiteX15-1325" fmla="*/ 8021693 w 8033654"/>
              <a:gd name="connsiteY15-1326" fmla="*/ 3634608 h 7031915"/>
              <a:gd name="connsiteX16-1327" fmla="*/ 7992299 w 8033654"/>
              <a:gd name="connsiteY16-1328" fmla="*/ 3729298 h 7031915"/>
              <a:gd name="connsiteX17-1329" fmla="*/ 7949332 w 8033654"/>
              <a:gd name="connsiteY17-1330" fmla="*/ 3815232 h 7031915"/>
              <a:gd name="connsiteX18-1331" fmla="*/ 6535055 w 8033654"/>
              <a:gd name="connsiteY18-1332" fmla="*/ 6638796 h 7031915"/>
              <a:gd name="connsiteX19-1333" fmla="*/ 6524461 w 8033654"/>
              <a:gd name="connsiteY19-1334" fmla="*/ 6646190 h 7031915"/>
              <a:gd name="connsiteX20-1335" fmla="*/ 6482456 w 8033654"/>
              <a:gd name="connsiteY20-1336" fmla="*/ 6736229 h 7031915"/>
              <a:gd name="connsiteX21-1337" fmla="*/ 6090371 w 8033654"/>
              <a:gd name="connsiteY21-1338" fmla="*/ 7019956 h 7031915"/>
              <a:gd name="connsiteX22-1339" fmla="*/ 5971740 w 8033654"/>
              <a:gd name="connsiteY22-1340" fmla="*/ 7031915 h 7031915"/>
              <a:gd name="connsiteX23-1341" fmla="*/ 5971700 w 8033654"/>
              <a:gd name="connsiteY23-1342" fmla="*/ 7031915 h 7031915"/>
              <a:gd name="connsiteX24-1343" fmla="*/ 2058326 w 8033654"/>
              <a:gd name="connsiteY24-1344" fmla="*/ 7031915 h 7031915"/>
              <a:gd name="connsiteX25-1345" fmla="*/ 2176958 w 8033654"/>
              <a:gd name="connsiteY25-1346" fmla="*/ 7019956 h 7031915"/>
              <a:gd name="connsiteX26-1347" fmla="*/ 2176957 w 8033654"/>
              <a:gd name="connsiteY26-1348" fmla="*/ 7019956 h 7031915"/>
              <a:gd name="connsiteX27-1349" fmla="*/ 2058326 w 8033654"/>
              <a:gd name="connsiteY27-1350" fmla="*/ 7031915 h 7031915"/>
              <a:gd name="connsiteX28-1351" fmla="*/ 2058286 w 8033654"/>
              <a:gd name="connsiteY28-1352" fmla="*/ 7031915 h 7031915"/>
              <a:gd name="connsiteX29-1353" fmla="*/ 1939655 w 8033654"/>
              <a:gd name="connsiteY29-1354" fmla="*/ 7019956 h 7031915"/>
              <a:gd name="connsiteX30-1355" fmla="*/ 1642007 w 8033654"/>
              <a:gd name="connsiteY30-1356" fmla="*/ 6859480 h 7031915"/>
              <a:gd name="connsiteX31-1357" fmla="*/ 1570173 w 8033654"/>
              <a:gd name="connsiteY31-1358" fmla="*/ 6772417 h 7031915"/>
              <a:gd name="connsiteX32-1359" fmla="*/ 1508795 w 8033654"/>
              <a:gd name="connsiteY32-1360" fmla="*/ 6649661 h 7031915"/>
              <a:gd name="connsiteX33-1361" fmla="*/ 1508794 w 8033654"/>
              <a:gd name="connsiteY33-1362" fmla="*/ 6649657 h 7031915"/>
              <a:gd name="connsiteX34-1363" fmla="*/ 115723 w 8033654"/>
              <a:gd name="connsiteY34-1364" fmla="*/ 3863519 h 7031915"/>
              <a:gd name="connsiteX35-1365" fmla="*/ 115722 w 8033654"/>
              <a:gd name="connsiteY35-1366" fmla="*/ 3863518 h 7031915"/>
              <a:gd name="connsiteX36-1367" fmla="*/ 29470 w 8033654"/>
              <a:gd name="connsiteY36-1368" fmla="*/ 3691014 h 7031915"/>
              <a:gd name="connsiteX37-1369" fmla="*/ 11962 w 8033654"/>
              <a:gd name="connsiteY37-1370" fmla="*/ 3634608 h 7031915"/>
              <a:gd name="connsiteX38-1371" fmla="*/ 0 w 8033654"/>
              <a:gd name="connsiteY38-1372" fmla="*/ 3515957 h 7031915"/>
              <a:gd name="connsiteX39-1373" fmla="*/ 11962 w 8033654"/>
              <a:gd name="connsiteY39-1374" fmla="*/ 3397306 h 7031915"/>
              <a:gd name="connsiteX40-1375" fmla="*/ 29470 w 8033654"/>
              <a:gd name="connsiteY40-1376" fmla="*/ 3340901 h 7031915"/>
              <a:gd name="connsiteX41-1377" fmla="*/ 115722 w 8033654"/>
              <a:gd name="connsiteY41-1378" fmla="*/ 3168396 h 7031915"/>
              <a:gd name="connsiteX42-1379" fmla="*/ 115723 w 8033654"/>
              <a:gd name="connsiteY42-1380" fmla="*/ 3168396 h 7031915"/>
              <a:gd name="connsiteX43-1381" fmla="*/ 1508796 w 8033654"/>
              <a:gd name="connsiteY43-1382" fmla="*/ 382255 h 7031915"/>
              <a:gd name="connsiteX44-1383" fmla="*/ 1570174 w 8033654"/>
              <a:gd name="connsiteY44-1384" fmla="*/ 259499 h 7031915"/>
              <a:gd name="connsiteX45-1385" fmla="*/ 1642008 w 8033654"/>
              <a:gd name="connsiteY45-1386" fmla="*/ 172435 h 7031915"/>
              <a:gd name="connsiteX46-1387" fmla="*/ 1939656 w 8033654"/>
              <a:gd name="connsiteY46-1388" fmla="*/ 11959 h 7031915"/>
              <a:gd name="connsiteX47-1389" fmla="*/ 2058287 w 8033654"/>
              <a:gd name="connsiteY47-1390" fmla="*/ 0 h 7031915"/>
              <a:gd name="connsiteX0-1391" fmla="*/ 2058287 w 8033654"/>
              <a:gd name="connsiteY0-1392" fmla="*/ 0 h 7031915"/>
              <a:gd name="connsiteX1-1393" fmla="*/ 2058326 w 8033654"/>
              <a:gd name="connsiteY1-1394" fmla="*/ 0 h 7031915"/>
              <a:gd name="connsiteX2-1395" fmla="*/ 5971699 w 8033654"/>
              <a:gd name="connsiteY2-1396" fmla="*/ 0 h 7031915"/>
              <a:gd name="connsiteX3-1397" fmla="*/ 5971700 w 8033654"/>
              <a:gd name="connsiteY3-1398" fmla="*/ 0 h 7031915"/>
              <a:gd name="connsiteX4-1399" fmla="*/ 5971740 w 8033654"/>
              <a:gd name="connsiteY4-1400" fmla="*/ 0 h 7031915"/>
              <a:gd name="connsiteX5-1401" fmla="*/ 6090371 w 8033654"/>
              <a:gd name="connsiteY5-1402" fmla="*/ 11959 h 7031915"/>
              <a:gd name="connsiteX6-1403" fmla="*/ 6357004 w 8033654"/>
              <a:gd name="connsiteY6-1404" fmla="*/ 143562 h 7031915"/>
              <a:gd name="connsiteX7-1405" fmla="*/ 6421756 w 8033654"/>
              <a:gd name="connsiteY7-1406" fmla="*/ 209878 h 7031915"/>
              <a:gd name="connsiteX8-1407" fmla="*/ 6426018 w 8033654"/>
              <a:gd name="connsiteY8-1408" fmla="*/ 214243 h 7031915"/>
              <a:gd name="connsiteX9-1409" fmla="*/ 6463356 w 8033654"/>
              <a:gd name="connsiteY9-1410" fmla="*/ 268125 h 7031915"/>
              <a:gd name="connsiteX10-1411" fmla="*/ 7949332 w 8033654"/>
              <a:gd name="connsiteY10-1412" fmla="*/ 3216682 h 7031915"/>
              <a:gd name="connsiteX11-1413" fmla="*/ 7992299 w 8033654"/>
              <a:gd name="connsiteY11-1414" fmla="*/ 3302616 h 7031915"/>
              <a:gd name="connsiteX12-1415" fmla="*/ 8021693 w 8033654"/>
              <a:gd name="connsiteY12-1416" fmla="*/ 3397306 h 7031915"/>
              <a:gd name="connsiteX13-1417" fmla="*/ 8033654 w 8033654"/>
              <a:gd name="connsiteY13-1418" fmla="*/ 3515957 h 7031915"/>
              <a:gd name="connsiteX14-1419" fmla="*/ 8021693 w 8033654"/>
              <a:gd name="connsiteY14-1420" fmla="*/ 3634608 h 7031915"/>
              <a:gd name="connsiteX15-1421" fmla="*/ 7992299 w 8033654"/>
              <a:gd name="connsiteY15-1422" fmla="*/ 3729298 h 7031915"/>
              <a:gd name="connsiteX16-1423" fmla="*/ 7949332 w 8033654"/>
              <a:gd name="connsiteY16-1424" fmla="*/ 3815232 h 7031915"/>
              <a:gd name="connsiteX17-1425" fmla="*/ 6535055 w 8033654"/>
              <a:gd name="connsiteY17-1426" fmla="*/ 6638796 h 7031915"/>
              <a:gd name="connsiteX18-1427" fmla="*/ 6524461 w 8033654"/>
              <a:gd name="connsiteY18-1428" fmla="*/ 6646190 h 7031915"/>
              <a:gd name="connsiteX19-1429" fmla="*/ 6482456 w 8033654"/>
              <a:gd name="connsiteY19-1430" fmla="*/ 6736229 h 7031915"/>
              <a:gd name="connsiteX20-1431" fmla="*/ 6090371 w 8033654"/>
              <a:gd name="connsiteY20-1432" fmla="*/ 7019956 h 7031915"/>
              <a:gd name="connsiteX21-1433" fmla="*/ 5971740 w 8033654"/>
              <a:gd name="connsiteY21-1434" fmla="*/ 7031915 h 7031915"/>
              <a:gd name="connsiteX22-1435" fmla="*/ 5971700 w 8033654"/>
              <a:gd name="connsiteY22-1436" fmla="*/ 7031915 h 7031915"/>
              <a:gd name="connsiteX23-1437" fmla="*/ 2058326 w 8033654"/>
              <a:gd name="connsiteY23-1438" fmla="*/ 7031915 h 7031915"/>
              <a:gd name="connsiteX24-1439" fmla="*/ 2176958 w 8033654"/>
              <a:gd name="connsiteY24-1440" fmla="*/ 7019956 h 7031915"/>
              <a:gd name="connsiteX25-1441" fmla="*/ 2176957 w 8033654"/>
              <a:gd name="connsiteY25-1442" fmla="*/ 7019956 h 7031915"/>
              <a:gd name="connsiteX26-1443" fmla="*/ 2058326 w 8033654"/>
              <a:gd name="connsiteY26-1444" fmla="*/ 7031915 h 7031915"/>
              <a:gd name="connsiteX27-1445" fmla="*/ 2058286 w 8033654"/>
              <a:gd name="connsiteY27-1446" fmla="*/ 7031915 h 7031915"/>
              <a:gd name="connsiteX28-1447" fmla="*/ 1939655 w 8033654"/>
              <a:gd name="connsiteY28-1448" fmla="*/ 7019956 h 7031915"/>
              <a:gd name="connsiteX29-1449" fmla="*/ 1642007 w 8033654"/>
              <a:gd name="connsiteY29-1450" fmla="*/ 6859480 h 7031915"/>
              <a:gd name="connsiteX30-1451" fmla="*/ 1570173 w 8033654"/>
              <a:gd name="connsiteY30-1452" fmla="*/ 6772417 h 7031915"/>
              <a:gd name="connsiteX31-1453" fmla="*/ 1508795 w 8033654"/>
              <a:gd name="connsiteY31-1454" fmla="*/ 6649661 h 7031915"/>
              <a:gd name="connsiteX32-1455" fmla="*/ 1508794 w 8033654"/>
              <a:gd name="connsiteY32-1456" fmla="*/ 6649657 h 7031915"/>
              <a:gd name="connsiteX33-1457" fmla="*/ 115723 w 8033654"/>
              <a:gd name="connsiteY33-1458" fmla="*/ 3863519 h 7031915"/>
              <a:gd name="connsiteX34-1459" fmla="*/ 115722 w 8033654"/>
              <a:gd name="connsiteY34-1460" fmla="*/ 3863518 h 7031915"/>
              <a:gd name="connsiteX35-1461" fmla="*/ 29470 w 8033654"/>
              <a:gd name="connsiteY35-1462" fmla="*/ 3691014 h 7031915"/>
              <a:gd name="connsiteX36-1463" fmla="*/ 11962 w 8033654"/>
              <a:gd name="connsiteY36-1464" fmla="*/ 3634608 h 7031915"/>
              <a:gd name="connsiteX37-1465" fmla="*/ 0 w 8033654"/>
              <a:gd name="connsiteY37-1466" fmla="*/ 3515957 h 7031915"/>
              <a:gd name="connsiteX38-1467" fmla="*/ 11962 w 8033654"/>
              <a:gd name="connsiteY38-1468" fmla="*/ 3397306 h 7031915"/>
              <a:gd name="connsiteX39-1469" fmla="*/ 29470 w 8033654"/>
              <a:gd name="connsiteY39-1470" fmla="*/ 3340901 h 7031915"/>
              <a:gd name="connsiteX40-1471" fmla="*/ 115722 w 8033654"/>
              <a:gd name="connsiteY40-1472" fmla="*/ 3168396 h 7031915"/>
              <a:gd name="connsiteX41-1473" fmla="*/ 115723 w 8033654"/>
              <a:gd name="connsiteY41-1474" fmla="*/ 3168396 h 7031915"/>
              <a:gd name="connsiteX42-1475" fmla="*/ 1508796 w 8033654"/>
              <a:gd name="connsiteY42-1476" fmla="*/ 382255 h 7031915"/>
              <a:gd name="connsiteX43-1477" fmla="*/ 1570174 w 8033654"/>
              <a:gd name="connsiteY43-1478" fmla="*/ 259499 h 7031915"/>
              <a:gd name="connsiteX44-1479" fmla="*/ 1642008 w 8033654"/>
              <a:gd name="connsiteY44-1480" fmla="*/ 172435 h 7031915"/>
              <a:gd name="connsiteX45-1481" fmla="*/ 1939656 w 8033654"/>
              <a:gd name="connsiteY45-1482" fmla="*/ 11959 h 7031915"/>
              <a:gd name="connsiteX46-1483" fmla="*/ 2058287 w 8033654"/>
              <a:gd name="connsiteY46-1484" fmla="*/ 0 h 7031915"/>
              <a:gd name="connsiteX0-1485" fmla="*/ 2058287 w 8033654"/>
              <a:gd name="connsiteY0-1486" fmla="*/ 0 h 7031915"/>
              <a:gd name="connsiteX1-1487" fmla="*/ 2058326 w 8033654"/>
              <a:gd name="connsiteY1-1488" fmla="*/ 0 h 7031915"/>
              <a:gd name="connsiteX2-1489" fmla="*/ 5971699 w 8033654"/>
              <a:gd name="connsiteY2-1490" fmla="*/ 0 h 7031915"/>
              <a:gd name="connsiteX3-1491" fmla="*/ 5971700 w 8033654"/>
              <a:gd name="connsiteY3-1492" fmla="*/ 0 h 7031915"/>
              <a:gd name="connsiteX4-1493" fmla="*/ 5971740 w 8033654"/>
              <a:gd name="connsiteY4-1494" fmla="*/ 0 h 7031915"/>
              <a:gd name="connsiteX5-1495" fmla="*/ 6090371 w 8033654"/>
              <a:gd name="connsiteY5-1496" fmla="*/ 11959 h 7031915"/>
              <a:gd name="connsiteX6-1497" fmla="*/ 6357004 w 8033654"/>
              <a:gd name="connsiteY6-1498" fmla="*/ 143562 h 7031915"/>
              <a:gd name="connsiteX7-1499" fmla="*/ 6421756 w 8033654"/>
              <a:gd name="connsiteY7-1500" fmla="*/ 209878 h 7031915"/>
              <a:gd name="connsiteX8-1501" fmla="*/ 6426018 w 8033654"/>
              <a:gd name="connsiteY8-1502" fmla="*/ 214243 h 7031915"/>
              <a:gd name="connsiteX9-1503" fmla="*/ 6463356 w 8033654"/>
              <a:gd name="connsiteY9-1504" fmla="*/ 268125 h 7031915"/>
              <a:gd name="connsiteX10-1505" fmla="*/ 7949332 w 8033654"/>
              <a:gd name="connsiteY10-1506" fmla="*/ 3216682 h 7031915"/>
              <a:gd name="connsiteX11-1507" fmla="*/ 7992299 w 8033654"/>
              <a:gd name="connsiteY11-1508" fmla="*/ 3302616 h 7031915"/>
              <a:gd name="connsiteX12-1509" fmla="*/ 8021693 w 8033654"/>
              <a:gd name="connsiteY12-1510" fmla="*/ 3397306 h 7031915"/>
              <a:gd name="connsiteX13-1511" fmla="*/ 8033654 w 8033654"/>
              <a:gd name="connsiteY13-1512" fmla="*/ 3515957 h 7031915"/>
              <a:gd name="connsiteX14-1513" fmla="*/ 8021693 w 8033654"/>
              <a:gd name="connsiteY14-1514" fmla="*/ 3634608 h 7031915"/>
              <a:gd name="connsiteX15-1515" fmla="*/ 7992299 w 8033654"/>
              <a:gd name="connsiteY15-1516" fmla="*/ 3729298 h 7031915"/>
              <a:gd name="connsiteX16-1517" fmla="*/ 7949332 w 8033654"/>
              <a:gd name="connsiteY16-1518" fmla="*/ 3815232 h 7031915"/>
              <a:gd name="connsiteX17-1519" fmla="*/ 6535055 w 8033654"/>
              <a:gd name="connsiteY17-1520" fmla="*/ 6638796 h 7031915"/>
              <a:gd name="connsiteX18-1521" fmla="*/ 6524461 w 8033654"/>
              <a:gd name="connsiteY18-1522" fmla="*/ 6646190 h 7031915"/>
              <a:gd name="connsiteX19-1523" fmla="*/ 6482456 w 8033654"/>
              <a:gd name="connsiteY19-1524" fmla="*/ 6736229 h 7031915"/>
              <a:gd name="connsiteX20-1525" fmla="*/ 6090371 w 8033654"/>
              <a:gd name="connsiteY20-1526" fmla="*/ 7019956 h 7031915"/>
              <a:gd name="connsiteX21-1527" fmla="*/ 5971740 w 8033654"/>
              <a:gd name="connsiteY21-1528" fmla="*/ 7031915 h 7031915"/>
              <a:gd name="connsiteX22-1529" fmla="*/ 5971700 w 8033654"/>
              <a:gd name="connsiteY22-1530" fmla="*/ 7031915 h 7031915"/>
              <a:gd name="connsiteX23-1531" fmla="*/ 2058326 w 8033654"/>
              <a:gd name="connsiteY23-1532" fmla="*/ 7031915 h 7031915"/>
              <a:gd name="connsiteX24-1533" fmla="*/ 2176958 w 8033654"/>
              <a:gd name="connsiteY24-1534" fmla="*/ 7019956 h 7031915"/>
              <a:gd name="connsiteX25-1535" fmla="*/ 2058326 w 8033654"/>
              <a:gd name="connsiteY25-1536" fmla="*/ 7031915 h 7031915"/>
              <a:gd name="connsiteX26-1537" fmla="*/ 2058286 w 8033654"/>
              <a:gd name="connsiteY26-1538" fmla="*/ 7031915 h 7031915"/>
              <a:gd name="connsiteX27-1539" fmla="*/ 1939655 w 8033654"/>
              <a:gd name="connsiteY27-1540" fmla="*/ 7019956 h 7031915"/>
              <a:gd name="connsiteX28-1541" fmla="*/ 1642007 w 8033654"/>
              <a:gd name="connsiteY28-1542" fmla="*/ 6859480 h 7031915"/>
              <a:gd name="connsiteX29-1543" fmla="*/ 1570173 w 8033654"/>
              <a:gd name="connsiteY29-1544" fmla="*/ 6772417 h 7031915"/>
              <a:gd name="connsiteX30-1545" fmla="*/ 1508795 w 8033654"/>
              <a:gd name="connsiteY30-1546" fmla="*/ 6649661 h 7031915"/>
              <a:gd name="connsiteX31-1547" fmla="*/ 1508794 w 8033654"/>
              <a:gd name="connsiteY31-1548" fmla="*/ 6649657 h 7031915"/>
              <a:gd name="connsiteX32-1549" fmla="*/ 115723 w 8033654"/>
              <a:gd name="connsiteY32-1550" fmla="*/ 3863519 h 7031915"/>
              <a:gd name="connsiteX33-1551" fmla="*/ 115722 w 8033654"/>
              <a:gd name="connsiteY33-1552" fmla="*/ 3863518 h 7031915"/>
              <a:gd name="connsiteX34-1553" fmla="*/ 29470 w 8033654"/>
              <a:gd name="connsiteY34-1554" fmla="*/ 3691014 h 7031915"/>
              <a:gd name="connsiteX35-1555" fmla="*/ 11962 w 8033654"/>
              <a:gd name="connsiteY35-1556" fmla="*/ 3634608 h 7031915"/>
              <a:gd name="connsiteX36-1557" fmla="*/ 0 w 8033654"/>
              <a:gd name="connsiteY36-1558" fmla="*/ 3515957 h 7031915"/>
              <a:gd name="connsiteX37-1559" fmla="*/ 11962 w 8033654"/>
              <a:gd name="connsiteY37-1560" fmla="*/ 3397306 h 7031915"/>
              <a:gd name="connsiteX38-1561" fmla="*/ 29470 w 8033654"/>
              <a:gd name="connsiteY38-1562" fmla="*/ 3340901 h 7031915"/>
              <a:gd name="connsiteX39-1563" fmla="*/ 115722 w 8033654"/>
              <a:gd name="connsiteY39-1564" fmla="*/ 3168396 h 7031915"/>
              <a:gd name="connsiteX40-1565" fmla="*/ 115723 w 8033654"/>
              <a:gd name="connsiteY40-1566" fmla="*/ 3168396 h 7031915"/>
              <a:gd name="connsiteX41-1567" fmla="*/ 1508796 w 8033654"/>
              <a:gd name="connsiteY41-1568" fmla="*/ 382255 h 7031915"/>
              <a:gd name="connsiteX42-1569" fmla="*/ 1570174 w 8033654"/>
              <a:gd name="connsiteY42-1570" fmla="*/ 259499 h 7031915"/>
              <a:gd name="connsiteX43-1571" fmla="*/ 1642008 w 8033654"/>
              <a:gd name="connsiteY43-1572" fmla="*/ 172435 h 7031915"/>
              <a:gd name="connsiteX44-1573" fmla="*/ 1939656 w 8033654"/>
              <a:gd name="connsiteY44-1574" fmla="*/ 11959 h 7031915"/>
              <a:gd name="connsiteX45-1575" fmla="*/ 2058287 w 8033654"/>
              <a:gd name="connsiteY45-1576" fmla="*/ 0 h 7031915"/>
              <a:gd name="connsiteX0-1577" fmla="*/ 2058287 w 8033654"/>
              <a:gd name="connsiteY0-1578" fmla="*/ 0 h 7031915"/>
              <a:gd name="connsiteX1-1579" fmla="*/ 2058326 w 8033654"/>
              <a:gd name="connsiteY1-1580" fmla="*/ 0 h 7031915"/>
              <a:gd name="connsiteX2-1581" fmla="*/ 5971699 w 8033654"/>
              <a:gd name="connsiteY2-1582" fmla="*/ 0 h 7031915"/>
              <a:gd name="connsiteX3-1583" fmla="*/ 5971700 w 8033654"/>
              <a:gd name="connsiteY3-1584" fmla="*/ 0 h 7031915"/>
              <a:gd name="connsiteX4-1585" fmla="*/ 5971740 w 8033654"/>
              <a:gd name="connsiteY4-1586" fmla="*/ 0 h 7031915"/>
              <a:gd name="connsiteX5-1587" fmla="*/ 6090371 w 8033654"/>
              <a:gd name="connsiteY5-1588" fmla="*/ 11959 h 7031915"/>
              <a:gd name="connsiteX6-1589" fmla="*/ 6357004 w 8033654"/>
              <a:gd name="connsiteY6-1590" fmla="*/ 143562 h 7031915"/>
              <a:gd name="connsiteX7-1591" fmla="*/ 6421756 w 8033654"/>
              <a:gd name="connsiteY7-1592" fmla="*/ 209878 h 7031915"/>
              <a:gd name="connsiteX8-1593" fmla="*/ 6426018 w 8033654"/>
              <a:gd name="connsiteY8-1594" fmla="*/ 214243 h 7031915"/>
              <a:gd name="connsiteX9-1595" fmla="*/ 6463356 w 8033654"/>
              <a:gd name="connsiteY9-1596" fmla="*/ 268125 h 7031915"/>
              <a:gd name="connsiteX10-1597" fmla="*/ 7949332 w 8033654"/>
              <a:gd name="connsiteY10-1598" fmla="*/ 3216682 h 7031915"/>
              <a:gd name="connsiteX11-1599" fmla="*/ 7992299 w 8033654"/>
              <a:gd name="connsiteY11-1600" fmla="*/ 3302616 h 7031915"/>
              <a:gd name="connsiteX12-1601" fmla="*/ 8021693 w 8033654"/>
              <a:gd name="connsiteY12-1602" fmla="*/ 3397306 h 7031915"/>
              <a:gd name="connsiteX13-1603" fmla="*/ 8033654 w 8033654"/>
              <a:gd name="connsiteY13-1604" fmla="*/ 3515957 h 7031915"/>
              <a:gd name="connsiteX14-1605" fmla="*/ 8021693 w 8033654"/>
              <a:gd name="connsiteY14-1606" fmla="*/ 3634608 h 7031915"/>
              <a:gd name="connsiteX15-1607" fmla="*/ 7992299 w 8033654"/>
              <a:gd name="connsiteY15-1608" fmla="*/ 3729298 h 7031915"/>
              <a:gd name="connsiteX16-1609" fmla="*/ 7949332 w 8033654"/>
              <a:gd name="connsiteY16-1610" fmla="*/ 3815232 h 7031915"/>
              <a:gd name="connsiteX17-1611" fmla="*/ 6535055 w 8033654"/>
              <a:gd name="connsiteY17-1612" fmla="*/ 6638796 h 7031915"/>
              <a:gd name="connsiteX18-1613" fmla="*/ 6524461 w 8033654"/>
              <a:gd name="connsiteY18-1614" fmla="*/ 6646190 h 7031915"/>
              <a:gd name="connsiteX19-1615" fmla="*/ 6482456 w 8033654"/>
              <a:gd name="connsiteY19-1616" fmla="*/ 6736229 h 7031915"/>
              <a:gd name="connsiteX20-1617" fmla="*/ 6090371 w 8033654"/>
              <a:gd name="connsiteY20-1618" fmla="*/ 7019956 h 7031915"/>
              <a:gd name="connsiteX21-1619" fmla="*/ 5971740 w 8033654"/>
              <a:gd name="connsiteY21-1620" fmla="*/ 7031915 h 7031915"/>
              <a:gd name="connsiteX22-1621" fmla="*/ 5971700 w 8033654"/>
              <a:gd name="connsiteY22-1622" fmla="*/ 7031915 h 7031915"/>
              <a:gd name="connsiteX23-1623" fmla="*/ 2058326 w 8033654"/>
              <a:gd name="connsiteY23-1624" fmla="*/ 7031915 h 7031915"/>
              <a:gd name="connsiteX24-1625" fmla="*/ 2058326 w 8033654"/>
              <a:gd name="connsiteY24-1626" fmla="*/ 7031915 h 7031915"/>
              <a:gd name="connsiteX25-1627" fmla="*/ 2058286 w 8033654"/>
              <a:gd name="connsiteY25-1628" fmla="*/ 7031915 h 7031915"/>
              <a:gd name="connsiteX26-1629" fmla="*/ 1939655 w 8033654"/>
              <a:gd name="connsiteY26-1630" fmla="*/ 7019956 h 7031915"/>
              <a:gd name="connsiteX27-1631" fmla="*/ 1642007 w 8033654"/>
              <a:gd name="connsiteY27-1632" fmla="*/ 6859480 h 7031915"/>
              <a:gd name="connsiteX28-1633" fmla="*/ 1570173 w 8033654"/>
              <a:gd name="connsiteY28-1634" fmla="*/ 6772417 h 7031915"/>
              <a:gd name="connsiteX29-1635" fmla="*/ 1508795 w 8033654"/>
              <a:gd name="connsiteY29-1636" fmla="*/ 6649661 h 7031915"/>
              <a:gd name="connsiteX30-1637" fmla="*/ 1508794 w 8033654"/>
              <a:gd name="connsiteY30-1638" fmla="*/ 6649657 h 7031915"/>
              <a:gd name="connsiteX31-1639" fmla="*/ 115723 w 8033654"/>
              <a:gd name="connsiteY31-1640" fmla="*/ 3863519 h 7031915"/>
              <a:gd name="connsiteX32-1641" fmla="*/ 115722 w 8033654"/>
              <a:gd name="connsiteY32-1642" fmla="*/ 3863518 h 7031915"/>
              <a:gd name="connsiteX33-1643" fmla="*/ 29470 w 8033654"/>
              <a:gd name="connsiteY33-1644" fmla="*/ 3691014 h 7031915"/>
              <a:gd name="connsiteX34-1645" fmla="*/ 11962 w 8033654"/>
              <a:gd name="connsiteY34-1646" fmla="*/ 3634608 h 7031915"/>
              <a:gd name="connsiteX35-1647" fmla="*/ 0 w 8033654"/>
              <a:gd name="connsiteY35-1648" fmla="*/ 3515957 h 7031915"/>
              <a:gd name="connsiteX36-1649" fmla="*/ 11962 w 8033654"/>
              <a:gd name="connsiteY36-1650" fmla="*/ 3397306 h 7031915"/>
              <a:gd name="connsiteX37-1651" fmla="*/ 29470 w 8033654"/>
              <a:gd name="connsiteY37-1652" fmla="*/ 3340901 h 7031915"/>
              <a:gd name="connsiteX38-1653" fmla="*/ 115722 w 8033654"/>
              <a:gd name="connsiteY38-1654" fmla="*/ 3168396 h 7031915"/>
              <a:gd name="connsiteX39-1655" fmla="*/ 115723 w 8033654"/>
              <a:gd name="connsiteY39-1656" fmla="*/ 3168396 h 7031915"/>
              <a:gd name="connsiteX40-1657" fmla="*/ 1508796 w 8033654"/>
              <a:gd name="connsiteY40-1658" fmla="*/ 382255 h 7031915"/>
              <a:gd name="connsiteX41-1659" fmla="*/ 1570174 w 8033654"/>
              <a:gd name="connsiteY41-1660" fmla="*/ 259499 h 7031915"/>
              <a:gd name="connsiteX42-1661" fmla="*/ 1642008 w 8033654"/>
              <a:gd name="connsiteY42-1662" fmla="*/ 172435 h 7031915"/>
              <a:gd name="connsiteX43-1663" fmla="*/ 1939656 w 8033654"/>
              <a:gd name="connsiteY43-1664" fmla="*/ 11959 h 7031915"/>
              <a:gd name="connsiteX44-1665" fmla="*/ 2058287 w 8033654"/>
              <a:gd name="connsiteY44-1666" fmla="*/ 0 h 7031915"/>
              <a:gd name="connsiteX0-1667" fmla="*/ 2058287 w 8033654"/>
              <a:gd name="connsiteY0-1668" fmla="*/ 0 h 7031915"/>
              <a:gd name="connsiteX1-1669" fmla="*/ 2058326 w 8033654"/>
              <a:gd name="connsiteY1-1670" fmla="*/ 0 h 7031915"/>
              <a:gd name="connsiteX2-1671" fmla="*/ 5971699 w 8033654"/>
              <a:gd name="connsiteY2-1672" fmla="*/ 0 h 7031915"/>
              <a:gd name="connsiteX3-1673" fmla="*/ 5971700 w 8033654"/>
              <a:gd name="connsiteY3-1674" fmla="*/ 0 h 7031915"/>
              <a:gd name="connsiteX4-1675" fmla="*/ 5971740 w 8033654"/>
              <a:gd name="connsiteY4-1676" fmla="*/ 0 h 7031915"/>
              <a:gd name="connsiteX5-1677" fmla="*/ 6090371 w 8033654"/>
              <a:gd name="connsiteY5-1678" fmla="*/ 11959 h 7031915"/>
              <a:gd name="connsiteX6-1679" fmla="*/ 6357004 w 8033654"/>
              <a:gd name="connsiteY6-1680" fmla="*/ 143562 h 7031915"/>
              <a:gd name="connsiteX7-1681" fmla="*/ 6421756 w 8033654"/>
              <a:gd name="connsiteY7-1682" fmla="*/ 209878 h 7031915"/>
              <a:gd name="connsiteX8-1683" fmla="*/ 6426018 w 8033654"/>
              <a:gd name="connsiteY8-1684" fmla="*/ 214243 h 7031915"/>
              <a:gd name="connsiteX9-1685" fmla="*/ 6463356 w 8033654"/>
              <a:gd name="connsiteY9-1686" fmla="*/ 268125 h 7031915"/>
              <a:gd name="connsiteX10-1687" fmla="*/ 7949332 w 8033654"/>
              <a:gd name="connsiteY10-1688" fmla="*/ 3216682 h 7031915"/>
              <a:gd name="connsiteX11-1689" fmla="*/ 7992299 w 8033654"/>
              <a:gd name="connsiteY11-1690" fmla="*/ 3302616 h 7031915"/>
              <a:gd name="connsiteX12-1691" fmla="*/ 8021693 w 8033654"/>
              <a:gd name="connsiteY12-1692" fmla="*/ 3397306 h 7031915"/>
              <a:gd name="connsiteX13-1693" fmla="*/ 8033654 w 8033654"/>
              <a:gd name="connsiteY13-1694" fmla="*/ 3515957 h 7031915"/>
              <a:gd name="connsiteX14-1695" fmla="*/ 8021693 w 8033654"/>
              <a:gd name="connsiteY14-1696" fmla="*/ 3634608 h 7031915"/>
              <a:gd name="connsiteX15-1697" fmla="*/ 7992299 w 8033654"/>
              <a:gd name="connsiteY15-1698" fmla="*/ 3729298 h 7031915"/>
              <a:gd name="connsiteX16-1699" fmla="*/ 7949332 w 8033654"/>
              <a:gd name="connsiteY16-1700" fmla="*/ 3815232 h 7031915"/>
              <a:gd name="connsiteX17-1701" fmla="*/ 6535055 w 8033654"/>
              <a:gd name="connsiteY17-1702" fmla="*/ 6638796 h 7031915"/>
              <a:gd name="connsiteX18-1703" fmla="*/ 6482456 w 8033654"/>
              <a:gd name="connsiteY18-1704" fmla="*/ 6736229 h 7031915"/>
              <a:gd name="connsiteX19-1705" fmla="*/ 6090371 w 8033654"/>
              <a:gd name="connsiteY19-1706" fmla="*/ 7019956 h 7031915"/>
              <a:gd name="connsiteX20-1707" fmla="*/ 5971740 w 8033654"/>
              <a:gd name="connsiteY20-1708" fmla="*/ 7031915 h 7031915"/>
              <a:gd name="connsiteX21-1709" fmla="*/ 5971700 w 8033654"/>
              <a:gd name="connsiteY21-1710" fmla="*/ 7031915 h 7031915"/>
              <a:gd name="connsiteX22-1711" fmla="*/ 2058326 w 8033654"/>
              <a:gd name="connsiteY22-1712" fmla="*/ 7031915 h 7031915"/>
              <a:gd name="connsiteX23-1713" fmla="*/ 2058326 w 8033654"/>
              <a:gd name="connsiteY23-1714" fmla="*/ 7031915 h 7031915"/>
              <a:gd name="connsiteX24-1715" fmla="*/ 2058286 w 8033654"/>
              <a:gd name="connsiteY24-1716" fmla="*/ 7031915 h 7031915"/>
              <a:gd name="connsiteX25-1717" fmla="*/ 1939655 w 8033654"/>
              <a:gd name="connsiteY25-1718" fmla="*/ 7019956 h 7031915"/>
              <a:gd name="connsiteX26-1719" fmla="*/ 1642007 w 8033654"/>
              <a:gd name="connsiteY26-1720" fmla="*/ 6859480 h 7031915"/>
              <a:gd name="connsiteX27-1721" fmla="*/ 1570173 w 8033654"/>
              <a:gd name="connsiteY27-1722" fmla="*/ 6772417 h 7031915"/>
              <a:gd name="connsiteX28-1723" fmla="*/ 1508795 w 8033654"/>
              <a:gd name="connsiteY28-1724" fmla="*/ 6649661 h 7031915"/>
              <a:gd name="connsiteX29-1725" fmla="*/ 1508794 w 8033654"/>
              <a:gd name="connsiteY29-1726" fmla="*/ 6649657 h 7031915"/>
              <a:gd name="connsiteX30-1727" fmla="*/ 115723 w 8033654"/>
              <a:gd name="connsiteY30-1728" fmla="*/ 3863519 h 7031915"/>
              <a:gd name="connsiteX31-1729" fmla="*/ 115722 w 8033654"/>
              <a:gd name="connsiteY31-1730" fmla="*/ 3863518 h 7031915"/>
              <a:gd name="connsiteX32-1731" fmla="*/ 29470 w 8033654"/>
              <a:gd name="connsiteY32-1732" fmla="*/ 3691014 h 7031915"/>
              <a:gd name="connsiteX33-1733" fmla="*/ 11962 w 8033654"/>
              <a:gd name="connsiteY33-1734" fmla="*/ 3634608 h 7031915"/>
              <a:gd name="connsiteX34-1735" fmla="*/ 0 w 8033654"/>
              <a:gd name="connsiteY34-1736" fmla="*/ 3515957 h 7031915"/>
              <a:gd name="connsiteX35-1737" fmla="*/ 11962 w 8033654"/>
              <a:gd name="connsiteY35-1738" fmla="*/ 3397306 h 7031915"/>
              <a:gd name="connsiteX36-1739" fmla="*/ 29470 w 8033654"/>
              <a:gd name="connsiteY36-1740" fmla="*/ 3340901 h 7031915"/>
              <a:gd name="connsiteX37-1741" fmla="*/ 115722 w 8033654"/>
              <a:gd name="connsiteY37-1742" fmla="*/ 3168396 h 7031915"/>
              <a:gd name="connsiteX38-1743" fmla="*/ 115723 w 8033654"/>
              <a:gd name="connsiteY38-1744" fmla="*/ 3168396 h 7031915"/>
              <a:gd name="connsiteX39-1745" fmla="*/ 1508796 w 8033654"/>
              <a:gd name="connsiteY39-1746" fmla="*/ 382255 h 7031915"/>
              <a:gd name="connsiteX40-1747" fmla="*/ 1570174 w 8033654"/>
              <a:gd name="connsiteY40-1748" fmla="*/ 259499 h 7031915"/>
              <a:gd name="connsiteX41-1749" fmla="*/ 1642008 w 8033654"/>
              <a:gd name="connsiteY41-1750" fmla="*/ 172435 h 7031915"/>
              <a:gd name="connsiteX42-1751" fmla="*/ 1939656 w 8033654"/>
              <a:gd name="connsiteY42-1752" fmla="*/ 11959 h 7031915"/>
              <a:gd name="connsiteX43-1753" fmla="*/ 2058287 w 8033654"/>
              <a:gd name="connsiteY43-1754" fmla="*/ 0 h 7031915"/>
              <a:gd name="connsiteX0-1755" fmla="*/ 2058287 w 8033654"/>
              <a:gd name="connsiteY0-1756" fmla="*/ 0 h 7031915"/>
              <a:gd name="connsiteX1-1757" fmla="*/ 2058326 w 8033654"/>
              <a:gd name="connsiteY1-1758" fmla="*/ 0 h 7031915"/>
              <a:gd name="connsiteX2-1759" fmla="*/ 5971699 w 8033654"/>
              <a:gd name="connsiteY2-1760" fmla="*/ 0 h 7031915"/>
              <a:gd name="connsiteX3-1761" fmla="*/ 5971700 w 8033654"/>
              <a:gd name="connsiteY3-1762" fmla="*/ 0 h 7031915"/>
              <a:gd name="connsiteX4-1763" fmla="*/ 5971740 w 8033654"/>
              <a:gd name="connsiteY4-1764" fmla="*/ 0 h 7031915"/>
              <a:gd name="connsiteX5-1765" fmla="*/ 6090371 w 8033654"/>
              <a:gd name="connsiteY5-1766" fmla="*/ 11959 h 7031915"/>
              <a:gd name="connsiteX6-1767" fmla="*/ 6357004 w 8033654"/>
              <a:gd name="connsiteY6-1768" fmla="*/ 143562 h 7031915"/>
              <a:gd name="connsiteX7-1769" fmla="*/ 6421756 w 8033654"/>
              <a:gd name="connsiteY7-1770" fmla="*/ 209878 h 7031915"/>
              <a:gd name="connsiteX8-1771" fmla="*/ 6426018 w 8033654"/>
              <a:gd name="connsiteY8-1772" fmla="*/ 214243 h 7031915"/>
              <a:gd name="connsiteX9-1773" fmla="*/ 6463356 w 8033654"/>
              <a:gd name="connsiteY9-1774" fmla="*/ 268125 h 7031915"/>
              <a:gd name="connsiteX10-1775" fmla="*/ 7949332 w 8033654"/>
              <a:gd name="connsiteY10-1776" fmla="*/ 3216682 h 7031915"/>
              <a:gd name="connsiteX11-1777" fmla="*/ 7992299 w 8033654"/>
              <a:gd name="connsiteY11-1778" fmla="*/ 3302616 h 7031915"/>
              <a:gd name="connsiteX12-1779" fmla="*/ 8021693 w 8033654"/>
              <a:gd name="connsiteY12-1780" fmla="*/ 3397306 h 7031915"/>
              <a:gd name="connsiteX13-1781" fmla="*/ 8033654 w 8033654"/>
              <a:gd name="connsiteY13-1782" fmla="*/ 3515957 h 7031915"/>
              <a:gd name="connsiteX14-1783" fmla="*/ 8021693 w 8033654"/>
              <a:gd name="connsiteY14-1784" fmla="*/ 3634608 h 7031915"/>
              <a:gd name="connsiteX15-1785" fmla="*/ 7992299 w 8033654"/>
              <a:gd name="connsiteY15-1786" fmla="*/ 3729298 h 7031915"/>
              <a:gd name="connsiteX16-1787" fmla="*/ 7949332 w 8033654"/>
              <a:gd name="connsiteY16-1788" fmla="*/ 3815232 h 7031915"/>
              <a:gd name="connsiteX17-1789" fmla="*/ 6482456 w 8033654"/>
              <a:gd name="connsiteY17-1790" fmla="*/ 6736229 h 7031915"/>
              <a:gd name="connsiteX18-1791" fmla="*/ 6090371 w 8033654"/>
              <a:gd name="connsiteY18-1792" fmla="*/ 7019956 h 7031915"/>
              <a:gd name="connsiteX19-1793" fmla="*/ 5971740 w 8033654"/>
              <a:gd name="connsiteY19-1794" fmla="*/ 7031915 h 7031915"/>
              <a:gd name="connsiteX20-1795" fmla="*/ 5971700 w 8033654"/>
              <a:gd name="connsiteY20-1796" fmla="*/ 7031915 h 7031915"/>
              <a:gd name="connsiteX21-1797" fmla="*/ 2058326 w 8033654"/>
              <a:gd name="connsiteY21-1798" fmla="*/ 7031915 h 7031915"/>
              <a:gd name="connsiteX22-1799" fmla="*/ 2058326 w 8033654"/>
              <a:gd name="connsiteY22-1800" fmla="*/ 7031915 h 7031915"/>
              <a:gd name="connsiteX23-1801" fmla="*/ 2058286 w 8033654"/>
              <a:gd name="connsiteY23-1802" fmla="*/ 7031915 h 7031915"/>
              <a:gd name="connsiteX24-1803" fmla="*/ 1939655 w 8033654"/>
              <a:gd name="connsiteY24-1804" fmla="*/ 7019956 h 7031915"/>
              <a:gd name="connsiteX25-1805" fmla="*/ 1642007 w 8033654"/>
              <a:gd name="connsiteY25-1806" fmla="*/ 6859480 h 7031915"/>
              <a:gd name="connsiteX26-1807" fmla="*/ 1570173 w 8033654"/>
              <a:gd name="connsiteY26-1808" fmla="*/ 6772417 h 7031915"/>
              <a:gd name="connsiteX27-1809" fmla="*/ 1508795 w 8033654"/>
              <a:gd name="connsiteY27-1810" fmla="*/ 6649661 h 7031915"/>
              <a:gd name="connsiteX28-1811" fmla="*/ 1508794 w 8033654"/>
              <a:gd name="connsiteY28-1812" fmla="*/ 6649657 h 7031915"/>
              <a:gd name="connsiteX29-1813" fmla="*/ 115723 w 8033654"/>
              <a:gd name="connsiteY29-1814" fmla="*/ 3863519 h 7031915"/>
              <a:gd name="connsiteX30-1815" fmla="*/ 115722 w 8033654"/>
              <a:gd name="connsiteY30-1816" fmla="*/ 3863518 h 7031915"/>
              <a:gd name="connsiteX31-1817" fmla="*/ 29470 w 8033654"/>
              <a:gd name="connsiteY31-1818" fmla="*/ 3691014 h 7031915"/>
              <a:gd name="connsiteX32-1819" fmla="*/ 11962 w 8033654"/>
              <a:gd name="connsiteY32-1820" fmla="*/ 3634608 h 7031915"/>
              <a:gd name="connsiteX33-1821" fmla="*/ 0 w 8033654"/>
              <a:gd name="connsiteY33-1822" fmla="*/ 3515957 h 7031915"/>
              <a:gd name="connsiteX34-1823" fmla="*/ 11962 w 8033654"/>
              <a:gd name="connsiteY34-1824" fmla="*/ 3397306 h 7031915"/>
              <a:gd name="connsiteX35-1825" fmla="*/ 29470 w 8033654"/>
              <a:gd name="connsiteY35-1826" fmla="*/ 3340901 h 7031915"/>
              <a:gd name="connsiteX36-1827" fmla="*/ 115722 w 8033654"/>
              <a:gd name="connsiteY36-1828" fmla="*/ 3168396 h 7031915"/>
              <a:gd name="connsiteX37-1829" fmla="*/ 115723 w 8033654"/>
              <a:gd name="connsiteY37-1830" fmla="*/ 3168396 h 7031915"/>
              <a:gd name="connsiteX38-1831" fmla="*/ 1508796 w 8033654"/>
              <a:gd name="connsiteY38-1832" fmla="*/ 382255 h 7031915"/>
              <a:gd name="connsiteX39-1833" fmla="*/ 1570174 w 8033654"/>
              <a:gd name="connsiteY39-1834" fmla="*/ 259499 h 7031915"/>
              <a:gd name="connsiteX40-1835" fmla="*/ 1642008 w 8033654"/>
              <a:gd name="connsiteY40-1836" fmla="*/ 172435 h 7031915"/>
              <a:gd name="connsiteX41-1837" fmla="*/ 1939656 w 8033654"/>
              <a:gd name="connsiteY41-1838" fmla="*/ 11959 h 7031915"/>
              <a:gd name="connsiteX42-1839" fmla="*/ 2058287 w 8033654"/>
              <a:gd name="connsiteY42-1840" fmla="*/ 0 h 7031915"/>
              <a:gd name="connsiteX0-1841" fmla="*/ 2058287 w 8033654"/>
              <a:gd name="connsiteY0-1842" fmla="*/ 0 h 7031915"/>
              <a:gd name="connsiteX1-1843" fmla="*/ 2058326 w 8033654"/>
              <a:gd name="connsiteY1-1844" fmla="*/ 0 h 7031915"/>
              <a:gd name="connsiteX2-1845" fmla="*/ 5971699 w 8033654"/>
              <a:gd name="connsiteY2-1846" fmla="*/ 0 h 7031915"/>
              <a:gd name="connsiteX3-1847" fmla="*/ 5971700 w 8033654"/>
              <a:gd name="connsiteY3-1848" fmla="*/ 0 h 7031915"/>
              <a:gd name="connsiteX4-1849" fmla="*/ 5971740 w 8033654"/>
              <a:gd name="connsiteY4-1850" fmla="*/ 0 h 7031915"/>
              <a:gd name="connsiteX5-1851" fmla="*/ 6090371 w 8033654"/>
              <a:gd name="connsiteY5-1852" fmla="*/ 11959 h 7031915"/>
              <a:gd name="connsiteX6-1853" fmla="*/ 6357004 w 8033654"/>
              <a:gd name="connsiteY6-1854" fmla="*/ 143562 h 7031915"/>
              <a:gd name="connsiteX7-1855" fmla="*/ 6421756 w 8033654"/>
              <a:gd name="connsiteY7-1856" fmla="*/ 209878 h 7031915"/>
              <a:gd name="connsiteX8-1857" fmla="*/ 6426018 w 8033654"/>
              <a:gd name="connsiteY8-1858" fmla="*/ 214243 h 7031915"/>
              <a:gd name="connsiteX9-1859" fmla="*/ 7949332 w 8033654"/>
              <a:gd name="connsiteY9-1860" fmla="*/ 3216682 h 7031915"/>
              <a:gd name="connsiteX10-1861" fmla="*/ 7992299 w 8033654"/>
              <a:gd name="connsiteY10-1862" fmla="*/ 3302616 h 7031915"/>
              <a:gd name="connsiteX11-1863" fmla="*/ 8021693 w 8033654"/>
              <a:gd name="connsiteY11-1864" fmla="*/ 3397306 h 7031915"/>
              <a:gd name="connsiteX12-1865" fmla="*/ 8033654 w 8033654"/>
              <a:gd name="connsiteY12-1866" fmla="*/ 3515957 h 7031915"/>
              <a:gd name="connsiteX13-1867" fmla="*/ 8021693 w 8033654"/>
              <a:gd name="connsiteY13-1868" fmla="*/ 3634608 h 7031915"/>
              <a:gd name="connsiteX14-1869" fmla="*/ 7992299 w 8033654"/>
              <a:gd name="connsiteY14-1870" fmla="*/ 3729298 h 7031915"/>
              <a:gd name="connsiteX15-1871" fmla="*/ 7949332 w 8033654"/>
              <a:gd name="connsiteY15-1872" fmla="*/ 3815232 h 7031915"/>
              <a:gd name="connsiteX16-1873" fmla="*/ 6482456 w 8033654"/>
              <a:gd name="connsiteY16-1874" fmla="*/ 6736229 h 7031915"/>
              <a:gd name="connsiteX17-1875" fmla="*/ 6090371 w 8033654"/>
              <a:gd name="connsiteY17-1876" fmla="*/ 7019956 h 7031915"/>
              <a:gd name="connsiteX18-1877" fmla="*/ 5971740 w 8033654"/>
              <a:gd name="connsiteY18-1878" fmla="*/ 7031915 h 7031915"/>
              <a:gd name="connsiteX19-1879" fmla="*/ 5971700 w 8033654"/>
              <a:gd name="connsiteY19-1880" fmla="*/ 7031915 h 7031915"/>
              <a:gd name="connsiteX20-1881" fmla="*/ 2058326 w 8033654"/>
              <a:gd name="connsiteY20-1882" fmla="*/ 7031915 h 7031915"/>
              <a:gd name="connsiteX21-1883" fmla="*/ 2058326 w 8033654"/>
              <a:gd name="connsiteY21-1884" fmla="*/ 7031915 h 7031915"/>
              <a:gd name="connsiteX22-1885" fmla="*/ 2058286 w 8033654"/>
              <a:gd name="connsiteY22-1886" fmla="*/ 7031915 h 7031915"/>
              <a:gd name="connsiteX23-1887" fmla="*/ 1939655 w 8033654"/>
              <a:gd name="connsiteY23-1888" fmla="*/ 7019956 h 7031915"/>
              <a:gd name="connsiteX24-1889" fmla="*/ 1642007 w 8033654"/>
              <a:gd name="connsiteY24-1890" fmla="*/ 6859480 h 7031915"/>
              <a:gd name="connsiteX25-1891" fmla="*/ 1570173 w 8033654"/>
              <a:gd name="connsiteY25-1892" fmla="*/ 6772417 h 7031915"/>
              <a:gd name="connsiteX26-1893" fmla="*/ 1508795 w 8033654"/>
              <a:gd name="connsiteY26-1894" fmla="*/ 6649661 h 7031915"/>
              <a:gd name="connsiteX27-1895" fmla="*/ 1508794 w 8033654"/>
              <a:gd name="connsiteY27-1896" fmla="*/ 6649657 h 7031915"/>
              <a:gd name="connsiteX28-1897" fmla="*/ 115723 w 8033654"/>
              <a:gd name="connsiteY28-1898" fmla="*/ 3863519 h 7031915"/>
              <a:gd name="connsiteX29-1899" fmla="*/ 115722 w 8033654"/>
              <a:gd name="connsiteY29-1900" fmla="*/ 3863518 h 7031915"/>
              <a:gd name="connsiteX30-1901" fmla="*/ 29470 w 8033654"/>
              <a:gd name="connsiteY30-1902" fmla="*/ 3691014 h 7031915"/>
              <a:gd name="connsiteX31-1903" fmla="*/ 11962 w 8033654"/>
              <a:gd name="connsiteY31-1904" fmla="*/ 3634608 h 7031915"/>
              <a:gd name="connsiteX32-1905" fmla="*/ 0 w 8033654"/>
              <a:gd name="connsiteY32-1906" fmla="*/ 3515957 h 7031915"/>
              <a:gd name="connsiteX33-1907" fmla="*/ 11962 w 8033654"/>
              <a:gd name="connsiteY33-1908" fmla="*/ 3397306 h 7031915"/>
              <a:gd name="connsiteX34-1909" fmla="*/ 29470 w 8033654"/>
              <a:gd name="connsiteY34-1910" fmla="*/ 3340901 h 7031915"/>
              <a:gd name="connsiteX35-1911" fmla="*/ 115722 w 8033654"/>
              <a:gd name="connsiteY35-1912" fmla="*/ 3168396 h 7031915"/>
              <a:gd name="connsiteX36-1913" fmla="*/ 115723 w 8033654"/>
              <a:gd name="connsiteY36-1914" fmla="*/ 3168396 h 7031915"/>
              <a:gd name="connsiteX37-1915" fmla="*/ 1508796 w 8033654"/>
              <a:gd name="connsiteY37-1916" fmla="*/ 382255 h 7031915"/>
              <a:gd name="connsiteX38-1917" fmla="*/ 1570174 w 8033654"/>
              <a:gd name="connsiteY38-1918" fmla="*/ 259499 h 7031915"/>
              <a:gd name="connsiteX39-1919" fmla="*/ 1642008 w 8033654"/>
              <a:gd name="connsiteY39-1920" fmla="*/ 172435 h 7031915"/>
              <a:gd name="connsiteX40-1921" fmla="*/ 1939656 w 8033654"/>
              <a:gd name="connsiteY40-1922" fmla="*/ 11959 h 7031915"/>
              <a:gd name="connsiteX41-1923" fmla="*/ 2058287 w 8033654"/>
              <a:gd name="connsiteY41-1924" fmla="*/ 0 h 7031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</a:cxnLst>
            <a:rect l="l" t="t" r="r" b="b"/>
            <a:pathLst>
              <a:path w="8033654" h="7031915">
                <a:moveTo>
                  <a:pt x="2058287" y="0"/>
                </a:moveTo>
                <a:lnTo>
                  <a:pt x="2058326" y="0"/>
                </a:lnTo>
                <a:lnTo>
                  <a:pt x="5971699" y="0"/>
                </a:lnTo>
                <a:lnTo>
                  <a:pt x="5971700" y="0"/>
                </a:lnTo>
                <a:lnTo>
                  <a:pt x="5971740" y="0"/>
                </a:lnTo>
                <a:lnTo>
                  <a:pt x="6090371" y="11959"/>
                </a:lnTo>
                <a:cubicBezTo>
                  <a:pt x="6190975" y="32545"/>
                  <a:pt x="6282232" y="78792"/>
                  <a:pt x="6357004" y="143562"/>
                </a:cubicBezTo>
                <a:lnTo>
                  <a:pt x="6421756" y="209878"/>
                </a:lnTo>
                <a:lnTo>
                  <a:pt x="6426018" y="214243"/>
                </a:lnTo>
                <a:lnTo>
                  <a:pt x="7949332" y="3216682"/>
                </a:lnTo>
                <a:lnTo>
                  <a:pt x="7992299" y="3302616"/>
                </a:lnTo>
                <a:lnTo>
                  <a:pt x="8021693" y="3397306"/>
                </a:lnTo>
                <a:cubicBezTo>
                  <a:pt x="8029535" y="3435632"/>
                  <a:pt x="8033654" y="3475313"/>
                  <a:pt x="8033654" y="3515957"/>
                </a:cubicBezTo>
                <a:cubicBezTo>
                  <a:pt x="8033654" y="3556601"/>
                  <a:pt x="8029535" y="3596283"/>
                  <a:pt x="8021693" y="3634608"/>
                </a:cubicBezTo>
                <a:lnTo>
                  <a:pt x="7992299" y="3729298"/>
                </a:lnTo>
                <a:lnTo>
                  <a:pt x="7949332" y="3815232"/>
                </a:lnTo>
                <a:lnTo>
                  <a:pt x="6482456" y="6736229"/>
                </a:lnTo>
                <a:cubicBezTo>
                  <a:pt x="6399753" y="6880056"/>
                  <a:pt x="6258044" y="6985646"/>
                  <a:pt x="6090371" y="7019956"/>
                </a:cubicBezTo>
                <a:lnTo>
                  <a:pt x="5971740" y="7031915"/>
                </a:lnTo>
                <a:lnTo>
                  <a:pt x="5971700" y="7031915"/>
                </a:lnTo>
                <a:lnTo>
                  <a:pt x="2058326" y="7031915"/>
                </a:lnTo>
                <a:lnTo>
                  <a:pt x="2058326" y="7031915"/>
                </a:lnTo>
                <a:lnTo>
                  <a:pt x="2058286" y="7031915"/>
                </a:lnTo>
                <a:lnTo>
                  <a:pt x="1939655" y="7019956"/>
                </a:lnTo>
                <a:cubicBezTo>
                  <a:pt x="1824680" y="6996429"/>
                  <a:pt x="1721912" y="6939386"/>
                  <a:pt x="1642007" y="6859480"/>
                </a:cubicBezTo>
                <a:lnTo>
                  <a:pt x="1570173" y="6772417"/>
                </a:lnTo>
                <a:lnTo>
                  <a:pt x="1508795" y="6649661"/>
                </a:lnTo>
                <a:cubicBezTo>
                  <a:pt x="1508795" y="6649660"/>
                  <a:pt x="1508794" y="6649658"/>
                  <a:pt x="1508794" y="6649657"/>
                </a:cubicBezTo>
                <a:lnTo>
                  <a:pt x="115723" y="3863519"/>
                </a:lnTo>
                <a:lnTo>
                  <a:pt x="115722" y="3863518"/>
                </a:lnTo>
                <a:lnTo>
                  <a:pt x="29470" y="3691014"/>
                </a:lnTo>
                <a:lnTo>
                  <a:pt x="11962" y="3634608"/>
                </a:lnTo>
                <a:cubicBezTo>
                  <a:pt x="4119" y="3596283"/>
                  <a:pt x="0" y="3556601"/>
                  <a:pt x="0" y="3515957"/>
                </a:cubicBezTo>
                <a:cubicBezTo>
                  <a:pt x="0" y="3475313"/>
                  <a:pt x="4119" y="3435632"/>
                  <a:pt x="11962" y="3397306"/>
                </a:cubicBezTo>
                <a:lnTo>
                  <a:pt x="29470" y="3340901"/>
                </a:lnTo>
                <a:lnTo>
                  <a:pt x="115722" y="3168396"/>
                </a:lnTo>
                <a:lnTo>
                  <a:pt x="115723" y="3168396"/>
                </a:lnTo>
                <a:lnTo>
                  <a:pt x="1508796" y="382255"/>
                </a:lnTo>
                <a:lnTo>
                  <a:pt x="1570174" y="259499"/>
                </a:lnTo>
                <a:lnTo>
                  <a:pt x="1642008" y="172435"/>
                </a:lnTo>
                <a:cubicBezTo>
                  <a:pt x="1721913" y="92530"/>
                  <a:pt x="1824680" y="35486"/>
                  <a:pt x="1939656" y="11959"/>
                </a:cubicBezTo>
                <a:lnTo>
                  <a:pt x="2058287" y="0"/>
                </a:lnTo>
                <a:close/>
              </a:path>
            </a:pathLst>
          </a:custGeom>
          <a:noFill/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任意多边形: 形状 6"/>
          <p:cNvSpPr/>
          <p:nvPr/>
        </p:nvSpPr>
        <p:spPr>
          <a:xfrm rot="5400000">
            <a:off x="6456979" y="2443701"/>
            <a:ext cx="1901552" cy="1664439"/>
          </a:xfrm>
          <a:custGeom>
            <a:avLst/>
            <a:gdLst>
              <a:gd name="connsiteX0" fmla="*/ 6552162 w 8033654"/>
              <a:gd name="connsiteY0" fmla="*/ 494730 h 7031915"/>
              <a:gd name="connsiteX1" fmla="*/ 6555365 w 8033654"/>
              <a:gd name="connsiteY1" fmla="*/ 531027 h 7031915"/>
              <a:gd name="connsiteX2" fmla="*/ 6556798 w 8033654"/>
              <a:gd name="connsiteY2" fmla="*/ 533489 h 7031915"/>
              <a:gd name="connsiteX3" fmla="*/ 6555247 w 8033654"/>
              <a:gd name="connsiteY3" fmla="*/ 510071 h 7031915"/>
              <a:gd name="connsiteX4" fmla="*/ 6529086 w 8033654"/>
              <a:gd name="connsiteY4" fmla="*/ 402424 h 7031915"/>
              <a:gd name="connsiteX5" fmla="*/ 6546753 w 8033654"/>
              <a:gd name="connsiteY5" fmla="*/ 467828 h 7031915"/>
              <a:gd name="connsiteX6" fmla="*/ 6540064 w 8033654"/>
              <a:gd name="connsiteY6" fmla="*/ 434562 h 7031915"/>
              <a:gd name="connsiteX7" fmla="*/ 6482461 w 8033654"/>
              <a:gd name="connsiteY7" fmla="*/ 295697 h 7031915"/>
              <a:gd name="connsiteX8" fmla="*/ 6520430 w 8033654"/>
              <a:gd name="connsiteY8" fmla="*/ 377086 h 7031915"/>
              <a:gd name="connsiteX9" fmla="*/ 6515577 w 8033654"/>
              <a:gd name="connsiteY9" fmla="*/ 362878 h 7031915"/>
              <a:gd name="connsiteX10" fmla="*/ 2058287 w 8033654"/>
              <a:gd name="connsiteY10" fmla="*/ 0 h 7031915"/>
              <a:gd name="connsiteX11" fmla="*/ 2058326 w 8033654"/>
              <a:gd name="connsiteY11" fmla="*/ 0 h 7031915"/>
              <a:gd name="connsiteX12" fmla="*/ 5971699 w 8033654"/>
              <a:gd name="connsiteY12" fmla="*/ 0 h 7031915"/>
              <a:gd name="connsiteX13" fmla="*/ 5971700 w 8033654"/>
              <a:gd name="connsiteY13" fmla="*/ 0 h 7031915"/>
              <a:gd name="connsiteX14" fmla="*/ 5971740 w 8033654"/>
              <a:gd name="connsiteY14" fmla="*/ 0 h 7031915"/>
              <a:gd name="connsiteX15" fmla="*/ 6090371 w 8033654"/>
              <a:gd name="connsiteY15" fmla="*/ 11959 h 7031915"/>
              <a:gd name="connsiteX16" fmla="*/ 6357004 w 8033654"/>
              <a:gd name="connsiteY16" fmla="*/ 143562 h 7031915"/>
              <a:gd name="connsiteX17" fmla="*/ 6421756 w 8033654"/>
              <a:gd name="connsiteY17" fmla="*/ 209878 h 7031915"/>
              <a:gd name="connsiteX18" fmla="*/ 6426018 w 8033654"/>
              <a:gd name="connsiteY18" fmla="*/ 214243 h 7031915"/>
              <a:gd name="connsiteX19" fmla="*/ 6463356 w 8033654"/>
              <a:gd name="connsiteY19" fmla="*/ 268125 h 7031915"/>
              <a:gd name="connsiteX20" fmla="*/ 6480094 w 8033654"/>
              <a:gd name="connsiteY20" fmla="*/ 292278 h 7031915"/>
              <a:gd name="connsiteX21" fmla="*/ 6490605 w 8033654"/>
              <a:gd name="connsiteY21" fmla="*/ 298322 h 7031915"/>
              <a:gd name="connsiteX22" fmla="*/ 7949332 w 8033654"/>
              <a:gd name="connsiteY22" fmla="*/ 3216682 h 7031915"/>
              <a:gd name="connsiteX23" fmla="*/ 7992299 w 8033654"/>
              <a:gd name="connsiteY23" fmla="*/ 3302616 h 7031915"/>
              <a:gd name="connsiteX24" fmla="*/ 8021693 w 8033654"/>
              <a:gd name="connsiteY24" fmla="*/ 3397306 h 7031915"/>
              <a:gd name="connsiteX25" fmla="*/ 8033654 w 8033654"/>
              <a:gd name="connsiteY25" fmla="*/ 3515957 h 7031915"/>
              <a:gd name="connsiteX26" fmla="*/ 8021693 w 8033654"/>
              <a:gd name="connsiteY26" fmla="*/ 3634608 h 7031915"/>
              <a:gd name="connsiteX27" fmla="*/ 7992299 w 8033654"/>
              <a:gd name="connsiteY27" fmla="*/ 3729298 h 7031915"/>
              <a:gd name="connsiteX28" fmla="*/ 7949332 w 8033654"/>
              <a:gd name="connsiteY28" fmla="*/ 3815232 h 7031915"/>
              <a:gd name="connsiteX29" fmla="*/ 6535055 w 8033654"/>
              <a:gd name="connsiteY29" fmla="*/ 6638796 h 7031915"/>
              <a:gd name="connsiteX30" fmla="*/ 6524461 w 8033654"/>
              <a:gd name="connsiteY30" fmla="*/ 6646190 h 7031915"/>
              <a:gd name="connsiteX31" fmla="*/ 6482456 w 8033654"/>
              <a:gd name="connsiteY31" fmla="*/ 6736229 h 7031915"/>
              <a:gd name="connsiteX32" fmla="*/ 6090371 w 8033654"/>
              <a:gd name="connsiteY32" fmla="*/ 7019956 h 7031915"/>
              <a:gd name="connsiteX33" fmla="*/ 5971740 w 8033654"/>
              <a:gd name="connsiteY33" fmla="*/ 7031915 h 7031915"/>
              <a:gd name="connsiteX34" fmla="*/ 5971700 w 8033654"/>
              <a:gd name="connsiteY34" fmla="*/ 7031915 h 7031915"/>
              <a:gd name="connsiteX35" fmla="*/ 2058326 w 8033654"/>
              <a:gd name="connsiteY35" fmla="*/ 7031915 h 7031915"/>
              <a:gd name="connsiteX36" fmla="*/ 2176958 w 8033654"/>
              <a:gd name="connsiteY36" fmla="*/ 7019956 h 7031915"/>
              <a:gd name="connsiteX37" fmla="*/ 2363588 w 8033654"/>
              <a:gd name="connsiteY37" fmla="*/ 6946684 h 7031915"/>
              <a:gd name="connsiteX38" fmla="*/ 2418335 w 8033654"/>
              <a:gd name="connsiteY38" fmla="*/ 6906767 h 7031915"/>
              <a:gd name="connsiteX39" fmla="*/ 2418334 w 8033654"/>
              <a:gd name="connsiteY39" fmla="*/ 6906767 h 7031915"/>
              <a:gd name="connsiteX40" fmla="*/ 2363588 w 8033654"/>
              <a:gd name="connsiteY40" fmla="*/ 6946684 h 7031915"/>
              <a:gd name="connsiteX41" fmla="*/ 2176957 w 8033654"/>
              <a:gd name="connsiteY41" fmla="*/ 7019956 h 7031915"/>
              <a:gd name="connsiteX42" fmla="*/ 2058326 w 8033654"/>
              <a:gd name="connsiteY42" fmla="*/ 7031915 h 7031915"/>
              <a:gd name="connsiteX43" fmla="*/ 2058286 w 8033654"/>
              <a:gd name="connsiteY43" fmla="*/ 7031915 h 7031915"/>
              <a:gd name="connsiteX44" fmla="*/ 1939655 w 8033654"/>
              <a:gd name="connsiteY44" fmla="*/ 7019956 h 7031915"/>
              <a:gd name="connsiteX45" fmla="*/ 1642007 w 8033654"/>
              <a:gd name="connsiteY45" fmla="*/ 6859480 h 7031915"/>
              <a:gd name="connsiteX46" fmla="*/ 1570173 w 8033654"/>
              <a:gd name="connsiteY46" fmla="*/ 6772417 h 7031915"/>
              <a:gd name="connsiteX47" fmla="*/ 1508795 w 8033654"/>
              <a:gd name="connsiteY47" fmla="*/ 6649661 h 7031915"/>
              <a:gd name="connsiteX48" fmla="*/ 1508794 w 8033654"/>
              <a:gd name="connsiteY48" fmla="*/ 6649657 h 7031915"/>
              <a:gd name="connsiteX49" fmla="*/ 115723 w 8033654"/>
              <a:gd name="connsiteY49" fmla="*/ 3863519 h 7031915"/>
              <a:gd name="connsiteX50" fmla="*/ 115722 w 8033654"/>
              <a:gd name="connsiteY50" fmla="*/ 3863518 h 7031915"/>
              <a:gd name="connsiteX51" fmla="*/ 29470 w 8033654"/>
              <a:gd name="connsiteY51" fmla="*/ 3691014 h 7031915"/>
              <a:gd name="connsiteX52" fmla="*/ 11962 w 8033654"/>
              <a:gd name="connsiteY52" fmla="*/ 3634608 h 7031915"/>
              <a:gd name="connsiteX53" fmla="*/ 0 w 8033654"/>
              <a:gd name="connsiteY53" fmla="*/ 3515957 h 7031915"/>
              <a:gd name="connsiteX54" fmla="*/ 11962 w 8033654"/>
              <a:gd name="connsiteY54" fmla="*/ 3397306 h 7031915"/>
              <a:gd name="connsiteX55" fmla="*/ 29470 w 8033654"/>
              <a:gd name="connsiteY55" fmla="*/ 3340901 h 7031915"/>
              <a:gd name="connsiteX56" fmla="*/ 115722 w 8033654"/>
              <a:gd name="connsiteY56" fmla="*/ 3168396 h 7031915"/>
              <a:gd name="connsiteX57" fmla="*/ 115723 w 8033654"/>
              <a:gd name="connsiteY57" fmla="*/ 3168396 h 7031915"/>
              <a:gd name="connsiteX58" fmla="*/ 1508796 w 8033654"/>
              <a:gd name="connsiteY58" fmla="*/ 382255 h 7031915"/>
              <a:gd name="connsiteX59" fmla="*/ 1570174 w 8033654"/>
              <a:gd name="connsiteY59" fmla="*/ 259499 h 7031915"/>
              <a:gd name="connsiteX60" fmla="*/ 1642008 w 8033654"/>
              <a:gd name="connsiteY60" fmla="*/ 172435 h 7031915"/>
              <a:gd name="connsiteX61" fmla="*/ 1939656 w 8033654"/>
              <a:gd name="connsiteY61" fmla="*/ 11959 h 7031915"/>
              <a:gd name="connsiteX0-1" fmla="*/ 6552162 w 8033654"/>
              <a:gd name="connsiteY0-2" fmla="*/ 494730 h 7031915"/>
              <a:gd name="connsiteX1-3" fmla="*/ 6555365 w 8033654"/>
              <a:gd name="connsiteY1-4" fmla="*/ 531027 h 7031915"/>
              <a:gd name="connsiteX2-5" fmla="*/ 6556798 w 8033654"/>
              <a:gd name="connsiteY2-6" fmla="*/ 533489 h 7031915"/>
              <a:gd name="connsiteX3-7" fmla="*/ 6555247 w 8033654"/>
              <a:gd name="connsiteY3-8" fmla="*/ 510071 h 7031915"/>
              <a:gd name="connsiteX4-9" fmla="*/ 6552162 w 8033654"/>
              <a:gd name="connsiteY4-10" fmla="*/ 494730 h 7031915"/>
              <a:gd name="connsiteX5-11" fmla="*/ 6529086 w 8033654"/>
              <a:gd name="connsiteY5-12" fmla="*/ 402424 h 7031915"/>
              <a:gd name="connsiteX6-13" fmla="*/ 6546753 w 8033654"/>
              <a:gd name="connsiteY6-14" fmla="*/ 467828 h 7031915"/>
              <a:gd name="connsiteX7-15" fmla="*/ 6540064 w 8033654"/>
              <a:gd name="connsiteY7-16" fmla="*/ 434562 h 7031915"/>
              <a:gd name="connsiteX8-17" fmla="*/ 6529086 w 8033654"/>
              <a:gd name="connsiteY8-18" fmla="*/ 402424 h 7031915"/>
              <a:gd name="connsiteX9-19" fmla="*/ 6482461 w 8033654"/>
              <a:gd name="connsiteY9-20" fmla="*/ 295697 h 7031915"/>
              <a:gd name="connsiteX10-21" fmla="*/ 6520430 w 8033654"/>
              <a:gd name="connsiteY10-22" fmla="*/ 377086 h 7031915"/>
              <a:gd name="connsiteX11-23" fmla="*/ 6515577 w 8033654"/>
              <a:gd name="connsiteY11-24" fmla="*/ 362878 h 7031915"/>
              <a:gd name="connsiteX12-25" fmla="*/ 6482461 w 8033654"/>
              <a:gd name="connsiteY12-26" fmla="*/ 295697 h 7031915"/>
              <a:gd name="connsiteX13-27" fmla="*/ 2058287 w 8033654"/>
              <a:gd name="connsiteY13-28" fmla="*/ 0 h 7031915"/>
              <a:gd name="connsiteX14-29" fmla="*/ 2058326 w 8033654"/>
              <a:gd name="connsiteY14-30" fmla="*/ 0 h 7031915"/>
              <a:gd name="connsiteX15-31" fmla="*/ 5971699 w 8033654"/>
              <a:gd name="connsiteY15-32" fmla="*/ 0 h 7031915"/>
              <a:gd name="connsiteX16-33" fmla="*/ 5971700 w 8033654"/>
              <a:gd name="connsiteY16-34" fmla="*/ 0 h 7031915"/>
              <a:gd name="connsiteX17-35" fmla="*/ 5971740 w 8033654"/>
              <a:gd name="connsiteY17-36" fmla="*/ 0 h 7031915"/>
              <a:gd name="connsiteX18-37" fmla="*/ 6090371 w 8033654"/>
              <a:gd name="connsiteY18-38" fmla="*/ 11959 h 7031915"/>
              <a:gd name="connsiteX19-39" fmla="*/ 6357004 w 8033654"/>
              <a:gd name="connsiteY19-40" fmla="*/ 143562 h 7031915"/>
              <a:gd name="connsiteX20-41" fmla="*/ 6421756 w 8033654"/>
              <a:gd name="connsiteY20-42" fmla="*/ 209878 h 7031915"/>
              <a:gd name="connsiteX21-43" fmla="*/ 6426018 w 8033654"/>
              <a:gd name="connsiteY21-44" fmla="*/ 214243 h 7031915"/>
              <a:gd name="connsiteX22-45" fmla="*/ 6463356 w 8033654"/>
              <a:gd name="connsiteY22-46" fmla="*/ 268125 h 7031915"/>
              <a:gd name="connsiteX23-47" fmla="*/ 6480094 w 8033654"/>
              <a:gd name="connsiteY23-48" fmla="*/ 292278 h 7031915"/>
              <a:gd name="connsiteX24-49" fmla="*/ 6490605 w 8033654"/>
              <a:gd name="connsiteY24-50" fmla="*/ 298322 h 7031915"/>
              <a:gd name="connsiteX25-51" fmla="*/ 7949332 w 8033654"/>
              <a:gd name="connsiteY25-52" fmla="*/ 3216682 h 7031915"/>
              <a:gd name="connsiteX26-53" fmla="*/ 7992299 w 8033654"/>
              <a:gd name="connsiteY26-54" fmla="*/ 3302616 h 7031915"/>
              <a:gd name="connsiteX27-55" fmla="*/ 8021693 w 8033654"/>
              <a:gd name="connsiteY27-56" fmla="*/ 3397306 h 7031915"/>
              <a:gd name="connsiteX28-57" fmla="*/ 8033654 w 8033654"/>
              <a:gd name="connsiteY28-58" fmla="*/ 3515957 h 7031915"/>
              <a:gd name="connsiteX29-59" fmla="*/ 8021693 w 8033654"/>
              <a:gd name="connsiteY29-60" fmla="*/ 3634608 h 7031915"/>
              <a:gd name="connsiteX30-61" fmla="*/ 7992299 w 8033654"/>
              <a:gd name="connsiteY30-62" fmla="*/ 3729298 h 7031915"/>
              <a:gd name="connsiteX31-63" fmla="*/ 7949332 w 8033654"/>
              <a:gd name="connsiteY31-64" fmla="*/ 3815232 h 7031915"/>
              <a:gd name="connsiteX32-65" fmla="*/ 6535055 w 8033654"/>
              <a:gd name="connsiteY32-66" fmla="*/ 6638796 h 7031915"/>
              <a:gd name="connsiteX33-67" fmla="*/ 6524461 w 8033654"/>
              <a:gd name="connsiteY33-68" fmla="*/ 6646190 h 7031915"/>
              <a:gd name="connsiteX34-69" fmla="*/ 6482456 w 8033654"/>
              <a:gd name="connsiteY34-70" fmla="*/ 6736229 h 7031915"/>
              <a:gd name="connsiteX35-71" fmla="*/ 6090371 w 8033654"/>
              <a:gd name="connsiteY35-72" fmla="*/ 7019956 h 7031915"/>
              <a:gd name="connsiteX36-73" fmla="*/ 5971740 w 8033654"/>
              <a:gd name="connsiteY36-74" fmla="*/ 7031915 h 7031915"/>
              <a:gd name="connsiteX37-75" fmla="*/ 5971700 w 8033654"/>
              <a:gd name="connsiteY37-76" fmla="*/ 7031915 h 7031915"/>
              <a:gd name="connsiteX38-77" fmla="*/ 2058326 w 8033654"/>
              <a:gd name="connsiteY38-78" fmla="*/ 7031915 h 7031915"/>
              <a:gd name="connsiteX39-79" fmla="*/ 2176958 w 8033654"/>
              <a:gd name="connsiteY39-80" fmla="*/ 7019956 h 7031915"/>
              <a:gd name="connsiteX40-81" fmla="*/ 2363588 w 8033654"/>
              <a:gd name="connsiteY40-82" fmla="*/ 6946684 h 7031915"/>
              <a:gd name="connsiteX41-83" fmla="*/ 2418335 w 8033654"/>
              <a:gd name="connsiteY41-84" fmla="*/ 6906767 h 7031915"/>
              <a:gd name="connsiteX42-85" fmla="*/ 2418334 w 8033654"/>
              <a:gd name="connsiteY42-86" fmla="*/ 6906767 h 7031915"/>
              <a:gd name="connsiteX43-87" fmla="*/ 2176957 w 8033654"/>
              <a:gd name="connsiteY43-88" fmla="*/ 7019956 h 7031915"/>
              <a:gd name="connsiteX44-89" fmla="*/ 2058326 w 8033654"/>
              <a:gd name="connsiteY44-90" fmla="*/ 7031915 h 7031915"/>
              <a:gd name="connsiteX45-91" fmla="*/ 2058286 w 8033654"/>
              <a:gd name="connsiteY45-92" fmla="*/ 7031915 h 7031915"/>
              <a:gd name="connsiteX46-93" fmla="*/ 1939655 w 8033654"/>
              <a:gd name="connsiteY46-94" fmla="*/ 7019956 h 7031915"/>
              <a:gd name="connsiteX47-95" fmla="*/ 1642007 w 8033654"/>
              <a:gd name="connsiteY47-96" fmla="*/ 6859480 h 7031915"/>
              <a:gd name="connsiteX48-97" fmla="*/ 1570173 w 8033654"/>
              <a:gd name="connsiteY48-98" fmla="*/ 6772417 h 7031915"/>
              <a:gd name="connsiteX49-99" fmla="*/ 1508795 w 8033654"/>
              <a:gd name="connsiteY49-100" fmla="*/ 6649661 h 7031915"/>
              <a:gd name="connsiteX50-101" fmla="*/ 1508794 w 8033654"/>
              <a:gd name="connsiteY50-102" fmla="*/ 6649657 h 7031915"/>
              <a:gd name="connsiteX51-103" fmla="*/ 115723 w 8033654"/>
              <a:gd name="connsiteY51-104" fmla="*/ 3863519 h 7031915"/>
              <a:gd name="connsiteX52-105" fmla="*/ 115722 w 8033654"/>
              <a:gd name="connsiteY52-106" fmla="*/ 3863518 h 7031915"/>
              <a:gd name="connsiteX53-107" fmla="*/ 29470 w 8033654"/>
              <a:gd name="connsiteY53-108" fmla="*/ 3691014 h 7031915"/>
              <a:gd name="connsiteX54-109" fmla="*/ 11962 w 8033654"/>
              <a:gd name="connsiteY54-110" fmla="*/ 3634608 h 7031915"/>
              <a:gd name="connsiteX55-111" fmla="*/ 0 w 8033654"/>
              <a:gd name="connsiteY55-112" fmla="*/ 3515957 h 7031915"/>
              <a:gd name="connsiteX56-113" fmla="*/ 11962 w 8033654"/>
              <a:gd name="connsiteY56-114" fmla="*/ 3397306 h 7031915"/>
              <a:gd name="connsiteX57-115" fmla="*/ 29470 w 8033654"/>
              <a:gd name="connsiteY57-116" fmla="*/ 3340901 h 7031915"/>
              <a:gd name="connsiteX58-117" fmla="*/ 115722 w 8033654"/>
              <a:gd name="connsiteY58-118" fmla="*/ 3168396 h 7031915"/>
              <a:gd name="connsiteX59-119" fmla="*/ 115723 w 8033654"/>
              <a:gd name="connsiteY59-120" fmla="*/ 3168396 h 7031915"/>
              <a:gd name="connsiteX60-121" fmla="*/ 1508796 w 8033654"/>
              <a:gd name="connsiteY60-122" fmla="*/ 382255 h 7031915"/>
              <a:gd name="connsiteX61-123" fmla="*/ 1570174 w 8033654"/>
              <a:gd name="connsiteY61-124" fmla="*/ 259499 h 7031915"/>
              <a:gd name="connsiteX62" fmla="*/ 1642008 w 8033654"/>
              <a:gd name="connsiteY62" fmla="*/ 172435 h 7031915"/>
              <a:gd name="connsiteX63" fmla="*/ 1939656 w 8033654"/>
              <a:gd name="connsiteY63" fmla="*/ 11959 h 7031915"/>
              <a:gd name="connsiteX64" fmla="*/ 2058287 w 8033654"/>
              <a:gd name="connsiteY64" fmla="*/ 0 h 7031915"/>
              <a:gd name="connsiteX0-125" fmla="*/ 6552162 w 8033654"/>
              <a:gd name="connsiteY0-126" fmla="*/ 494730 h 7031915"/>
              <a:gd name="connsiteX1-127" fmla="*/ 6555365 w 8033654"/>
              <a:gd name="connsiteY1-128" fmla="*/ 531027 h 7031915"/>
              <a:gd name="connsiteX2-129" fmla="*/ 6556798 w 8033654"/>
              <a:gd name="connsiteY2-130" fmla="*/ 533489 h 7031915"/>
              <a:gd name="connsiteX3-131" fmla="*/ 6555247 w 8033654"/>
              <a:gd name="connsiteY3-132" fmla="*/ 510071 h 7031915"/>
              <a:gd name="connsiteX4-133" fmla="*/ 6552162 w 8033654"/>
              <a:gd name="connsiteY4-134" fmla="*/ 494730 h 7031915"/>
              <a:gd name="connsiteX5-135" fmla="*/ 6529086 w 8033654"/>
              <a:gd name="connsiteY5-136" fmla="*/ 402424 h 7031915"/>
              <a:gd name="connsiteX6-137" fmla="*/ 6546753 w 8033654"/>
              <a:gd name="connsiteY6-138" fmla="*/ 467828 h 7031915"/>
              <a:gd name="connsiteX7-139" fmla="*/ 6540064 w 8033654"/>
              <a:gd name="connsiteY7-140" fmla="*/ 434562 h 7031915"/>
              <a:gd name="connsiteX8-141" fmla="*/ 6529086 w 8033654"/>
              <a:gd name="connsiteY8-142" fmla="*/ 402424 h 7031915"/>
              <a:gd name="connsiteX9-143" fmla="*/ 6482461 w 8033654"/>
              <a:gd name="connsiteY9-144" fmla="*/ 295697 h 7031915"/>
              <a:gd name="connsiteX10-145" fmla="*/ 6520430 w 8033654"/>
              <a:gd name="connsiteY10-146" fmla="*/ 377086 h 7031915"/>
              <a:gd name="connsiteX11-147" fmla="*/ 6515577 w 8033654"/>
              <a:gd name="connsiteY11-148" fmla="*/ 362878 h 7031915"/>
              <a:gd name="connsiteX12-149" fmla="*/ 6482461 w 8033654"/>
              <a:gd name="connsiteY12-150" fmla="*/ 295697 h 7031915"/>
              <a:gd name="connsiteX13-151" fmla="*/ 2058287 w 8033654"/>
              <a:gd name="connsiteY13-152" fmla="*/ 0 h 7031915"/>
              <a:gd name="connsiteX14-153" fmla="*/ 2058326 w 8033654"/>
              <a:gd name="connsiteY14-154" fmla="*/ 0 h 7031915"/>
              <a:gd name="connsiteX15-155" fmla="*/ 5971699 w 8033654"/>
              <a:gd name="connsiteY15-156" fmla="*/ 0 h 7031915"/>
              <a:gd name="connsiteX16-157" fmla="*/ 5971700 w 8033654"/>
              <a:gd name="connsiteY16-158" fmla="*/ 0 h 7031915"/>
              <a:gd name="connsiteX17-159" fmla="*/ 5971740 w 8033654"/>
              <a:gd name="connsiteY17-160" fmla="*/ 0 h 7031915"/>
              <a:gd name="connsiteX18-161" fmla="*/ 6090371 w 8033654"/>
              <a:gd name="connsiteY18-162" fmla="*/ 11959 h 7031915"/>
              <a:gd name="connsiteX19-163" fmla="*/ 6357004 w 8033654"/>
              <a:gd name="connsiteY19-164" fmla="*/ 143562 h 7031915"/>
              <a:gd name="connsiteX20-165" fmla="*/ 6421756 w 8033654"/>
              <a:gd name="connsiteY20-166" fmla="*/ 209878 h 7031915"/>
              <a:gd name="connsiteX21-167" fmla="*/ 6426018 w 8033654"/>
              <a:gd name="connsiteY21-168" fmla="*/ 214243 h 7031915"/>
              <a:gd name="connsiteX22-169" fmla="*/ 6463356 w 8033654"/>
              <a:gd name="connsiteY22-170" fmla="*/ 268125 h 7031915"/>
              <a:gd name="connsiteX23-171" fmla="*/ 6480094 w 8033654"/>
              <a:gd name="connsiteY23-172" fmla="*/ 292278 h 7031915"/>
              <a:gd name="connsiteX24-173" fmla="*/ 6490605 w 8033654"/>
              <a:gd name="connsiteY24-174" fmla="*/ 298322 h 7031915"/>
              <a:gd name="connsiteX25-175" fmla="*/ 7949332 w 8033654"/>
              <a:gd name="connsiteY25-176" fmla="*/ 3216682 h 7031915"/>
              <a:gd name="connsiteX26-177" fmla="*/ 7992299 w 8033654"/>
              <a:gd name="connsiteY26-178" fmla="*/ 3302616 h 7031915"/>
              <a:gd name="connsiteX27-179" fmla="*/ 8021693 w 8033654"/>
              <a:gd name="connsiteY27-180" fmla="*/ 3397306 h 7031915"/>
              <a:gd name="connsiteX28-181" fmla="*/ 8033654 w 8033654"/>
              <a:gd name="connsiteY28-182" fmla="*/ 3515957 h 7031915"/>
              <a:gd name="connsiteX29-183" fmla="*/ 8021693 w 8033654"/>
              <a:gd name="connsiteY29-184" fmla="*/ 3634608 h 7031915"/>
              <a:gd name="connsiteX30-185" fmla="*/ 7992299 w 8033654"/>
              <a:gd name="connsiteY30-186" fmla="*/ 3729298 h 7031915"/>
              <a:gd name="connsiteX31-187" fmla="*/ 7949332 w 8033654"/>
              <a:gd name="connsiteY31-188" fmla="*/ 3815232 h 7031915"/>
              <a:gd name="connsiteX32-189" fmla="*/ 6535055 w 8033654"/>
              <a:gd name="connsiteY32-190" fmla="*/ 6638796 h 7031915"/>
              <a:gd name="connsiteX33-191" fmla="*/ 6524461 w 8033654"/>
              <a:gd name="connsiteY33-192" fmla="*/ 6646190 h 7031915"/>
              <a:gd name="connsiteX34-193" fmla="*/ 6482456 w 8033654"/>
              <a:gd name="connsiteY34-194" fmla="*/ 6736229 h 7031915"/>
              <a:gd name="connsiteX35-195" fmla="*/ 6090371 w 8033654"/>
              <a:gd name="connsiteY35-196" fmla="*/ 7019956 h 7031915"/>
              <a:gd name="connsiteX36-197" fmla="*/ 5971740 w 8033654"/>
              <a:gd name="connsiteY36-198" fmla="*/ 7031915 h 7031915"/>
              <a:gd name="connsiteX37-199" fmla="*/ 5971700 w 8033654"/>
              <a:gd name="connsiteY37-200" fmla="*/ 7031915 h 7031915"/>
              <a:gd name="connsiteX38-201" fmla="*/ 2058326 w 8033654"/>
              <a:gd name="connsiteY38-202" fmla="*/ 7031915 h 7031915"/>
              <a:gd name="connsiteX39-203" fmla="*/ 2176958 w 8033654"/>
              <a:gd name="connsiteY39-204" fmla="*/ 7019956 h 7031915"/>
              <a:gd name="connsiteX40-205" fmla="*/ 2363588 w 8033654"/>
              <a:gd name="connsiteY40-206" fmla="*/ 6946684 h 7031915"/>
              <a:gd name="connsiteX41-207" fmla="*/ 2418335 w 8033654"/>
              <a:gd name="connsiteY41-208" fmla="*/ 6906767 h 7031915"/>
              <a:gd name="connsiteX42-209" fmla="*/ 2176957 w 8033654"/>
              <a:gd name="connsiteY42-210" fmla="*/ 7019956 h 7031915"/>
              <a:gd name="connsiteX43-211" fmla="*/ 2058326 w 8033654"/>
              <a:gd name="connsiteY43-212" fmla="*/ 7031915 h 7031915"/>
              <a:gd name="connsiteX44-213" fmla="*/ 2058286 w 8033654"/>
              <a:gd name="connsiteY44-214" fmla="*/ 7031915 h 7031915"/>
              <a:gd name="connsiteX45-215" fmla="*/ 1939655 w 8033654"/>
              <a:gd name="connsiteY45-216" fmla="*/ 7019956 h 7031915"/>
              <a:gd name="connsiteX46-217" fmla="*/ 1642007 w 8033654"/>
              <a:gd name="connsiteY46-218" fmla="*/ 6859480 h 7031915"/>
              <a:gd name="connsiteX47-219" fmla="*/ 1570173 w 8033654"/>
              <a:gd name="connsiteY47-220" fmla="*/ 6772417 h 7031915"/>
              <a:gd name="connsiteX48-221" fmla="*/ 1508795 w 8033654"/>
              <a:gd name="connsiteY48-222" fmla="*/ 6649661 h 7031915"/>
              <a:gd name="connsiteX49-223" fmla="*/ 1508794 w 8033654"/>
              <a:gd name="connsiteY49-224" fmla="*/ 6649657 h 7031915"/>
              <a:gd name="connsiteX50-225" fmla="*/ 115723 w 8033654"/>
              <a:gd name="connsiteY50-226" fmla="*/ 3863519 h 7031915"/>
              <a:gd name="connsiteX51-227" fmla="*/ 115722 w 8033654"/>
              <a:gd name="connsiteY51-228" fmla="*/ 3863518 h 7031915"/>
              <a:gd name="connsiteX52-229" fmla="*/ 29470 w 8033654"/>
              <a:gd name="connsiteY52-230" fmla="*/ 3691014 h 7031915"/>
              <a:gd name="connsiteX53-231" fmla="*/ 11962 w 8033654"/>
              <a:gd name="connsiteY53-232" fmla="*/ 3634608 h 7031915"/>
              <a:gd name="connsiteX54-233" fmla="*/ 0 w 8033654"/>
              <a:gd name="connsiteY54-234" fmla="*/ 3515957 h 7031915"/>
              <a:gd name="connsiteX55-235" fmla="*/ 11962 w 8033654"/>
              <a:gd name="connsiteY55-236" fmla="*/ 3397306 h 7031915"/>
              <a:gd name="connsiteX56-237" fmla="*/ 29470 w 8033654"/>
              <a:gd name="connsiteY56-238" fmla="*/ 3340901 h 7031915"/>
              <a:gd name="connsiteX57-239" fmla="*/ 115722 w 8033654"/>
              <a:gd name="connsiteY57-240" fmla="*/ 3168396 h 7031915"/>
              <a:gd name="connsiteX58-241" fmla="*/ 115723 w 8033654"/>
              <a:gd name="connsiteY58-242" fmla="*/ 3168396 h 7031915"/>
              <a:gd name="connsiteX59-243" fmla="*/ 1508796 w 8033654"/>
              <a:gd name="connsiteY59-244" fmla="*/ 382255 h 7031915"/>
              <a:gd name="connsiteX60-245" fmla="*/ 1570174 w 8033654"/>
              <a:gd name="connsiteY60-246" fmla="*/ 259499 h 7031915"/>
              <a:gd name="connsiteX61-247" fmla="*/ 1642008 w 8033654"/>
              <a:gd name="connsiteY61-248" fmla="*/ 172435 h 7031915"/>
              <a:gd name="connsiteX62-249" fmla="*/ 1939656 w 8033654"/>
              <a:gd name="connsiteY62-250" fmla="*/ 11959 h 7031915"/>
              <a:gd name="connsiteX63-251" fmla="*/ 2058287 w 8033654"/>
              <a:gd name="connsiteY63-252" fmla="*/ 0 h 7031915"/>
              <a:gd name="connsiteX0-253" fmla="*/ 6552162 w 8033654"/>
              <a:gd name="connsiteY0-254" fmla="*/ 494730 h 7031915"/>
              <a:gd name="connsiteX1-255" fmla="*/ 6555365 w 8033654"/>
              <a:gd name="connsiteY1-256" fmla="*/ 531027 h 7031915"/>
              <a:gd name="connsiteX2-257" fmla="*/ 6556798 w 8033654"/>
              <a:gd name="connsiteY2-258" fmla="*/ 533489 h 7031915"/>
              <a:gd name="connsiteX3-259" fmla="*/ 6555247 w 8033654"/>
              <a:gd name="connsiteY3-260" fmla="*/ 510071 h 7031915"/>
              <a:gd name="connsiteX4-261" fmla="*/ 6552162 w 8033654"/>
              <a:gd name="connsiteY4-262" fmla="*/ 494730 h 7031915"/>
              <a:gd name="connsiteX5-263" fmla="*/ 6529086 w 8033654"/>
              <a:gd name="connsiteY5-264" fmla="*/ 402424 h 7031915"/>
              <a:gd name="connsiteX6-265" fmla="*/ 6546753 w 8033654"/>
              <a:gd name="connsiteY6-266" fmla="*/ 467828 h 7031915"/>
              <a:gd name="connsiteX7-267" fmla="*/ 6540064 w 8033654"/>
              <a:gd name="connsiteY7-268" fmla="*/ 434562 h 7031915"/>
              <a:gd name="connsiteX8-269" fmla="*/ 6529086 w 8033654"/>
              <a:gd name="connsiteY8-270" fmla="*/ 402424 h 7031915"/>
              <a:gd name="connsiteX9-271" fmla="*/ 6482461 w 8033654"/>
              <a:gd name="connsiteY9-272" fmla="*/ 295697 h 7031915"/>
              <a:gd name="connsiteX10-273" fmla="*/ 6520430 w 8033654"/>
              <a:gd name="connsiteY10-274" fmla="*/ 377086 h 7031915"/>
              <a:gd name="connsiteX11-275" fmla="*/ 6515577 w 8033654"/>
              <a:gd name="connsiteY11-276" fmla="*/ 362878 h 7031915"/>
              <a:gd name="connsiteX12-277" fmla="*/ 6482461 w 8033654"/>
              <a:gd name="connsiteY12-278" fmla="*/ 295697 h 7031915"/>
              <a:gd name="connsiteX13-279" fmla="*/ 2058287 w 8033654"/>
              <a:gd name="connsiteY13-280" fmla="*/ 0 h 7031915"/>
              <a:gd name="connsiteX14-281" fmla="*/ 2058326 w 8033654"/>
              <a:gd name="connsiteY14-282" fmla="*/ 0 h 7031915"/>
              <a:gd name="connsiteX15-283" fmla="*/ 5971699 w 8033654"/>
              <a:gd name="connsiteY15-284" fmla="*/ 0 h 7031915"/>
              <a:gd name="connsiteX16-285" fmla="*/ 5971700 w 8033654"/>
              <a:gd name="connsiteY16-286" fmla="*/ 0 h 7031915"/>
              <a:gd name="connsiteX17-287" fmla="*/ 5971740 w 8033654"/>
              <a:gd name="connsiteY17-288" fmla="*/ 0 h 7031915"/>
              <a:gd name="connsiteX18-289" fmla="*/ 6090371 w 8033654"/>
              <a:gd name="connsiteY18-290" fmla="*/ 11959 h 7031915"/>
              <a:gd name="connsiteX19-291" fmla="*/ 6357004 w 8033654"/>
              <a:gd name="connsiteY19-292" fmla="*/ 143562 h 7031915"/>
              <a:gd name="connsiteX20-293" fmla="*/ 6421756 w 8033654"/>
              <a:gd name="connsiteY20-294" fmla="*/ 209878 h 7031915"/>
              <a:gd name="connsiteX21-295" fmla="*/ 6426018 w 8033654"/>
              <a:gd name="connsiteY21-296" fmla="*/ 214243 h 7031915"/>
              <a:gd name="connsiteX22-297" fmla="*/ 6463356 w 8033654"/>
              <a:gd name="connsiteY22-298" fmla="*/ 268125 h 7031915"/>
              <a:gd name="connsiteX23-299" fmla="*/ 6480094 w 8033654"/>
              <a:gd name="connsiteY23-300" fmla="*/ 292278 h 7031915"/>
              <a:gd name="connsiteX24-301" fmla="*/ 6490605 w 8033654"/>
              <a:gd name="connsiteY24-302" fmla="*/ 298322 h 7031915"/>
              <a:gd name="connsiteX25-303" fmla="*/ 7949332 w 8033654"/>
              <a:gd name="connsiteY25-304" fmla="*/ 3216682 h 7031915"/>
              <a:gd name="connsiteX26-305" fmla="*/ 7992299 w 8033654"/>
              <a:gd name="connsiteY26-306" fmla="*/ 3302616 h 7031915"/>
              <a:gd name="connsiteX27-307" fmla="*/ 8021693 w 8033654"/>
              <a:gd name="connsiteY27-308" fmla="*/ 3397306 h 7031915"/>
              <a:gd name="connsiteX28-309" fmla="*/ 8033654 w 8033654"/>
              <a:gd name="connsiteY28-310" fmla="*/ 3515957 h 7031915"/>
              <a:gd name="connsiteX29-311" fmla="*/ 8021693 w 8033654"/>
              <a:gd name="connsiteY29-312" fmla="*/ 3634608 h 7031915"/>
              <a:gd name="connsiteX30-313" fmla="*/ 7992299 w 8033654"/>
              <a:gd name="connsiteY30-314" fmla="*/ 3729298 h 7031915"/>
              <a:gd name="connsiteX31-315" fmla="*/ 7949332 w 8033654"/>
              <a:gd name="connsiteY31-316" fmla="*/ 3815232 h 7031915"/>
              <a:gd name="connsiteX32-317" fmla="*/ 6535055 w 8033654"/>
              <a:gd name="connsiteY32-318" fmla="*/ 6638796 h 7031915"/>
              <a:gd name="connsiteX33-319" fmla="*/ 6524461 w 8033654"/>
              <a:gd name="connsiteY33-320" fmla="*/ 6646190 h 7031915"/>
              <a:gd name="connsiteX34-321" fmla="*/ 6482456 w 8033654"/>
              <a:gd name="connsiteY34-322" fmla="*/ 6736229 h 7031915"/>
              <a:gd name="connsiteX35-323" fmla="*/ 6090371 w 8033654"/>
              <a:gd name="connsiteY35-324" fmla="*/ 7019956 h 7031915"/>
              <a:gd name="connsiteX36-325" fmla="*/ 5971740 w 8033654"/>
              <a:gd name="connsiteY36-326" fmla="*/ 7031915 h 7031915"/>
              <a:gd name="connsiteX37-327" fmla="*/ 5971700 w 8033654"/>
              <a:gd name="connsiteY37-328" fmla="*/ 7031915 h 7031915"/>
              <a:gd name="connsiteX38-329" fmla="*/ 2058326 w 8033654"/>
              <a:gd name="connsiteY38-330" fmla="*/ 7031915 h 7031915"/>
              <a:gd name="connsiteX39-331" fmla="*/ 2176958 w 8033654"/>
              <a:gd name="connsiteY39-332" fmla="*/ 7019956 h 7031915"/>
              <a:gd name="connsiteX40-333" fmla="*/ 2363588 w 8033654"/>
              <a:gd name="connsiteY40-334" fmla="*/ 6946684 h 7031915"/>
              <a:gd name="connsiteX41-335" fmla="*/ 2176957 w 8033654"/>
              <a:gd name="connsiteY41-336" fmla="*/ 7019956 h 7031915"/>
              <a:gd name="connsiteX42-337" fmla="*/ 2058326 w 8033654"/>
              <a:gd name="connsiteY42-338" fmla="*/ 7031915 h 7031915"/>
              <a:gd name="connsiteX43-339" fmla="*/ 2058286 w 8033654"/>
              <a:gd name="connsiteY43-340" fmla="*/ 7031915 h 7031915"/>
              <a:gd name="connsiteX44-341" fmla="*/ 1939655 w 8033654"/>
              <a:gd name="connsiteY44-342" fmla="*/ 7019956 h 7031915"/>
              <a:gd name="connsiteX45-343" fmla="*/ 1642007 w 8033654"/>
              <a:gd name="connsiteY45-344" fmla="*/ 6859480 h 7031915"/>
              <a:gd name="connsiteX46-345" fmla="*/ 1570173 w 8033654"/>
              <a:gd name="connsiteY46-346" fmla="*/ 6772417 h 7031915"/>
              <a:gd name="connsiteX47-347" fmla="*/ 1508795 w 8033654"/>
              <a:gd name="connsiteY47-348" fmla="*/ 6649661 h 7031915"/>
              <a:gd name="connsiteX48-349" fmla="*/ 1508794 w 8033654"/>
              <a:gd name="connsiteY48-350" fmla="*/ 6649657 h 7031915"/>
              <a:gd name="connsiteX49-351" fmla="*/ 115723 w 8033654"/>
              <a:gd name="connsiteY49-352" fmla="*/ 3863519 h 7031915"/>
              <a:gd name="connsiteX50-353" fmla="*/ 115722 w 8033654"/>
              <a:gd name="connsiteY50-354" fmla="*/ 3863518 h 7031915"/>
              <a:gd name="connsiteX51-355" fmla="*/ 29470 w 8033654"/>
              <a:gd name="connsiteY51-356" fmla="*/ 3691014 h 7031915"/>
              <a:gd name="connsiteX52-357" fmla="*/ 11962 w 8033654"/>
              <a:gd name="connsiteY52-358" fmla="*/ 3634608 h 7031915"/>
              <a:gd name="connsiteX53-359" fmla="*/ 0 w 8033654"/>
              <a:gd name="connsiteY53-360" fmla="*/ 3515957 h 7031915"/>
              <a:gd name="connsiteX54-361" fmla="*/ 11962 w 8033654"/>
              <a:gd name="connsiteY54-362" fmla="*/ 3397306 h 7031915"/>
              <a:gd name="connsiteX55-363" fmla="*/ 29470 w 8033654"/>
              <a:gd name="connsiteY55-364" fmla="*/ 3340901 h 7031915"/>
              <a:gd name="connsiteX56-365" fmla="*/ 115722 w 8033654"/>
              <a:gd name="connsiteY56-366" fmla="*/ 3168396 h 7031915"/>
              <a:gd name="connsiteX57-367" fmla="*/ 115723 w 8033654"/>
              <a:gd name="connsiteY57-368" fmla="*/ 3168396 h 7031915"/>
              <a:gd name="connsiteX58-369" fmla="*/ 1508796 w 8033654"/>
              <a:gd name="connsiteY58-370" fmla="*/ 382255 h 7031915"/>
              <a:gd name="connsiteX59-371" fmla="*/ 1570174 w 8033654"/>
              <a:gd name="connsiteY59-372" fmla="*/ 259499 h 7031915"/>
              <a:gd name="connsiteX60-373" fmla="*/ 1642008 w 8033654"/>
              <a:gd name="connsiteY60-374" fmla="*/ 172435 h 7031915"/>
              <a:gd name="connsiteX61-375" fmla="*/ 1939656 w 8033654"/>
              <a:gd name="connsiteY61-376" fmla="*/ 11959 h 7031915"/>
              <a:gd name="connsiteX62-377" fmla="*/ 2058287 w 8033654"/>
              <a:gd name="connsiteY62-378" fmla="*/ 0 h 7031915"/>
              <a:gd name="connsiteX0-379" fmla="*/ 6552162 w 8033654"/>
              <a:gd name="connsiteY0-380" fmla="*/ 494730 h 7031915"/>
              <a:gd name="connsiteX1-381" fmla="*/ 6555365 w 8033654"/>
              <a:gd name="connsiteY1-382" fmla="*/ 531027 h 7031915"/>
              <a:gd name="connsiteX2-383" fmla="*/ 6556798 w 8033654"/>
              <a:gd name="connsiteY2-384" fmla="*/ 533489 h 7031915"/>
              <a:gd name="connsiteX3-385" fmla="*/ 6555247 w 8033654"/>
              <a:gd name="connsiteY3-386" fmla="*/ 510071 h 7031915"/>
              <a:gd name="connsiteX4-387" fmla="*/ 6552162 w 8033654"/>
              <a:gd name="connsiteY4-388" fmla="*/ 494730 h 7031915"/>
              <a:gd name="connsiteX5-389" fmla="*/ 6529086 w 8033654"/>
              <a:gd name="connsiteY5-390" fmla="*/ 402424 h 7031915"/>
              <a:gd name="connsiteX6-391" fmla="*/ 6546753 w 8033654"/>
              <a:gd name="connsiteY6-392" fmla="*/ 467828 h 7031915"/>
              <a:gd name="connsiteX7-393" fmla="*/ 6540064 w 8033654"/>
              <a:gd name="connsiteY7-394" fmla="*/ 434562 h 7031915"/>
              <a:gd name="connsiteX8-395" fmla="*/ 6529086 w 8033654"/>
              <a:gd name="connsiteY8-396" fmla="*/ 402424 h 7031915"/>
              <a:gd name="connsiteX9-397" fmla="*/ 6482461 w 8033654"/>
              <a:gd name="connsiteY9-398" fmla="*/ 295697 h 7031915"/>
              <a:gd name="connsiteX10-399" fmla="*/ 6520430 w 8033654"/>
              <a:gd name="connsiteY10-400" fmla="*/ 377086 h 7031915"/>
              <a:gd name="connsiteX11-401" fmla="*/ 6515577 w 8033654"/>
              <a:gd name="connsiteY11-402" fmla="*/ 362878 h 7031915"/>
              <a:gd name="connsiteX12-403" fmla="*/ 6482461 w 8033654"/>
              <a:gd name="connsiteY12-404" fmla="*/ 295697 h 7031915"/>
              <a:gd name="connsiteX13-405" fmla="*/ 2058287 w 8033654"/>
              <a:gd name="connsiteY13-406" fmla="*/ 0 h 7031915"/>
              <a:gd name="connsiteX14-407" fmla="*/ 2058326 w 8033654"/>
              <a:gd name="connsiteY14-408" fmla="*/ 0 h 7031915"/>
              <a:gd name="connsiteX15-409" fmla="*/ 5971699 w 8033654"/>
              <a:gd name="connsiteY15-410" fmla="*/ 0 h 7031915"/>
              <a:gd name="connsiteX16-411" fmla="*/ 5971700 w 8033654"/>
              <a:gd name="connsiteY16-412" fmla="*/ 0 h 7031915"/>
              <a:gd name="connsiteX17-413" fmla="*/ 5971740 w 8033654"/>
              <a:gd name="connsiteY17-414" fmla="*/ 0 h 7031915"/>
              <a:gd name="connsiteX18-415" fmla="*/ 6090371 w 8033654"/>
              <a:gd name="connsiteY18-416" fmla="*/ 11959 h 7031915"/>
              <a:gd name="connsiteX19-417" fmla="*/ 6357004 w 8033654"/>
              <a:gd name="connsiteY19-418" fmla="*/ 143562 h 7031915"/>
              <a:gd name="connsiteX20-419" fmla="*/ 6421756 w 8033654"/>
              <a:gd name="connsiteY20-420" fmla="*/ 209878 h 7031915"/>
              <a:gd name="connsiteX21-421" fmla="*/ 6426018 w 8033654"/>
              <a:gd name="connsiteY21-422" fmla="*/ 214243 h 7031915"/>
              <a:gd name="connsiteX22-423" fmla="*/ 6463356 w 8033654"/>
              <a:gd name="connsiteY22-424" fmla="*/ 268125 h 7031915"/>
              <a:gd name="connsiteX23-425" fmla="*/ 6480094 w 8033654"/>
              <a:gd name="connsiteY23-426" fmla="*/ 292278 h 7031915"/>
              <a:gd name="connsiteX24-427" fmla="*/ 6490605 w 8033654"/>
              <a:gd name="connsiteY24-428" fmla="*/ 298322 h 7031915"/>
              <a:gd name="connsiteX25-429" fmla="*/ 7949332 w 8033654"/>
              <a:gd name="connsiteY25-430" fmla="*/ 3216682 h 7031915"/>
              <a:gd name="connsiteX26-431" fmla="*/ 7992299 w 8033654"/>
              <a:gd name="connsiteY26-432" fmla="*/ 3302616 h 7031915"/>
              <a:gd name="connsiteX27-433" fmla="*/ 8021693 w 8033654"/>
              <a:gd name="connsiteY27-434" fmla="*/ 3397306 h 7031915"/>
              <a:gd name="connsiteX28-435" fmla="*/ 8033654 w 8033654"/>
              <a:gd name="connsiteY28-436" fmla="*/ 3515957 h 7031915"/>
              <a:gd name="connsiteX29-437" fmla="*/ 8021693 w 8033654"/>
              <a:gd name="connsiteY29-438" fmla="*/ 3634608 h 7031915"/>
              <a:gd name="connsiteX30-439" fmla="*/ 7992299 w 8033654"/>
              <a:gd name="connsiteY30-440" fmla="*/ 3729298 h 7031915"/>
              <a:gd name="connsiteX31-441" fmla="*/ 7949332 w 8033654"/>
              <a:gd name="connsiteY31-442" fmla="*/ 3815232 h 7031915"/>
              <a:gd name="connsiteX32-443" fmla="*/ 6535055 w 8033654"/>
              <a:gd name="connsiteY32-444" fmla="*/ 6638796 h 7031915"/>
              <a:gd name="connsiteX33-445" fmla="*/ 6524461 w 8033654"/>
              <a:gd name="connsiteY33-446" fmla="*/ 6646190 h 7031915"/>
              <a:gd name="connsiteX34-447" fmla="*/ 6482456 w 8033654"/>
              <a:gd name="connsiteY34-448" fmla="*/ 6736229 h 7031915"/>
              <a:gd name="connsiteX35-449" fmla="*/ 6090371 w 8033654"/>
              <a:gd name="connsiteY35-450" fmla="*/ 7019956 h 7031915"/>
              <a:gd name="connsiteX36-451" fmla="*/ 5971740 w 8033654"/>
              <a:gd name="connsiteY36-452" fmla="*/ 7031915 h 7031915"/>
              <a:gd name="connsiteX37-453" fmla="*/ 5971700 w 8033654"/>
              <a:gd name="connsiteY37-454" fmla="*/ 7031915 h 7031915"/>
              <a:gd name="connsiteX38-455" fmla="*/ 2058326 w 8033654"/>
              <a:gd name="connsiteY38-456" fmla="*/ 7031915 h 7031915"/>
              <a:gd name="connsiteX39-457" fmla="*/ 2176958 w 8033654"/>
              <a:gd name="connsiteY39-458" fmla="*/ 7019956 h 7031915"/>
              <a:gd name="connsiteX40-459" fmla="*/ 2176957 w 8033654"/>
              <a:gd name="connsiteY40-460" fmla="*/ 7019956 h 7031915"/>
              <a:gd name="connsiteX41-461" fmla="*/ 2058326 w 8033654"/>
              <a:gd name="connsiteY41-462" fmla="*/ 7031915 h 7031915"/>
              <a:gd name="connsiteX42-463" fmla="*/ 2058286 w 8033654"/>
              <a:gd name="connsiteY42-464" fmla="*/ 7031915 h 7031915"/>
              <a:gd name="connsiteX43-465" fmla="*/ 1939655 w 8033654"/>
              <a:gd name="connsiteY43-466" fmla="*/ 7019956 h 7031915"/>
              <a:gd name="connsiteX44-467" fmla="*/ 1642007 w 8033654"/>
              <a:gd name="connsiteY44-468" fmla="*/ 6859480 h 7031915"/>
              <a:gd name="connsiteX45-469" fmla="*/ 1570173 w 8033654"/>
              <a:gd name="connsiteY45-470" fmla="*/ 6772417 h 7031915"/>
              <a:gd name="connsiteX46-471" fmla="*/ 1508795 w 8033654"/>
              <a:gd name="connsiteY46-472" fmla="*/ 6649661 h 7031915"/>
              <a:gd name="connsiteX47-473" fmla="*/ 1508794 w 8033654"/>
              <a:gd name="connsiteY47-474" fmla="*/ 6649657 h 7031915"/>
              <a:gd name="connsiteX48-475" fmla="*/ 115723 w 8033654"/>
              <a:gd name="connsiteY48-476" fmla="*/ 3863519 h 7031915"/>
              <a:gd name="connsiteX49-477" fmla="*/ 115722 w 8033654"/>
              <a:gd name="connsiteY49-478" fmla="*/ 3863518 h 7031915"/>
              <a:gd name="connsiteX50-479" fmla="*/ 29470 w 8033654"/>
              <a:gd name="connsiteY50-480" fmla="*/ 3691014 h 7031915"/>
              <a:gd name="connsiteX51-481" fmla="*/ 11962 w 8033654"/>
              <a:gd name="connsiteY51-482" fmla="*/ 3634608 h 7031915"/>
              <a:gd name="connsiteX52-483" fmla="*/ 0 w 8033654"/>
              <a:gd name="connsiteY52-484" fmla="*/ 3515957 h 7031915"/>
              <a:gd name="connsiteX53-485" fmla="*/ 11962 w 8033654"/>
              <a:gd name="connsiteY53-486" fmla="*/ 3397306 h 7031915"/>
              <a:gd name="connsiteX54-487" fmla="*/ 29470 w 8033654"/>
              <a:gd name="connsiteY54-488" fmla="*/ 3340901 h 7031915"/>
              <a:gd name="connsiteX55-489" fmla="*/ 115722 w 8033654"/>
              <a:gd name="connsiteY55-490" fmla="*/ 3168396 h 7031915"/>
              <a:gd name="connsiteX56-491" fmla="*/ 115723 w 8033654"/>
              <a:gd name="connsiteY56-492" fmla="*/ 3168396 h 7031915"/>
              <a:gd name="connsiteX57-493" fmla="*/ 1508796 w 8033654"/>
              <a:gd name="connsiteY57-494" fmla="*/ 382255 h 7031915"/>
              <a:gd name="connsiteX58-495" fmla="*/ 1570174 w 8033654"/>
              <a:gd name="connsiteY58-496" fmla="*/ 259499 h 7031915"/>
              <a:gd name="connsiteX59-497" fmla="*/ 1642008 w 8033654"/>
              <a:gd name="connsiteY59-498" fmla="*/ 172435 h 7031915"/>
              <a:gd name="connsiteX60-499" fmla="*/ 1939656 w 8033654"/>
              <a:gd name="connsiteY60-500" fmla="*/ 11959 h 7031915"/>
              <a:gd name="connsiteX61-501" fmla="*/ 2058287 w 8033654"/>
              <a:gd name="connsiteY61-502" fmla="*/ 0 h 7031915"/>
              <a:gd name="connsiteX0-503" fmla="*/ 6552162 w 8033654"/>
              <a:gd name="connsiteY0-504" fmla="*/ 494730 h 7031915"/>
              <a:gd name="connsiteX1-505" fmla="*/ 6555365 w 8033654"/>
              <a:gd name="connsiteY1-506" fmla="*/ 531027 h 7031915"/>
              <a:gd name="connsiteX2-507" fmla="*/ 6556798 w 8033654"/>
              <a:gd name="connsiteY2-508" fmla="*/ 533489 h 7031915"/>
              <a:gd name="connsiteX3-509" fmla="*/ 6555247 w 8033654"/>
              <a:gd name="connsiteY3-510" fmla="*/ 510071 h 7031915"/>
              <a:gd name="connsiteX4-511" fmla="*/ 6552162 w 8033654"/>
              <a:gd name="connsiteY4-512" fmla="*/ 494730 h 7031915"/>
              <a:gd name="connsiteX5-513" fmla="*/ 6529086 w 8033654"/>
              <a:gd name="connsiteY5-514" fmla="*/ 402424 h 7031915"/>
              <a:gd name="connsiteX6-515" fmla="*/ 6540064 w 8033654"/>
              <a:gd name="connsiteY6-516" fmla="*/ 434562 h 7031915"/>
              <a:gd name="connsiteX7-517" fmla="*/ 6529086 w 8033654"/>
              <a:gd name="connsiteY7-518" fmla="*/ 402424 h 7031915"/>
              <a:gd name="connsiteX8-519" fmla="*/ 6482461 w 8033654"/>
              <a:gd name="connsiteY8-520" fmla="*/ 295697 h 7031915"/>
              <a:gd name="connsiteX9-521" fmla="*/ 6520430 w 8033654"/>
              <a:gd name="connsiteY9-522" fmla="*/ 377086 h 7031915"/>
              <a:gd name="connsiteX10-523" fmla="*/ 6515577 w 8033654"/>
              <a:gd name="connsiteY10-524" fmla="*/ 362878 h 7031915"/>
              <a:gd name="connsiteX11-525" fmla="*/ 6482461 w 8033654"/>
              <a:gd name="connsiteY11-526" fmla="*/ 295697 h 7031915"/>
              <a:gd name="connsiteX12-527" fmla="*/ 2058287 w 8033654"/>
              <a:gd name="connsiteY12-528" fmla="*/ 0 h 7031915"/>
              <a:gd name="connsiteX13-529" fmla="*/ 2058326 w 8033654"/>
              <a:gd name="connsiteY13-530" fmla="*/ 0 h 7031915"/>
              <a:gd name="connsiteX14-531" fmla="*/ 5971699 w 8033654"/>
              <a:gd name="connsiteY14-532" fmla="*/ 0 h 7031915"/>
              <a:gd name="connsiteX15-533" fmla="*/ 5971700 w 8033654"/>
              <a:gd name="connsiteY15-534" fmla="*/ 0 h 7031915"/>
              <a:gd name="connsiteX16-535" fmla="*/ 5971740 w 8033654"/>
              <a:gd name="connsiteY16-536" fmla="*/ 0 h 7031915"/>
              <a:gd name="connsiteX17-537" fmla="*/ 6090371 w 8033654"/>
              <a:gd name="connsiteY17-538" fmla="*/ 11959 h 7031915"/>
              <a:gd name="connsiteX18-539" fmla="*/ 6357004 w 8033654"/>
              <a:gd name="connsiteY18-540" fmla="*/ 143562 h 7031915"/>
              <a:gd name="connsiteX19-541" fmla="*/ 6421756 w 8033654"/>
              <a:gd name="connsiteY19-542" fmla="*/ 209878 h 7031915"/>
              <a:gd name="connsiteX20-543" fmla="*/ 6426018 w 8033654"/>
              <a:gd name="connsiteY20-544" fmla="*/ 214243 h 7031915"/>
              <a:gd name="connsiteX21-545" fmla="*/ 6463356 w 8033654"/>
              <a:gd name="connsiteY21-546" fmla="*/ 268125 h 7031915"/>
              <a:gd name="connsiteX22-547" fmla="*/ 6480094 w 8033654"/>
              <a:gd name="connsiteY22-548" fmla="*/ 292278 h 7031915"/>
              <a:gd name="connsiteX23-549" fmla="*/ 6490605 w 8033654"/>
              <a:gd name="connsiteY23-550" fmla="*/ 298322 h 7031915"/>
              <a:gd name="connsiteX24-551" fmla="*/ 7949332 w 8033654"/>
              <a:gd name="connsiteY24-552" fmla="*/ 3216682 h 7031915"/>
              <a:gd name="connsiteX25-553" fmla="*/ 7992299 w 8033654"/>
              <a:gd name="connsiteY25-554" fmla="*/ 3302616 h 7031915"/>
              <a:gd name="connsiteX26-555" fmla="*/ 8021693 w 8033654"/>
              <a:gd name="connsiteY26-556" fmla="*/ 3397306 h 7031915"/>
              <a:gd name="connsiteX27-557" fmla="*/ 8033654 w 8033654"/>
              <a:gd name="connsiteY27-558" fmla="*/ 3515957 h 7031915"/>
              <a:gd name="connsiteX28-559" fmla="*/ 8021693 w 8033654"/>
              <a:gd name="connsiteY28-560" fmla="*/ 3634608 h 7031915"/>
              <a:gd name="connsiteX29-561" fmla="*/ 7992299 w 8033654"/>
              <a:gd name="connsiteY29-562" fmla="*/ 3729298 h 7031915"/>
              <a:gd name="connsiteX30-563" fmla="*/ 7949332 w 8033654"/>
              <a:gd name="connsiteY30-564" fmla="*/ 3815232 h 7031915"/>
              <a:gd name="connsiteX31-565" fmla="*/ 6535055 w 8033654"/>
              <a:gd name="connsiteY31-566" fmla="*/ 6638796 h 7031915"/>
              <a:gd name="connsiteX32-567" fmla="*/ 6524461 w 8033654"/>
              <a:gd name="connsiteY32-568" fmla="*/ 6646190 h 7031915"/>
              <a:gd name="connsiteX33-569" fmla="*/ 6482456 w 8033654"/>
              <a:gd name="connsiteY33-570" fmla="*/ 6736229 h 7031915"/>
              <a:gd name="connsiteX34-571" fmla="*/ 6090371 w 8033654"/>
              <a:gd name="connsiteY34-572" fmla="*/ 7019956 h 7031915"/>
              <a:gd name="connsiteX35-573" fmla="*/ 5971740 w 8033654"/>
              <a:gd name="connsiteY35-574" fmla="*/ 7031915 h 7031915"/>
              <a:gd name="connsiteX36-575" fmla="*/ 5971700 w 8033654"/>
              <a:gd name="connsiteY36-576" fmla="*/ 7031915 h 7031915"/>
              <a:gd name="connsiteX37-577" fmla="*/ 2058326 w 8033654"/>
              <a:gd name="connsiteY37-578" fmla="*/ 7031915 h 7031915"/>
              <a:gd name="connsiteX38-579" fmla="*/ 2176958 w 8033654"/>
              <a:gd name="connsiteY38-580" fmla="*/ 7019956 h 7031915"/>
              <a:gd name="connsiteX39-581" fmla="*/ 2176957 w 8033654"/>
              <a:gd name="connsiteY39-582" fmla="*/ 7019956 h 7031915"/>
              <a:gd name="connsiteX40-583" fmla="*/ 2058326 w 8033654"/>
              <a:gd name="connsiteY40-584" fmla="*/ 7031915 h 7031915"/>
              <a:gd name="connsiteX41-585" fmla="*/ 2058286 w 8033654"/>
              <a:gd name="connsiteY41-586" fmla="*/ 7031915 h 7031915"/>
              <a:gd name="connsiteX42-587" fmla="*/ 1939655 w 8033654"/>
              <a:gd name="connsiteY42-588" fmla="*/ 7019956 h 7031915"/>
              <a:gd name="connsiteX43-589" fmla="*/ 1642007 w 8033654"/>
              <a:gd name="connsiteY43-590" fmla="*/ 6859480 h 7031915"/>
              <a:gd name="connsiteX44-591" fmla="*/ 1570173 w 8033654"/>
              <a:gd name="connsiteY44-592" fmla="*/ 6772417 h 7031915"/>
              <a:gd name="connsiteX45-593" fmla="*/ 1508795 w 8033654"/>
              <a:gd name="connsiteY45-594" fmla="*/ 6649661 h 7031915"/>
              <a:gd name="connsiteX46-595" fmla="*/ 1508794 w 8033654"/>
              <a:gd name="connsiteY46-596" fmla="*/ 6649657 h 7031915"/>
              <a:gd name="connsiteX47-597" fmla="*/ 115723 w 8033654"/>
              <a:gd name="connsiteY47-598" fmla="*/ 3863519 h 7031915"/>
              <a:gd name="connsiteX48-599" fmla="*/ 115722 w 8033654"/>
              <a:gd name="connsiteY48-600" fmla="*/ 3863518 h 7031915"/>
              <a:gd name="connsiteX49-601" fmla="*/ 29470 w 8033654"/>
              <a:gd name="connsiteY49-602" fmla="*/ 3691014 h 7031915"/>
              <a:gd name="connsiteX50-603" fmla="*/ 11962 w 8033654"/>
              <a:gd name="connsiteY50-604" fmla="*/ 3634608 h 7031915"/>
              <a:gd name="connsiteX51-605" fmla="*/ 0 w 8033654"/>
              <a:gd name="connsiteY51-606" fmla="*/ 3515957 h 7031915"/>
              <a:gd name="connsiteX52-607" fmla="*/ 11962 w 8033654"/>
              <a:gd name="connsiteY52-608" fmla="*/ 3397306 h 7031915"/>
              <a:gd name="connsiteX53-609" fmla="*/ 29470 w 8033654"/>
              <a:gd name="connsiteY53-610" fmla="*/ 3340901 h 7031915"/>
              <a:gd name="connsiteX54-611" fmla="*/ 115722 w 8033654"/>
              <a:gd name="connsiteY54-612" fmla="*/ 3168396 h 7031915"/>
              <a:gd name="connsiteX55-613" fmla="*/ 115723 w 8033654"/>
              <a:gd name="connsiteY55-614" fmla="*/ 3168396 h 7031915"/>
              <a:gd name="connsiteX56-615" fmla="*/ 1508796 w 8033654"/>
              <a:gd name="connsiteY56-616" fmla="*/ 382255 h 7031915"/>
              <a:gd name="connsiteX57-617" fmla="*/ 1570174 w 8033654"/>
              <a:gd name="connsiteY57-618" fmla="*/ 259499 h 7031915"/>
              <a:gd name="connsiteX58-619" fmla="*/ 1642008 w 8033654"/>
              <a:gd name="connsiteY58-620" fmla="*/ 172435 h 7031915"/>
              <a:gd name="connsiteX59-621" fmla="*/ 1939656 w 8033654"/>
              <a:gd name="connsiteY59-622" fmla="*/ 11959 h 7031915"/>
              <a:gd name="connsiteX60-623" fmla="*/ 2058287 w 8033654"/>
              <a:gd name="connsiteY60-624" fmla="*/ 0 h 7031915"/>
              <a:gd name="connsiteX0-625" fmla="*/ 6555247 w 8033654"/>
              <a:gd name="connsiteY0-626" fmla="*/ 510071 h 7031915"/>
              <a:gd name="connsiteX1-627" fmla="*/ 6555365 w 8033654"/>
              <a:gd name="connsiteY1-628" fmla="*/ 531027 h 7031915"/>
              <a:gd name="connsiteX2-629" fmla="*/ 6556798 w 8033654"/>
              <a:gd name="connsiteY2-630" fmla="*/ 533489 h 7031915"/>
              <a:gd name="connsiteX3-631" fmla="*/ 6555247 w 8033654"/>
              <a:gd name="connsiteY3-632" fmla="*/ 510071 h 7031915"/>
              <a:gd name="connsiteX4-633" fmla="*/ 6529086 w 8033654"/>
              <a:gd name="connsiteY4-634" fmla="*/ 402424 h 7031915"/>
              <a:gd name="connsiteX5-635" fmla="*/ 6540064 w 8033654"/>
              <a:gd name="connsiteY5-636" fmla="*/ 434562 h 7031915"/>
              <a:gd name="connsiteX6-637" fmla="*/ 6529086 w 8033654"/>
              <a:gd name="connsiteY6-638" fmla="*/ 402424 h 7031915"/>
              <a:gd name="connsiteX7-639" fmla="*/ 6482461 w 8033654"/>
              <a:gd name="connsiteY7-640" fmla="*/ 295697 h 7031915"/>
              <a:gd name="connsiteX8-641" fmla="*/ 6520430 w 8033654"/>
              <a:gd name="connsiteY8-642" fmla="*/ 377086 h 7031915"/>
              <a:gd name="connsiteX9-643" fmla="*/ 6515577 w 8033654"/>
              <a:gd name="connsiteY9-644" fmla="*/ 362878 h 7031915"/>
              <a:gd name="connsiteX10-645" fmla="*/ 6482461 w 8033654"/>
              <a:gd name="connsiteY10-646" fmla="*/ 295697 h 7031915"/>
              <a:gd name="connsiteX11-647" fmla="*/ 2058287 w 8033654"/>
              <a:gd name="connsiteY11-648" fmla="*/ 0 h 7031915"/>
              <a:gd name="connsiteX12-649" fmla="*/ 2058326 w 8033654"/>
              <a:gd name="connsiteY12-650" fmla="*/ 0 h 7031915"/>
              <a:gd name="connsiteX13-651" fmla="*/ 5971699 w 8033654"/>
              <a:gd name="connsiteY13-652" fmla="*/ 0 h 7031915"/>
              <a:gd name="connsiteX14-653" fmla="*/ 5971700 w 8033654"/>
              <a:gd name="connsiteY14-654" fmla="*/ 0 h 7031915"/>
              <a:gd name="connsiteX15-655" fmla="*/ 5971740 w 8033654"/>
              <a:gd name="connsiteY15-656" fmla="*/ 0 h 7031915"/>
              <a:gd name="connsiteX16-657" fmla="*/ 6090371 w 8033654"/>
              <a:gd name="connsiteY16-658" fmla="*/ 11959 h 7031915"/>
              <a:gd name="connsiteX17-659" fmla="*/ 6357004 w 8033654"/>
              <a:gd name="connsiteY17-660" fmla="*/ 143562 h 7031915"/>
              <a:gd name="connsiteX18-661" fmla="*/ 6421756 w 8033654"/>
              <a:gd name="connsiteY18-662" fmla="*/ 209878 h 7031915"/>
              <a:gd name="connsiteX19-663" fmla="*/ 6426018 w 8033654"/>
              <a:gd name="connsiteY19-664" fmla="*/ 214243 h 7031915"/>
              <a:gd name="connsiteX20-665" fmla="*/ 6463356 w 8033654"/>
              <a:gd name="connsiteY20-666" fmla="*/ 268125 h 7031915"/>
              <a:gd name="connsiteX21-667" fmla="*/ 6480094 w 8033654"/>
              <a:gd name="connsiteY21-668" fmla="*/ 292278 h 7031915"/>
              <a:gd name="connsiteX22-669" fmla="*/ 6490605 w 8033654"/>
              <a:gd name="connsiteY22-670" fmla="*/ 298322 h 7031915"/>
              <a:gd name="connsiteX23-671" fmla="*/ 7949332 w 8033654"/>
              <a:gd name="connsiteY23-672" fmla="*/ 3216682 h 7031915"/>
              <a:gd name="connsiteX24-673" fmla="*/ 7992299 w 8033654"/>
              <a:gd name="connsiteY24-674" fmla="*/ 3302616 h 7031915"/>
              <a:gd name="connsiteX25-675" fmla="*/ 8021693 w 8033654"/>
              <a:gd name="connsiteY25-676" fmla="*/ 3397306 h 7031915"/>
              <a:gd name="connsiteX26-677" fmla="*/ 8033654 w 8033654"/>
              <a:gd name="connsiteY26-678" fmla="*/ 3515957 h 7031915"/>
              <a:gd name="connsiteX27-679" fmla="*/ 8021693 w 8033654"/>
              <a:gd name="connsiteY27-680" fmla="*/ 3634608 h 7031915"/>
              <a:gd name="connsiteX28-681" fmla="*/ 7992299 w 8033654"/>
              <a:gd name="connsiteY28-682" fmla="*/ 3729298 h 7031915"/>
              <a:gd name="connsiteX29-683" fmla="*/ 7949332 w 8033654"/>
              <a:gd name="connsiteY29-684" fmla="*/ 3815232 h 7031915"/>
              <a:gd name="connsiteX30-685" fmla="*/ 6535055 w 8033654"/>
              <a:gd name="connsiteY30-686" fmla="*/ 6638796 h 7031915"/>
              <a:gd name="connsiteX31-687" fmla="*/ 6524461 w 8033654"/>
              <a:gd name="connsiteY31-688" fmla="*/ 6646190 h 7031915"/>
              <a:gd name="connsiteX32-689" fmla="*/ 6482456 w 8033654"/>
              <a:gd name="connsiteY32-690" fmla="*/ 6736229 h 7031915"/>
              <a:gd name="connsiteX33-691" fmla="*/ 6090371 w 8033654"/>
              <a:gd name="connsiteY33-692" fmla="*/ 7019956 h 7031915"/>
              <a:gd name="connsiteX34-693" fmla="*/ 5971740 w 8033654"/>
              <a:gd name="connsiteY34-694" fmla="*/ 7031915 h 7031915"/>
              <a:gd name="connsiteX35-695" fmla="*/ 5971700 w 8033654"/>
              <a:gd name="connsiteY35-696" fmla="*/ 7031915 h 7031915"/>
              <a:gd name="connsiteX36-697" fmla="*/ 2058326 w 8033654"/>
              <a:gd name="connsiteY36-698" fmla="*/ 7031915 h 7031915"/>
              <a:gd name="connsiteX37-699" fmla="*/ 2176958 w 8033654"/>
              <a:gd name="connsiteY37-700" fmla="*/ 7019956 h 7031915"/>
              <a:gd name="connsiteX38-701" fmla="*/ 2176957 w 8033654"/>
              <a:gd name="connsiteY38-702" fmla="*/ 7019956 h 7031915"/>
              <a:gd name="connsiteX39-703" fmla="*/ 2058326 w 8033654"/>
              <a:gd name="connsiteY39-704" fmla="*/ 7031915 h 7031915"/>
              <a:gd name="connsiteX40-705" fmla="*/ 2058286 w 8033654"/>
              <a:gd name="connsiteY40-706" fmla="*/ 7031915 h 7031915"/>
              <a:gd name="connsiteX41-707" fmla="*/ 1939655 w 8033654"/>
              <a:gd name="connsiteY41-708" fmla="*/ 7019956 h 7031915"/>
              <a:gd name="connsiteX42-709" fmla="*/ 1642007 w 8033654"/>
              <a:gd name="connsiteY42-710" fmla="*/ 6859480 h 7031915"/>
              <a:gd name="connsiteX43-711" fmla="*/ 1570173 w 8033654"/>
              <a:gd name="connsiteY43-712" fmla="*/ 6772417 h 7031915"/>
              <a:gd name="connsiteX44-713" fmla="*/ 1508795 w 8033654"/>
              <a:gd name="connsiteY44-714" fmla="*/ 6649661 h 7031915"/>
              <a:gd name="connsiteX45-715" fmla="*/ 1508794 w 8033654"/>
              <a:gd name="connsiteY45-716" fmla="*/ 6649657 h 7031915"/>
              <a:gd name="connsiteX46-717" fmla="*/ 115723 w 8033654"/>
              <a:gd name="connsiteY46-718" fmla="*/ 3863519 h 7031915"/>
              <a:gd name="connsiteX47-719" fmla="*/ 115722 w 8033654"/>
              <a:gd name="connsiteY47-720" fmla="*/ 3863518 h 7031915"/>
              <a:gd name="connsiteX48-721" fmla="*/ 29470 w 8033654"/>
              <a:gd name="connsiteY48-722" fmla="*/ 3691014 h 7031915"/>
              <a:gd name="connsiteX49-723" fmla="*/ 11962 w 8033654"/>
              <a:gd name="connsiteY49-724" fmla="*/ 3634608 h 7031915"/>
              <a:gd name="connsiteX50-725" fmla="*/ 0 w 8033654"/>
              <a:gd name="connsiteY50-726" fmla="*/ 3515957 h 7031915"/>
              <a:gd name="connsiteX51-727" fmla="*/ 11962 w 8033654"/>
              <a:gd name="connsiteY51-728" fmla="*/ 3397306 h 7031915"/>
              <a:gd name="connsiteX52-729" fmla="*/ 29470 w 8033654"/>
              <a:gd name="connsiteY52-730" fmla="*/ 3340901 h 7031915"/>
              <a:gd name="connsiteX53-731" fmla="*/ 115722 w 8033654"/>
              <a:gd name="connsiteY53-732" fmla="*/ 3168396 h 7031915"/>
              <a:gd name="connsiteX54-733" fmla="*/ 115723 w 8033654"/>
              <a:gd name="connsiteY54-734" fmla="*/ 3168396 h 7031915"/>
              <a:gd name="connsiteX55-735" fmla="*/ 1508796 w 8033654"/>
              <a:gd name="connsiteY55-736" fmla="*/ 382255 h 7031915"/>
              <a:gd name="connsiteX56-737" fmla="*/ 1570174 w 8033654"/>
              <a:gd name="connsiteY56-738" fmla="*/ 259499 h 7031915"/>
              <a:gd name="connsiteX57-739" fmla="*/ 1642008 w 8033654"/>
              <a:gd name="connsiteY57-740" fmla="*/ 172435 h 7031915"/>
              <a:gd name="connsiteX58-741" fmla="*/ 1939656 w 8033654"/>
              <a:gd name="connsiteY58-742" fmla="*/ 11959 h 7031915"/>
              <a:gd name="connsiteX59-743" fmla="*/ 2058287 w 8033654"/>
              <a:gd name="connsiteY59-744" fmla="*/ 0 h 7031915"/>
              <a:gd name="connsiteX0-745" fmla="*/ 6556798 w 8033654"/>
              <a:gd name="connsiteY0-746" fmla="*/ 533489 h 7031915"/>
              <a:gd name="connsiteX1-747" fmla="*/ 6555365 w 8033654"/>
              <a:gd name="connsiteY1-748" fmla="*/ 531027 h 7031915"/>
              <a:gd name="connsiteX2-749" fmla="*/ 6556798 w 8033654"/>
              <a:gd name="connsiteY2-750" fmla="*/ 533489 h 7031915"/>
              <a:gd name="connsiteX3-751" fmla="*/ 6529086 w 8033654"/>
              <a:gd name="connsiteY3-752" fmla="*/ 402424 h 7031915"/>
              <a:gd name="connsiteX4-753" fmla="*/ 6540064 w 8033654"/>
              <a:gd name="connsiteY4-754" fmla="*/ 434562 h 7031915"/>
              <a:gd name="connsiteX5-755" fmla="*/ 6529086 w 8033654"/>
              <a:gd name="connsiteY5-756" fmla="*/ 402424 h 7031915"/>
              <a:gd name="connsiteX6-757" fmla="*/ 6482461 w 8033654"/>
              <a:gd name="connsiteY6-758" fmla="*/ 295697 h 7031915"/>
              <a:gd name="connsiteX7-759" fmla="*/ 6520430 w 8033654"/>
              <a:gd name="connsiteY7-760" fmla="*/ 377086 h 7031915"/>
              <a:gd name="connsiteX8-761" fmla="*/ 6515577 w 8033654"/>
              <a:gd name="connsiteY8-762" fmla="*/ 362878 h 7031915"/>
              <a:gd name="connsiteX9-763" fmla="*/ 6482461 w 8033654"/>
              <a:gd name="connsiteY9-764" fmla="*/ 295697 h 7031915"/>
              <a:gd name="connsiteX10-765" fmla="*/ 2058287 w 8033654"/>
              <a:gd name="connsiteY10-766" fmla="*/ 0 h 7031915"/>
              <a:gd name="connsiteX11-767" fmla="*/ 2058326 w 8033654"/>
              <a:gd name="connsiteY11-768" fmla="*/ 0 h 7031915"/>
              <a:gd name="connsiteX12-769" fmla="*/ 5971699 w 8033654"/>
              <a:gd name="connsiteY12-770" fmla="*/ 0 h 7031915"/>
              <a:gd name="connsiteX13-771" fmla="*/ 5971700 w 8033654"/>
              <a:gd name="connsiteY13-772" fmla="*/ 0 h 7031915"/>
              <a:gd name="connsiteX14-773" fmla="*/ 5971740 w 8033654"/>
              <a:gd name="connsiteY14-774" fmla="*/ 0 h 7031915"/>
              <a:gd name="connsiteX15-775" fmla="*/ 6090371 w 8033654"/>
              <a:gd name="connsiteY15-776" fmla="*/ 11959 h 7031915"/>
              <a:gd name="connsiteX16-777" fmla="*/ 6357004 w 8033654"/>
              <a:gd name="connsiteY16-778" fmla="*/ 143562 h 7031915"/>
              <a:gd name="connsiteX17-779" fmla="*/ 6421756 w 8033654"/>
              <a:gd name="connsiteY17-780" fmla="*/ 209878 h 7031915"/>
              <a:gd name="connsiteX18-781" fmla="*/ 6426018 w 8033654"/>
              <a:gd name="connsiteY18-782" fmla="*/ 214243 h 7031915"/>
              <a:gd name="connsiteX19-783" fmla="*/ 6463356 w 8033654"/>
              <a:gd name="connsiteY19-784" fmla="*/ 268125 h 7031915"/>
              <a:gd name="connsiteX20-785" fmla="*/ 6480094 w 8033654"/>
              <a:gd name="connsiteY20-786" fmla="*/ 292278 h 7031915"/>
              <a:gd name="connsiteX21-787" fmla="*/ 6490605 w 8033654"/>
              <a:gd name="connsiteY21-788" fmla="*/ 298322 h 7031915"/>
              <a:gd name="connsiteX22-789" fmla="*/ 7949332 w 8033654"/>
              <a:gd name="connsiteY22-790" fmla="*/ 3216682 h 7031915"/>
              <a:gd name="connsiteX23-791" fmla="*/ 7992299 w 8033654"/>
              <a:gd name="connsiteY23-792" fmla="*/ 3302616 h 7031915"/>
              <a:gd name="connsiteX24-793" fmla="*/ 8021693 w 8033654"/>
              <a:gd name="connsiteY24-794" fmla="*/ 3397306 h 7031915"/>
              <a:gd name="connsiteX25-795" fmla="*/ 8033654 w 8033654"/>
              <a:gd name="connsiteY25-796" fmla="*/ 3515957 h 7031915"/>
              <a:gd name="connsiteX26-797" fmla="*/ 8021693 w 8033654"/>
              <a:gd name="connsiteY26-798" fmla="*/ 3634608 h 7031915"/>
              <a:gd name="connsiteX27-799" fmla="*/ 7992299 w 8033654"/>
              <a:gd name="connsiteY27-800" fmla="*/ 3729298 h 7031915"/>
              <a:gd name="connsiteX28-801" fmla="*/ 7949332 w 8033654"/>
              <a:gd name="connsiteY28-802" fmla="*/ 3815232 h 7031915"/>
              <a:gd name="connsiteX29-803" fmla="*/ 6535055 w 8033654"/>
              <a:gd name="connsiteY29-804" fmla="*/ 6638796 h 7031915"/>
              <a:gd name="connsiteX30-805" fmla="*/ 6524461 w 8033654"/>
              <a:gd name="connsiteY30-806" fmla="*/ 6646190 h 7031915"/>
              <a:gd name="connsiteX31-807" fmla="*/ 6482456 w 8033654"/>
              <a:gd name="connsiteY31-808" fmla="*/ 6736229 h 7031915"/>
              <a:gd name="connsiteX32-809" fmla="*/ 6090371 w 8033654"/>
              <a:gd name="connsiteY32-810" fmla="*/ 7019956 h 7031915"/>
              <a:gd name="connsiteX33-811" fmla="*/ 5971740 w 8033654"/>
              <a:gd name="connsiteY33-812" fmla="*/ 7031915 h 7031915"/>
              <a:gd name="connsiteX34-813" fmla="*/ 5971700 w 8033654"/>
              <a:gd name="connsiteY34-814" fmla="*/ 7031915 h 7031915"/>
              <a:gd name="connsiteX35-815" fmla="*/ 2058326 w 8033654"/>
              <a:gd name="connsiteY35-816" fmla="*/ 7031915 h 7031915"/>
              <a:gd name="connsiteX36-817" fmla="*/ 2176958 w 8033654"/>
              <a:gd name="connsiteY36-818" fmla="*/ 7019956 h 7031915"/>
              <a:gd name="connsiteX37-819" fmla="*/ 2176957 w 8033654"/>
              <a:gd name="connsiteY37-820" fmla="*/ 7019956 h 7031915"/>
              <a:gd name="connsiteX38-821" fmla="*/ 2058326 w 8033654"/>
              <a:gd name="connsiteY38-822" fmla="*/ 7031915 h 7031915"/>
              <a:gd name="connsiteX39-823" fmla="*/ 2058286 w 8033654"/>
              <a:gd name="connsiteY39-824" fmla="*/ 7031915 h 7031915"/>
              <a:gd name="connsiteX40-825" fmla="*/ 1939655 w 8033654"/>
              <a:gd name="connsiteY40-826" fmla="*/ 7019956 h 7031915"/>
              <a:gd name="connsiteX41-827" fmla="*/ 1642007 w 8033654"/>
              <a:gd name="connsiteY41-828" fmla="*/ 6859480 h 7031915"/>
              <a:gd name="connsiteX42-829" fmla="*/ 1570173 w 8033654"/>
              <a:gd name="connsiteY42-830" fmla="*/ 6772417 h 7031915"/>
              <a:gd name="connsiteX43-831" fmla="*/ 1508795 w 8033654"/>
              <a:gd name="connsiteY43-832" fmla="*/ 6649661 h 7031915"/>
              <a:gd name="connsiteX44-833" fmla="*/ 1508794 w 8033654"/>
              <a:gd name="connsiteY44-834" fmla="*/ 6649657 h 7031915"/>
              <a:gd name="connsiteX45-835" fmla="*/ 115723 w 8033654"/>
              <a:gd name="connsiteY45-836" fmla="*/ 3863519 h 7031915"/>
              <a:gd name="connsiteX46-837" fmla="*/ 115722 w 8033654"/>
              <a:gd name="connsiteY46-838" fmla="*/ 3863518 h 7031915"/>
              <a:gd name="connsiteX47-839" fmla="*/ 29470 w 8033654"/>
              <a:gd name="connsiteY47-840" fmla="*/ 3691014 h 7031915"/>
              <a:gd name="connsiteX48-841" fmla="*/ 11962 w 8033654"/>
              <a:gd name="connsiteY48-842" fmla="*/ 3634608 h 7031915"/>
              <a:gd name="connsiteX49-843" fmla="*/ 0 w 8033654"/>
              <a:gd name="connsiteY49-844" fmla="*/ 3515957 h 7031915"/>
              <a:gd name="connsiteX50-845" fmla="*/ 11962 w 8033654"/>
              <a:gd name="connsiteY50-846" fmla="*/ 3397306 h 7031915"/>
              <a:gd name="connsiteX51-847" fmla="*/ 29470 w 8033654"/>
              <a:gd name="connsiteY51-848" fmla="*/ 3340901 h 7031915"/>
              <a:gd name="connsiteX52-849" fmla="*/ 115722 w 8033654"/>
              <a:gd name="connsiteY52-850" fmla="*/ 3168396 h 7031915"/>
              <a:gd name="connsiteX53-851" fmla="*/ 115723 w 8033654"/>
              <a:gd name="connsiteY53-852" fmla="*/ 3168396 h 7031915"/>
              <a:gd name="connsiteX54-853" fmla="*/ 1508796 w 8033654"/>
              <a:gd name="connsiteY54-854" fmla="*/ 382255 h 7031915"/>
              <a:gd name="connsiteX55-855" fmla="*/ 1570174 w 8033654"/>
              <a:gd name="connsiteY55-856" fmla="*/ 259499 h 7031915"/>
              <a:gd name="connsiteX56-857" fmla="*/ 1642008 w 8033654"/>
              <a:gd name="connsiteY56-858" fmla="*/ 172435 h 7031915"/>
              <a:gd name="connsiteX57-859" fmla="*/ 1939656 w 8033654"/>
              <a:gd name="connsiteY57-860" fmla="*/ 11959 h 7031915"/>
              <a:gd name="connsiteX58-861" fmla="*/ 2058287 w 8033654"/>
              <a:gd name="connsiteY58-862" fmla="*/ 0 h 7031915"/>
              <a:gd name="connsiteX0-863" fmla="*/ 6529086 w 8033654"/>
              <a:gd name="connsiteY0-864" fmla="*/ 402424 h 7031915"/>
              <a:gd name="connsiteX1-865" fmla="*/ 6540064 w 8033654"/>
              <a:gd name="connsiteY1-866" fmla="*/ 434562 h 7031915"/>
              <a:gd name="connsiteX2-867" fmla="*/ 6529086 w 8033654"/>
              <a:gd name="connsiteY2-868" fmla="*/ 402424 h 7031915"/>
              <a:gd name="connsiteX3-869" fmla="*/ 6482461 w 8033654"/>
              <a:gd name="connsiteY3-870" fmla="*/ 295697 h 7031915"/>
              <a:gd name="connsiteX4-871" fmla="*/ 6520430 w 8033654"/>
              <a:gd name="connsiteY4-872" fmla="*/ 377086 h 7031915"/>
              <a:gd name="connsiteX5-873" fmla="*/ 6515577 w 8033654"/>
              <a:gd name="connsiteY5-874" fmla="*/ 362878 h 7031915"/>
              <a:gd name="connsiteX6-875" fmla="*/ 6482461 w 8033654"/>
              <a:gd name="connsiteY6-876" fmla="*/ 295697 h 7031915"/>
              <a:gd name="connsiteX7-877" fmla="*/ 2058287 w 8033654"/>
              <a:gd name="connsiteY7-878" fmla="*/ 0 h 7031915"/>
              <a:gd name="connsiteX8-879" fmla="*/ 2058326 w 8033654"/>
              <a:gd name="connsiteY8-880" fmla="*/ 0 h 7031915"/>
              <a:gd name="connsiteX9-881" fmla="*/ 5971699 w 8033654"/>
              <a:gd name="connsiteY9-882" fmla="*/ 0 h 7031915"/>
              <a:gd name="connsiteX10-883" fmla="*/ 5971700 w 8033654"/>
              <a:gd name="connsiteY10-884" fmla="*/ 0 h 7031915"/>
              <a:gd name="connsiteX11-885" fmla="*/ 5971740 w 8033654"/>
              <a:gd name="connsiteY11-886" fmla="*/ 0 h 7031915"/>
              <a:gd name="connsiteX12-887" fmla="*/ 6090371 w 8033654"/>
              <a:gd name="connsiteY12-888" fmla="*/ 11959 h 7031915"/>
              <a:gd name="connsiteX13-889" fmla="*/ 6357004 w 8033654"/>
              <a:gd name="connsiteY13-890" fmla="*/ 143562 h 7031915"/>
              <a:gd name="connsiteX14-891" fmla="*/ 6421756 w 8033654"/>
              <a:gd name="connsiteY14-892" fmla="*/ 209878 h 7031915"/>
              <a:gd name="connsiteX15-893" fmla="*/ 6426018 w 8033654"/>
              <a:gd name="connsiteY15-894" fmla="*/ 214243 h 7031915"/>
              <a:gd name="connsiteX16-895" fmla="*/ 6463356 w 8033654"/>
              <a:gd name="connsiteY16-896" fmla="*/ 268125 h 7031915"/>
              <a:gd name="connsiteX17-897" fmla="*/ 6480094 w 8033654"/>
              <a:gd name="connsiteY17-898" fmla="*/ 292278 h 7031915"/>
              <a:gd name="connsiteX18-899" fmla="*/ 6490605 w 8033654"/>
              <a:gd name="connsiteY18-900" fmla="*/ 298322 h 7031915"/>
              <a:gd name="connsiteX19-901" fmla="*/ 7949332 w 8033654"/>
              <a:gd name="connsiteY19-902" fmla="*/ 3216682 h 7031915"/>
              <a:gd name="connsiteX20-903" fmla="*/ 7992299 w 8033654"/>
              <a:gd name="connsiteY20-904" fmla="*/ 3302616 h 7031915"/>
              <a:gd name="connsiteX21-905" fmla="*/ 8021693 w 8033654"/>
              <a:gd name="connsiteY21-906" fmla="*/ 3397306 h 7031915"/>
              <a:gd name="connsiteX22-907" fmla="*/ 8033654 w 8033654"/>
              <a:gd name="connsiteY22-908" fmla="*/ 3515957 h 7031915"/>
              <a:gd name="connsiteX23-909" fmla="*/ 8021693 w 8033654"/>
              <a:gd name="connsiteY23-910" fmla="*/ 3634608 h 7031915"/>
              <a:gd name="connsiteX24-911" fmla="*/ 7992299 w 8033654"/>
              <a:gd name="connsiteY24-912" fmla="*/ 3729298 h 7031915"/>
              <a:gd name="connsiteX25-913" fmla="*/ 7949332 w 8033654"/>
              <a:gd name="connsiteY25-914" fmla="*/ 3815232 h 7031915"/>
              <a:gd name="connsiteX26-915" fmla="*/ 6535055 w 8033654"/>
              <a:gd name="connsiteY26-916" fmla="*/ 6638796 h 7031915"/>
              <a:gd name="connsiteX27-917" fmla="*/ 6524461 w 8033654"/>
              <a:gd name="connsiteY27-918" fmla="*/ 6646190 h 7031915"/>
              <a:gd name="connsiteX28-919" fmla="*/ 6482456 w 8033654"/>
              <a:gd name="connsiteY28-920" fmla="*/ 6736229 h 7031915"/>
              <a:gd name="connsiteX29-921" fmla="*/ 6090371 w 8033654"/>
              <a:gd name="connsiteY29-922" fmla="*/ 7019956 h 7031915"/>
              <a:gd name="connsiteX30-923" fmla="*/ 5971740 w 8033654"/>
              <a:gd name="connsiteY30-924" fmla="*/ 7031915 h 7031915"/>
              <a:gd name="connsiteX31-925" fmla="*/ 5971700 w 8033654"/>
              <a:gd name="connsiteY31-926" fmla="*/ 7031915 h 7031915"/>
              <a:gd name="connsiteX32-927" fmla="*/ 2058326 w 8033654"/>
              <a:gd name="connsiteY32-928" fmla="*/ 7031915 h 7031915"/>
              <a:gd name="connsiteX33-929" fmla="*/ 2176958 w 8033654"/>
              <a:gd name="connsiteY33-930" fmla="*/ 7019956 h 7031915"/>
              <a:gd name="connsiteX34-931" fmla="*/ 2176957 w 8033654"/>
              <a:gd name="connsiteY34-932" fmla="*/ 7019956 h 7031915"/>
              <a:gd name="connsiteX35-933" fmla="*/ 2058326 w 8033654"/>
              <a:gd name="connsiteY35-934" fmla="*/ 7031915 h 7031915"/>
              <a:gd name="connsiteX36-935" fmla="*/ 2058286 w 8033654"/>
              <a:gd name="connsiteY36-936" fmla="*/ 7031915 h 7031915"/>
              <a:gd name="connsiteX37-937" fmla="*/ 1939655 w 8033654"/>
              <a:gd name="connsiteY37-938" fmla="*/ 7019956 h 7031915"/>
              <a:gd name="connsiteX38-939" fmla="*/ 1642007 w 8033654"/>
              <a:gd name="connsiteY38-940" fmla="*/ 6859480 h 7031915"/>
              <a:gd name="connsiteX39-941" fmla="*/ 1570173 w 8033654"/>
              <a:gd name="connsiteY39-942" fmla="*/ 6772417 h 7031915"/>
              <a:gd name="connsiteX40-943" fmla="*/ 1508795 w 8033654"/>
              <a:gd name="connsiteY40-944" fmla="*/ 6649661 h 7031915"/>
              <a:gd name="connsiteX41-945" fmla="*/ 1508794 w 8033654"/>
              <a:gd name="connsiteY41-946" fmla="*/ 6649657 h 7031915"/>
              <a:gd name="connsiteX42-947" fmla="*/ 115723 w 8033654"/>
              <a:gd name="connsiteY42-948" fmla="*/ 3863519 h 7031915"/>
              <a:gd name="connsiteX43-949" fmla="*/ 115722 w 8033654"/>
              <a:gd name="connsiteY43-950" fmla="*/ 3863518 h 7031915"/>
              <a:gd name="connsiteX44-951" fmla="*/ 29470 w 8033654"/>
              <a:gd name="connsiteY44-952" fmla="*/ 3691014 h 7031915"/>
              <a:gd name="connsiteX45-953" fmla="*/ 11962 w 8033654"/>
              <a:gd name="connsiteY45-954" fmla="*/ 3634608 h 7031915"/>
              <a:gd name="connsiteX46-955" fmla="*/ 0 w 8033654"/>
              <a:gd name="connsiteY46-956" fmla="*/ 3515957 h 7031915"/>
              <a:gd name="connsiteX47-957" fmla="*/ 11962 w 8033654"/>
              <a:gd name="connsiteY47-958" fmla="*/ 3397306 h 7031915"/>
              <a:gd name="connsiteX48-959" fmla="*/ 29470 w 8033654"/>
              <a:gd name="connsiteY48-960" fmla="*/ 3340901 h 7031915"/>
              <a:gd name="connsiteX49-961" fmla="*/ 115722 w 8033654"/>
              <a:gd name="connsiteY49-962" fmla="*/ 3168396 h 7031915"/>
              <a:gd name="connsiteX50-963" fmla="*/ 115723 w 8033654"/>
              <a:gd name="connsiteY50-964" fmla="*/ 3168396 h 7031915"/>
              <a:gd name="connsiteX51-965" fmla="*/ 1508796 w 8033654"/>
              <a:gd name="connsiteY51-966" fmla="*/ 382255 h 7031915"/>
              <a:gd name="connsiteX52-967" fmla="*/ 1570174 w 8033654"/>
              <a:gd name="connsiteY52-968" fmla="*/ 259499 h 7031915"/>
              <a:gd name="connsiteX53-969" fmla="*/ 1642008 w 8033654"/>
              <a:gd name="connsiteY53-970" fmla="*/ 172435 h 7031915"/>
              <a:gd name="connsiteX54-971" fmla="*/ 1939656 w 8033654"/>
              <a:gd name="connsiteY54-972" fmla="*/ 11959 h 7031915"/>
              <a:gd name="connsiteX55-973" fmla="*/ 2058287 w 8033654"/>
              <a:gd name="connsiteY55-974" fmla="*/ 0 h 7031915"/>
              <a:gd name="connsiteX0-975" fmla="*/ 6529086 w 8033654"/>
              <a:gd name="connsiteY0-976" fmla="*/ 402424 h 7031915"/>
              <a:gd name="connsiteX1-977" fmla="*/ 6540064 w 8033654"/>
              <a:gd name="connsiteY1-978" fmla="*/ 434562 h 7031915"/>
              <a:gd name="connsiteX2-979" fmla="*/ 6529086 w 8033654"/>
              <a:gd name="connsiteY2-980" fmla="*/ 402424 h 7031915"/>
              <a:gd name="connsiteX3-981" fmla="*/ 6482461 w 8033654"/>
              <a:gd name="connsiteY3-982" fmla="*/ 295697 h 7031915"/>
              <a:gd name="connsiteX4-983" fmla="*/ 6520430 w 8033654"/>
              <a:gd name="connsiteY4-984" fmla="*/ 377086 h 7031915"/>
              <a:gd name="connsiteX5-985" fmla="*/ 6515577 w 8033654"/>
              <a:gd name="connsiteY5-986" fmla="*/ 362878 h 7031915"/>
              <a:gd name="connsiteX6-987" fmla="*/ 6482461 w 8033654"/>
              <a:gd name="connsiteY6-988" fmla="*/ 295697 h 7031915"/>
              <a:gd name="connsiteX7-989" fmla="*/ 2058287 w 8033654"/>
              <a:gd name="connsiteY7-990" fmla="*/ 0 h 7031915"/>
              <a:gd name="connsiteX8-991" fmla="*/ 2058326 w 8033654"/>
              <a:gd name="connsiteY8-992" fmla="*/ 0 h 7031915"/>
              <a:gd name="connsiteX9-993" fmla="*/ 5971699 w 8033654"/>
              <a:gd name="connsiteY9-994" fmla="*/ 0 h 7031915"/>
              <a:gd name="connsiteX10-995" fmla="*/ 5971700 w 8033654"/>
              <a:gd name="connsiteY10-996" fmla="*/ 0 h 7031915"/>
              <a:gd name="connsiteX11-997" fmla="*/ 5971740 w 8033654"/>
              <a:gd name="connsiteY11-998" fmla="*/ 0 h 7031915"/>
              <a:gd name="connsiteX12-999" fmla="*/ 6090371 w 8033654"/>
              <a:gd name="connsiteY12-1000" fmla="*/ 11959 h 7031915"/>
              <a:gd name="connsiteX13-1001" fmla="*/ 6357004 w 8033654"/>
              <a:gd name="connsiteY13-1002" fmla="*/ 143562 h 7031915"/>
              <a:gd name="connsiteX14-1003" fmla="*/ 6421756 w 8033654"/>
              <a:gd name="connsiteY14-1004" fmla="*/ 209878 h 7031915"/>
              <a:gd name="connsiteX15-1005" fmla="*/ 6426018 w 8033654"/>
              <a:gd name="connsiteY15-1006" fmla="*/ 214243 h 7031915"/>
              <a:gd name="connsiteX16-1007" fmla="*/ 6463356 w 8033654"/>
              <a:gd name="connsiteY16-1008" fmla="*/ 268125 h 7031915"/>
              <a:gd name="connsiteX17-1009" fmla="*/ 6480094 w 8033654"/>
              <a:gd name="connsiteY17-1010" fmla="*/ 292278 h 7031915"/>
              <a:gd name="connsiteX18-1011" fmla="*/ 7949332 w 8033654"/>
              <a:gd name="connsiteY18-1012" fmla="*/ 3216682 h 7031915"/>
              <a:gd name="connsiteX19-1013" fmla="*/ 7992299 w 8033654"/>
              <a:gd name="connsiteY19-1014" fmla="*/ 3302616 h 7031915"/>
              <a:gd name="connsiteX20-1015" fmla="*/ 8021693 w 8033654"/>
              <a:gd name="connsiteY20-1016" fmla="*/ 3397306 h 7031915"/>
              <a:gd name="connsiteX21-1017" fmla="*/ 8033654 w 8033654"/>
              <a:gd name="connsiteY21-1018" fmla="*/ 3515957 h 7031915"/>
              <a:gd name="connsiteX22-1019" fmla="*/ 8021693 w 8033654"/>
              <a:gd name="connsiteY22-1020" fmla="*/ 3634608 h 7031915"/>
              <a:gd name="connsiteX23-1021" fmla="*/ 7992299 w 8033654"/>
              <a:gd name="connsiteY23-1022" fmla="*/ 3729298 h 7031915"/>
              <a:gd name="connsiteX24-1023" fmla="*/ 7949332 w 8033654"/>
              <a:gd name="connsiteY24-1024" fmla="*/ 3815232 h 7031915"/>
              <a:gd name="connsiteX25-1025" fmla="*/ 6535055 w 8033654"/>
              <a:gd name="connsiteY25-1026" fmla="*/ 6638796 h 7031915"/>
              <a:gd name="connsiteX26-1027" fmla="*/ 6524461 w 8033654"/>
              <a:gd name="connsiteY26-1028" fmla="*/ 6646190 h 7031915"/>
              <a:gd name="connsiteX27-1029" fmla="*/ 6482456 w 8033654"/>
              <a:gd name="connsiteY27-1030" fmla="*/ 6736229 h 7031915"/>
              <a:gd name="connsiteX28-1031" fmla="*/ 6090371 w 8033654"/>
              <a:gd name="connsiteY28-1032" fmla="*/ 7019956 h 7031915"/>
              <a:gd name="connsiteX29-1033" fmla="*/ 5971740 w 8033654"/>
              <a:gd name="connsiteY29-1034" fmla="*/ 7031915 h 7031915"/>
              <a:gd name="connsiteX30-1035" fmla="*/ 5971700 w 8033654"/>
              <a:gd name="connsiteY30-1036" fmla="*/ 7031915 h 7031915"/>
              <a:gd name="connsiteX31-1037" fmla="*/ 2058326 w 8033654"/>
              <a:gd name="connsiteY31-1038" fmla="*/ 7031915 h 7031915"/>
              <a:gd name="connsiteX32-1039" fmla="*/ 2176958 w 8033654"/>
              <a:gd name="connsiteY32-1040" fmla="*/ 7019956 h 7031915"/>
              <a:gd name="connsiteX33-1041" fmla="*/ 2176957 w 8033654"/>
              <a:gd name="connsiteY33-1042" fmla="*/ 7019956 h 7031915"/>
              <a:gd name="connsiteX34-1043" fmla="*/ 2058326 w 8033654"/>
              <a:gd name="connsiteY34-1044" fmla="*/ 7031915 h 7031915"/>
              <a:gd name="connsiteX35-1045" fmla="*/ 2058286 w 8033654"/>
              <a:gd name="connsiteY35-1046" fmla="*/ 7031915 h 7031915"/>
              <a:gd name="connsiteX36-1047" fmla="*/ 1939655 w 8033654"/>
              <a:gd name="connsiteY36-1048" fmla="*/ 7019956 h 7031915"/>
              <a:gd name="connsiteX37-1049" fmla="*/ 1642007 w 8033654"/>
              <a:gd name="connsiteY37-1050" fmla="*/ 6859480 h 7031915"/>
              <a:gd name="connsiteX38-1051" fmla="*/ 1570173 w 8033654"/>
              <a:gd name="connsiteY38-1052" fmla="*/ 6772417 h 7031915"/>
              <a:gd name="connsiteX39-1053" fmla="*/ 1508795 w 8033654"/>
              <a:gd name="connsiteY39-1054" fmla="*/ 6649661 h 7031915"/>
              <a:gd name="connsiteX40-1055" fmla="*/ 1508794 w 8033654"/>
              <a:gd name="connsiteY40-1056" fmla="*/ 6649657 h 7031915"/>
              <a:gd name="connsiteX41-1057" fmla="*/ 115723 w 8033654"/>
              <a:gd name="connsiteY41-1058" fmla="*/ 3863519 h 7031915"/>
              <a:gd name="connsiteX42-1059" fmla="*/ 115722 w 8033654"/>
              <a:gd name="connsiteY42-1060" fmla="*/ 3863518 h 7031915"/>
              <a:gd name="connsiteX43-1061" fmla="*/ 29470 w 8033654"/>
              <a:gd name="connsiteY43-1062" fmla="*/ 3691014 h 7031915"/>
              <a:gd name="connsiteX44-1063" fmla="*/ 11962 w 8033654"/>
              <a:gd name="connsiteY44-1064" fmla="*/ 3634608 h 7031915"/>
              <a:gd name="connsiteX45-1065" fmla="*/ 0 w 8033654"/>
              <a:gd name="connsiteY45-1066" fmla="*/ 3515957 h 7031915"/>
              <a:gd name="connsiteX46-1067" fmla="*/ 11962 w 8033654"/>
              <a:gd name="connsiteY46-1068" fmla="*/ 3397306 h 7031915"/>
              <a:gd name="connsiteX47-1069" fmla="*/ 29470 w 8033654"/>
              <a:gd name="connsiteY47-1070" fmla="*/ 3340901 h 7031915"/>
              <a:gd name="connsiteX48-1071" fmla="*/ 115722 w 8033654"/>
              <a:gd name="connsiteY48-1072" fmla="*/ 3168396 h 7031915"/>
              <a:gd name="connsiteX49-1073" fmla="*/ 115723 w 8033654"/>
              <a:gd name="connsiteY49-1074" fmla="*/ 3168396 h 7031915"/>
              <a:gd name="connsiteX50-1075" fmla="*/ 1508796 w 8033654"/>
              <a:gd name="connsiteY50-1076" fmla="*/ 382255 h 7031915"/>
              <a:gd name="connsiteX51-1077" fmla="*/ 1570174 w 8033654"/>
              <a:gd name="connsiteY51-1078" fmla="*/ 259499 h 7031915"/>
              <a:gd name="connsiteX52-1079" fmla="*/ 1642008 w 8033654"/>
              <a:gd name="connsiteY52-1080" fmla="*/ 172435 h 7031915"/>
              <a:gd name="connsiteX53-1081" fmla="*/ 1939656 w 8033654"/>
              <a:gd name="connsiteY53-1082" fmla="*/ 11959 h 7031915"/>
              <a:gd name="connsiteX54-1083" fmla="*/ 2058287 w 8033654"/>
              <a:gd name="connsiteY54-1084" fmla="*/ 0 h 7031915"/>
              <a:gd name="connsiteX0-1085" fmla="*/ 6529086 w 8033654"/>
              <a:gd name="connsiteY0-1086" fmla="*/ 402424 h 7031915"/>
              <a:gd name="connsiteX1-1087" fmla="*/ 6540064 w 8033654"/>
              <a:gd name="connsiteY1-1088" fmla="*/ 434562 h 7031915"/>
              <a:gd name="connsiteX2-1089" fmla="*/ 6529086 w 8033654"/>
              <a:gd name="connsiteY2-1090" fmla="*/ 402424 h 7031915"/>
              <a:gd name="connsiteX3-1091" fmla="*/ 6482461 w 8033654"/>
              <a:gd name="connsiteY3-1092" fmla="*/ 295697 h 7031915"/>
              <a:gd name="connsiteX4-1093" fmla="*/ 6520430 w 8033654"/>
              <a:gd name="connsiteY4-1094" fmla="*/ 377086 h 7031915"/>
              <a:gd name="connsiteX5-1095" fmla="*/ 6482461 w 8033654"/>
              <a:gd name="connsiteY5-1096" fmla="*/ 295697 h 7031915"/>
              <a:gd name="connsiteX6-1097" fmla="*/ 2058287 w 8033654"/>
              <a:gd name="connsiteY6-1098" fmla="*/ 0 h 7031915"/>
              <a:gd name="connsiteX7-1099" fmla="*/ 2058326 w 8033654"/>
              <a:gd name="connsiteY7-1100" fmla="*/ 0 h 7031915"/>
              <a:gd name="connsiteX8-1101" fmla="*/ 5971699 w 8033654"/>
              <a:gd name="connsiteY8-1102" fmla="*/ 0 h 7031915"/>
              <a:gd name="connsiteX9-1103" fmla="*/ 5971700 w 8033654"/>
              <a:gd name="connsiteY9-1104" fmla="*/ 0 h 7031915"/>
              <a:gd name="connsiteX10-1105" fmla="*/ 5971740 w 8033654"/>
              <a:gd name="connsiteY10-1106" fmla="*/ 0 h 7031915"/>
              <a:gd name="connsiteX11-1107" fmla="*/ 6090371 w 8033654"/>
              <a:gd name="connsiteY11-1108" fmla="*/ 11959 h 7031915"/>
              <a:gd name="connsiteX12-1109" fmla="*/ 6357004 w 8033654"/>
              <a:gd name="connsiteY12-1110" fmla="*/ 143562 h 7031915"/>
              <a:gd name="connsiteX13-1111" fmla="*/ 6421756 w 8033654"/>
              <a:gd name="connsiteY13-1112" fmla="*/ 209878 h 7031915"/>
              <a:gd name="connsiteX14-1113" fmla="*/ 6426018 w 8033654"/>
              <a:gd name="connsiteY14-1114" fmla="*/ 214243 h 7031915"/>
              <a:gd name="connsiteX15-1115" fmla="*/ 6463356 w 8033654"/>
              <a:gd name="connsiteY15-1116" fmla="*/ 268125 h 7031915"/>
              <a:gd name="connsiteX16-1117" fmla="*/ 6480094 w 8033654"/>
              <a:gd name="connsiteY16-1118" fmla="*/ 292278 h 7031915"/>
              <a:gd name="connsiteX17-1119" fmla="*/ 7949332 w 8033654"/>
              <a:gd name="connsiteY17-1120" fmla="*/ 3216682 h 7031915"/>
              <a:gd name="connsiteX18-1121" fmla="*/ 7992299 w 8033654"/>
              <a:gd name="connsiteY18-1122" fmla="*/ 3302616 h 7031915"/>
              <a:gd name="connsiteX19-1123" fmla="*/ 8021693 w 8033654"/>
              <a:gd name="connsiteY19-1124" fmla="*/ 3397306 h 7031915"/>
              <a:gd name="connsiteX20-1125" fmla="*/ 8033654 w 8033654"/>
              <a:gd name="connsiteY20-1126" fmla="*/ 3515957 h 7031915"/>
              <a:gd name="connsiteX21-1127" fmla="*/ 8021693 w 8033654"/>
              <a:gd name="connsiteY21-1128" fmla="*/ 3634608 h 7031915"/>
              <a:gd name="connsiteX22-1129" fmla="*/ 7992299 w 8033654"/>
              <a:gd name="connsiteY22-1130" fmla="*/ 3729298 h 7031915"/>
              <a:gd name="connsiteX23-1131" fmla="*/ 7949332 w 8033654"/>
              <a:gd name="connsiteY23-1132" fmla="*/ 3815232 h 7031915"/>
              <a:gd name="connsiteX24-1133" fmla="*/ 6535055 w 8033654"/>
              <a:gd name="connsiteY24-1134" fmla="*/ 6638796 h 7031915"/>
              <a:gd name="connsiteX25-1135" fmla="*/ 6524461 w 8033654"/>
              <a:gd name="connsiteY25-1136" fmla="*/ 6646190 h 7031915"/>
              <a:gd name="connsiteX26-1137" fmla="*/ 6482456 w 8033654"/>
              <a:gd name="connsiteY26-1138" fmla="*/ 6736229 h 7031915"/>
              <a:gd name="connsiteX27-1139" fmla="*/ 6090371 w 8033654"/>
              <a:gd name="connsiteY27-1140" fmla="*/ 7019956 h 7031915"/>
              <a:gd name="connsiteX28-1141" fmla="*/ 5971740 w 8033654"/>
              <a:gd name="connsiteY28-1142" fmla="*/ 7031915 h 7031915"/>
              <a:gd name="connsiteX29-1143" fmla="*/ 5971700 w 8033654"/>
              <a:gd name="connsiteY29-1144" fmla="*/ 7031915 h 7031915"/>
              <a:gd name="connsiteX30-1145" fmla="*/ 2058326 w 8033654"/>
              <a:gd name="connsiteY30-1146" fmla="*/ 7031915 h 7031915"/>
              <a:gd name="connsiteX31-1147" fmla="*/ 2176958 w 8033654"/>
              <a:gd name="connsiteY31-1148" fmla="*/ 7019956 h 7031915"/>
              <a:gd name="connsiteX32-1149" fmla="*/ 2176957 w 8033654"/>
              <a:gd name="connsiteY32-1150" fmla="*/ 7019956 h 7031915"/>
              <a:gd name="connsiteX33-1151" fmla="*/ 2058326 w 8033654"/>
              <a:gd name="connsiteY33-1152" fmla="*/ 7031915 h 7031915"/>
              <a:gd name="connsiteX34-1153" fmla="*/ 2058286 w 8033654"/>
              <a:gd name="connsiteY34-1154" fmla="*/ 7031915 h 7031915"/>
              <a:gd name="connsiteX35-1155" fmla="*/ 1939655 w 8033654"/>
              <a:gd name="connsiteY35-1156" fmla="*/ 7019956 h 7031915"/>
              <a:gd name="connsiteX36-1157" fmla="*/ 1642007 w 8033654"/>
              <a:gd name="connsiteY36-1158" fmla="*/ 6859480 h 7031915"/>
              <a:gd name="connsiteX37-1159" fmla="*/ 1570173 w 8033654"/>
              <a:gd name="connsiteY37-1160" fmla="*/ 6772417 h 7031915"/>
              <a:gd name="connsiteX38-1161" fmla="*/ 1508795 w 8033654"/>
              <a:gd name="connsiteY38-1162" fmla="*/ 6649661 h 7031915"/>
              <a:gd name="connsiteX39-1163" fmla="*/ 1508794 w 8033654"/>
              <a:gd name="connsiteY39-1164" fmla="*/ 6649657 h 7031915"/>
              <a:gd name="connsiteX40-1165" fmla="*/ 115723 w 8033654"/>
              <a:gd name="connsiteY40-1166" fmla="*/ 3863519 h 7031915"/>
              <a:gd name="connsiteX41-1167" fmla="*/ 115722 w 8033654"/>
              <a:gd name="connsiteY41-1168" fmla="*/ 3863518 h 7031915"/>
              <a:gd name="connsiteX42-1169" fmla="*/ 29470 w 8033654"/>
              <a:gd name="connsiteY42-1170" fmla="*/ 3691014 h 7031915"/>
              <a:gd name="connsiteX43-1171" fmla="*/ 11962 w 8033654"/>
              <a:gd name="connsiteY43-1172" fmla="*/ 3634608 h 7031915"/>
              <a:gd name="connsiteX44-1173" fmla="*/ 0 w 8033654"/>
              <a:gd name="connsiteY44-1174" fmla="*/ 3515957 h 7031915"/>
              <a:gd name="connsiteX45-1175" fmla="*/ 11962 w 8033654"/>
              <a:gd name="connsiteY45-1176" fmla="*/ 3397306 h 7031915"/>
              <a:gd name="connsiteX46-1177" fmla="*/ 29470 w 8033654"/>
              <a:gd name="connsiteY46-1178" fmla="*/ 3340901 h 7031915"/>
              <a:gd name="connsiteX47-1179" fmla="*/ 115722 w 8033654"/>
              <a:gd name="connsiteY47-1180" fmla="*/ 3168396 h 7031915"/>
              <a:gd name="connsiteX48-1181" fmla="*/ 115723 w 8033654"/>
              <a:gd name="connsiteY48-1182" fmla="*/ 3168396 h 7031915"/>
              <a:gd name="connsiteX49-1183" fmla="*/ 1508796 w 8033654"/>
              <a:gd name="connsiteY49-1184" fmla="*/ 382255 h 7031915"/>
              <a:gd name="connsiteX50-1185" fmla="*/ 1570174 w 8033654"/>
              <a:gd name="connsiteY50-1186" fmla="*/ 259499 h 7031915"/>
              <a:gd name="connsiteX51-1187" fmla="*/ 1642008 w 8033654"/>
              <a:gd name="connsiteY51-1188" fmla="*/ 172435 h 7031915"/>
              <a:gd name="connsiteX52-1189" fmla="*/ 1939656 w 8033654"/>
              <a:gd name="connsiteY52-1190" fmla="*/ 11959 h 7031915"/>
              <a:gd name="connsiteX53-1191" fmla="*/ 2058287 w 8033654"/>
              <a:gd name="connsiteY53-1192" fmla="*/ 0 h 7031915"/>
              <a:gd name="connsiteX0-1193" fmla="*/ 6529086 w 8033654"/>
              <a:gd name="connsiteY0-1194" fmla="*/ 402424 h 7031915"/>
              <a:gd name="connsiteX1-1195" fmla="*/ 6540064 w 8033654"/>
              <a:gd name="connsiteY1-1196" fmla="*/ 434562 h 7031915"/>
              <a:gd name="connsiteX2-1197" fmla="*/ 6529086 w 8033654"/>
              <a:gd name="connsiteY2-1198" fmla="*/ 402424 h 7031915"/>
              <a:gd name="connsiteX3-1199" fmla="*/ 2058287 w 8033654"/>
              <a:gd name="connsiteY3-1200" fmla="*/ 0 h 7031915"/>
              <a:gd name="connsiteX4-1201" fmla="*/ 2058326 w 8033654"/>
              <a:gd name="connsiteY4-1202" fmla="*/ 0 h 7031915"/>
              <a:gd name="connsiteX5-1203" fmla="*/ 5971699 w 8033654"/>
              <a:gd name="connsiteY5-1204" fmla="*/ 0 h 7031915"/>
              <a:gd name="connsiteX6-1205" fmla="*/ 5971700 w 8033654"/>
              <a:gd name="connsiteY6-1206" fmla="*/ 0 h 7031915"/>
              <a:gd name="connsiteX7-1207" fmla="*/ 5971740 w 8033654"/>
              <a:gd name="connsiteY7-1208" fmla="*/ 0 h 7031915"/>
              <a:gd name="connsiteX8-1209" fmla="*/ 6090371 w 8033654"/>
              <a:gd name="connsiteY8-1210" fmla="*/ 11959 h 7031915"/>
              <a:gd name="connsiteX9-1211" fmla="*/ 6357004 w 8033654"/>
              <a:gd name="connsiteY9-1212" fmla="*/ 143562 h 7031915"/>
              <a:gd name="connsiteX10-1213" fmla="*/ 6421756 w 8033654"/>
              <a:gd name="connsiteY10-1214" fmla="*/ 209878 h 7031915"/>
              <a:gd name="connsiteX11-1215" fmla="*/ 6426018 w 8033654"/>
              <a:gd name="connsiteY11-1216" fmla="*/ 214243 h 7031915"/>
              <a:gd name="connsiteX12-1217" fmla="*/ 6463356 w 8033654"/>
              <a:gd name="connsiteY12-1218" fmla="*/ 268125 h 7031915"/>
              <a:gd name="connsiteX13-1219" fmla="*/ 6480094 w 8033654"/>
              <a:gd name="connsiteY13-1220" fmla="*/ 292278 h 7031915"/>
              <a:gd name="connsiteX14-1221" fmla="*/ 7949332 w 8033654"/>
              <a:gd name="connsiteY14-1222" fmla="*/ 3216682 h 7031915"/>
              <a:gd name="connsiteX15-1223" fmla="*/ 7992299 w 8033654"/>
              <a:gd name="connsiteY15-1224" fmla="*/ 3302616 h 7031915"/>
              <a:gd name="connsiteX16-1225" fmla="*/ 8021693 w 8033654"/>
              <a:gd name="connsiteY16-1226" fmla="*/ 3397306 h 7031915"/>
              <a:gd name="connsiteX17-1227" fmla="*/ 8033654 w 8033654"/>
              <a:gd name="connsiteY17-1228" fmla="*/ 3515957 h 7031915"/>
              <a:gd name="connsiteX18-1229" fmla="*/ 8021693 w 8033654"/>
              <a:gd name="connsiteY18-1230" fmla="*/ 3634608 h 7031915"/>
              <a:gd name="connsiteX19-1231" fmla="*/ 7992299 w 8033654"/>
              <a:gd name="connsiteY19-1232" fmla="*/ 3729298 h 7031915"/>
              <a:gd name="connsiteX20-1233" fmla="*/ 7949332 w 8033654"/>
              <a:gd name="connsiteY20-1234" fmla="*/ 3815232 h 7031915"/>
              <a:gd name="connsiteX21-1235" fmla="*/ 6535055 w 8033654"/>
              <a:gd name="connsiteY21-1236" fmla="*/ 6638796 h 7031915"/>
              <a:gd name="connsiteX22-1237" fmla="*/ 6524461 w 8033654"/>
              <a:gd name="connsiteY22-1238" fmla="*/ 6646190 h 7031915"/>
              <a:gd name="connsiteX23-1239" fmla="*/ 6482456 w 8033654"/>
              <a:gd name="connsiteY23-1240" fmla="*/ 6736229 h 7031915"/>
              <a:gd name="connsiteX24-1241" fmla="*/ 6090371 w 8033654"/>
              <a:gd name="connsiteY24-1242" fmla="*/ 7019956 h 7031915"/>
              <a:gd name="connsiteX25-1243" fmla="*/ 5971740 w 8033654"/>
              <a:gd name="connsiteY25-1244" fmla="*/ 7031915 h 7031915"/>
              <a:gd name="connsiteX26-1245" fmla="*/ 5971700 w 8033654"/>
              <a:gd name="connsiteY26-1246" fmla="*/ 7031915 h 7031915"/>
              <a:gd name="connsiteX27-1247" fmla="*/ 2058326 w 8033654"/>
              <a:gd name="connsiteY27-1248" fmla="*/ 7031915 h 7031915"/>
              <a:gd name="connsiteX28-1249" fmla="*/ 2176958 w 8033654"/>
              <a:gd name="connsiteY28-1250" fmla="*/ 7019956 h 7031915"/>
              <a:gd name="connsiteX29-1251" fmla="*/ 2176957 w 8033654"/>
              <a:gd name="connsiteY29-1252" fmla="*/ 7019956 h 7031915"/>
              <a:gd name="connsiteX30-1253" fmla="*/ 2058326 w 8033654"/>
              <a:gd name="connsiteY30-1254" fmla="*/ 7031915 h 7031915"/>
              <a:gd name="connsiteX31-1255" fmla="*/ 2058286 w 8033654"/>
              <a:gd name="connsiteY31-1256" fmla="*/ 7031915 h 7031915"/>
              <a:gd name="connsiteX32-1257" fmla="*/ 1939655 w 8033654"/>
              <a:gd name="connsiteY32-1258" fmla="*/ 7019956 h 7031915"/>
              <a:gd name="connsiteX33-1259" fmla="*/ 1642007 w 8033654"/>
              <a:gd name="connsiteY33-1260" fmla="*/ 6859480 h 7031915"/>
              <a:gd name="connsiteX34-1261" fmla="*/ 1570173 w 8033654"/>
              <a:gd name="connsiteY34-1262" fmla="*/ 6772417 h 7031915"/>
              <a:gd name="connsiteX35-1263" fmla="*/ 1508795 w 8033654"/>
              <a:gd name="connsiteY35-1264" fmla="*/ 6649661 h 7031915"/>
              <a:gd name="connsiteX36-1265" fmla="*/ 1508794 w 8033654"/>
              <a:gd name="connsiteY36-1266" fmla="*/ 6649657 h 7031915"/>
              <a:gd name="connsiteX37-1267" fmla="*/ 115723 w 8033654"/>
              <a:gd name="connsiteY37-1268" fmla="*/ 3863519 h 7031915"/>
              <a:gd name="connsiteX38-1269" fmla="*/ 115722 w 8033654"/>
              <a:gd name="connsiteY38-1270" fmla="*/ 3863518 h 7031915"/>
              <a:gd name="connsiteX39-1271" fmla="*/ 29470 w 8033654"/>
              <a:gd name="connsiteY39-1272" fmla="*/ 3691014 h 7031915"/>
              <a:gd name="connsiteX40-1273" fmla="*/ 11962 w 8033654"/>
              <a:gd name="connsiteY40-1274" fmla="*/ 3634608 h 7031915"/>
              <a:gd name="connsiteX41-1275" fmla="*/ 0 w 8033654"/>
              <a:gd name="connsiteY41-1276" fmla="*/ 3515957 h 7031915"/>
              <a:gd name="connsiteX42-1277" fmla="*/ 11962 w 8033654"/>
              <a:gd name="connsiteY42-1278" fmla="*/ 3397306 h 7031915"/>
              <a:gd name="connsiteX43-1279" fmla="*/ 29470 w 8033654"/>
              <a:gd name="connsiteY43-1280" fmla="*/ 3340901 h 7031915"/>
              <a:gd name="connsiteX44-1281" fmla="*/ 115722 w 8033654"/>
              <a:gd name="connsiteY44-1282" fmla="*/ 3168396 h 7031915"/>
              <a:gd name="connsiteX45-1283" fmla="*/ 115723 w 8033654"/>
              <a:gd name="connsiteY45-1284" fmla="*/ 3168396 h 7031915"/>
              <a:gd name="connsiteX46-1285" fmla="*/ 1508796 w 8033654"/>
              <a:gd name="connsiteY46-1286" fmla="*/ 382255 h 7031915"/>
              <a:gd name="connsiteX47-1287" fmla="*/ 1570174 w 8033654"/>
              <a:gd name="connsiteY47-1288" fmla="*/ 259499 h 7031915"/>
              <a:gd name="connsiteX48-1289" fmla="*/ 1642008 w 8033654"/>
              <a:gd name="connsiteY48-1290" fmla="*/ 172435 h 7031915"/>
              <a:gd name="connsiteX49-1291" fmla="*/ 1939656 w 8033654"/>
              <a:gd name="connsiteY49-1292" fmla="*/ 11959 h 7031915"/>
              <a:gd name="connsiteX50-1293" fmla="*/ 2058287 w 8033654"/>
              <a:gd name="connsiteY50-1294" fmla="*/ 0 h 7031915"/>
              <a:gd name="connsiteX0-1295" fmla="*/ 2058287 w 8033654"/>
              <a:gd name="connsiteY0-1296" fmla="*/ 0 h 7031915"/>
              <a:gd name="connsiteX1-1297" fmla="*/ 2058326 w 8033654"/>
              <a:gd name="connsiteY1-1298" fmla="*/ 0 h 7031915"/>
              <a:gd name="connsiteX2-1299" fmla="*/ 5971699 w 8033654"/>
              <a:gd name="connsiteY2-1300" fmla="*/ 0 h 7031915"/>
              <a:gd name="connsiteX3-1301" fmla="*/ 5971700 w 8033654"/>
              <a:gd name="connsiteY3-1302" fmla="*/ 0 h 7031915"/>
              <a:gd name="connsiteX4-1303" fmla="*/ 5971740 w 8033654"/>
              <a:gd name="connsiteY4-1304" fmla="*/ 0 h 7031915"/>
              <a:gd name="connsiteX5-1305" fmla="*/ 6090371 w 8033654"/>
              <a:gd name="connsiteY5-1306" fmla="*/ 11959 h 7031915"/>
              <a:gd name="connsiteX6-1307" fmla="*/ 6357004 w 8033654"/>
              <a:gd name="connsiteY6-1308" fmla="*/ 143562 h 7031915"/>
              <a:gd name="connsiteX7-1309" fmla="*/ 6421756 w 8033654"/>
              <a:gd name="connsiteY7-1310" fmla="*/ 209878 h 7031915"/>
              <a:gd name="connsiteX8-1311" fmla="*/ 6426018 w 8033654"/>
              <a:gd name="connsiteY8-1312" fmla="*/ 214243 h 7031915"/>
              <a:gd name="connsiteX9-1313" fmla="*/ 6463356 w 8033654"/>
              <a:gd name="connsiteY9-1314" fmla="*/ 268125 h 7031915"/>
              <a:gd name="connsiteX10-1315" fmla="*/ 6480094 w 8033654"/>
              <a:gd name="connsiteY10-1316" fmla="*/ 292278 h 7031915"/>
              <a:gd name="connsiteX11-1317" fmla="*/ 7949332 w 8033654"/>
              <a:gd name="connsiteY11-1318" fmla="*/ 3216682 h 7031915"/>
              <a:gd name="connsiteX12-1319" fmla="*/ 7992299 w 8033654"/>
              <a:gd name="connsiteY12-1320" fmla="*/ 3302616 h 7031915"/>
              <a:gd name="connsiteX13-1321" fmla="*/ 8021693 w 8033654"/>
              <a:gd name="connsiteY13-1322" fmla="*/ 3397306 h 7031915"/>
              <a:gd name="connsiteX14-1323" fmla="*/ 8033654 w 8033654"/>
              <a:gd name="connsiteY14-1324" fmla="*/ 3515957 h 7031915"/>
              <a:gd name="connsiteX15-1325" fmla="*/ 8021693 w 8033654"/>
              <a:gd name="connsiteY15-1326" fmla="*/ 3634608 h 7031915"/>
              <a:gd name="connsiteX16-1327" fmla="*/ 7992299 w 8033654"/>
              <a:gd name="connsiteY16-1328" fmla="*/ 3729298 h 7031915"/>
              <a:gd name="connsiteX17-1329" fmla="*/ 7949332 w 8033654"/>
              <a:gd name="connsiteY17-1330" fmla="*/ 3815232 h 7031915"/>
              <a:gd name="connsiteX18-1331" fmla="*/ 6535055 w 8033654"/>
              <a:gd name="connsiteY18-1332" fmla="*/ 6638796 h 7031915"/>
              <a:gd name="connsiteX19-1333" fmla="*/ 6524461 w 8033654"/>
              <a:gd name="connsiteY19-1334" fmla="*/ 6646190 h 7031915"/>
              <a:gd name="connsiteX20-1335" fmla="*/ 6482456 w 8033654"/>
              <a:gd name="connsiteY20-1336" fmla="*/ 6736229 h 7031915"/>
              <a:gd name="connsiteX21-1337" fmla="*/ 6090371 w 8033654"/>
              <a:gd name="connsiteY21-1338" fmla="*/ 7019956 h 7031915"/>
              <a:gd name="connsiteX22-1339" fmla="*/ 5971740 w 8033654"/>
              <a:gd name="connsiteY22-1340" fmla="*/ 7031915 h 7031915"/>
              <a:gd name="connsiteX23-1341" fmla="*/ 5971700 w 8033654"/>
              <a:gd name="connsiteY23-1342" fmla="*/ 7031915 h 7031915"/>
              <a:gd name="connsiteX24-1343" fmla="*/ 2058326 w 8033654"/>
              <a:gd name="connsiteY24-1344" fmla="*/ 7031915 h 7031915"/>
              <a:gd name="connsiteX25-1345" fmla="*/ 2176958 w 8033654"/>
              <a:gd name="connsiteY25-1346" fmla="*/ 7019956 h 7031915"/>
              <a:gd name="connsiteX26-1347" fmla="*/ 2176957 w 8033654"/>
              <a:gd name="connsiteY26-1348" fmla="*/ 7019956 h 7031915"/>
              <a:gd name="connsiteX27-1349" fmla="*/ 2058326 w 8033654"/>
              <a:gd name="connsiteY27-1350" fmla="*/ 7031915 h 7031915"/>
              <a:gd name="connsiteX28-1351" fmla="*/ 2058286 w 8033654"/>
              <a:gd name="connsiteY28-1352" fmla="*/ 7031915 h 7031915"/>
              <a:gd name="connsiteX29-1353" fmla="*/ 1939655 w 8033654"/>
              <a:gd name="connsiteY29-1354" fmla="*/ 7019956 h 7031915"/>
              <a:gd name="connsiteX30-1355" fmla="*/ 1642007 w 8033654"/>
              <a:gd name="connsiteY30-1356" fmla="*/ 6859480 h 7031915"/>
              <a:gd name="connsiteX31-1357" fmla="*/ 1570173 w 8033654"/>
              <a:gd name="connsiteY31-1358" fmla="*/ 6772417 h 7031915"/>
              <a:gd name="connsiteX32-1359" fmla="*/ 1508795 w 8033654"/>
              <a:gd name="connsiteY32-1360" fmla="*/ 6649661 h 7031915"/>
              <a:gd name="connsiteX33-1361" fmla="*/ 1508794 w 8033654"/>
              <a:gd name="connsiteY33-1362" fmla="*/ 6649657 h 7031915"/>
              <a:gd name="connsiteX34-1363" fmla="*/ 115723 w 8033654"/>
              <a:gd name="connsiteY34-1364" fmla="*/ 3863519 h 7031915"/>
              <a:gd name="connsiteX35-1365" fmla="*/ 115722 w 8033654"/>
              <a:gd name="connsiteY35-1366" fmla="*/ 3863518 h 7031915"/>
              <a:gd name="connsiteX36-1367" fmla="*/ 29470 w 8033654"/>
              <a:gd name="connsiteY36-1368" fmla="*/ 3691014 h 7031915"/>
              <a:gd name="connsiteX37-1369" fmla="*/ 11962 w 8033654"/>
              <a:gd name="connsiteY37-1370" fmla="*/ 3634608 h 7031915"/>
              <a:gd name="connsiteX38-1371" fmla="*/ 0 w 8033654"/>
              <a:gd name="connsiteY38-1372" fmla="*/ 3515957 h 7031915"/>
              <a:gd name="connsiteX39-1373" fmla="*/ 11962 w 8033654"/>
              <a:gd name="connsiteY39-1374" fmla="*/ 3397306 h 7031915"/>
              <a:gd name="connsiteX40-1375" fmla="*/ 29470 w 8033654"/>
              <a:gd name="connsiteY40-1376" fmla="*/ 3340901 h 7031915"/>
              <a:gd name="connsiteX41-1377" fmla="*/ 115722 w 8033654"/>
              <a:gd name="connsiteY41-1378" fmla="*/ 3168396 h 7031915"/>
              <a:gd name="connsiteX42-1379" fmla="*/ 115723 w 8033654"/>
              <a:gd name="connsiteY42-1380" fmla="*/ 3168396 h 7031915"/>
              <a:gd name="connsiteX43-1381" fmla="*/ 1508796 w 8033654"/>
              <a:gd name="connsiteY43-1382" fmla="*/ 382255 h 7031915"/>
              <a:gd name="connsiteX44-1383" fmla="*/ 1570174 w 8033654"/>
              <a:gd name="connsiteY44-1384" fmla="*/ 259499 h 7031915"/>
              <a:gd name="connsiteX45-1385" fmla="*/ 1642008 w 8033654"/>
              <a:gd name="connsiteY45-1386" fmla="*/ 172435 h 7031915"/>
              <a:gd name="connsiteX46-1387" fmla="*/ 1939656 w 8033654"/>
              <a:gd name="connsiteY46-1388" fmla="*/ 11959 h 7031915"/>
              <a:gd name="connsiteX47-1389" fmla="*/ 2058287 w 8033654"/>
              <a:gd name="connsiteY47-1390" fmla="*/ 0 h 7031915"/>
              <a:gd name="connsiteX0-1391" fmla="*/ 2058287 w 8033654"/>
              <a:gd name="connsiteY0-1392" fmla="*/ 0 h 7031915"/>
              <a:gd name="connsiteX1-1393" fmla="*/ 2058326 w 8033654"/>
              <a:gd name="connsiteY1-1394" fmla="*/ 0 h 7031915"/>
              <a:gd name="connsiteX2-1395" fmla="*/ 5971699 w 8033654"/>
              <a:gd name="connsiteY2-1396" fmla="*/ 0 h 7031915"/>
              <a:gd name="connsiteX3-1397" fmla="*/ 5971700 w 8033654"/>
              <a:gd name="connsiteY3-1398" fmla="*/ 0 h 7031915"/>
              <a:gd name="connsiteX4-1399" fmla="*/ 5971740 w 8033654"/>
              <a:gd name="connsiteY4-1400" fmla="*/ 0 h 7031915"/>
              <a:gd name="connsiteX5-1401" fmla="*/ 6090371 w 8033654"/>
              <a:gd name="connsiteY5-1402" fmla="*/ 11959 h 7031915"/>
              <a:gd name="connsiteX6-1403" fmla="*/ 6357004 w 8033654"/>
              <a:gd name="connsiteY6-1404" fmla="*/ 143562 h 7031915"/>
              <a:gd name="connsiteX7-1405" fmla="*/ 6421756 w 8033654"/>
              <a:gd name="connsiteY7-1406" fmla="*/ 209878 h 7031915"/>
              <a:gd name="connsiteX8-1407" fmla="*/ 6426018 w 8033654"/>
              <a:gd name="connsiteY8-1408" fmla="*/ 214243 h 7031915"/>
              <a:gd name="connsiteX9-1409" fmla="*/ 6463356 w 8033654"/>
              <a:gd name="connsiteY9-1410" fmla="*/ 268125 h 7031915"/>
              <a:gd name="connsiteX10-1411" fmla="*/ 7949332 w 8033654"/>
              <a:gd name="connsiteY10-1412" fmla="*/ 3216682 h 7031915"/>
              <a:gd name="connsiteX11-1413" fmla="*/ 7992299 w 8033654"/>
              <a:gd name="connsiteY11-1414" fmla="*/ 3302616 h 7031915"/>
              <a:gd name="connsiteX12-1415" fmla="*/ 8021693 w 8033654"/>
              <a:gd name="connsiteY12-1416" fmla="*/ 3397306 h 7031915"/>
              <a:gd name="connsiteX13-1417" fmla="*/ 8033654 w 8033654"/>
              <a:gd name="connsiteY13-1418" fmla="*/ 3515957 h 7031915"/>
              <a:gd name="connsiteX14-1419" fmla="*/ 8021693 w 8033654"/>
              <a:gd name="connsiteY14-1420" fmla="*/ 3634608 h 7031915"/>
              <a:gd name="connsiteX15-1421" fmla="*/ 7992299 w 8033654"/>
              <a:gd name="connsiteY15-1422" fmla="*/ 3729298 h 7031915"/>
              <a:gd name="connsiteX16-1423" fmla="*/ 7949332 w 8033654"/>
              <a:gd name="connsiteY16-1424" fmla="*/ 3815232 h 7031915"/>
              <a:gd name="connsiteX17-1425" fmla="*/ 6535055 w 8033654"/>
              <a:gd name="connsiteY17-1426" fmla="*/ 6638796 h 7031915"/>
              <a:gd name="connsiteX18-1427" fmla="*/ 6524461 w 8033654"/>
              <a:gd name="connsiteY18-1428" fmla="*/ 6646190 h 7031915"/>
              <a:gd name="connsiteX19-1429" fmla="*/ 6482456 w 8033654"/>
              <a:gd name="connsiteY19-1430" fmla="*/ 6736229 h 7031915"/>
              <a:gd name="connsiteX20-1431" fmla="*/ 6090371 w 8033654"/>
              <a:gd name="connsiteY20-1432" fmla="*/ 7019956 h 7031915"/>
              <a:gd name="connsiteX21-1433" fmla="*/ 5971740 w 8033654"/>
              <a:gd name="connsiteY21-1434" fmla="*/ 7031915 h 7031915"/>
              <a:gd name="connsiteX22-1435" fmla="*/ 5971700 w 8033654"/>
              <a:gd name="connsiteY22-1436" fmla="*/ 7031915 h 7031915"/>
              <a:gd name="connsiteX23-1437" fmla="*/ 2058326 w 8033654"/>
              <a:gd name="connsiteY23-1438" fmla="*/ 7031915 h 7031915"/>
              <a:gd name="connsiteX24-1439" fmla="*/ 2176958 w 8033654"/>
              <a:gd name="connsiteY24-1440" fmla="*/ 7019956 h 7031915"/>
              <a:gd name="connsiteX25-1441" fmla="*/ 2176957 w 8033654"/>
              <a:gd name="connsiteY25-1442" fmla="*/ 7019956 h 7031915"/>
              <a:gd name="connsiteX26-1443" fmla="*/ 2058326 w 8033654"/>
              <a:gd name="connsiteY26-1444" fmla="*/ 7031915 h 7031915"/>
              <a:gd name="connsiteX27-1445" fmla="*/ 2058286 w 8033654"/>
              <a:gd name="connsiteY27-1446" fmla="*/ 7031915 h 7031915"/>
              <a:gd name="connsiteX28-1447" fmla="*/ 1939655 w 8033654"/>
              <a:gd name="connsiteY28-1448" fmla="*/ 7019956 h 7031915"/>
              <a:gd name="connsiteX29-1449" fmla="*/ 1642007 w 8033654"/>
              <a:gd name="connsiteY29-1450" fmla="*/ 6859480 h 7031915"/>
              <a:gd name="connsiteX30-1451" fmla="*/ 1570173 w 8033654"/>
              <a:gd name="connsiteY30-1452" fmla="*/ 6772417 h 7031915"/>
              <a:gd name="connsiteX31-1453" fmla="*/ 1508795 w 8033654"/>
              <a:gd name="connsiteY31-1454" fmla="*/ 6649661 h 7031915"/>
              <a:gd name="connsiteX32-1455" fmla="*/ 1508794 w 8033654"/>
              <a:gd name="connsiteY32-1456" fmla="*/ 6649657 h 7031915"/>
              <a:gd name="connsiteX33-1457" fmla="*/ 115723 w 8033654"/>
              <a:gd name="connsiteY33-1458" fmla="*/ 3863519 h 7031915"/>
              <a:gd name="connsiteX34-1459" fmla="*/ 115722 w 8033654"/>
              <a:gd name="connsiteY34-1460" fmla="*/ 3863518 h 7031915"/>
              <a:gd name="connsiteX35-1461" fmla="*/ 29470 w 8033654"/>
              <a:gd name="connsiteY35-1462" fmla="*/ 3691014 h 7031915"/>
              <a:gd name="connsiteX36-1463" fmla="*/ 11962 w 8033654"/>
              <a:gd name="connsiteY36-1464" fmla="*/ 3634608 h 7031915"/>
              <a:gd name="connsiteX37-1465" fmla="*/ 0 w 8033654"/>
              <a:gd name="connsiteY37-1466" fmla="*/ 3515957 h 7031915"/>
              <a:gd name="connsiteX38-1467" fmla="*/ 11962 w 8033654"/>
              <a:gd name="connsiteY38-1468" fmla="*/ 3397306 h 7031915"/>
              <a:gd name="connsiteX39-1469" fmla="*/ 29470 w 8033654"/>
              <a:gd name="connsiteY39-1470" fmla="*/ 3340901 h 7031915"/>
              <a:gd name="connsiteX40-1471" fmla="*/ 115722 w 8033654"/>
              <a:gd name="connsiteY40-1472" fmla="*/ 3168396 h 7031915"/>
              <a:gd name="connsiteX41-1473" fmla="*/ 115723 w 8033654"/>
              <a:gd name="connsiteY41-1474" fmla="*/ 3168396 h 7031915"/>
              <a:gd name="connsiteX42-1475" fmla="*/ 1508796 w 8033654"/>
              <a:gd name="connsiteY42-1476" fmla="*/ 382255 h 7031915"/>
              <a:gd name="connsiteX43-1477" fmla="*/ 1570174 w 8033654"/>
              <a:gd name="connsiteY43-1478" fmla="*/ 259499 h 7031915"/>
              <a:gd name="connsiteX44-1479" fmla="*/ 1642008 w 8033654"/>
              <a:gd name="connsiteY44-1480" fmla="*/ 172435 h 7031915"/>
              <a:gd name="connsiteX45-1481" fmla="*/ 1939656 w 8033654"/>
              <a:gd name="connsiteY45-1482" fmla="*/ 11959 h 7031915"/>
              <a:gd name="connsiteX46-1483" fmla="*/ 2058287 w 8033654"/>
              <a:gd name="connsiteY46-1484" fmla="*/ 0 h 7031915"/>
              <a:gd name="connsiteX0-1485" fmla="*/ 2058287 w 8033654"/>
              <a:gd name="connsiteY0-1486" fmla="*/ 0 h 7031915"/>
              <a:gd name="connsiteX1-1487" fmla="*/ 2058326 w 8033654"/>
              <a:gd name="connsiteY1-1488" fmla="*/ 0 h 7031915"/>
              <a:gd name="connsiteX2-1489" fmla="*/ 5971699 w 8033654"/>
              <a:gd name="connsiteY2-1490" fmla="*/ 0 h 7031915"/>
              <a:gd name="connsiteX3-1491" fmla="*/ 5971700 w 8033654"/>
              <a:gd name="connsiteY3-1492" fmla="*/ 0 h 7031915"/>
              <a:gd name="connsiteX4-1493" fmla="*/ 5971740 w 8033654"/>
              <a:gd name="connsiteY4-1494" fmla="*/ 0 h 7031915"/>
              <a:gd name="connsiteX5-1495" fmla="*/ 6090371 w 8033654"/>
              <a:gd name="connsiteY5-1496" fmla="*/ 11959 h 7031915"/>
              <a:gd name="connsiteX6-1497" fmla="*/ 6357004 w 8033654"/>
              <a:gd name="connsiteY6-1498" fmla="*/ 143562 h 7031915"/>
              <a:gd name="connsiteX7-1499" fmla="*/ 6421756 w 8033654"/>
              <a:gd name="connsiteY7-1500" fmla="*/ 209878 h 7031915"/>
              <a:gd name="connsiteX8-1501" fmla="*/ 6426018 w 8033654"/>
              <a:gd name="connsiteY8-1502" fmla="*/ 214243 h 7031915"/>
              <a:gd name="connsiteX9-1503" fmla="*/ 6463356 w 8033654"/>
              <a:gd name="connsiteY9-1504" fmla="*/ 268125 h 7031915"/>
              <a:gd name="connsiteX10-1505" fmla="*/ 7949332 w 8033654"/>
              <a:gd name="connsiteY10-1506" fmla="*/ 3216682 h 7031915"/>
              <a:gd name="connsiteX11-1507" fmla="*/ 7992299 w 8033654"/>
              <a:gd name="connsiteY11-1508" fmla="*/ 3302616 h 7031915"/>
              <a:gd name="connsiteX12-1509" fmla="*/ 8021693 w 8033654"/>
              <a:gd name="connsiteY12-1510" fmla="*/ 3397306 h 7031915"/>
              <a:gd name="connsiteX13-1511" fmla="*/ 8033654 w 8033654"/>
              <a:gd name="connsiteY13-1512" fmla="*/ 3515957 h 7031915"/>
              <a:gd name="connsiteX14-1513" fmla="*/ 8021693 w 8033654"/>
              <a:gd name="connsiteY14-1514" fmla="*/ 3634608 h 7031915"/>
              <a:gd name="connsiteX15-1515" fmla="*/ 7992299 w 8033654"/>
              <a:gd name="connsiteY15-1516" fmla="*/ 3729298 h 7031915"/>
              <a:gd name="connsiteX16-1517" fmla="*/ 7949332 w 8033654"/>
              <a:gd name="connsiteY16-1518" fmla="*/ 3815232 h 7031915"/>
              <a:gd name="connsiteX17-1519" fmla="*/ 6535055 w 8033654"/>
              <a:gd name="connsiteY17-1520" fmla="*/ 6638796 h 7031915"/>
              <a:gd name="connsiteX18-1521" fmla="*/ 6524461 w 8033654"/>
              <a:gd name="connsiteY18-1522" fmla="*/ 6646190 h 7031915"/>
              <a:gd name="connsiteX19-1523" fmla="*/ 6482456 w 8033654"/>
              <a:gd name="connsiteY19-1524" fmla="*/ 6736229 h 7031915"/>
              <a:gd name="connsiteX20-1525" fmla="*/ 6090371 w 8033654"/>
              <a:gd name="connsiteY20-1526" fmla="*/ 7019956 h 7031915"/>
              <a:gd name="connsiteX21-1527" fmla="*/ 5971740 w 8033654"/>
              <a:gd name="connsiteY21-1528" fmla="*/ 7031915 h 7031915"/>
              <a:gd name="connsiteX22-1529" fmla="*/ 5971700 w 8033654"/>
              <a:gd name="connsiteY22-1530" fmla="*/ 7031915 h 7031915"/>
              <a:gd name="connsiteX23-1531" fmla="*/ 2058326 w 8033654"/>
              <a:gd name="connsiteY23-1532" fmla="*/ 7031915 h 7031915"/>
              <a:gd name="connsiteX24-1533" fmla="*/ 2176958 w 8033654"/>
              <a:gd name="connsiteY24-1534" fmla="*/ 7019956 h 7031915"/>
              <a:gd name="connsiteX25-1535" fmla="*/ 2058326 w 8033654"/>
              <a:gd name="connsiteY25-1536" fmla="*/ 7031915 h 7031915"/>
              <a:gd name="connsiteX26-1537" fmla="*/ 2058286 w 8033654"/>
              <a:gd name="connsiteY26-1538" fmla="*/ 7031915 h 7031915"/>
              <a:gd name="connsiteX27-1539" fmla="*/ 1939655 w 8033654"/>
              <a:gd name="connsiteY27-1540" fmla="*/ 7019956 h 7031915"/>
              <a:gd name="connsiteX28-1541" fmla="*/ 1642007 w 8033654"/>
              <a:gd name="connsiteY28-1542" fmla="*/ 6859480 h 7031915"/>
              <a:gd name="connsiteX29-1543" fmla="*/ 1570173 w 8033654"/>
              <a:gd name="connsiteY29-1544" fmla="*/ 6772417 h 7031915"/>
              <a:gd name="connsiteX30-1545" fmla="*/ 1508795 w 8033654"/>
              <a:gd name="connsiteY30-1546" fmla="*/ 6649661 h 7031915"/>
              <a:gd name="connsiteX31-1547" fmla="*/ 1508794 w 8033654"/>
              <a:gd name="connsiteY31-1548" fmla="*/ 6649657 h 7031915"/>
              <a:gd name="connsiteX32-1549" fmla="*/ 115723 w 8033654"/>
              <a:gd name="connsiteY32-1550" fmla="*/ 3863519 h 7031915"/>
              <a:gd name="connsiteX33-1551" fmla="*/ 115722 w 8033654"/>
              <a:gd name="connsiteY33-1552" fmla="*/ 3863518 h 7031915"/>
              <a:gd name="connsiteX34-1553" fmla="*/ 29470 w 8033654"/>
              <a:gd name="connsiteY34-1554" fmla="*/ 3691014 h 7031915"/>
              <a:gd name="connsiteX35-1555" fmla="*/ 11962 w 8033654"/>
              <a:gd name="connsiteY35-1556" fmla="*/ 3634608 h 7031915"/>
              <a:gd name="connsiteX36-1557" fmla="*/ 0 w 8033654"/>
              <a:gd name="connsiteY36-1558" fmla="*/ 3515957 h 7031915"/>
              <a:gd name="connsiteX37-1559" fmla="*/ 11962 w 8033654"/>
              <a:gd name="connsiteY37-1560" fmla="*/ 3397306 h 7031915"/>
              <a:gd name="connsiteX38-1561" fmla="*/ 29470 w 8033654"/>
              <a:gd name="connsiteY38-1562" fmla="*/ 3340901 h 7031915"/>
              <a:gd name="connsiteX39-1563" fmla="*/ 115722 w 8033654"/>
              <a:gd name="connsiteY39-1564" fmla="*/ 3168396 h 7031915"/>
              <a:gd name="connsiteX40-1565" fmla="*/ 115723 w 8033654"/>
              <a:gd name="connsiteY40-1566" fmla="*/ 3168396 h 7031915"/>
              <a:gd name="connsiteX41-1567" fmla="*/ 1508796 w 8033654"/>
              <a:gd name="connsiteY41-1568" fmla="*/ 382255 h 7031915"/>
              <a:gd name="connsiteX42-1569" fmla="*/ 1570174 w 8033654"/>
              <a:gd name="connsiteY42-1570" fmla="*/ 259499 h 7031915"/>
              <a:gd name="connsiteX43-1571" fmla="*/ 1642008 w 8033654"/>
              <a:gd name="connsiteY43-1572" fmla="*/ 172435 h 7031915"/>
              <a:gd name="connsiteX44-1573" fmla="*/ 1939656 w 8033654"/>
              <a:gd name="connsiteY44-1574" fmla="*/ 11959 h 7031915"/>
              <a:gd name="connsiteX45-1575" fmla="*/ 2058287 w 8033654"/>
              <a:gd name="connsiteY45-1576" fmla="*/ 0 h 7031915"/>
              <a:gd name="connsiteX0-1577" fmla="*/ 2058287 w 8033654"/>
              <a:gd name="connsiteY0-1578" fmla="*/ 0 h 7031915"/>
              <a:gd name="connsiteX1-1579" fmla="*/ 2058326 w 8033654"/>
              <a:gd name="connsiteY1-1580" fmla="*/ 0 h 7031915"/>
              <a:gd name="connsiteX2-1581" fmla="*/ 5971699 w 8033654"/>
              <a:gd name="connsiteY2-1582" fmla="*/ 0 h 7031915"/>
              <a:gd name="connsiteX3-1583" fmla="*/ 5971700 w 8033654"/>
              <a:gd name="connsiteY3-1584" fmla="*/ 0 h 7031915"/>
              <a:gd name="connsiteX4-1585" fmla="*/ 5971740 w 8033654"/>
              <a:gd name="connsiteY4-1586" fmla="*/ 0 h 7031915"/>
              <a:gd name="connsiteX5-1587" fmla="*/ 6090371 w 8033654"/>
              <a:gd name="connsiteY5-1588" fmla="*/ 11959 h 7031915"/>
              <a:gd name="connsiteX6-1589" fmla="*/ 6357004 w 8033654"/>
              <a:gd name="connsiteY6-1590" fmla="*/ 143562 h 7031915"/>
              <a:gd name="connsiteX7-1591" fmla="*/ 6421756 w 8033654"/>
              <a:gd name="connsiteY7-1592" fmla="*/ 209878 h 7031915"/>
              <a:gd name="connsiteX8-1593" fmla="*/ 6426018 w 8033654"/>
              <a:gd name="connsiteY8-1594" fmla="*/ 214243 h 7031915"/>
              <a:gd name="connsiteX9-1595" fmla="*/ 6463356 w 8033654"/>
              <a:gd name="connsiteY9-1596" fmla="*/ 268125 h 7031915"/>
              <a:gd name="connsiteX10-1597" fmla="*/ 7949332 w 8033654"/>
              <a:gd name="connsiteY10-1598" fmla="*/ 3216682 h 7031915"/>
              <a:gd name="connsiteX11-1599" fmla="*/ 7992299 w 8033654"/>
              <a:gd name="connsiteY11-1600" fmla="*/ 3302616 h 7031915"/>
              <a:gd name="connsiteX12-1601" fmla="*/ 8021693 w 8033654"/>
              <a:gd name="connsiteY12-1602" fmla="*/ 3397306 h 7031915"/>
              <a:gd name="connsiteX13-1603" fmla="*/ 8033654 w 8033654"/>
              <a:gd name="connsiteY13-1604" fmla="*/ 3515957 h 7031915"/>
              <a:gd name="connsiteX14-1605" fmla="*/ 8021693 w 8033654"/>
              <a:gd name="connsiteY14-1606" fmla="*/ 3634608 h 7031915"/>
              <a:gd name="connsiteX15-1607" fmla="*/ 7992299 w 8033654"/>
              <a:gd name="connsiteY15-1608" fmla="*/ 3729298 h 7031915"/>
              <a:gd name="connsiteX16-1609" fmla="*/ 7949332 w 8033654"/>
              <a:gd name="connsiteY16-1610" fmla="*/ 3815232 h 7031915"/>
              <a:gd name="connsiteX17-1611" fmla="*/ 6535055 w 8033654"/>
              <a:gd name="connsiteY17-1612" fmla="*/ 6638796 h 7031915"/>
              <a:gd name="connsiteX18-1613" fmla="*/ 6524461 w 8033654"/>
              <a:gd name="connsiteY18-1614" fmla="*/ 6646190 h 7031915"/>
              <a:gd name="connsiteX19-1615" fmla="*/ 6482456 w 8033654"/>
              <a:gd name="connsiteY19-1616" fmla="*/ 6736229 h 7031915"/>
              <a:gd name="connsiteX20-1617" fmla="*/ 6090371 w 8033654"/>
              <a:gd name="connsiteY20-1618" fmla="*/ 7019956 h 7031915"/>
              <a:gd name="connsiteX21-1619" fmla="*/ 5971740 w 8033654"/>
              <a:gd name="connsiteY21-1620" fmla="*/ 7031915 h 7031915"/>
              <a:gd name="connsiteX22-1621" fmla="*/ 5971700 w 8033654"/>
              <a:gd name="connsiteY22-1622" fmla="*/ 7031915 h 7031915"/>
              <a:gd name="connsiteX23-1623" fmla="*/ 2058326 w 8033654"/>
              <a:gd name="connsiteY23-1624" fmla="*/ 7031915 h 7031915"/>
              <a:gd name="connsiteX24-1625" fmla="*/ 2058326 w 8033654"/>
              <a:gd name="connsiteY24-1626" fmla="*/ 7031915 h 7031915"/>
              <a:gd name="connsiteX25-1627" fmla="*/ 2058286 w 8033654"/>
              <a:gd name="connsiteY25-1628" fmla="*/ 7031915 h 7031915"/>
              <a:gd name="connsiteX26-1629" fmla="*/ 1939655 w 8033654"/>
              <a:gd name="connsiteY26-1630" fmla="*/ 7019956 h 7031915"/>
              <a:gd name="connsiteX27-1631" fmla="*/ 1642007 w 8033654"/>
              <a:gd name="connsiteY27-1632" fmla="*/ 6859480 h 7031915"/>
              <a:gd name="connsiteX28-1633" fmla="*/ 1570173 w 8033654"/>
              <a:gd name="connsiteY28-1634" fmla="*/ 6772417 h 7031915"/>
              <a:gd name="connsiteX29-1635" fmla="*/ 1508795 w 8033654"/>
              <a:gd name="connsiteY29-1636" fmla="*/ 6649661 h 7031915"/>
              <a:gd name="connsiteX30-1637" fmla="*/ 1508794 w 8033654"/>
              <a:gd name="connsiteY30-1638" fmla="*/ 6649657 h 7031915"/>
              <a:gd name="connsiteX31-1639" fmla="*/ 115723 w 8033654"/>
              <a:gd name="connsiteY31-1640" fmla="*/ 3863519 h 7031915"/>
              <a:gd name="connsiteX32-1641" fmla="*/ 115722 w 8033654"/>
              <a:gd name="connsiteY32-1642" fmla="*/ 3863518 h 7031915"/>
              <a:gd name="connsiteX33-1643" fmla="*/ 29470 w 8033654"/>
              <a:gd name="connsiteY33-1644" fmla="*/ 3691014 h 7031915"/>
              <a:gd name="connsiteX34-1645" fmla="*/ 11962 w 8033654"/>
              <a:gd name="connsiteY34-1646" fmla="*/ 3634608 h 7031915"/>
              <a:gd name="connsiteX35-1647" fmla="*/ 0 w 8033654"/>
              <a:gd name="connsiteY35-1648" fmla="*/ 3515957 h 7031915"/>
              <a:gd name="connsiteX36-1649" fmla="*/ 11962 w 8033654"/>
              <a:gd name="connsiteY36-1650" fmla="*/ 3397306 h 7031915"/>
              <a:gd name="connsiteX37-1651" fmla="*/ 29470 w 8033654"/>
              <a:gd name="connsiteY37-1652" fmla="*/ 3340901 h 7031915"/>
              <a:gd name="connsiteX38-1653" fmla="*/ 115722 w 8033654"/>
              <a:gd name="connsiteY38-1654" fmla="*/ 3168396 h 7031915"/>
              <a:gd name="connsiteX39-1655" fmla="*/ 115723 w 8033654"/>
              <a:gd name="connsiteY39-1656" fmla="*/ 3168396 h 7031915"/>
              <a:gd name="connsiteX40-1657" fmla="*/ 1508796 w 8033654"/>
              <a:gd name="connsiteY40-1658" fmla="*/ 382255 h 7031915"/>
              <a:gd name="connsiteX41-1659" fmla="*/ 1570174 w 8033654"/>
              <a:gd name="connsiteY41-1660" fmla="*/ 259499 h 7031915"/>
              <a:gd name="connsiteX42-1661" fmla="*/ 1642008 w 8033654"/>
              <a:gd name="connsiteY42-1662" fmla="*/ 172435 h 7031915"/>
              <a:gd name="connsiteX43-1663" fmla="*/ 1939656 w 8033654"/>
              <a:gd name="connsiteY43-1664" fmla="*/ 11959 h 7031915"/>
              <a:gd name="connsiteX44-1665" fmla="*/ 2058287 w 8033654"/>
              <a:gd name="connsiteY44-1666" fmla="*/ 0 h 7031915"/>
              <a:gd name="connsiteX0-1667" fmla="*/ 2058287 w 8033654"/>
              <a:gd name="connsiteY0-1668" fmla="*/ 0 h 7031915"/>
              <a:gd name="connsiteX1-1669" fmla="*/ 2058326 w 8033654"/>
              <a:gd name="connsiteY1-1670" fmla="*/ 0 h 7031915"/>
              <a:gd name="connsiteX2-1671" fmla="*/ 5971699 w 8033654"/>
              <a:gd name="connsiteY2-1672" fmla="*/ 0 h 7031915"/>
              <a:gd name="connsiteX3-1673" fmla="*/ 5971700 w 8033654"/>
              <a:gd name="connsiteY3-1674" fmla="*/ 0 h 7031915"/>
              <a:gd name="connsiteX4-1675" fmla="*/ 5971740 w 8033654"/>
              <a:gd name="connsiteY4-1676" fmla="*/ 0 h 7031915"/>
              <a:gd name="connsiteX5-1677" fmla="*/ 6090371 w 8033654"/>
              <a:gd name="connsiteY5-1678" fmla="*/ 11959 h 7031915"/>
              <a:gd name="connsiteX6-1679" fmla="*/ 6357004 w 8033654"/>
              <a:gd name="connsiteY6-1680" fmla="*/ 143562 h 7031915"/>
              <a:gd name="connsiteX7-1681" fmla="*/ 6421756 w 8033654"/>
              <a:gd name="connsiteY7-1682" fmla="*/ 209878 h 7031915"/>
              <a:gd name="connsiteX8-1683" fmla="*/ 6426018 w 8033654"/>
              <a:gd name="connsiteY8-1684" fmla="*/ 214243 h 7031915"/>
              <a:gd name="connsiteX9-1685" fmla="*/ 6463356 w 8033654"/>
              <a:gd name="connsiteY9-1686" fmla="*/ 268125 h 7031915"/>
              <a:gd name="connsiteX10-1687" fmla="*/ 7949332 w 8033654"/>
              <a:gd name="connsiteY10-1688" fmla="*/ 3216682 h 7031915"/>
              <a:gd name="connsiteX11-1689" fmla="*/ 7992299 w 8033654"/>
              <a:gd name="connsiteY11-1690" fmla="*/ 3302616 h 7031915"/>
              <a:gd name="connsiteX12-1691" fmla="*/ 8021693 w 8033654"/>
              <a:gd name="connsiteY12-1692" fmla="*/ 3397306 h 7031915"/>
              <a:gd name="connsiteX13-1693" fmla="*/ 8033654 w 8033654"/>
              <a:gd name="connsiteY13-1694" fmla="*/ 3515957 h 7031915"/>
              <a:gd name="connsiteX14-1695" fmla="*/ 8021693 w 8033654"/>
              <a:gd name="connsiteY14-1696" fmla="*/ 3634608 h 7031915"/>
              <a:gd name="connsiteX15-1697" fmla="*/ 7992299 w 8033654"/>
              <a:gd name="connsiteY15-1698" fmla="*/ 3729298 h 7031915"/>
              <a:gd name="connsiteX16-1699" fmla="*/ 7949332 w 8033654"/>
              <a:gd name="connsiteY16-1700" fmla="*/ 3815232 h 7031915"/>
              <a:gd name="connsiteX17-1701" fmla="*/ 6535055 w 8033654"/>
              <a:gd name="connsiteY17-1702" fmla="*/ 6638796 h 7031915"/>
              <a:gd name="connsiteX18-1703" fmla="*/ 6482456 w 8033654"/>
              <a:gd name="connsiteY18-1704" fmla="*/ 6736229 h 7031915"/>
              <a:gd name="connsiteX19-1705" fmla="*/ 6090371 w 8033654"/>
              <a:gd name="connsiteY19-1706" fmla="*/ 7019956 h 7031915"/>
              <a:gd name="connsiteX20-1707" fmla="*/ 5971740 w 8033654"/>
              <a:gd name="connsiteY20-1708" fmla="*/ 7031915 h 7031915"/>
              <a:gd name="connsiteX21-1709" fmla="*/ 5971700 w 8033654"/>
              <a:gd name="connsiteY21-1710" fmla="*/ 7031915 h 7031915"/>
              <a:gd name="connsiteX22-1711" fmla="*/ 2058326 w 8033654"/>
              <a:gd name="connsiteY22-1712" fmla="*/ 7031915 h 7031915"/>
              <a:gd name="connsiteX23-1713" fmla="*/ 2058326 w 8033654"/>
              <a:gd name="connsiteY23-1714" fmla="*/ 7031915 h 7031915"/>
              <a:gd name="connsiteX24-1715" fmla="*/ 2058286 w 8033654"/>
              <a:gd name="connsiteY24-1716" fmla="*/ 7031915 h 7031915"/>
              <a:gd name="connsiteX25-1717" fmla="*/ 1939655 w 8033654"/>
              <a:gd name="connsiteY25-1718" fmla="*/ 7019956 h 7031915"/>
              <a:gd name="connsiteX26-1719" fmla="*/ 1642007 w 8033654"/>
              <a:gd name="connsiteY26-1720" fmla="*/ 6859480 h 7031915"/>
              <a:gd name="connsiteX27-1721" fmla="*/ 1570173 w 8033654"/>
              <a:gd name="connsiteY27-1722" fmla="*/ 6772417 h 7031915"/>
              <a:gd name="connsiteX28-1723" fmla="*/ 1508795 w 8033654"/>
              <a:gd name="connsiteY28-1724" fmla="*/ 6649661 h 7031915"/>
              <a:gd name="connsiteX29-1725" fmla="*/ 1508794 w 8033654"/>
              <a:gd name="connsiteY29-1726" fmla="*/ 6649657 h 7031915"/>
              <a:gd name="connsiteX30-1727" fmla="*/ 115723 w 8033654"/>
              <a:gd name="connsiteY30-1728" fmla="*/ 3863519 h 7031915"/>
              <a:gd name="connsiteX31-1729" fmla="*/ 115722 w 8033654"/>
              <a:gd name="connsiteY31-1730" fmla="*/ 3863518 h 7031915"/>
              <a:gd name="connsiteX32-1731" fmla="*/ 29470 w 8033654"/>
              <a:gd name="connsiteY32-1732" fmla="*/ 3691014 h 7031915"/>
              <a:gd name="connsiteX33-1733" fmla="*/ 11962 w 8033654"/>
              <a:gd name="connsiteY33-1734" fmla="*/ 3634608 h 7031915"/>
              <a:gd name="connsiteX34-1735" fmla="*/ 0 w 8033654"/>
              <a:gd name="connsiteY34-1736" fmla="*/ 3515957 h 7031915"/>
              <a:gd name="connsiteX35-1737" fmla="*/ 11962 w 8033654"/>
              <a:gd name="connsiteY35-1738" fmla="*/ 3397306 h 7031915"/>
              <a:gd name="connsiteX36-1739" fmla="*/ 29470 w 8033654"/>
              <a:gd name="connsiteY36-1740" fmla="*/ 3340901 h 7031915"/>
              <a:gd name="connsiteX37-1741" fmla="*/ 115722 w 8033654"/>
              <a:gd name="connsiteY37-1742" fmla="*/ 3168396 h 7031915"/>
              <a:gd name="connsiteX38-1743" fmla="*/ 115723 w 8033654"/>
              <a:gd name="connsiteY38-1744" fmla="*/ 3168396 h 7031915"/>
              <a:gd name="connsiteX39-1745" fmla="*/ 1508796 w 8033654"/>
              <a:gd name="connsiteY39-1746" fmla="*/ 382255 h 7031915"/>
              <a:gd name="connsiteX40-1747" fmla="*/ 1570174 w 8033654"/>
              <a:gd name="connsiteY40-1748" fmla="*/ 259499 h 7031915"/>
              <a:gd name="connsiteX41-1749" fmla="*/ 1642008 w 8033654"/>
              <a:gd name="connsiteY41-1750" fmla="*/ 172435 h 7031915"/>
              <a:gd name="connsiteX42-1751" fmla="*/ 1939656 w 8033654"/>
              <a:gd name="connsiteY42-1752" fmla="*/ 11959 h 7031915"/>
              <a:gd name="connsiteX43-1753" fmla="*/ 2058287 w 8033654"/>
              <a:gd name="connsiteY43-1754" fmla="*/ 0 h 7031915"/>
              <a:gd name="connsiteX0-1755" fmla="*/ 2058287 w 8033654"/>
              <a:gd name="connsiteY0-1756" fmla="*/ 0 h 7031915"/>
              <a:gd name="connsiteX1-1757" fmla="*/ 2058326 w 8033654"/>
              <a:gd name="connsiteY1-1758" fmla="*/ 0 h 7031915"/>
              <a:gd name="connsiteX2-1759" fmla="*/ 5971699 w 8033654"/>
              <a:gd name="connsiteY2-1760" fmla="*/ 0 h 7031915"/>
              <a:gd name="connsiteX3-1761" fmla="*/ 5971700 w 8033654"/>
              <a:gd name="connsiteY3-1762" fmla="*/ 0 h 7031915"/>
              <a:gd name="connsiteX4-1763" fmla="*/ 5971740 w 8033654"/>
              <a:gd name="connsiteY4-1764" fmla="*/ 0 h 7031915"/>
              <a:gd name="connsiteX5-1765" fmla="*/ 6090371 w 8033654"/>
              <a:gd name="connsiteY5-1766" fmla="*/ 11959 h 7031915"/>
              <a:gd name="connsiteX6-1767" fmla="*/ 6357004 w 8033654"/>
              <a:gd name="connsiteY6-1768" fmla="*/ 143562 h 7031915"/>
              <a:gd name="connsiteX7-1769" fmla="*/ 6421756 w 8033654"/>
              <a:gd name="connsiteY7-1770" fmla="*/ 209878 h 7031915"/>
              <a:gd name="connsiteX8-1771" fmla="*/ 6426018 w 8033654"/>
              <a:gd name="connsiteY8-1772" fmla="*/ 214243 h 7031915"/>
              <a:gd name="connsiteX9-1773" fmla="*/ 6463356 w 8033654"/>
              <a:gd name="connsiteY9-1774" fmla="*/ 268125 h 7031915"/>
              <a:gd name="connsiteX10-1775" fmla="*/ 7949332 w 8033654"/>
              <a:gd name="connsiteY10-1776" fmla="*/ 3216682 h 7031915"/>
              <a:gd name="connsiteX11-1777" fmla="*/ 7992299 w 8033654"/>
              <a:gd name="connsiteY11-1778" fmla="*/ 3302616 h 7031915"/>
              <a:gd name="connsiteX12-1779" fmla="*/ 8021693 w 8033654"/>
              <a:gd name="connsiteY12-1780" fmla="*/ 3397306 h 7031915"/>
              <a:gd name="connsiteX13-1781" fmla="*/ 8033654 w 8033654"/>
              <a:gd name="connsiteY13-1782" fmla="*/ 3515957 h 7031915"/>
              <a:gd name="connsiteX14-1783" fmla="*/ 8021693 w 8033654"/>
              <a:gd name="connsiteY14-1784" fmla="*/ 3634608 h 7031915"/>
              <a:gd name="connsiteX15-1785" fmla="*/ 7992299 w 8033654"/>
              <a:gd name="connsiteY15-1786" fmla="*/ 3729298 h 7031915"/>
              <a:gd name="connsiteX16-1787" fmla="*/ 7949332 w 8033654"/>
              <a:gd name="connsiteY16-1788" fmla="*/ 3815232 h 7031915"/>
              <a:gd name="connsiteX17-1789" fmla="*/ 6482456 w 8033654"/>
              <a:gd name="connsiteY17-1790" fmla="*/ 6736229 h 7031915"/>
              <a:gd name="connsiteX18-1791" fmla="*/ 6090371 w 8033654"/>
              <a:gd name="connsiteY18-1792" fmla="*/ 7019956 h 7031915"/>
              <a:gd name="connsiteX19-1793" fmla="*/ 5971740 w 8033654"/>
              <a:gd name="connsiteY19-1794" fmla="*/ 7031915 h 7031915"/>
              <a:gd name="connsiteX20-1795" fmla="*/ 5971700 w 8033654"/>
              <a:gd name="connsiteY20-1796" fmla="*/ 7031915 h 7031915"/>
              <a:gd name="connsiteX21-1797" fmla="*/ 2058326 w 8033654"/>
              <a:gd name="connsiteY21-1798" fmla="*/ 7031915 h 7031915"/>
              <a:gd name="connsiteX22-1799" fmla="*/ 2058326 w 8033654"/>
              <a:gd name="connsiteY22-1800" fmla="*/ 7031915 h 7031915"/>
              <a:gd name="connsiteX23-1801" fmla="*/ 2058286 w 8033654"/>
              <a:gd name="connsiteY23-1802" fmla="*/ 7031915 h 7031915"/>
              <a:gd name="connsiteX24-1803" fmla="*/ 1939655 w 8033654"/>
              <a:gd name="connsiteY24-1804" fmla="*/ 7019956 h 7031915"/>
              <a:gd name="connsiteX25-1805" fmla="*/ 1642007 w 8033654"/>
              <a:gd name="connsiteY25-1806" fmla="*/ 6859480 h 7031915"/>
              <a:gd name="connsiteX26-1807" fmla="*/ 1570173 w 8033654"/>
              <a:gd name="connsiteY26-1808" fmla="*/ 6772417 h 7031915"/>
              <a:gd name="connsiteX27-1809" fmla="*/ 1508795 w 8033654"/>
              <a:gd name="connsiteY27-1810" fmla="*/ 6649661 h 7031915"/>
              <a:gd name="connsiteX28-1811" fmla="*/ 1508794 w 8033654"/>
              <a:gd name="connsiteY28-1812" fmla="*/ 6649657 h 7031915"/>
              <a:gd name="connsiteX29-1813" fmla="*/ 115723 w 8033654"/>
              <a:gd name="connsiteY29-1814" fmla="*/ 3863519 h 7031915"/>
              <a:gd name="connsiteX30-1815" fmla="*/ 115722 w 8033654"/>
              <a:gd name="connsiteY30-1816" fmla="*/ 3863518 h 7031915"/>
              <a:gd name="connsiteX31-1817" fmla="*/ 29470 w 8033654"/>
              <a:gd name="connsiteY31-1818" fmla="*/ 3691014 h 7031915"/>
              <a:gd name="connsiteX32-1819" fmla="*/ 11962 w 8033654"/>
              <a:gd name="connsiteY32-1820" fmla="*/ 3634608 h 7031915"/>
              <a:gd name="connsiteX33-1821" fmla="*/ 0 w 8033654"/>
              <a:gd name="connsiteY33-1822" fmla="*/ 3515957 h 7031915"/>
              <a:gd name="connsiteX34-1823" fmla="*/ 11962 w 8033654"/>
              <a:gd name="connsiteY34-1824" fmla="*/ 3397306 h 7031915"/>
              <a:gd name="connsiteX35-1825" fmla="*/ 29470 w 8033654"/>
              <a:gd name="connsiteY35-1826" fmla="*/ 3340901 h 7031915"/>
              <a:gd name="connsiteX36-1827" fmla="*/ 115722 w 8033654"/>
              <a:gd name="connsiteY36-1828" fmla="*/ 3168396 h 7031915"/>
              <a:gd name="connsiteX37-1829" fmla="*/ 115723 w 8033654"/>
              <a:gd name="connsiteY37-1830" fmla="*/ 3168396 h 7031915"/>
              <a:gd name="connsiteX38-1831" fmla="*/ 1508796 w 8033654"/>
              <a:gd name="connsiteY38-1832" fmla="*/ 382255 h 7031915"/>
              <a:gd name="connsiteX39-1833" fmla="*/ 1570174 w 8033654"/>
              <a:gd name="connsiteY39-1834" fmla="*/ 259499 h 7031915"/>
              <a:gd name="connsiteX40-1835" fmla="*/ 1642008 w 8033654"/>
              <a:gd name="connsiteY40-1836" fmla="*/ 172435 h 7031915"/>
              <a:gd name="connsiteX41-1837" fmla="*/ 1939656 w 8033654"/>
              <a:gd name="connsiteY41-1838" fmla="*/ 11959 h 7031915"/>
              <a:gd name="connsiteX42-1839" fmla="*/ 2058287 w 8033654"/>
              <a:gd name="connsiteY42-1840" fmla="*/ 0 h 7031915"/>
              <a:gd name="connsiteX0-1841" fmla="*/ 2058287 w 8033654"/>
              <a:gd name="connsiteY0-1842" fmla="*/ 0 h 7031915"/>
              <a:gd name="connsiteX1-1843" fmla="*/ 2058326 w 8033654"/>
              <a:gd name="connsiteY1-1844" fmla="*/ 0 h 7031915"/>
              <a:gd name="connsiteX2-1845" fmla="*/ 5971699 w 8033654"/>
              <a:gd name="connsiteY2-1846" fmla="*/ 0 h 7031915"/>
              <a:gd name="connsiteX3-1847" fmla="*/ 5971700 w 8033654"/>
              <a:gd name="connsiteY3-1848" fmla="*/ 0 h 7031915"/>
              <a:gd name="connsiteX4-1849" fmla="*/ 5971740 w 8033654"/>
              <a:gd name="connsiteY4-1850" fmla="*/ 0 h 7031915"/>
              <a:gd name="connsiteX5-1851" fmla="*/ 6090371 w 8033654"/>
              <a:gd name="connsiteY5-1852" fmla="*/ 11959 h 7031915"/>
              <a:gd name="connsiteX6-1853" fmla="*/ 6357004 w 8033654"/>
              <a:gd name="connsiteY6-1854" fmla="*/ 143562 h 7031915"/>
              <a:gd name="connsiteX7-1855" fmla="*/ 6421756 w 8033654"/>
              <a:gd name="connsiteY7-1856" fmla="*/ 209878 h 7031915"/>
              <a:gd name="connsiteX8-1857" fmla="*/ 6426018 w 8033654"/>
              <a:gd name="connsiteY8-1858" fmla="*/ 214243 h 7031915"/>
              <a:gd name="connsiteX9-1859" fmla="*/ 7949332 w 8033654"/>
              <a:gd name="connsiteY9-1860" fmla="*/ 3216682 h 7031915"/>
              <a:gd name="connsiteX10-1861" fmla="*/ 7992299 w 8033654"/>
              <a:gd name="connsiteY10-1862" fmla="*/ 3302616 h 7031915"/>
              <a:gd name="connsiteX11-1863" fmla="*/ 8021693 w 8033654"/>
              <a:gd name="connsiteY11-1864" fmla="*/ 3397306 h 7031915"/>
              <a:gd name="connsiteX12-1865" fmla="*/ 8033654 w 8033654"/>
              <a:gd name="connsiteY12-1866" fmla="*/ 3515957 h 7031915"/>
              <a:gd name="connsiteX13-1867" fmla="*/ 8021693 w 8033654"/>
              <a:gd name="connsiteY13-1868" fmla="*/ 3634608 h 7031915"/>
              <a:gd name="connsiteX14-1869" fmla="*/ 7992299 w 8033654"/>
              <a:gd name="connsiteY14-1870" fmla="*/ 3729298 h 7031915"/>
              <a:gd name="connsiteX15-1871" fmla="*/ 7949332 w 8033654"/>
              <a:gd name="connsiteY15-1872" fmla="*/ 3815232 h 7031915"/>
              <a:gd name="connsiteX16-1873" fmla="*/ 6482456 w 8033654"/>
              <a:gd name="connsiteY16-1874" fmla="*/ 6736229 h 7031915"/>
              <a:gd name="connsiteX17-1875" fmla="*/ 6090371 w 8033654"/>
              <a:gd name="connsiteY17-1876" fmla="*/ 7019956 h 7031915"/>
              <a:gd name="connsiteX18-1877" fmla="*/ 5971740 w 8033654"/>
              <a:gd name="connsiteY18-1878" fmla="*/ 7031915 h 7031915"/>
              <a:gd name="connsiteX19-1879" fmla="*/ 5971700 w 8033654"/>
              <a:gd name="connsiteY19-1880" fmla="*/ 7031915 h 7031915"/>
              <a:gd name="connsiteX20-1881" fmla="*/ 2058326 w 8033654"/>
              <a:gd name="connsiteY20-1882" fmla="*/ 7031915 h 7031915"/>
              <a:gd name="connsiteX21-1883" fmla="*/ 2058326 w 8033654"/>
              <a:gd name="connsiteY21-1884" fmla="*/ 7031915 h 7031915"/>
              <a:gd name="connsiteX22-1885" fmla="*/ 2058286 w 8033654"/>
              <a:gd name="connsiteY22-1886" fmla="*/ 7031915 h 7031915"/>
              <a:gd name="connsiteX23-1887" fmla="*/ 1939655 w 8033654"/>
              <a:gd name="connsiteY23-1888" fmla="*/ 7019956 h 7031915"/>
              <a:gd name="connsiteX24-1889" fmla="*/ 1642007 w 8033654"/>
              <a:gd name="connsiteY24-1890" fmla="*/ 6859480 h 7031915"/>
              <a:gd name="connsiteX25-1891" fmla="*/ 1570173 w 8033654"/>
              <a:gd name="connsiteY25-1892" fmla="*/ 6772417 h 7031915"/>
              <a:gd name="connsiteX26-1893" fmla="*/ 1508795 w 8033654"/>
              <a:gd name="connsiteY26-1894" fmla="*/ 6649661 h 7031915"/>
              <a:gd name="connsiteX27-1895" fmla="*/ 1508794 w 8033654"/>
              <a:gd name="connsiteY27-1896" fmla="*/ 6649657 h 7031915"/>
              <a:gd name="connsiteX28-1897" fmla="*/ 115723 w 8033654"/>
              <a:gd name="connsiteY28-1898" fmla="*/ 3863519 h 7031915"/>
              <a:gd name="connsiteX29-1899" fmla="*/ 115722 w 8033654"/>
              <a:gd name="connsiteY29-1900" fmla="*/ 3863518 h 7031915"/>
              <a:gd name="connsiteX30-1901" fmla="*/ 29470 w 8033654"/>
              <a:gd name="connsiteY30-1902" fmla="*/ 3691014 h 7031915"/>
              <a:gd name="connsiteX31-1903" fmla="*/ 11962 w 8033654"/>
              <a:gd name="connsiteY31-1904" fmla="*/ 3634608 h 7031915"/>
              <a:gd name="connsiteX32-1905" fmla="*/ 0 w 8033654"/>
              <a:gd name="connsiteY32-1906" fmla="*/ 3515957 h 7031915"/>
              <a:gd name="connsiteX33-1907" fmla="*/ 11962 w 8033654"/>
              <a:gd name="connsiteY33-1908" fmla="*/ 3397306 h 7031915"/>
              <a:gd name="connsiteX34-1909" fmla="*/ 29470 w 8033654"/>
              <a:gd name="connsiteY34-1910" fmla="*/ 3340901 h 7031915"/>
              <a:gd name="connsiteX35-1911" fmla="*/ 115722 w 8033654"/>
              <a:gd name="connsiteY35-1912" fmla="*/ 3168396 h 7031915"/>
              <a:gd name="connsiteX36-1913" fmla="*/ 115723 w 8033654"/>
              <a:gd name="connsiteY36-1914" fmla="*/ 3168396 h 7031915"/>
              <a:gd name="connsiteX37-1915" fmla="*/ 1508796 w 8033654"/>
              <a:gd name="connsiteY37-1916" fmla="*/ 382255 h 7031915"/>
              <a:gd name="connsiteX38-1917" fmla="*/ 1570174 w 8033654"/>
              <a:gd name="connsiteY38-1918" fmla="*/ 259499 h 7031915"/>
              <a:gd name="connsiteX39-1919" fmla="*/ 1642008 w 8033654"/>
              <a:gd name="connsiteY39-1920" fmla="*/ 172435 h 7031915"/>
              <a:gd name="connsiteX40-1921" fmla="*/ 1939656 w 8033654"/>
              <a:gd name="connsiteY40-1922" fmla="*/ 11959 h 7031915"/>
              <a:gd name="connsiteX41-1923" fmla="*/ 2058287 w 8033654"/>
              <a:gd name="connsiteY41-1924" fmla="*/ 0 h 7031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</a:cxnLst>
            <a:rect l="l" t="t" r="r" b="b"/>
            <a:pathLst>
              <a:path w="8033654" h="7031915">
                <a:moveTo>
                  <a:pt x="2058287" y="0"/>
                </a:moveTo>
                <a:lnTo>
                  <a:pt x="2058326" y="0"/>
                </a:lnTo>
                <a:lnTo>
                  <a:pt x="5971699" y="0"/>
                </a:lnTo>
                <a:lnTo>
                  <a:pt x="5971700" y="0"/>
                </a:lnTo>
                <a:lnTo>
                  <a:pt x="5971740" y="0"/>
                </a:lnTo>
                <a:lnTo>
                  <a:pt x="6090371" y="11959"/>
                </a:lnTo>
                <a:cubicBezTo>
                  <a:pt x="6190975" y="32545"/>
                  <a:pt x="6282232" y="78792"/>
                  <a:pt x="6357004" y="143562"/>
                </a:cubicBezTo>
                <a:lnTo>
                  <a:pt x="6421756" y="209878"/>
                </a:lnTo>
                <a:lnTo>
                  <a:pt x="6426018" y="214243"/>
                </a:lnTo>
                <a:lnTo>
                  <a:pt x="7949332" y="3216682"/>
                </a:lnTo>
                <a:lnTo>
                  <a:pt x="7992299" y="3302616"/>
                </a:lnTo>
                <a:lnTo>
                  <a:pt x="8021693" y="3397306"/>
                </a:lnTo>
                <a:cubicBezTo>
                  <a:pt x="8029535" y="3435632"/>
                  <a:pt x="8033654" y="3475313"/>
                  <a:pt x="8033654" y="3515957"/>
                </a:cubicBezTo>
                <a:cubicBezTo>
                  <a:pt x="8033654" y="3556601"/>
                  <a:pt x="8029535" y="3596283"/>
                  <a:pt x="8021693" y="3634608"/>
                </a:cubicBezTo>
                <a:lnTo>
                  <a:pt x="7992299" y="3729298"/>
                </a:lnTo>
                <a:lnTo>
                  <a:pt x="7949332" y="3815232"/>
                </a:lnTo>
                <a:lnTo>
                  <a:pt x="6482456" y="6736229"/>
                </a:lnTo>
                <a:cubicBezTo>
                  <a:pt x="6399753" y="6880056"/>
                  <a:pt x="6258044" y="6985646"/>
                  <a:pt x="6090371" y="7019956"/>
                </a:cubicBezTo>
                <a:lnTo>
                  <a:pt x="5971740" y="7031915"/>
                </a:lnTo>
                <a:lnTo>
                  <a:pt x="5971700" y="7031915"/>
                </a:lnTo>
                <a:lnTo>
                  <a:pt x="2058326" y="7031915"/>
                </a:lnTo>
                <a:lnTo>
                  <a:pt x="2058326" y="7031915"/>
                </a:lnTo>
                <a:lnTo>
                  <a:pt x="2058286" y="7031915"/>
                </a:lnTo>
                <a:lnTo>
                  <a:pt x="1939655" y="7019956"/>
                </a:lnTo>
                <a:cubicBezTo>
                  <a:pt x="1824680" y="6996429"/>
                  <a:pt x="1721912" y="6939386"/>
                  <a:pt x="1642007" y="6859480"/>
                </a:cubicBezTo>
                <a:lnTo>
                  <a:pt x="1570173" y="6772417"/>
                </a:lnTo>
                <a:lnTo>
                  <a:pt x="1508795" y="6649661"/>
                </a:lnTo>
                <a:cubicBezTo>
                  <a:pt x="1508795" y="6649660"/>
                  <a:pt x="1508794" y="6649658"/>
                  <a:pt x="1508794" y="6649657"/>
                </a:cubicBezTo>
                <a:lnTo>
                  <a:pt x="115723" y="3863519"/>
                </a:lnTo>
                <a:lnTo>
                  <a:pt x="115722" y="3863518"/>
                </a:lnTo>
                <a:lnTo>
                  <a:pt x="29470" y="3691014"/>
                </a:lnTo>
                <a:lnTo>
                  <a:pt x="11962" y="3634608"/>
                </a:lnTo>
                <a:cubicBezTo>
                  <a:pt x="4119" y="3596283"/>
                  <a:pt x="0" y="3556601"/>
                  <a:pt x="0" y="3515957"/>
                </a:cubicBezTo>
                <a:cubicBezTo>
                  <a:pt x="0" y="3475313"/>
                  <a:pt x="4119" y="3435632"/>
                  <a:pt x="11962" y="3397306"/>
                </a:cubicBezTo>
                <a:lnTo>
                  <a:pt x="29470" y="3340901"/>
                </a:lnTo>
                <a:lnTo>
                  <a:pt x="115722" y="3168396"/>
                </a:lnTo>
                <a:lnTo>
                  <a:pt x="115723" y="3168396"/>
                </a:lnTo>
                <a:lnTo>
                  <a:pt x="1508796" y="382255"/>
                </a:lnTo>
                <a:lnTo>
                  <a:pt x="1570174" y="259499"/>
                </a:lnTo>
                <a:lnTo>
                  <a:pt x="1642008" y="172435"/>
                </a:lnTo>
                <a:cubicBezTo>
                  <a:pt x="1721913" y="92530"/>
                  <a:pt x="1824680" y="35486"/>
                  <a:pt x="1939656" y="11959"/>
                </a:cubicBezTo>
                <a:lnTo>
                  <a:pt x="2058287" y="0"/>
                </a:lnTo>
                <a:close/>
              </a:path>
            </a:pathLst>
          </a:custGeom>
          <a:noFill/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任意多边形: 形状 7"/>
          <p:cNvSpPr/>
          <p:nvPr/>
        </p:nvSpPr>
        <p:spPr>
          <a:xfrm rot="5400000">
            <a:off x="9065979" y="2443701"/>
            <a:ext cx="1901552" cy="1664439"/>
          </a:xfrm>
          <a:custGeom>
            <a:avLst/>
            <a:gdLst>
              <a:gd name="connsiteX0" fmla="*/ 6552162 w 8033654"/>
              <a:gd name="connsiteY0" fmla="*/ 494730 h 7031915"/>
              <a:gd name="connsiteX1" fmla="*/ 6555365 w 8033654"/>
              <a:gd name="connsiteY1" fmla="*/ 531027 h 7031915"/>
              <a:gd name="connsiteX2" fmla="*/ 6556798 w 8033654"/>
              <a:gd name="connsiteY2" fmla="*/ 533489 h 7031915"/>
              <a:gd name="connsiteX3" fmla="*/ 6555247 w 8033654"/>
              <a:gd name="connsiteY3" fmla="*/ 510071 h 7031915"/>
              <a:gd name="connsiteX4" fmla="*/ 6529086 w 8033654"/>
              <a:gd name="connsiteY4" fmla="*/ 402424 h 7031915"/>
              <a:gd name="connsiteX5" fmla="*/ 6546753 w 8033654"/>
              <a:gd name="connsiteY5" fmla="*/ 467828 h 7031915"/>
              <a:gd name="connsiteX6" fmla="*/ 6540064 w 8033654"/>
              <a:gd name="connsiteY6" fmla="*/ 434562 h 7031915"/>
              <a:gd name="connsiteX7" fmla="*/ 6482461 w 8033654"/>
              <a:gd name="connsiteY7" fmla="*/ 295697 h 7031915"/>
              <a:gd name="connsiteX8" fmla="*/ 6520430 w 8033654"/>
              <a:gd name="connsiteY8" fmla="*/ 377086 h 7031915"/>
              <a:gd name="connsiteX9" fmla="*/ 6515577 w 8033654"/>
              <a:gd name="connsiteY9" fmla="*/ 362878 h 7031915"/>
              <a:gd name="connsiteX10" fmla="*/ 2058287 w 8033654"/>
              <a:gd name="connsiteY10" fmla="*/ 0 h 7031915"/>
              <a:gd name="connsiteX11" fmla="*/ 2058326 w 8033654"/>
              <a:gd name="connsiteY11" fmla="*/ 0 h 7031915"/>
              <a:gd name="connsiteX12" fmla="*/ 5971699 w 8033654"/>
              <a:gd name="connsiteY12" fmla="*/ 0 h 7031915"/>
              <a:gd name="connsiteX13" fmla="*/ 5971700 w 8033654"/>
              <a:gd name="connsiteY13" fmla="*/ 0 h 7031915"/>
              <a:gd name="connsiteX14" fmla="*/ 5971740 w 8033654"/>
              <a:gd name="connsiteY14" fmla="*/ 0 h 7031915"/>
              <a:gd name="connsiteX15" fmla="*/ 6090371 w 8033654"/>
              <a:gd name="connsiteY15" fmla="*/ 11959 h 7031915"/>
              <a:gd name="connsiteX16" fmla="*/ 6357004 w 8033654"/>
              <a:gd name="connsiteY16" fmla="*/ 143562 h 7031915"/>
              <a:gd name="connsiteX17" fmla="*/ 6421756 w 8033654"/>
              <a:gd name="connsiteY17" fmla="*/ 209878 h 7031915"/>
              <a:gd name="connsiteX18" fmla="*/ 6426018 w 8033654"/>
              <a:gd name="connsiteY18" fmla="*/ 214243 h 7031915"/>
              <a:gd name="connsiteX19" fmla="*/ 6463356 w 8033654"/>
              <a:gd name="connsiteY19" fmla="*/ 268125 h 7031915"/>
              <a:gd name="connsiteX20" fmla="*/ 6480094 w 8033654"/>
              <a:gd name="connsiteY20" fmla="*/ 292278 h 7031915"/>
              <a:gd name="connsiteX21" fmla="*/ 6490605 w 8033654"/>
              <a:gd name="connsiteY21" fmla="*/ 298322 h 7031915"/>
              <a:gd name="connsiteX22" fmla="*/ 7949332 w 8033654"/>
              <a:gd name="connsiteY22" fmla="*/ 3216682 h 7031915"/>
              <a:gd name="connsiteX23" fmla="*/ 7992299 w 8033654"/>
              <a:gd name="connsiteY23" fmla="*/ 3302616 h 7031915"/>
              <a:gd name="connsiteX24" fmla="*/ 8021693 w 8033654"/>
              <a:gd name="connsiteY24" fmla="*/ 3397306 h 7031915"/>
              <a:gd name="connsiteX25" fmla="*/ 8033654 w 8033654"/>
              <a:gd name="connsiteY25" fmla="*/ 3515957 h 7031915"/>
              <a:gd name="connsiteX26" fmla="*/ 8021693 w 8033654"/>
              <a:gd name="connsiteY26" fmla="*/ 3634608 h 7031915"/>
              <a:gd name="connsiteX27" fmla="*/ 7992299 w 8033654"/>
              <a:gd name="connsiteY27" fmla="*/ 3729298 h 7031915"/>
              <a:gd name="connsiteX28" fmla="*/ 7949332 w 8033654"/>
              <a:gd name="connsiteY28" fmla="*/ 3815232 h 7031915"/>
              <a:gd name="connsiteX29" fmla="*/ 6535055 w 8033654"/>
              <a:gd name="connsiteY29" fmla="*/ 6638796 h 7031915"/>
              <a:gd name="connsiteX30" fmla="*/ 6524461 w 8033654"/>
              <a:gd name="connsiteY30" fmla="*/ 6646190 h 7031915"/>
              <a:gd name="connsiteX31" fmla="*/ 6482456 w 8033654"/>
              <a:gd name="connsiteY31" fmla="*/ 6736229 h 7031915"/>
              <a:gd name="connsiteX32" fmla="*/ 6090371 w 8033654"/>
              <a:gd name="connsiteY32" fmla="*/ 7019956 h 7031915"/>
              <a:gd name="connsiteX33" fmla="*/ 5971740 w 8033654"/>
              <a:gd name="connsiteY33" fmla="*/ 7031915 h 7031915"/>
              <a:gd name="connsiteX34" fmla="*/ 5971700 w 8033654"/>
              <a:gd name="connsiteY34" fmla="*/ 7031915 h 7031915"/>
              <a:gd name="connsiteX35" fmla="*/ 2058326 w 8033654"/>
              <a:gd name="connsiteY35" fmla="*/ 7031915 h 7031915"/>
              <a:gd name="connsiteX36" fmla="*/ 2176958 w 8033654"/>
              <a:gd name="connsiteY36" fmla="*/ 7019956 h 7031915"/>
              <a:gd name="connsiteX37" fmla="*/ 2363588 w 8033654"/>
              <a:gd name="connsiteY37" fmla="*/ 6946684 h 7031915"/>
              <a:gd name="connsiteX38" fmla="*/ 2418335 w 8033654"/>
              <a:gd name="connsiteY38" fmla="*/ 6906767 h 7031915"/>
              <a:gd name="connsiteX39" fmla="*/ 2418334 w 8033654"/>
              <a:gd name="connsiteY39" fmla="*/ 6906767 h 7031915"/>
              <a:gd name="connsiteX40" fmla="*/ 2363588 w 8033654"/>
              <a:gd name="connsiteY40" fmla="*/ 6946684 h 7031915"/>
              <a:gd name="connsiteX41" fmla="*/ 2176957 w 8033654"/>
              <a:gd name="connsiteY41" fmla="*/ 7019956 h 7031915"/>
              <a:gd name="connsiteX42" fmla="*/ 2058326 w 8033654"/>
              <a:gd name="connsiteY42" fmla="*/ 7031915 h 7031915"/>
              <a:gd name="connsiteX43" fmla="*/ 2058286 w 8033654"/>
              <a:gd name="connsiteY43" fmla="*/ 7031915 h 7031915"/>
              <a:gd name="connsiteX44" fmla="*/ 1939655 w 8033654"/>
              <a:gd name="connsiteY44" fmla="*/ 7019956 h 7031915"/>
              <a:gd name="connsiteX45" fmla="*/ 1642007 w 8033654"/>
              <a:gd name="connsiteY45" fmla="*/ 6859480 h 7031915"/>
              <a:gd name="connsiteX46" fmla="*/ 1570173 w 8033654"/>
              <a:gd name="connsiteY46" fmla="*/ 6772417 h 7031915"/>
              <a:gd name="connsiteX47" fmla="*/ 1508795 w 8033654"/>
              <a:gd name="connsiteY47" fmla="*/ 6649661 h 7031915"/>
              <a:gd name="connsiteX48" fmla="*/ 1508794 w 8033654"/>
              <a:gd name="connsiteY48" fmla="*/ 6649657 h 7031915"/>
              <a:gd name="connsiteX49" fmla="*/ 115723 w 8033654"/>
              <a:gd name="connsiteY49" fmla="*/ 3863519 h 7031915"/>
              <a:gd name="connsiteX50" fmla="*/ 115722 w 8033654"/>
              <a:gd name="connsiteY50" fmla="*/ 3863518 h 7031915"/>
              <a:gd name="connsiteX51" fmla="*/ 29470 w 8033654"/>
              <a:gd name="connsiteY51" fmla="*/ 3691014 h 7031915"/>
              <a:gd name="connsiteX52" fmla="*/ 11962 w 8033654"/>
              <a:gd name="connsiteY52" fmla="*/ 3634608 h 7031915"/>
              <a:gd name="connsiteX53" fmla="*/ 0 w 8033654"/>
              <a:gd name="connsiteY53" fmla="*/ 3515957 h 7031915"/>
              <a:gd name="connsiteX54" fmla="*/ 11962 w 8033654"/>
              <a:gd name="connsiteY54" fmla="*/ 3397306 h 7031915"/>
              <a:gd name="connsiteX55" fmla="*/ 29470 w 8033654"/>
              <a:gd name="connsiteY55" fmla="*/ 3340901 h 7031915"/>
              <a:gd name="connsiteX56" fmla="*/ 115722 w 8033654"/>
              <a:gd name="connsiteY56" fmla="*/ 3168396 h 7031915"/>
              <a:gd name="connsiteX57" fmla="*/ 115723 w 8033654"/>
              <a:gd name="connsiteY57" fmla="*/ 3168396 h 7031915"/>
              <a:gd name="connsiteX58" fmla="*/ 1508796 w 8033654"/>
              <a:gd name="connsiteY58" fmla="*/ 382255 h 7031915"/>
              <a:gd name="connsiteX59" fmla="*/ 1570174 w 8033654"/>
              <a:gd name="connsiteY59" fmla="*/ 259499 h 7031915"/>
              <a:gd name="connsiteX60" fmla="*/ 1642008 w 8033654"/>
              <a:gd name="connsiteY60" fmla="*/ 172435 h 7031915"/>
              <a:gd name="connsiteX61" fmla="*/ 1939656 w 8033654"/>
              <a:gd name="connsiteY61" fmla="*/ 11959 h 7031915"/>
              <a:gd name="connsiteX0-1" fmla="*/ 6552162 w 8033654"/>
              <a:gd name="connsiteY0-2" fmla="*/ 494730 h 7031915"/>
              <a:gd name="connsiteX1-3" fmla="*/ 6555365 w 8033654"/>
              <a:gd name="connsiteY1-4" fmla="*/ 531027 h 7031915"/>
              <a:gd name="connsiteX2-5" fmla="*/ 6556798 w 8033654"/>
              <a:gd name="connsiteY2-6" fmla="*/ 533489 h 7031915"/>
              <a:gd name="connsiteX3-7" fmla="*/ 6555247 w 8033654"/>
              <a:gd name="connsiteY3-8" fmla="*/ 510071 h 7031915"/>
              <a:gd name="connsiteX4-9" fmla="*/ 6552162 w 8033654"/>
              <a:gd name="connsiteY4-10" fmla="*/ 494730 h 7031915"/>
              <a:gd name="connsiteX5-11" fmla="*/ 6529086 w 8033654"/>
              <a:gd name="connsiteY5-12" fmla="*/ 402424 h 7031915"/>
              <a:gd name="connsiteX6-13" fmla="*/ 6546753 w 8033654"/>
              <a:gd name="connsiteY6-14" fmla="*/ 467828 h 7031915"/>
              <a:gd name="connsiteX7-15" fmla="*/ 6540064 w 8033654"/>
              <a:gd name="connsiteY7-16" fmla="*/ 434562 h 7031915"/>
              <a:gd name="connsiteX8-17" fmla="*/ 6529086 w 8033654"/>
              <a:gd name="connsiteY8-18" fmla="*/ 402424 h 7031915"/>
              <a:gd name="connsiteX9-19" fmla="*/ 6482461 w 8033654"/>
              <a:gd name="connsiteY9-20" fmla="*/ 295697 h 7031915"/>
              <a:gd name="connsiteX10-21" fmla="*/ 6520430 w 8033654"/>
              <a:gd name="connsiteY10-22" fmla="*/ 377086 h 7031915"/>
              <a:gd name="connsiteX11-23" fmla="*/ 6515577 w 8033654"/>
              <a:gd name="connsiteY11-24" fmla="*/ 362878 h 7031915"/>
              <a:gd name="connsiteX12-25" fmla="*/ 6482461 w 8033654"/>
              <a:gd name="connsiteY12-26" fmla="*/ 295697 h 7031915"/>
              <a:gd name="connsiteX13-27" fmla="*/ 2058287 w 8033654"/>
              <a:gd name="connsiteY13-28" fmla="*/ 0 h 7031915"/>
              <a:gd name="connsiteX14-29" fmla="*/ 2058326 w 8033654"/>
              <a:gd name="connsiteY14-30" fmla="*/ 0 h 7031915"/>
              <a:gd name="connsiteX15-31" fmla="*/ 5971699 w 8033654"/>
              <a:gd name="connsiteY15-32" fmla="*/ 0 h 7031915"/>
              <a:gd name="connsiteX16-33" fmla="*/ 5971700 w 8033654"/>
              <a:gd name="connsiteY16-34" fmla="*/ 0 h 7031915"/>
              <a:gd name="connsiteX17-35" fmla="*/ 5971740 w 8033654"/>
              <a:gd name="connsiteY17-36" fmla="*/ 0 h 7031915"/>
              <a:gd name="connsiteX18-37" fmla="*/ 6090371 w 8033654"/>
              <a:gd name="connsiteY18-38" fmla="*/ 11959 h 7031915"/>
              <a:gd name="connsiteX19-39" fmla="*/ 6357004 w 8033654"/>
              <a:gd name="connsiteY19-40" fmla="*/ 143562 h 7031915"/>
              <a:gd name="connsiteX20-41" fmla="*/ 6421756 w 8033654"/>
              <a:gd name="connsiteY20-42" fmla="*/ 209878 h 7031915"/>
              <a:gd name="connsiteX21-43" fmla="*/ 6426018 w 8033654"/>
              <a:gd name="connsiteY21-44" fmla="*/ 214243 h 7031915"/>
              <a:gd name="connsiteX22-45" fmla="*/ 6463356 w 8033654"/>
              <a:gd name="connsiteY22-46" fmla="*/ 268125 h 7031915"/>
              <a:gd name="connsiteX23-47" fmla="*/ 6480094 w 8033654"/>
              <a:gd name="connsiteY23-48" fmla="*/ 292278 h 7031915"/>
              <a:gd name="connsiteX24-49" fmla="*/ 6490605 w 8033654"/>
              <a:gd name="connsiteY24-50" fmla="*/ 298322 h 7031915"/>
              <a:gd name="connsiteX25-51" fmla="*/ 7949332 w 8033654"/>
              <a:gd name="connsiteY25-52" fmla="*/ 3216682 h 7031915"/>
              <a:gd name="connsiteX26-53" fmla="*/ 7992299 w 8033654"/>
              <a:gd name="connsiteY26-54" fmla="*/ 3302616 h 7031915"/>
              <a:gd name="connsiteX27-55" fmla="*/ 8021693 w 8033654"/>
              <a:gd name="connsiteY27-56" fmla="*/ 3397306 h 7031915"/>
              <a:gd name="connsiteX28-57" fmla="*/ 8033654 w 8033654"/>
              <a:gd name="connsiteY28-58" fmla="*/ 3515957 h 7031915"/>
              <a:gd name="connsiteX29-59" fmla="*/ 8021693 w 8033654"/>
              <a:gd name="connsiteY29-60" fmla="*/ 3634608 h 7031915"/>
              <a:gd name="connsiteX30-61" fmla="*/ 7992299 w 8033654"/>
              <a:gd name="connsiteY30-62" fmla="*/ 3729298 h 7031915"/>
              <a:gd name="connsiteX31-63" fmla="*/ 7949332 w 8033654"/>
              <a:gd name="connsiteY31-64" fmla="*/ 3815232 h 7031915"/>
              <a:gd name="connsiteX32-65" fmla="*/ 6535055 w 8033654"/>
              <a:gd name="connsiteY32-66" fmla="*/ 6638796 h 7031915"/>
              <a:gd name="connsiteX33-67" fmla="*/ 6524461 w 8033654"/>
              <a:gd name="connsiteY33-68" fmla="*/ 6646190 h 7031915"/>
              <a:gd name="connsiteX34-69" fmla="*/ 6482456 w 8033654"/>
              <a:gd name="connsiteY34-70" fmla="*/ 6736229 h 7031915"/>
              <a:gd name="connsiteX35-71" fmla="*/ 6090371 w 8033654"/>
              <a:gd name="connsiteY35-72" fmla="*/ 7019956 h 7031915"/>
              <a:gd name="connsiteX36-73" fmla="*/ 5971740 w 8033654"/>
              <a:gd name="connsiteY36-74" fmla="*/ 7031915 h 7031915"/>
              <a:gd name="connsiteX37-75" fmla="*/ 5971700 w 8033654"/>
              <a:gd name="connsiteY37-76" fmla="*/ 7031915 h 7031915"/>
              <a:gd name="connsiteX38-77" fmla="*/ 2058326 w 8033654"/>
              <a:gd name="connsiteY38-78" fmla="*/ 7031915 h 7031915"/>
              <a:gd name="connsiteX39-79" fmla="*/ 2176958 w 8033654"/>
              <a:gd name="connsiteY39-80" fmla="*/ 7019956 h 7031915"/>
              <a:gd name="connsiteX40-81" fmla="*/ 2363588 w 8033654"/>
              <a:gd name="connsiteY40-82" fmla="*/ 6946684 h 7031915"/>
              <a:gd name="connsiteX41-83" fmla="*/ 2418335 w 8033654"/>
              <a:gd name="connsiteY41-84" fmla="*/ 6906767 h 7031915"/>
              <a:gd name="connsiteX42-85" fmla="*/ 2418334 w 8033654"/>
              <a:gd name="connsiteY42-86" fmla="*/ 6906767 h 7031915"/>
              <a:gd name="connsiteX43-87" fmla="*/ 2176957 w 8033654"/>
              <a:gd name="connsiteY43-88" fmla="*/ 7019956 h 7031915"/>
              <a:gd name="connsiteX44-89" fmla="*/ 2058326 w 8033654"/>
              <a:gd name="connsiteY44-90" fmla="*/ 7031915 h 7031915"/>
              <a:gd name="connsiteX45-91" fmla="*/ 2058286 w 8033654"/>
              <a:gd name="connsiteY45-92" fmla="*/ 7031915 h 7031915"/>
              <a:gd name="connsiteX46-93" fmla="*/ 1939655 w 8033654"/>
              <a:gd name="connsiteY46-94" fmla="*/ 7019956 h 7031915"/>
              <a:gd name="connsiteX47-95" fmla="*/ 1642007 w 8033654"/>
              <a:gd name="connsiteY47-96" fmla="*/ 6859480 h 7031915"/>
              <a:gd name="connsiteX48-97" fmla="*/ 1570173 w 8033654"/>
              <a:gd name="connsiteY48-98" fmla="*/ 6772417 h 7031915"/>
              <a:gd name="connsiteX49-99" fmla="*/ 1508795 w 8033654"/>
              <a:gd name="connsiteY49-100" fmla="*/ 6649661 h 7031915"/>
              <a:gd name="connsiteX50-101" fmla="*/ 1508794 w 8033654"/>
              <a:gd name="connsiteY50-102" fmla="*/ 6649657 h 7031915"/>
              <a:gd name="connsiteX51-103" fmla="*/ 115723 w 8033654"/>
              <a:gd name="connsiteY51-104" fmla="*/ 3863519 h 7031915"/>
              <a:gd name="connsiteX52-105" fmla="*/ 115722 w 8033654"/>
              <a:gd name="connsiteY52-106" fmla="*/ 3863518 h 7031915"/>
              <a:gd name="connsiteX53-107" fmla="*/ 29470 w 8033654"/>
              <a:gd name="connsiteY53-108" fmla="*/ 3691014 h 7031915"/>
              <a:gd name="connsiteX54-109" fmla="*/ 11962 w 8033654"/>
              <a:gd name="connsiteY54-110" fmla="*/ 3634608 h 7031915"/>
              <a:gd name="connsiteX55-111" fmla="*/ 0 w 8033654"/>
              <a:gd name="connsiteY55-112" fmla="*/ 3515957 h 7031915"/>
              <a:gd name="connsiteX56-113" fmla="*/ 11962 w 8033654"/>
              <a:gd name="connsiteY56-114" fmla="*/ 3397306 h 7031915"/>
              <a:gd name="connsiteX57-115" fmla="*/ 29470 w 8033654"/>
              <a:gd name="connsiteY57-116" fmla="*/ 3340901 h 7031915"/>
              <a:gd name="connsiteX58-117" fmla="*/ 115722 w 8033654"/>
              <a:gd name="connsiteY58-118" fmla="*/ 3168396 h 7031915"/>
              <a:gd name="connsiteX59-119" fmla="*/ 115723 w 8033654"/>
              <a:gd name="connsiteY59-120" fmla="*/ 3168396 h 7031915"/>
              <a:gd name="connsiteX60-121" fmla="*/ 1508796 w 8033654"/>
              <a:gd name="connsiteY60-122" fmla="*/ 382255 h 7031915"/>
              <a:gd name="connsiteX61-123" fmla="*/ 1570174 w 8033654"/>
              <a:gd name="connsiteY61-124" fmla="*/ 259499 h 7031915"/>
              <a:gd name="connsiteX62" fmla="*/ 1642008 w 8033654"/>
              <a:gd name="connsiteY62" fmla="*/ 172435 h 7031915"/>
              <a:gd name="connsiteX63" fmla="*/ 1939656 w 8033654"/>
              <a:gd name="connsiteY63" fmla="*/ 11959 h 7031915"/>
              <a:gd name="connsiteX64" fmla="*/ 2058287 w 8033654"/>
              <a:gd name="connsiteY64" fmla="*/ 0 h 7031915"/>
              <a:gd name="connsiteX0-125" fmla="*/ 6552162 w 8033654"/>
              <a:gd name="connsiteY0-126" fmla="*/ 494730 h 7031915"/>
              <a:gd name="connsiteX1-127" fmla="*/ 6555365 w 8033654"/>
              <a:gd name="connsiteY1-128" fmla="*/ 531027 h 7031915"/>
              <a:gd name="connsiteX2-129" fmla="*/ 6556798 w 8033654"/>
              <a:gd name="connsiteY2-130" fmla="*/ 533489 h 7031915"/>
              <a:gd name="connsiteX3-131" fmla="*/ 6555247 w 8033654"/>
              <a:gd name="connsiteY3-132" fmla="*/ 510071 h 7031915"/>
              <a:gd name="connsiteX4-133" fmla="*/ 6552162 w 8033654"/>
              <a:gd name="connsiteY4-134" fmla="*/ 494730 h 7031915"/>
              <a:gd name="connsiteX5-135" fmla="*/ 6529086 w 8033654"/>
              <a:gd name="connsiteY5-136" fmla="*/ 402424 h 7031915"/>
              <a:gd name="connsiteX6-137" fmla="*/ 6546753 w 8033654"/>
              <a:gd name="connsiteY6-138" fmla="*/ 467828 h 7031915"/>
              <a:gd name="connsiteX7-139" fmla="*/ 6540064 w 8033654"/>
              <a:gd name="connsiteY7-140" fmla="*/ 434562 h 7031915"/>
              <a:gd name="connsiteX8-141" fmla="*/ 6529086 w 8033654"/>
              <a:gd name="connsiteY8-142" fmla="*/ 402424 h 7031915"/>
              <a:gd name="connsiteX9-143" fmla="*/ 6482461 w 8033654"/>
              <a:gd name="connsiteY9-144" fmla="*/ 295697 h 7031915"/>
              <a:gd name="connsiteX10-145" fmla="*/ 6520430 w 8033654"/>
              <a:gd name="connsiteY10-146" fmla="*/ 377086 h 7031915"/>
              <a:gd name="connsiteX11-147" fmla="*/ 6515577 w 8033654"/>
              <a:gd name="connsiteY11-148" fmla="*/ 362878 h 7031915"/>
              <a:gd name="connsiteX12-149" fmla="*/ 6482461 w 8033654"/>
              <a:gd name="connsiteY12-150" fmla="*/ 295697 h 7031915"/>
              <a:gd name="connsiteX13-151" fmla="*/ 2058287 w 8033654"/>
              <a:gd name="connsiteY13-152" fmla="*/ 0 h 7031915"/>
              <a:gd name="connsiteX14-153" fmla="*/ 2058326 w 8033654"/>
              <a:gd name="connsiteY14-154" fmla="*/ 0 h 7031915"/>
              <a:gd name="connsiteX15-155" fmla="*/ 5971699 w 8033654"/>
              <a:gd name="connsiteY15-156" fmla="*/ 0 h 7031915"/>
              <a:gd name="connsiteX16-157" fmla="*/ 5971700 w 8033654"/>
              <a:gd name="connsiteY16-158" fmla="*/ 0 h 7031915"/>
              <a:gd name="connsiteX17-159" fmla="*/ 5971740 w 8033654"/>
              <a:gd name="connsiteY17-160" fmla="*/ 0 h 7031915"/>
              <a:gd name="connsiteX18-161" fmla="*/ 6090371 w 8033654"/>
              <a:gd name="connsiteY18-162" fmla="*/ 11959 h 7031915"/>
              <a:gd name="connsiteX19-163" fmla="*/ 6357004 w 8033654"/>
              <a:gd name="connsiteY19-164" fmla="*/ 143562 h 7031915"/>
              <a:gd name="connsiteX20-165" fmla="*/ 6421756 w 8033654"/>
              <a:gd name="connsiteY20-166" fmla="*/ 209878 h 7031915"/>
              <a:gd name="connsiteX21-167" fmla="*/ 6426018 w 8033654"/>
              <a:gd name="connsiteY21-168" fmla="*/ 214243 h 7031915"/>
              <a:gd name="connsiteX22-169" fmla="*/ 6463356 w 8033654"/>
              <a:gd name="connsiteY22-170" fmla="*/ 268125 h 7031915"/>
              <a:gd name="connsiteX23-171" fmla="*/ 6480094 w 8033654"/>
              <a:gd name="connsiteY23-172" fmla="*/ 292278 h 7031915"/>
              <a:gd name="connsiteX24-173" fmla="*/ 6490605 w 8033654"/>
              <a:gd name="connsiteY24-174" fmla="*/ 298322 h 7031915"/>
              <a:gd name="connsiteX25-175" fmla="*/ 7949332 w 8033654"/>
              <a:gd name="connsiteY25-176" fmla="*/ 3216682 h 7031915"/>
              <a:gd name="connsiteX26-177" fmla="*/ 7992299 w 8033654"/>
              <a:gd name="connsiteY26-178" fmla="*/ 3302616 h 7031915"/>
              <a:gd name="connsiteX27-179" fmla="*/ 8021693 w 8033654"/>
              <a:gd name="connsiteY27-180" fmla="*/ 3397306 h 7031915"/>
              <a:gd name="connsiteX28-181" fmla="*/ 8033654 w 8033654"/>
              <a:gd name="connsiteY28-182" fmla="*/ 3515957 h 7031915"/>
              <a:gd name="connsiteX29-183" fmla="*/ 8021693 w 8033654"/>
              <a:gd name="connsiteY29-184" fmla="*/ 3634608 h 7031915"/>
              <a:gd name="connsiteX30-185" fmla="*/ 7992299 w 8033654"/>
              <a:gd name="connsiteY30-186" fmla="*/ 3729298 h 7031915"/>
              <a:gd name="connsiteX31-187" fmla="*/ 7949332 w 8033654"/>
              <a:gd name="connsiteY31-188" fmla="*/ 3815232 h 7031915"/>
              <a:gd name="connsiteX32-189" fmla="*/ 6535055 w 8033654"/>
              <a:gd name="connsiteY32-190" fmla="*/ 6638796 h 7031915"/>
              <a:gd name="connsiteX33-191" fmla="*/ 6524461 w 8033654"/>
              <a:gd name="connsiteY33-192" fmla="*/ 6646190 h 7031915"/>
              <a:gd name="connsiteX34-193" fmla="*/ 6482456 w 8033654"/>
              <a:gd name="connsiteY34-194" fmla="*/ 6736229 h 7031915"/>
              <a:gd name="connsiteX35-195" fmla="*/ 6090371 w 8033654"/>
              <a:gd name="connsiteY35-196" fmla="*/ 7019956 h 7031915"/>
              <a:gd name="connsiteX36-197" fmla="*/ 5971740 w 8033654"/>
              <a:gd name="connsiteY36-198" fmla="*/ 7031915 h 7031915"/>
              <a:gd name="connsiteX37-199" fmla="*/ 5971700 w 8033654"/>
              <a:gd name="connsiteY37-200" fmla="*/ 7031915 h 7031915"/>
              <a:gd name="connsiteX38-201" fmla="*/ 2058326 w 8033654"/>
              <a:gd name="connsiteY38-202" fmla="*/ 7031915 h 7031915"/>
              <a:gd name="connsiteX39-203" fmla="*/ 2176958 w 8033654"/>
              <a:gd name="connsiteY39-204" fmla="*/ 7019956 h 7031915"/>
              <a:gd name="connsiteX40-205" fmla="*/ 2363588 w 8033654"/>
              <a:gd name="connsiteY40-206" fmla="*/ 6946684 h 7031915"/>
              <a:gd name="connsiteX41-207" fmla="*/ 2418335 w 8033654"/>
              <a:gd name="connsiteY41-208" fmla="*/ 6906767 h 7031915"/>
              <a:gd name="connsiteX42-209" fmla="*/ 2176957 w 8033654"/>
              <a:gd name="connsiteY42-210" fmla="*/ 7019956 h 7031915"/>
              <a:gd name="connsiteX43-211" fmla="*/ 2058326 w 8033654"/>
              <a:gd name="connsiteY43-212" fmla="*/ 7031915 h 7031915"/>
              <a:gd name="connsiteX44-213" fmla="*/ 2058286 w 8033654"/>
              <a:gd name="connsiteY44-214" fmla="*/ 7031915 h 7031915"/>
              <a:gd name="connsiteX45-215" fmla="*/ 1939655 w 8033654"/>
              <a:gd name="connsiteY45-216" fmla="*/ 7019956 h 7031915"/>
              <a:gd name="connsiteX46-217" fmla="*/ 1642007 w 8033654"/>
              <a:gd name="connsiteY46-218" fmla="*/ 6859480 h 7031915"/>
              <a:gd name="connsiteX47-219" fmla="*/ 1570173 w 8033654"/>
              <a:gd name="connsiteY47-220" fmla="*/ 6772417 h 7031915"/>
              <a:gd name="connsiteX48-221" fmla="*/ 1508795 w 8033654"/>
              <a:gd name="connsiteY48-222" fmla="*/ 6649661 h 7031915"/>
              <a:gd name="connsiteX49-223" fmla="*/ 1508794 w 8033654"/>
              <a:gd name="connsiteY49-224" fmla="*/ 6649657 h 7031915"/>
              <a:gd name="connsiteX50-225" fmla="*/ 115723 w 8033654"/>
              <a:gd name="connsiteY50-226" fmla="*/ 3863519 h 7031915"/>
              <a:gd name="connsiteX51-227" fmla="*/ 115722 w 8033654"/>
              <a:gd name="connsiteY51-228" fmla="*/ 3863518 h 7031915"/>
              <a:gd name="connsiteX52-229" fmla="*/ 29470 w 8033654"/>
              <a:gd name="connsiteY52-230" fmla="*/ 3691014 h 7031915"/>
              <a:gd name="connsiteX53-231" fmla="*/ 11962 w 8033654"/>
              <a:gd name="connsiteY53-232" fmla="*/ 3634608 h 7031915"/>
              <a:gd name="connsiteX54-233" fmla="*/ 0 w 8033654"/>
              <a:gd name="connsiteY54-234" fmla="*/ 3515957 h 7031915"/>
              <a:gd name="connsiteX55-235" fmla="*/ 11962 w 8033654"/>
              <a:gd name="connsiteY55-236" fmla="*/ 3397306 h 7031915"/>
              <a:gd name="connsiteX56-237" fmla="*/ 29470 w 8033654"/>
              <a:gd name="connsiteY56-238" fmla="*/ 3340901 h 7031915"/>
              <a:gd name="connsiteX57-239" fmla="*/ 115722 w 8033654"/>
              <a:gd name="connsiteY57-240" fmla="*/ 3168396 h 7031915"/>
              <a:gd name="connsiteX58-241" fmla="*/ 115723 w 8033654"/>
              <a:gd name="connsiteY58-242" fmla="*/ 3168396 h 7031915"/>
              <a:gd name="connsiteX59-243" fmla="*/ 1508796 w 8033654"/>
              <a:gd name="connsiteY59-244" fmla="*/ 382255 h 7031915"/>
              <a:gd name="connsiteX60-245" fmla="*/ 1570174 w 8033654"/>
              <a:gd name="connsiteY60-246" fmla="*/ 259499 h 7031915"/>
              <a:gd name="connsiteX61-247" fmla="*/ 1642008 w 8033654"/>
              <a:gd name="connsiteY61-248" fmla="*/ 172435 h 7031915"/>
              <a:gd name="connsiteX62-249" fmla="*/ 1939656 w 8033654"/>
              <a:gd name="connsiteY62-250" fmla="*/ 11959 h 7031915"/>
              <a:gd name="connsiteX63-251" fmla="*/ 2058287 w 8033654"/>
              <a:gd name="connsiteY63-252" fmla="*/ 0 h 7031915"/>
              <a:gd name="connsiteX0-253" fmla="*/ 6552162 w 8033654"/>
              <a:gd name="connsiteY0-254" fmla="*/ 494730 h 7031915"/>
              <a:gd name="connsiteX1-255" fmla="*/ 6555365 w 8033654"/>
              <a:gd name="connsiteY1-256" fmla="*/ 531027 h 7031915"/>
              <a:gd name="connsiteX2-257" fmla="*/ 6556798 w 8033654"/>
              <a:gd name="connsiteY2-258" fmla="*/ 533489 h 7031915"/>
              <a:gd name="connsiteX3-259" fmla="*/ 6555247 w 8033654"/>
              <a:gd name="connsiteY3-260" fmla="*/ 510071 h 7031915"/>
              <a:gd name="connsiteX4-261" fmla="*/ 6552162 w 8033654"/>
              <a:gd name="connsiteY4-262" fmla="*/ 494730 h 7031915"/>
              <a:gd name="connsiteX5-263" fmla="*/ 6529086 w 8033654"/>
              <a:gd name="connsiteY5-264" fmla="*/ 402424 h 7031915"/>
              <a:gd name="connsiteX6-265" fmla="*/ 6546753 w 8033654"/>
              <a:gd name="connsiteY6-266" fmla="*/ 467828 h 7031915"/>
              <a:gd name="connsiteX7-267" fmla="*/ 6540064 w 8033654"/>
              <a:gd name="connsiteY7-268" fmla="*/ 434562 h 7031915"/>
              <a:gd name="connsiteX8-269" fmla="*/ 6529086 w 8033654"/>
              <a:gd name="connsiteY8-270" fmla="*/ 402424 h 7031915"/>
              <a:gd name="connsiteX9-271" fmla="*/ 6482461 w 8033654"/>
              <a:gd name="connsiteY9-272" fmla="*/ 295697 h 7031915"/>
              <a:gd name="connsiteX10-273" fmla="*/ 6520430 w 8033654"/>
              <a:gd name="connsiteY10-274" fmla="*/ 377086 h 7031915"/>
              <a:gd name="connsiteX11-275" fmla="*/ 6515577 w 8033654"/>
              <a:gd name="connsiteY11-276" fmla="*/ 362878 h 7031915"/>
              <a:gd name="connsiteX12-277" fmla="*/ 6482461 w 8033654"/>
              <a:gd name="connsiteY12-278" fmla="*/ 295697 h 7031915"/>
              <a:gd name="connsiteX13-279" fmla="*/ 2058287 w 8033654"/>
              <a:gd name="connsiteY13-280" fmla="*/ 0 h 7031915"/>
              <a:gd name="connsiteX14-281" fmla="*/ 2058326 w 8033654"/>
              <a:gd name="connsiteY14-282" fmla="*/ 0 h 7031915"/>
              <a:gd name="connsiteX15-283" fmla="*/ 5971699 w 8033654"/>
              <a:gd name="connsiteY15-284" fmla="*/ 0 h 7031915"/>
              <a:gd name="connsiteX16-285" fmla="*/ 5971700 w 8033654"/>
              <a:gd name="connsiteY16-286" fmla="*/ 0 h 7031915"/>
              <a:gd name="connsiteX17-287" fmla="*/ 5971740 w 8033654"/>
              <a:gd name="connsiteY17-288" fmla="*/ 0 h 7031915"/>
              <a:gd name="connsiteX18-289" fmla="*/ 6090371 w 8033654"/>
              <a:gd name="connsiteY18-290" fmla="*/ 11959 h 7031915"/>
              <a:gd name="connsiteX19-291" fmla="*/ 6357004 w 8033654"/>
              <a:gd name="connsiteY19-292" fmla="*/ 143562 h 7031915"/>
              <a:gd name="connsiteX20-293" fmla="*/ 6421756 w 8033654"/>
              <a:gd name="connsiteY20-294" fmla="*/ 209878 h 7031915"/>
              <a:gd name="connsiteX21-295" fmla="*/ 6426018 w 8033654"/>
              <a:gd name="connsiteY21-296" fmla="*/ 214243 h 7031915"/>
              <a:gd name="connsiteX22-297" fmla="*/ 6463356 w 8033654"/>
              <a:gd name="connsiteY22-298" fmla="*/ 268125 h 7031915"/>
              <a:gd name="connsiteX23-299" fmla="*/ 6480094 w 8033654"/>
              <a:gd name="connsiteY23-300" fmla="*/ 292278 h 7031915"/>
              <a:gd name="connsiteX24-301" fmla="*/ 6490605 w 8033654"/>
              <a:gd name="connsiteY24-302" fmla="*/ 298322 h 7031915"/>
              <a:gd name="connsiteX25-303" fmla="*/ 7949332 w 8033654"/>
              <a:gd name="connsiteY25-304" fmla="*/ 3216682 h 7031915"/>
              <a:gd name="connsiteX26-305" fmla="*/ 7992299 w 8033654"/>
              <a:gd name="connsiteY26-306" fmla="*/ 3302616 h 7031915"/>
              <a:gd name="connsiteX27-307" fmla="*/ 8021693 w 8033654"/>
              <a:gd name="connsiteY27-308" fmla="*/ 3397306 h 7031915"/>
              <a:gd name="connsiteX28-309" fmla="*/ 8033654 w 8033654"/>
              <a:gd name="connsiteY28-310" fmla="*/ 3515957 h 7031915"/>
              <a:gd name="connsiteX29-311" fmla="*/ 8021693 w 8033654"/>
              <a:gd name="connsiteY29-312" fmla="*/ 3634608 h 7031915"/>
              <a:gd name="connsiteX30-313" fmla="*/ 7992299 w 8033654"/>
              <a:gd name="connsiteY30-314" fmla="*/ 3729298 h 7031915"/>
              <a:gd name="connsiteX31-315" fmla="*/ 7949332 w 8033654"/>
              <a:gd name="connsiteY31-316" fmla="*/ 3815232 h 7031915"/>
              <a:gd name="connsiteX32-317" fmla="*/ 6535055 w 8033654"/>
              <a:gd name="connsiteY32-318" fmla="*/ 6638796 h 7031915"/>
              <a:gd name="connsiteX33-319" fmla="*/ 6524461 w 8033654"/>
              <a:gd name="connsiteY33-320" fmla="*/ 6646190 h 7031915"/>
              <a:gd name="connsiteX34-321" fmla="*/ 6482456 w 8033654"/>
              <a:gd name="connsiteY34-322" fmla="*/ 6736229 h 7031915"/>
              <a:gd name="connsiteX35-323" fmla="*/ 6090371 w 8033654"/>
              <a:gd name="connsiteY35-324" fmla="*/ 7019956 h 7031915"/>
              <a:gd name="connsiteX36-325" fmla="*/ 5971740 w 8033654"/>
              <a:gd name="connsiteY36-326" fmla="*/ 7031915 h 7031915"/>
              <a:gd name="connsiteX37-327" fmla="*/ 5971700 w 8033654"/>
              <a:gd name="connsiteY37-328" fmla="*/ 7031915 h 7031915"/>
              <a:gd name="connsiteX38-329" fmla="*/ 2058326 w 8033654"/>
              <a:gd name="connsiteY38-330" fmla="*/ 7031915 h 7031915"/>
              <a:gd name="connsiteX39-331" fmla="*/ 2176958 w 8033654"/>
              <a:gd name="connsiteY39-332" fmla="*/ 7019956 h 7031915"/>
              <a:gd name="connsiteX40-333" fmla="*/ 2363588 w 8033654"/>
              <a:gd name="connsiteY40-334" fmla="*/ 6946684 h 7031915"/>
              <a:gd name="connsiteX41-335" fmla="*/ 2176957 w 8033654"/>
              <a:gd name="connsiteY41-336" fmla="*/ 7019956 h 7031915"/>
              <a:gd name="connsiteX42-337" fmla="*/ 2058326 w 8033654"/>
              <a:gd name="connsiteY42-338" fmla="*/ 7031915 h 7031915"/>
              <a:gd name="connsiteX43-339" fmla="*/ 2058286 w 8033654"/>
              <a:gd name="connsiteY43-340" fmla="*/ 7031915 h 7031915"/>
              <a:gd name="connsiteX44-341" fmla="*/ 1939655 w 8033654"/>
              <a:gd name="connsiteY44-342" fmla="*/ 7019956 h 7031915"/>
              <a:gd name="connsiteX45-343" fmla="*/ 1642007 w 8033654"/>
              <a:gd name="connsiteY45-344" fmla="*/ 6859480 h 7031915"/>
              <a:gd name="connsiteX46-345" fmla="*/ 1570173 w 8033654"/>
              <a:gd name="connsiteY46-346" fmla="*/ 6772417 h 7031915"/>
              <a:gd name="connsiteX47-347" fmla="*/ 1508795 w 8033654"/>
              <a:gd name="connsiteY47-348" fmla="*/ 6649661 h 7031915"/>
              <a:gd name="connsiteX48-349" fmla="*/ 1508794 w 8033654"/>
              <a:gd name="connsiteY48-350" fmla="*/ 6649657 h 7031915"/>
              <a:gd name="connsiteX49-351" fmla="*/ 115723 w 8033654"/>
              <a:gd name="connsiteY49-352" fmla="*/ 3863519 h 7031915"/>
              <a:gd name="connsiteX50-353" fmla="*/ 115722 w 8033654"/>
              <a:gd name="connsiteY50-354" fmla="*/ 3863518 h 7031915"/>
              <a:gd name="connsiteX51-355" fmla="*/ 29470 w 8033654"/>
              <a:gd name="connsiteY51-356" fmla="*/ 3691014 h 7031915"/>
              <a:gd name="connsiteX52-357" fmla="*/ 11962 w 8033654"/>
              <a:gd name="connsiteY52-358" fmla="*/ 3634608 h 7031915"/>
              <a:gd name="connsiteX53-359" fmla="*/ 0 w 8033654"/>
              <a:gd name="connsiteY53-360" fmla="*/ 3515957 h 7031915"/>
              <a:gd name="connsiteX54-361" fmla="*/ 11962 w 8033654"/>
              <a:gd name="connsiteY54-362" fmla="*/ 3397306 h 7031915"/>
              <a:gd name="connsiteX55-363" fmla="*/ 29470 w 8033654"/>
              <a:gd name="connsiteY55-364" fmla="*/ 3340901 h 7031915"/>
              <a:gd name="connsiteX56-365" fmla="*/ 115722 w 8033654"/>
              <a:gd name="connsiteY56-366" fmla="*/ 3168396 h 7031915"/>
              <a:gd name="connsiteX57-367" fmla="*/ 115723 w 8033654"/>
              <a:gd name="connsiteY57-368" fmla="*/ 3168396 h 7031915"/>
              <a:gd name="connsiteX58-369" fmla="*/ 1508796 w 8033654"/>
              <a:gd name="connsiteY58-370" fmla="*/ 382255 h 7031915"/>
              <a:gd name="connsiteX59-371" fmla="*/ 1570174 w 8033654"/>
              <a:gd name="connsiteY59-372" fmla="*/ 259499 h 7031915"/>
              <a:gd name="connsiteX60-373" fmla="*/ 1642008 w 8033654"/>
              <a:gd name="connsiteY60-374" fmla="*/ 172435 h 7031915"/>
              <a:gd name="connsiteX61-375" fmla="*/ 1939656 w 8033654"/>
              <a:gd name="connsiteY61-376" fmla="*/ 11959 h 7031915"/>
              <a:gd name="connsiteX62-377" fmla="*/ 2058287 w 8033654"/>
              <a:gd name="connsiteY62-378" fmla="*/ 0 h 7031915"/>
              <a:gd name="connsiteX0-379" fmla="*/ 6552162 w 8033654"/>
              <a:gd name="connsiteY0-380" fmla="*/ 494730 h 7031915"/>
              <a:gd name="connsiteX1-381" fmla="*/ 6555365 w 8033654"/>
              <a:gd name="connsiteY1-382" fmla="*/ 531027 h 7031915"/>
              <a:gd name="connsiteX2-383" fmla="*/ 6556798 w 8033654"/>
              <a:gd name="connsiteY2-384" fmla="*/ 533489 h 7031915"/>
              <a:gd name="connsiteX3-385" fmla="*/ 6555247 w 8033654"/>
              <a:gd name="connsiteY3-386" fmla="*/ 510071 h 7031915"/>
              <a:gd name="connsiteX4-387" fmla="*/ 6552162 w 8033654"/>
              <a:gd name="connsiteY4-388" fmla="*/ 494730 h 7031915"/>
              <a:gd name="connsiteX5-389" fmla="*/ 6529086 w 8033654"/>
              <a:gd name="connsiteY5-390" fmla="*/ 402424 h 7031915"/>
              <a:gd name="connsiteX6-391" fmla="*/ 6546753 w 8033654"/>
              <a:gd name="connsiteY6-392" fmla="*/ 467828 h 7031915"/>
              <a:gd name="connsiteX7-393" fmla="*/ 6540064 w 8033654"/>
              <a:gd name="connsiteY7-394" fmla="*/ 434562 h 7031915"/>
              <a:gd name="connsiteX8-395" fmla="*/ 6529086 w 8033654"/>
              <a:gd name="connsiteY8-396" fmla="*/ 402424 h 7031915"/>
              <a:gd name="connsiteX9-397" fmla="*/ 6482461 w 8033654"/>
              <a:gd name="connsiteY9-398" fmla="*/ 295697 h 7031915"/>
              <a:gd name="connsiteX10-399" fmla="*/ 6520430 w 8033654"/>
              <a:gd name="connsiteY10-400" fmla="*/ 377086 h 7031915"/>
              <a:gd name="connsiteX11-401" fmla="*/ 6515577 w 8033654"/>
              <a:gd name="connsiteY11-402" fmla="*/ 362878 h 7031915"/>
              <a:gd name="connsiteX12-403" fmla="*/ 6482461 w 8033654"/>
              <a:gd name="connsiteY12-404" fmla="*/ 295697 h 7031915"/>
              <a:gd name="connsiteX13-405" fmla="*/ 2058287 w 8033654"/>
              <a:gd name="connsiteY13-406" fmla="*/ 0 h 7031915"/>
              <a:gd name="connsiteX14-407" fmla="*/ 2058326 w 8033654"/>
              <a:gd name="connsiteY14-408" fmla="*/ 0 h 7031915"/>
              <a:gd name="connsiteX15-409" fmla="*/ 5971699 w 8033654"/>
              <a:gd name="connsiteY15-410" fmla="*/ 0 h 7031915"/>
              <a:gd name="connsiteX16-411" fmla="*/ 5971700 w 8033654"/>
              <a:gd name="connsiteY16-412" fmla="*/ 0 h 7031915"/>
              <a:gd name="connsiteX17-413" fmla="*/ 5971740 w 8033654"/>
              <a:gd name="connsiteY17-414" fmla="*/ 0 h 7031915"/>
              <a:gd name="connsiteX18-415" fmla="*/ 6090371 w 8033654"/>
              <a:gd name="connsiteY18-416" fmla="*/ 11959 h 7031915"/>
              <a:gd name="connsiteX19-417" fmla="*/ 6357004 w 8033654"/>
              <a:gd name="connsiteY19-418" fmla="*/ 143562 h 7031915"/>
              <a:gd name="connsiteX20-419" fmla="*/ 6421756 w 8033654"/>
              <a:gd name="connsiteY20-420" fmla="*/ 209878 h 7031915"/>
              <a:gd name="connsiteX21-421" fmla="*/ 6426018 w 8033654"/>
              <a:gd name="connsiteY21-422" fmla="*/ 214243 h 7031915"/>
              <a:gd name="connsiteX22-423" fmla="*/ 6463356 w 8033654"/>
              <a:gd name="connsiteY22-424" fmla="*/ 268125 h 7031915"/>
              <a:gd name="connsiteX23-425" fmla="*/ 6480094 w 8033654"/>
              <a:gd name="connsiteY23-426" fmla="*/ 292278 h 7031915"/>
              <a:gd name="connsiteX24-427" fmla="*/ 6490605 w 8033654"/>
              <a:gd name="connsiteY24-428" fmla="*/ 298322 h 7031915"/>
              <a:gd name="connsiteX25-429" fmla="*/ 7949332 w 8033654"/>
              <a:gd name="connsiteY25-430" fmla="*/ 3216682 h 7031915"/>
              <a:gd name="connsiteX26-431" fmla="*/ 7992299 w 8033654"/>
              <a:gd name="connsiteY26-432" fmla="*/ 3302616 h 7031915"/>
              <a:gd name="connsiteX27-433" fmla="*/ 8021693 w 8033654"/>
              <a:gd name="connsiteY27-434" fmla="*/ 3397306 h 7031915"/>
              <a:gd name="connsiteX28-435" fmla="*/ 8033654 w 8033654"/>
              <a:gd name="connsiteY28-436" fmla="*/ 3515957 h 7031915"/>
              <a:gd name="connsiteX29-437" fmla="*/ 8021693 w 8033654"/>
              <a:gd name="connsiteY29-438" fmla="*/ 3634608 h 7031915"/>
              <a:gd name="connsiteX30-439" fmla="*/ 7992299 w 8033654"/>
              <a:gd name="connsiteY30-440" fmla="*/ 3729298 h 7031915"/>
              <a:gd name="connsiteX31-441" fmla="*/ 7949332 w 8033654"/>
              <a:gd name="connsiteY31-442" fmla="*/ 3815232 h 7031915"/>
              <a:gd name="connsiteX32-443" fmla="*/ 6535055 w 8033654"/>
              <a:gd name="connsiteY32-444" fmla="*/ 6638796 h 7031915"/>
              <a:gd name="connsiteX33-445" fmla="*/ 6524461 w 8033654"/>
              <a:gd name="connsiteY33-446" fmla="*/ 6646190 h 7031915"/>
              <a:gd name="connsiteX34-447" fmla="*/ 6482456 w 8033654"/>
              <a:gd name="connsiteY34-448" fmla="*/ 6736229 h 7031915"/>
              <a:gd name="connsiteX35-449" fmla="*/ 6090371 w 8033654"/>
              <a:gd name="connsiteY35-450" fmla="*/ 7019956 h 7031915"/>
              <a:gd name="connsiteX36-451" fmla="*/ 5971740 w 8033654"/>
              <a:gd name="connsiteY36-452" fmla="*/ 7031915 h 7031915"/>
              <a:gd name="connsiteX37-453" fmla="*/ 5971700 w 8033654"/>
              <a:gd name="connsiteY37-454" fmla="*/ 7031915 h 7031915"/>
              <a:gd name="connsiteX38-455" fmla="*/ 2058326 w 8033654"/>
              <a:gd name="connsiteY38-456" fmla="*/ 7031915 h 7031915"/>
              <a:gd name="connsiteX39-457" fmla="*/ 2176958 w 8033654"/>
              <a:gd name="connsiteY39-458" fmla="*/ 7019956 h 7031915"/>
              <a:gd name="connsiteX40-459" fmla="*/ 2176957 w 8033654"/>
              <a:gd name="connsiteY40-460" fmla="*/ 7019956 h 7031915"/>
              <a:gd name="connsiteX41-461" fmla="*/ 2058326 w 8033654"/>
              <a:gd name="connsiteY41-462" fmla="*/ 7031915 h 7031915"/>
              <a:gd name="connsiteX42-463" fmla="*/ 2058286 w 8033654"/>
              <a:gd name="connsiteY42-464" fmla="*/ 7031915 h 7031915"/>
              <a:gd name="connsiteX43-465" fmla="*/ 1939655 w 8033654"/>
              <a:gd name="connsiteY43-466" fmla="*/ 7019956 h 7031915"/>
              <a:gd name="connsiteX44-467" fmla="*/ 1642007 w 8033654"/>
              <a:gd name="connsiteY44-468" fmla="*/ 6859480 h 7031915"/>
              <a:gd name="connsiteX45-469" fmla="*/ 1570173 w 8033654"/>
              <a:gd name="connsiteY45-470" fmla="*/ 6772417 h 7031915"/>
              <a:gd name="connsiteX46-471" fmla="*/ 1508795 w 8033654"/>
              <a:gd name="connsiteY46-472" fmla="*/ 6649661 h 7031915"/>
              <a:gd name="connsiteX47-473" fmla="*/ 1508794 w 8033654"/>
              <a:gd name="connsiteY47-474" fmla="*/ 6649657 h 7031915"/>
              <a:gd name="connsiteX48-475" fmla="*/ 115723 w 8033654"/>
              <a:gd name="connsiteY48-476" fmla="*/ 3863519 h 7031915"/>
              <a:gd name="connsiteX49-477" fmla="*/ 115722 w 8033654"/>
              <a:gd name="connsiteY49-478" fmla="*/ 3863518 h 7031915"/>
              <a:gd name="connsiteX50-479" fmla="*/ 29470 w 8033654"/>
              <a:gd name="connsiteY50-480" fmla="*/ 3691014 h 7031915"/>
              <a:gd name="connsiteX51-481" fmla="*/ 11962 w 8033654"/>
              <a:gd name="connsiteY51-482" fmla="*/ 3634608 h 7031915"/>
              <a:gd name="connsiteX52-483" fmla="*/ 0 w 8033654"/>
              <a:gd name="connsiteY52-484" fmla="*/ 3515957 h 7031915"/>
              <a:gd name="connsiteX53-485" fmla="*/ 11962 w 8033654"/>
              <a:gd name="connsiteY53-486" fmla="*/ 3397306 h 7031915"/>
              <a:gd name="connsiteX54-487" fmla="*/ 29470 w 8033654"/>
              <a:gd name="connsiteY54-488" fmla="*/ 3340901 h 7031915"/>
              <a:gd name="connsiteX55-489" fmla="*/ 115722 w 8033654"/>
              <a:gd name="connsiteY55-490" fmla="*/ 3168396 h 7031915"/>
              <a:gd name="connsiteX56-491" fmla="*/ 115723 w 8033654"/>
              <a:gd name="connsiteY56-492" fmla="*/ 3168396 h 7031915"/>
              <a:gd name="connsiteX57-493" fmla="*/ 1508796 w 8033654"/>
              <a:gd name="connsiteY57-494" fmla="*/ 382255 h 7031915"/>
              <a:gd name="connsiteX58-495" fmla="*/ 1570174 w 8033654"/>
              <a:gd name="connsiteY58-496" fmla="*/ 259499 h 7031915"/>
              <a:gd name="connsiteX59-497" fmla="*/ 1642008 w 8033654"/>
              <a:gd name="connsiteY59-498" fmla="*/ 172435 h 7031915"/>
              <a:gd name="connsiteX60-499" fmla="*/ 1939656 w 8033654"/>
              <a:gd name="connsiteY60-500" fmla="*/ 11959 h 7031915"/>
              <a:gd name="connsiteX61-501" fmla="*/ 2058287 w 8033654"/>
              <a:gd name="connsiteY61-502" fmla="*/ 0 h 7031915"/>
              <a:gd name="connsiteX0-503" fmla="*/ 6552162 w 8033654"/>
              <a:gd name="connsiteY0-504" fmla="*/ 494730 h 7031915"/>
              <a:gd name="connsiteX1-505" fmla="*/ 6555365 w 8033654"/>
              <a:gd name="connsiteY1-506" fmla="*/ 531027 h 7031915"/>
              <a:gd name="connsiteX2-507" fmla="*/ 6556798 w 8033654"/>
              <a:gd name="connsiteY2-508" fmla="*/ 533489 h 7031915"/>
              <a:gd name="connsiteX3-509" fmla="*/ 6555247 w 8033654"/>
              <a:gd name="connsiteY3-510" fmla="*/ 510071 h 7031915"/>
              <a:gd name="connsiteX4-511" fmla="*/ 6552162 w 8033654"/>
              <a:gd name="connsiteY4-512" fmla="*/ 494730 h 7031915"/>
              <a:gd name="connsiteX5-513" fmla="*/ 6529086 w 8033654"/>
              <a:gd name="connsiteY5-514" fmla="*/ 402424 h 7031915"/>
              <a:gd name="connsiteX6-515" fmla="*/ 6540064 w 8033654"/>
              <a:gd name="connsiteY6-516" fmla="*/ 434562 h 7031915"/>
              <a:gd name="connsiteX7-517" fmla="*/ 6529086 w 8033654"/>
              <a:gd name="connsiteY7-518" fmla="*/ 402424 h 7031915"/>
              <a:gd name="connsiteX8-519" fmla="*/ 6482461 w 8033654"/>
              <a:gd name="connsiteY8-520" fmla="*/ 295697 h 7031915"/>
              <a:gd name="connsiteX9-521" fmla="*/ 6520430 w 8033654"/>
              <a:gd name="connsiteY9-522" fmla="*/ 377086 h 7031915"/>
              <a:gd name="connsiteX10-523" fmla="*/ 6515577 w 8033654"/>
              <a:gd name="connsiteY10-524" fmla="*/ 362878 h 7031915"/>
              <a:gd name="connsiteX11-525" fmla="*/ 6482461 w 8033654"/>
              <a:gd name="connsiteY11-526" fmla="*/ 295697 h 7031915"/>
              <a:gd name="connsiteX12-527" fmla="*/ 2058287 w 8033654"/>
              <a:gd name="connsiteY12-528" fmla="*/ 0 h 7031915"/>
              <a:gd name="connsiteX13-529" fmla="*/ 2058326 w 8033654"/>
              <a:gd name="connsiteY13-530" fmla="*/ 0 h 7031915"/>
              <a:gd name="connsiteX14-531" fmla="*/ 5971699 w 8033654"/>
              <a:gd name="connsiteY14-532" fmla="*/ 0 h 7031915"/>
              <a:gd name="connsiteX15-533" fmla="*/ 5971700 w 8033654"/>
              <a:gd name="connsiteY15-534" fmla="*/ 0 h 7031915"/>
              <a:gd name="connsiteX16-535" fmla="*/ 5971740 w 8033654"/>
              <a:gd name="connsiteY16-536" fmla="*/ 0 h 7031915"/>
              <a:gd name="connsiteX17-537" fmla="*/ 6090371 w 8033654"/>
              <a:gd name="connsiteY17-538" fmla="*/ 11959 h 7031915"/>
              <a:gd name="connsiteX18-539" fmla="*/ 6357004 w 8033654"/>
              <a:gd name="connsiteY18-540" fmla="*/ 143562 h 7031915"/>
              <a:gd name="connsiteX19-541" fmla="*/ 6421756 w 8033654"/>
              <a:gd name="connsiteY19-542" fmla="*/ 209878 h 7031915"/>
              <a:gd name="connsiteX20-543" fmla="*/ 6426018 w 8033654"/>
              <a:gd name="connsiteY20-544" fmla="*/ 214243 h 7031915"/>
              <a:gd name="connsiteX21-545" fmla="*/ 6463356 w 8033654"/>
              <a:gd name="connsiteY21-546" fmla="*/ 268125 h 7031915"/>
              <a:gd name="connsiteX22-547" fmla="*/ 6480094 w 8033654"/>
              <a:gd name="connsiteY22-548" fmla="*/ 292278 h 7031915"/>
              <a:gd name="connsiteX23-549" fmla="*/ 6490605 w 8033654"/>
              <a:gd name="connsiteY23-550" fmla="*/ 298322 h 7031915"/>
              <a:gd name="connsiteX24-551" fmla="*/ 7949332 w 8033654"/>
              <a:gd name="connsiteY24-552" fmla="*/ 3216682 h 7031915"/>
              <a:gd name="connsiteX25-553" fmla="*/ 7992299 w 8033654"/>
              <a:gd name="connsiteY25-554" fmla="*/ 3302616 h 7031915"/>
              <a:gd name="connsiteX26-555" fmla="*/ 8021693 w 8033654"/>
              <a:gd name="connsiteY26-556" fmla="*/ 3397306 h 7031915"/>
              <a:gd name="connsiteX27-557" fmla="*/ 8033654 w 8033654"/>
              <a:gd name="connsiteY27-558" fmla="*/ 3515957 h 7031915"/>
              <a:gd name="connsiteX28-559" fmla="*/ 8021693 w 8033654"/>
              <a:gd name="connsiteY28-560" fmla="*/ 3634608 h 7031915"/>
              <a:gd name="connsiteX29-561" fmla="*/ 7992299 w 8033654"/>
              <a:gd name="connsiteY29-562" fmla="*/ 3729298 h 7031915"/>
              <a:gd name="connsiteX30-563" fmla="*/ 7949332 w 8033654"/>
              <a:gd name="connsiteY30-564" fmla="*/ 3815232 h 7031915"/>
              <a:gd name="connsiteX31-565" fmla="*/ 6535055 w 8033654"/>
              <a:gd name="connsiteY31-566" fmla="*/ 6638796 h 7031915"/>
              <a:gd name="connsiteX32-567" fmla="*/ 6524461 w 8033654"/>
              <a:gd name="connsiteY32-568" fmla="*/ 6646190 h 7031915"/>
              <a:gd name="connsiteX33-569" fmla="*/ 6482456 w 8033654"/>
              <a:gd name="connsiteY33-570" fmla="*/ 6736229 h 7031915"/>
              <a:gd name="connsiteX34-571" fmla="*/ 6090371 w 8033654"/>
              <a:gd name="connsiteY34-572" fmla="*/ 7019956 h 7031915"/>
              <a:gd name="connsiteX35-573" fmla="*/ 5971740 w 8033654"/>
              <a:gd name="connsiteY35-574" fmla="*/ 7031915 h 7031915"/>
              <a:gd name="connsiteX36-575" fmla="*/ 5971700 w 8033654"/>
              <a:gd name="connsiteY36-576" fmla="*/ 7031915 h 7031915"/>
              <a:gd name="connsiteX37-577" fmla="*/ 2058326 w 8033654"/>
              <a:gd name="connsiteY37-578" fmla="*/ 7031915 h 7031915"/>
              <a:gd name="connsiteX38-579" fmla="*/ 2176958 w 8033654"/>
              <a:gd name="connsiteY38-580" fmla="*/ 7019956 h 7031915"/>
              <a:gd name="connsiteX39-581" fmla="*/ 2176957 w 8033654"/>
              <a:gd name="connsiteY39-582" fmla="*/ 7019956 h 7031915"/>
              <a:gd name="connsiteX40-583" fmla="*/ 2058326 w 8033654"/>
              <a:gd name="connsiteY40-584" fmla="*/ 7031915 h 7031915"/>
              <a:gd name="connsiteX41-585" fmla="*/ 2058286 w 8033654"/>
              <a:gd name="connsiteY41-586" fmla="*/ 7031915 h 7031915"/>
              <a:gd name="connsiteX42-587" fmla="*/ 1939655 w 8033654"/>
              <a:gd name="connsiteY42-588" fmla="*/ 7019956 h 7031915"/>
              <a:gd name="connsiteX43-589" fmla="*/ 1642007 w 8033654"/>
              <a:gd name="connsiteY43-590" fmla="*/ 6859480 h 7031915"/>
              <a:gd name="connsiteX44-591" fmla="*/ 1570173 w 8033654"/>
              <a:gd name="connsiteY44-592" fmla="*/ 6772417 h 7031915"/>
              <a:gd name="connsiteX45-593" fmla="*/ 1508795 w 8033654"/>
              <a:gd name="connsiteY45-594" fmla="*/ 6649661 h 7031915"/>
              <a:gd name="connsiteX46-595" fmla="*/ 1508794 w 8033654"/>
              <a:gd name="connsiteY46-596" fmla="*/ 6649657 h 7031915"/>
              <a:gd name="connsiteX47-597" fmla="*/ 115723 w 8033654"/>
              <a:gd name="connsiteY47-598" fmla="*/ 3863519 h 7031915"/>
              <a:gd name="connsiteX48-599" fmla="*/ 115722 w 8033654"/>
              <a:gd name="connsiteY48-600" fmla="*/ 3863518 h 7031915"/>
              <a:gd name="connsiteX49-601" fmla="*/ 29470 w 8033654"/>
              <a:gd name="connsiteY49-602" fmla="*/ 3691014 h 7031915"/>
              <a:gd name="connsiteX50-603" fmla="*/ 11962 w 8033654"/>
              <a:gd name="connsiteY50-604" fmla="*/ 3634608 h 7031915"/>
              <a:gd name="connsiteX51-605" fmla="*/ 0 w 8033654"/>
              <a:gd name="connsiteY51-606" fmla="*/ 3515957 h 7031915"/>
              <a:gd name="connsiteX52-607" fmla="*/ 11962 w 8033654"/>
              <a:gd name="connsiteY52-608" fmla="*/ 3397306 h 7031915"/>
              <a:gd name="connsiteX53-609" fmla="*/ 29470 w 8033654"/>
              <a:gd name="connsiteY53-610" fmla="*/ 3340901 h 7031915"/>
              <a:gd name="connsiteX54-611" fmla="*/ 115722 w 8033654"/>
              <a:gd name="connsiteY54-612" fmla="*/ 3168396 h 7031915"/>
              <a:gd name="connsiteX55-613" fmla="*/ 115723 w 8033654"/>
              <a:gd name="connsiteY55-614" fmla="*/ 3168396 h 7031915"/>
              <a:gd name="connsiteX56-615" fmla="*/ 1508796 w 8033654"/>
              <a:gd name="connsiteY56-616" fmla="*/ 382255 h 7031915"/>
              <a:gd name="connsiteX57-617" fmla="*/ 1570174 w 8033654"/>
              <a:gd name="connsiteY57-618" fmla="*/ 259499 h 7031915"/>
              <a:gd name="connsiteX58-619" fmla="*/ 1642008 w 8033654"/>
              <a:gd name="connsiteY58-620" fmla="*/ 172435 h 7031915"/>
              <a:gd name="connsiteX59-621" fmla="*/ 1939656 w 8033654"/>
              <a:gd name="connsiteY59-622" fmla="*/ 11959 h 7031915"/>
              <a:gd name="connsiteX60-623" fmla="*/ 2058287 w 8033654"/>
              <a:gd name="connsiteY60-624" fmla="*/ 0 h 7031915"/>
              <a:gd name="connsiteX0-625" fmla="*/ 6555247 w 8033654"/>
              <a:gd name="connsiteY0-626" fmla="*/ 510071 h 7031915"/>
              <a:gd name="connsiteX1-627" fmla="*/ 6555365 w 8033654"/>
              <a:gd name="connsiteY1-628" fmla="*/ 531027 h 7031915"/>
              <a:gd name="connsiteX2-629" fmla="*/ 6556798 w 8033654"/>
              <a:gd name="connsiteY2-630" fmla="*/ 533489 h 7031915"/>
              <a:gd name="connsiteX3-631" fmla="*/ 6555247 w 8033654"/>
              <a:gd name="connsiteY3-632" fmla="*/ 510071 h 7031915"/>
              <a:gd name="connsiteX4-633" fmla="*/ 6529086 w 8033654"/>
              <a:gd name="connsiteY4-634" fmla="*/ 402424 h 7031915"/>
              <a:gd name="connsiteX5-635" fmla="*/ 6540064 w 8033654"/>
              <a:gd name="connsiteY5-636" fmla="*/ 434562 h 7031915"/>
              <a:gd name="connsiteX6-637" fmla="*/ 6529086 w 8033654"/>
              <a:gd name="connsiteY6-638" fmla="*/ 402424 h 7031915"/>
              <a:gd name="connsiteX7-639" fmla="*/ 6482461 w 8033654"/>
              <a:gd name="connsiteY7-640" fmla="*/ 295697 h 7031915"/>
              <a:gd name="connsiteX8-641" fmla="*/ 6520430 w 8033654"/>
              <a:gd name="connsiteY8-642" fmla="*/ 377086 h 7031915"/>
              <a:gd name="connsiteX9-643" fmla="*/ 6515577 w 8033654"/>
              <a:gd name="connsiteY9-644" fmla="*/ 362878 h 7031915"/>
              <a:gd name="connsiteX10-645" fmla="*/ 6482461 w 8033654"/>
              <a:gd name="connsiteY10-646" fmla="*/ 295697 h 7031915"/>
              <a:gd name="connsiteX11-647" fmla="*/ 2058287 w 8033654"/>
              <a:gd name="connsiteY11-648" fmla="*/ 0 h 7031915"/>
              <a:gd name="connsiteX12-649" fmla="*/ 2058326 w 8033654"/>
              <a:gd name="connsiteY12-650" fmla="*/ 0 h 7031915"/>
              <a:gd name="connsiteX13-651" fmla="*/ 5971699 w 8033654"/>
              <a:gd name="connsiteY13-652" fmla="*/ 0 h 7031915"/>
              <a:gd name="connsiteX14-653" fmla="*/ 5971700 w 8033654"/>
              <a:gd name="connsiteY14-654" fmla="*/ 0 h 7031915"/>
              <a:gd name="connsiteX15-655" fmla="*/ 5971740 w 8033654"/>
              <a:gd name="connsiteY15-656" fmla="*/ 0 h 7031915"/>
              <a:gd name="connsiteX16-657" fmla="*/ 6090371 w 8033654"/>
              <a:gd name="connsiteY16-658" fmla="*/ 11959 h 7031915"/>
              <a:gd name="connsiteX17-659" fmla="*/ 6357004 w 8033654"/>
              <a:gd name="connsiteY17-660" fmla="*/ 143562 h 7031915"/>
              <a:gd name="connsiteX18-661" fmla="*/ 6421756 w 8033654"/>
              <a:gd name="connsiteY18-662" fmla="*/ 209878 h 7031915"/>
              <a:gd name="connsiteX19-663" fmla="*/ 6426018 w 8033654"/>
              <a:gd name="connsiteY19-664" fmla="*/ 214243 h 7031915"/>
              <a:gd name="connsiteX20-665" fmla="*/ 6463356 w 8033654"/>
              <a:gd name="connsiteY20-666" fmla="*/ 268125 h 7031915"/>
              <a:gd name="connsiteX21-667" fmla="*/ 6480094 w 8033654"/>
              <a:gd name="connsiteY21-668" fmla="*/ 292278 h 7031915"/>
              <a:gd name="connsiteX22-669" fmla="*/ 6490605 w 8033654"/>
              <a:gd name="connsiteY22-670" fmla="*/ 298322 h 7031915"/>
              <a:gd name="connsiteX23-671" fmla="*/ 7949332 w 8033654"/>
              <a:gd name="connsiteY23-672" fmla="*/ 3216682 h 7031915"/>
              <a:gd name="connsiteX24-673" fmla="*/ 7992299 w 8033654"/>
              <a:gd name="connsiteY24-674" fmla="*/ 3302616 h 7031915"/>
              <a:gd name="connsiteX25-675" fmla="*/ 8021693 w 8033654"/>
              <a:gd name="connsiteY25-676" fmla="*/ 3397306 h 7031915"/>
              <a:gd name="connsiteX26-677" fmla="*/ 8033654 w 8033654"/>
              <a:gd name="connsiteY26-678" fmla="*/ 3515957 h 7031915"/>
              <a:gd name="connsiteX27-679" fmla="*/ 8021693 w 8033654"/>
              <a:gd name="connsiteY27-680" fmla="*/ 3634608 h 7031915"/>
              <a:gd name="connsiteX28-681" fmla="*/ 7992299 w 8033654"/>
              <a:gd name="connsiteY28-682" fmla="*/ 3729298 h 7031915"/>
              <a:gd name="connsiteX29-683" fmla="*/ 7949332 w 8033654"/>
              <a:gd name="connsiteY29-684" fmla="*/ 3815232 h 7031915"/>
              <a:gd name="connsiteX30-685" fmla="*/ 6535055 w 8033654"/>
              <a:gd name="connsiteY30-686" fmla="*/ 6638796 h 7031915"/>
              <a:gd name="connsiteX31-687" fmla="*/ 6524461 w 8033654"/>
              <a:gd name="connsiteY31-688" fmla="*/ 6646190 h 7031915"/>
              <a:gd name="connsiteX32-689" fmla="*/ 6482456 w 8033654"/>
              <a:gd name="connsiteY32-690" fmla="*/ 6736229 h 7031915"/>
              <a:gd name="connsiteX33-691" fmla="*/ 6090371 w 8033654"/>
              <a:gd name="connsiteY33-692" fmla="*/ 7019956 h 7031915"/>
              <a:gd name="connsiteX34-693" fmla="*/ 5971740 w 8033654"/>
              <a:gd name="connsiteY34-694" fmla="*/ 7031915 h 7031915"/>
              <a:gd name="connsiteX35-695" fmla="*/ 5971700 w 8033654"/>
              <a:gd name="connsiteY35-696" fmla="*/ 7031915 h 7031915"/>
              <a:gd name="connsiteX36-697" fmla="*/ 2058326 w 8033654"/>
              <a:gd name="connsiteY36-698" fmla="*/ 7031915 h 7031915"/>
              <a:gd name="connsiteX37-699" fmla="*/ 2176958 w 8033654"/>
              <a:gd name="connsiteY37-700" fmla="*/ 7019956 h 7031915"/>
              <a:gd name="connsiteX38-701" fmla="*/ 2176957 w 8033654"/>
              <a:gd name="connsiteY38-702" fmla="*/ 7019956 h 7031915"/>
              <a:gd name="connsiteX39-703" fmla="*/ 2058326 w 8033654"/>
              <a:gd name="connsiteY39-704" fmla="*/ 7031915 h 7031915"/>
              <a:gd name="connsiteX40-705" fmla="*/ 2058286 w 8033654"/>
              <a:gd name="connsiteY40-706" fmla="*/ 7031915 h 7031915"/>
              <a:gd name="connsiteX41-707" fmla="*/ 1939655 w 8033654"/>
              <a:gd name="connsiteY41-708" fmla="*/ 7019956 h 7031915"/>
              <a:gd name="connsiteX42-709" fmla="*/ 1642007 w 8033654"/>
              <a:gd name="connsiteY42-710" fmla="*/ 6859480 h 7031915"/>
              <a:gd name="connsiteX43-711" fmla="*/ 1570173 w 8033654"/>
              <a:gd name="connsiteY43-712" fmla="*/ 6772417 h 7031915"/>
              <a:gd name="connsiteX44-713" fmla="*/ 1508795 w 8033654"/>
              <a:gd name="connsiteY44-714" fmla="*/ 6649661 h 7031915"/>
              <a:gd name="connsiteX45-715" fmla="*/ 1508794 w 8033654"/>
              <a:gd name="connsiteY45-716" fmla="*/ 6649657 h 7031915"/>
              <a:gd name="connsiteX46-717" fmla="*/ 115723 w 8033654"/>
              <a:gd name="connsiteY46-718" fmla="*/ 3863519 h 7031915"/>
              <a:gd name="connsiteX47-719" fmla="*/ 115722 w 8033654"/>
              <a:gd name="connsiteY47-720" fmla="*/ 3863518 h 7031915"/>
              <a:gd name="connsiteX48-721" fmla="*/ 29470 w 8033654"/>
              <a:gd name="connsiteY48-722" fmla="*/ 3691014 h 7031915"/>
              <a:gd name="connsiteX49-723" fmla="*/ 11962 w 8033654"/>
              <a:gd name="connsiteY49-724" fmla="*/ 3634608 h 7031915"/>
              <a:gd name="connsiteX50-725" fmla="*/ 0 w 8033654"/>
              <a:gd name="connsiteY50-726" fmla="*/ 3515957 h 7031915"/>
              <a:gd name="connsiteX51-727" fmla="*/ 11962 w 8033654"/>
              <a:gd name="connsiteY51-728" fmla="*/ 3397306 h 7031915"/>
              <a:gd name="connsiteX52-729" fmla="*/ 29470 w 8033654"/>
              <a:gd name="connsiteY52-730" fmla="*/ 3340901 h 7031915"/>
              <a:gd name="connsiteX53-731" fmla="*/ 115722 w 8033654"/>
              <a:gd name="connsiteY53-732" fmla="*/ 3168396 h 7031915"/>
              <a:gd name="connsiteX54-733" fmla="*/ 115723 w 8033654"/>
              <a:gd name="connsiteY54-734" fmla="*/ 3168396 h 7031915"/>
              <a:gd name="connsiteX55-735" fmla="*/ 1508796 w 8033654"/>
              <a:gd name="connsiteY55-736" fmla="*/ 382255 h 7031915"/>
              <a:gd name="connsiteX56-737" fmla="*/ 1570174 w 8033654"/>
              <a:gd name="connsiteY56-738" fmla="*/ 259499 h 7031915"/>
              <a:gd name="connsiteX57-739" fmla="*/ 1642008 w 8033654"/>
              <a:gd name="connsiteY57-740" fmla="*/ 172435 h 7031915"/>
              <a:gd name="connsiteX58-741" fmla="*/ 1939656 w 8033654"/>
              <a:gd name="connsiteY58-742" fmla="*/ 11959 h 7031915"/>
              <a:gd name="connsiteX59-743" fmla="*/ 2058287 w 8033654"/>
              <a:gd name="connsiteY59-744" fmla="*/ 0 h 7031915"/>
              <a:gd name="connsiteX0-745" fmla="*/ 6556798 w 8033654"/>
              <a:gd name="connsiteY0-746" fmla="*/ 533489 h 7031915"/>
              <a:gd name="connsiteX1-747" fmla="*/ 6555365 w 8033654"/>
              <a:gd name="connsiteY1-748" fmla="*/ 531027 h 7031915"/>
              <a:gd name="connsiteX2-749" fmla="*/ 6556798 w 8033654"/>
              <a:gd name="connsiteY2-750" fmla="*/ 533489 h 7031915"/>
              <a:gd name="connsiteX3-751" fmla="*/ 6529086 w 8033654"/>
              <a:gd name="connsiteY3-752" fmla="*/ 402424 h 7031915"/>
              <a:gd name="connsiteX4-753" fmla="*/ 6540064 w 8033654"/>
              <a:gd name="connsiteY4-754" fmla="*/ 434562 h 7031915"/>
              <a:gd name="connsiteX5-755" fmla="*/ 6529086 w 8033654"/>
              <a:gd name="connsiteY5-756" fmla="*/ 402424 h 7031915"/>
              <a:gd name="connsiteX6-757" fmla="*/ 6482461 w 8033654"/>
              <a:gd name="connsiteY6-758" fmla="*/ 295697 h 7031915"/>
              <a:gd name="connsiteX7-759" fmla="*/ 6520430 w 8033654"/>
              <a:gd name="connsiteY7-760" fmla="*/ 377086 h 7031915"/>
              <a:gd name="connsiteX8-761" fmla="*/ 6515577 w 8033654"/>
              <a:gd name="connsiteY8-762" fmla="*/ 362878 h 7031915"/>
              <a:gd name="connsiteX9-763" fmla="*/ 6482461 w 8033654"/>
              <a:gd name="connsiteY9-764" fmla="*/ 295697 h 7031915"/>
              <a:gd name="connsiteX10-765" fmla="*/ 2058287 w 8033654"/>
              <a:gd name="connsiteY10-766" fmla="*/ 0 h 7031915"/>
              <a:gd name="connsiteX11-767" fmla="*/ 2058326 w 8033654"/>
              <a:gd name="connsiteY11-768" fmla="*/ 0 h 7031915"/>
              <a:gd name="connsiteX12-769" fmla="*/ 5971699 w 8033654"/>
              <a:gd name="connsiteY12-770" fmla="*/ 0 h 7031915"/>
              <a:gd name="connsiteX13-771" fmla="*/ 5971700 w 8033654"/>
              <a:gd name="connsiteY13-772" fmla="*/ 0 h 7031915"/>
              <a:gd name="connsiteX14-773" fmla="*/ 5971740 w 8033654"/>
              <a:gd name="connsiteY14-774" fmla="*/ 0 h 7031915"/>
              <a:gd name="connsiteX15-775" fmla="*/ 6090371 w 8033654"/>
              <a:gd name="connsiteY15-776" fmla="*/ 11959 h 7031915"/>
              <a:gd name="connsiteX16-777" fmla="*/ 6357004 w 8033654"/>
              <a:gd name="connsiteY16-778" fmla="*/ 143562 h 7031915"/>
              <a:gd name="connsiteX17-779" fmla="*/ 6421756 w 8033654"/>
              <a:gd name="connsiteY17-780" fmla="*/ 209878 h 7031915"/>
              <a:gd name="connsiteX18-781" fmla="*/ 6426018 w 8033654"/>
              <a:gd name="connsiteY18-782" fmla="*/ 214243 h 7031915"/>
              <a:gd name="connsiteX19-783" fmla="*/ 6463356 w 8033654"/>
              <a:gd name="connsiteY19-784" fmla="*/ 268125 h 7031915"/>
              <a:gd name="connsiteX20-785" fmla="*/ 6480094 w 8033654"/>
              <a:gd name="connsiteY20-786" fmla="*/ 292278 h 7031915"/>
              <a:gd name="connsiteX21-787" fmla="*/ 6490605 w 8033654"/>
              <a:gd name="connsiteY21-788" fmla="*/ 298322 h 7031915"/>
              <a:gd name="connsiteX22-789" fmla="*/ 7949332 w 8033654"/>
              <a:gd name="connsiteY22-790" fmla="*/ 3216682 h 7031915"/>
              <a:gd name="connsiteX23-791" fmla="*/ 7992299 w 8033654"/>
              <a:gd name="connsiteY23-792" fmla="*/ 3302616 h 7031915"/>
              <a:gd name="connsiteX24-793" fmla="*/ 8021693 w 8033654"/>
              <a:gd name="connsiteY24-794" fmla="*/ 3397306 h 7031915"/>
              <a:gd name="connsiteX25-795" fmla="*/ 8033654 w 8033654"/>
              <a:gd name="connsiteY25-796" fmla="*/ 3515957 h 7031915"/>
              <a:gd name="connsiteX26-797" fmla="*/ 8021693 w 8033654"/>
              <a:gd name="connsiteY26-798" fmla="*/ 3634608 h 7031915"/>
              <a:gd name="connsiteX27-799" fmla="*/ 7992299 w 8033654"/>
              <a:gd name="connsiteY27-800" fmla="*/ 3729298 h 7031915"/>
              <a:gd name="connsiteX28-801" fmla="*/ 7949332 w 8033654"/>
              <a:gd name="connsiteY28-802" fmla="*/ 3815232 h 7031915"/>
              <a:gd name="connsiteX29-803" fmla="*/ 6535055 w 8033654"/>
              <a:gd name="connsiteY29-804" fmla="*/ 6638796 h 7031915"/>
              <a:gd name="connsiteX30-805" fmla="*/ 6524461 w 8033654"/>
              <a:gd name="connsiteY30-806" fmla="*/ 6646190 h 7031915"/>
              <a:gd name="connsiteX31-807" fmla="*/ 6482456 w 8033654"/>
              <a:gd name="connsiteY31-808" fmla="*/ 6736229 h 7031915"/>
              <a:gd name="connsiteX32-809" fmla="*/ 6090371 w 8033654"/>
              <a:gd name="connsiteY32-810" fmla="*/ 7019956 h 7031915"/>
              <a:gd name="connsiteX33-811" fmla="*/ 5971740 w 8033654"/>
              <a:gd name="connsiteY33-812" fmla="*/ 7031915 h 7031915"/>
              <a:gd name="connsiteX34-813" fmla="*/ 5971700 w 8033654"/>
              <a:gd name="connsiteY34-814" fmla="*/ 7031915 h 7031915"/>
              <a:gd name="connsiteX35-815" fmla="*/ 2058326 w 8033654"/>
              <a:gd name="connsiteY35-816" fmla="*/ 7031915 h 7031915"/>
              <a:gd name="connsiteX36-817" fmla="*/ 2176958 w 8033654"/>
              <a:gd name="connsiteY36-818" fmla="*/ 7019956 h 7031915"/>
              <a:gd name="connsiteX37-819" fmla="*/ 2176957 w 8033654"/>
              <a:gd name="connsiteY37-820" fmla="*/ 7019956 h 7031915"/>
              <a:gd name="connsiteX38-821" fmla="*/ 2058326 w 8033654"/>
              <a:gd name="connsiteY38-822" fmla="*/ 7031915 h 7031915"/>
              <a:gd name="connsiteX39-823" fmla="*/ 2058286 w 8033654"/>
              <a:gd name="connsiteY39-824" fmla="*/ 7031915 h 7031915"/>
              <a:gd name="connsiteX40-825" fmla="*/ 1939655 w 8033654"/>
              <a:gd name="connsiteY40-826" fmla="*/ 7019956 h 7031915"/>
              <a:gd name="connsiteX41-827" fmla="*/ 1642007 w 8033654"/>
              <a:gd name="connsiteY41-828" fmla="*/ 6859480 h 7031915"/>
              <a:gd name="connsiteX42-829" fmla="*/ 1570173 w 8033654"/>
              <a:gd name="connsiteY42-830" fmla="*/ 6772417 h 7031915"/>
              <a:gd name="connsiteX43-831" fmla="*/ 1508795 w 8033654"/>
              <a:gd name="connsiteY43-832" fmla="*/ 6649661 h 7031915"/>
              <a:gd name="connsiteX44-833" fmla="*/ 1508794 w 8033654"/>
              <a:gd name="connsiteY44-834" fmla="*/ 6649657 h 7031915"/>
              <a:gd name="connsiteX45-835" fmla="*/ 115723 w 8033654"/>
              <a:gd name="connsiteY45-836" fmla="*/ 3863519 h 7031915"/>
              <a:gd name="connsiteX46-837" fmla="*/ 115722 w 8033654"/>
              <a:gd name="connsiteY46-838" fmla="*/ 3863518 h 7031915"/>
              <a:gd name="connsiteX47-839" fmla="*/ 29470 w 8033654"/>
              <a:gd name="connsiteY47-840" fmla="*/ 3691014 h 7031915"/>
              <a:gd name="connsiteX48-841" fmla="*/ 11962 w 8033654"/>
              <a:gd name="connsiteY48-842" fmla="*/ 3634608 h 7031915"/>
              <a:gd name="connsiteX49-843" fmla="*/ 0 w 8033654"/>
              <a:gd name="connsiteY49-844" fmla="*/ 3515957 h 7031915"/>
              <a:gd name="connsiteX50-845" fmla="*/ 11962 w 8033654"/>
              <a:gd name="connsiteY50-846" fmla="*/ 3397306 h 7031915"/>
              <a:gd name="connsiteX51-847" fmla="*/ 29470 w 8033654"/>
              <a:gd name="connsiteY51-848" fmla="*/ 3340901 h 7031915"/>
              <a:gd name="connsiteX52-849" fmla="*/ 115722 w 8033654"/>
              <a:gd name="connsiteY52-850" fmla="*/ 3168396 h 7031915"/>
              <a:gd name="connsiteX53-851" fmla="*/ 115723 w 8033654"/>
              <a:gd name="connsiteY53-852" fmla="*/ 3168396 h 7031915"/>
              <a:gd name="connsiteX54-853" fmla="*/ 1508796 w 8033654"/>
              <a:gd name="connsiteY54-854" fmla="*/ 382255 h 7031915"/>
              <a:gd name="connsiteX55-855" fmla="*/ 1570174 w 8033654"/>
              <a:gd name="connsiteY55-856" fmla="*/ 259499 h 7031915"/>
              <a:gd name="connsiteX56-857" fmla="*/ 1642008 w 8033654"/>
              <a:gd name="connsiteY56-858" fmla="*/ 172435 h 7031915"/>
              <a:gd name="connsiteX57-859" fmla="*/ 1939656 w 8033654"/>
              <a:gd name="connsiteY57-860" fmla="*/ 11959 h 7031915"/>
              <a:gd name="connsiteX58-861" fmla="*/ 2058287 w 8033654"/>
              <a:gd name="connsiteY58-862" fmla="*/ 0 h 7031915"/>
              <a:gd name="connsiteX0-863" fmla="*/ 6529086 w 8033654"/>
              <a:gd name="connsiteY0-864" fmla="*/ 402424 h 7031915"/>
              <a:gd name="connsiteX1-865" fmla="*/ 6540064 w 8033654"/>
              <a:gd name="connsiteY1-866" fmla="*/ 434562 h 7031915"/>
              <a:gd name="connsiteX2-867" fmla="*/ 6529086 w 8033654"/>
              <a:gd name="connsiteY2-868" fmla="*/ 402424 h 7031915"/>
              <a:gd name="connsiteX3-869" fmla="*/ 6482461 w 8033654"/>
              <a:gd name="connsiteY3-870" fmla="*/ 295697 h 7031915"/>
              <a:gd name="connsiteX4-871" fmla="*/ 6520430 w 8033654"/>
              <a:gd name="connsiteY4-872" fmla="*/ 377086 h 7031915"/>
              <a:gd name="connsiteX5-873" fmla="*/ 6515577 w 8033654"/>
              <a:gd name="connsiteY5-874" fmla="*/ 362878 h 7031915"/>
              <a:gd name="connsiteX6-875" fmla="*/ 6482461 w 8033654"/>
              <a:gd name="connsiteY6-876" fmla="*/ 295697 h 7031915"/>
              <a:gd name="connsiteX7-877" fmla="*/ 2058287 w 8033654"/>
              <a:gd name="connsiteY7-878" fmla="*/ 0 h 7031915"/>
              <a:gd name="connsiteX8-879" fmla="*/ 2058326 w 8033654"/>
              <a:gd name="connsiteY8-880" fmla="*/ 0 h 7031915"/>
              <a:gd name="connsiteX9-881" fmla="*/ 5971699 w 8033654"/>
              <a:gd name="connsiteY9-882" fmla="*/ 0 h 7031915"/>
              <a:gd name="connsiteX10-883" fmla="*/ 5971700 w 8033654"/>
              <a:gd name="connsiteY10-884" fmla="*/ 0 h 7031915"/>
              <a:gd name="connsiteX11-885" fmla="*/ 5971740 w 8033654"/>
              <a:gd name="connsiteY11-886" fmla="*/ 0 h 7031915"/>
              <a:gd name="connsiteX12-887" fmla="*/ 6090371 w 8033654"/>
              <a:gd name="connsiteY12-888" fmla="*/ 11959 h 7031915"/>
              <a:gd name="connsiteX13-889" fmla="*/ 6357004 w 8033654"/>
              <a:gd name="connsiteY13-890" fmla="*/ 143562 h 7031915"/>
              <a:gd name="connsiteX14-891" fmla="*/ 6421756 w 8033654"/>
              <a:gd name="connsiteY14-892" fmla="*/ 209878 h 7031915"/>
              <a:gd name="connsiteX15-893" fmla="*/ 6426018 w 8033654"/>
              <a:gd name="connsiteY15-894" fmla="*/ 214243 h 7031915"/>
              <a:gd name="connsiteX16-895" fmla="*/ 6463356 w 8033654"/>
              <a:gd name="connsiteY16-896" fmla="*/ 268125 h 7031915"/>
              <a:gd name="connsiteX17-897" fmla="*/ 6480094 w 8033654"/>
              <a:gd name="connsiteY17-898" fmla="*/ 292278 h 7031915"/>
              <a:gd name="connsiteX18-899" fmla="*/ 6490605 w 8033654"/>
              <a:gd name="connsiteY18-900" fmla="*/ 298322 h 7031915"/>
              <a:gd name="connsiteX19-901" fmla="*/ 7949332 w 8033654"/>
              <a:gd name="connsiteY19-902" fmla="*/ 3216682 h 7031915"/>
              <a:gd name="connsiteX20-903" fmla="*/ 7992299 w 8033654"/>
              <a:gd name="connsiteY20-904" fmla="*/ 3302616 h 7031915"/>
              <a:gd name="connsiteX21-905" fmla="*/ 8021693 w 8033654"/>
              <a:gd name="connsiteY21-906" fmla="*/ 3397306 h 7031915"/>
              <a:gd name="connsiteX22-907" fmla="*/ 8033654 w 8033654"/>
              <a:gd name="connsiteY22-908" fmla="*/ 3515957 h 7031915"/>
              <a:gd name="connsiteX23-909" fmla="*/ 8021693 w 8033654"/>
              <a:gd name="connsiteY23-910" fmla="*/ 3634608 h 7031915"/>
              <a:gd name="connsiteX24-911" fmla="*/ 7992299 w 8033654"/>
              <a:gd name="connsiteY24-912" fmla="*/ 3729298 h 7031915"/>
              <a:gd name="connsiteX25-913" fmla="*/ 7949332 w 8033654"/>
              <a:gd name="connsiteY25-914" fmla="*/ 3815232 h 7031915"/>
              <a:gd name="connsiteX26-915" fmla="*/ 6535055 w 8033654"/>
              <a:gd name="connsiteY26-916" fmla="*/ 6638796 h 7031915"/>
              <a:gd name="connsiteX27-917" fmla="*/ 6524461 w 8033654"/>
              <a:gd name="connsiteY27-918" fmla="*/ 6646190 h 7031915"/>
              <a:gd name="connsiteX28-919" fmla="*/ 6482456 w 8033654"/>
              <a:gd name="connsiteY28-920" fmla="*/ 6736229 h 7031915"/>
              <a:gd name="connsiteX29-921" fmla="*/ 6090371 w 8033654"/>
              <a:gd name="connsiteY29-922" fmla="*/ 7019956 h 7031915"/>
              <a:gd name="connsiteX30-923" fmla="*/ 5971740 w 8033654"/>
              <a:gd name="connsiteY30-924" fmla="*/ 7031915 h 7031915"/>
              <a:gd name="connsiteX31-925" fmla="*/ 5971700 w 8033654"/>
              <a:gd name="connsiteY31-926" fmla="*/ 7031915 h 7031915"/>
              <a:gd name="connsiteX32-927" fmla="*/ 2058326 w 8033654"/>
              <a:gd name="connsiteY32-928" fmla="*/ 7031915 h 7031915"/>
              <a:gd name="connsiteX33-929" fmla="*/ 2176958 w 8033654"/>
              <a:gd name="connsiteY33-930" fmla="*/ 7019956 h 7031915"/>
              <a:gd name="connsiteX34-931" fmla="*/ 2176957 w 8033654"/>
              <a:gd name="connsiteY34-932" fmla="*/ 7019956 h 7031915"/>
              <a:gd name="connsiteX35-933" fmla="*/ 2058326 w 8033654"/>
              <a:gd name="connsiteY35-934" fmla="*/ 7031915 h 7031915"/>
              <a:gd name="connsiteX36-935" fmla="*/ 2058286 w 8033654"/>
              <a:gd name="connsiteY36-936" fmla="*/ 7031915 h 7031915"/>
              <a:gd name="connsiteX37-937" fmla="*/ 1939655 w 8033654"/>
              <a:gd name="connsiteY37-938" fmla="*/ 7019956 h 7031915"/>
              <a:gd name="connsiteX38-939" fmla="*/ 1642007 w 8033654"/>
              <a:gd name="connsiteY38-940" fmla="*/ 6859480 h 7031915"/>
              <a:gd name="connsiteX39-941" fmla="*/ 1570173 w 8033654"/>
              <a:gd name="connsiteY39-942" fmla="*/ 6772417 h 7031915"/>
              <a:gd name="connsiteX40-943" fmla="*/ 1508795 w 8033654"/>
              <a:gd name="connsiteY40-944" fmla="*/ 6649661 h 7031915"/>
              <a:gd name="connsiteX41-945" fmla="*/ 1508794 w 8033654"/>
              <a:gd name="connsiteY41-946" fmla="*/ 6649657 h 7031915"/>
              <a:gd name="connsiteX42-947" fmla="*/ 115723 w 8033654"/>
              <a:gd name="connsiteY42-948" fmla="*/ 3863519 h 7031915"/>
              <a:gd name="connsiteX43-949" fmla="*/ 115722 w 8033654"/>
              <a:gd name="connsiteY43-950" fmla="*/ 3863518 h 7031915"/>
              <a:gd name="connsiteX44-951" fmla="*/ 29470 w 8033654"/>
              <a:gd name="connsiteY44-952" fmla="*/ 3691014 h 7031915"/>
              <a:gd name="connsiteX45-953" fmla="*/ 11962 w 8033654"/>
              <a:gd name="connsiteY45-954" fmla="*/ 3634608 h 7031915"/>
              <a:gd name="connsiteX46-955" fmla="*/ 0 w 8033654"/>
              <a:gd name="connsiteY46-956" fmla="*/ 3515957 h 7031915"/>
              <a:gd name="connsiteX47-957" fmla="*/ 11962 w 8033654"/>
              <a:gd name="connsiteY47-958" fmla="*/ 3397306 h 7031915"/>
              <a:gd name="connsiteX48-959" fmla="*/ 29470 w 8033654"/>
              <a:gd name="connsiteY48-960" fmla="*/ 3340901 h 7031915"/>
              <a:gd name="connsiteX49-961" fmla="*/ 115722 w 8033654"/>
              <a:gd name="connsiteY49-962" fmla="*/ 3168396 h 7031915"/>
              <a:gd name="connsiteX50-963" fmla="*/ 115723 w 8033654"/>
              <a:gd name="connsiteY50-964" fmla="*/ 3168396 h 7031915"/>
              <a:gd name="connsiteX51-965" fmla="*/ 1508796 w 8033654"/>
              <a:gd name="connsiteY51-966" fmla="*/ 382255 h 7031915"/>
              <a:gd name="connsiteX52-967" fmla="*/ 1570174 w 8033654"/>
              <a:gd name="connsiteY52-968" fmla="*/ 259499 h 7031915"/>
              <a:gd name="connsiteX53-969" fmla="*/ 1642008 w 8033654"/>
              <a:gd name="connsiteY53-970" fmla="*/ 172435 h 7031915"/>
              <a:gd name="connsiteX54-971" fmla="*/ 1939656 w 8033654"/>
              <a:gd name="connsiteY54-972" fmla="*/ 11959 h 7031915"/>
              <a:gd name="connsiteX55-973" fmla="*/ 2058287 w 8033654"/>
              <a:gd name="connsiteY55-974" fmla="*/ 0 h 7031915"/>
              <a:gd name="connsiteX0-975" fmla="*/ 6529086 w 8033654"/>
              <a:gd name="connsiteY0-976" fmla="*/ 402424 h 7031915"/>
              <a:gd name="connsiteX1-977" fmla="*/ 6540064 w 8033654"/>
              <a:gd name="connsiteY1-978" fmla="*/ 434562 h 7031915"/>
              <a:gd name="connsiteX2-979" fmla="*/ 6529086 w 8033654"/>
              <a:gd name="connsiteY2-980" fmla="*/ 402424 h 7031915"/>
              <a:gd name="connsiteX3-981" fmla="*/ 6482461 w 8033654"/>
              <a:gd name="connsiteY3-982" fmla="*/ 295697 h 7031915"/>
              <a:gd name="connsiteX4-983" fmla="*/ 6520430 w 8033654"/>
              <a:gd name="connsiteY4-984" fmla="*/ 377086 h 7031915"/>
              <a:gd name="connsiteX5-985" fmla="*/ 6515577 w 8033654"/>
              <a:gd name="connsiteY5-986" fmla="*/ 362878 h 7031915"/>
              <a:gd name="connsiteX6-987" fmla="*/ 6482461 w 8033654"/>
              <a:gd name="connsiteY6-988" fmla="*/ 295697 h 7031915"/>
              <a:gd name="connsiteX7-989" fmla="*/ 2058287 w 8033654"/>
              <a:gd name="connsiteY7-990" fmla="*/ 0 h 7031915"/>
              <a:gd name="connsiteX8-991" fmla="*/ 2058326 w 8033654"/>
              <a:gd name="connsiteY8-992" fmla="*/ 0 h 7031915"/>
              <a:gd name="connsiteX9-993" fmla="*/ 5971699 w 8033654"/>
              <a:gd name="connsiteY9-994" fmla="*/ 0 h 7031915"/>
              <a:gd name="connsiteX10-995" fmla="*/ 5971700 w 8033654"/>
              <a:gd name="connsiteY10-996" fmla="*/ 0 h 7031915"/>
              <a:gd name="connsiteX11-997" fmla="*/ 5971740 w 8033654"/>
              <a:gd name="connsiteY11-998" fmla="*/ 0 h 7031915"/>
              <a:gd name="connsiteX12-999" fmla="*/ 6090371 w 8033654"/>
              <a:gd name="connsiteY12-1000" fmla="*/ 11959 h 7031915"/>
              <a:gd name="connsiteX13-1001" fmla="*/ 6357004 w 8033654"/>
              <a:gd name="connsiteY13-1002" fmla="*/ 143562 h 7031915"/>
              <a:gd name="connsiteX14-1003" fmla="*/ 6421756 w 8033654"/>
              <a:gd name="connsiteY14-1004" fmla="*/ 209878 h 7031915"/>
              <a:gd name="connsiteX15-1005" fmla="*/ 6426018 w 8033654"/>
              <a:gd name="connsiteY15-1006" fmla="*/ 214243 h 7031915"/>
              <a:gd name="connsiteX16-1007" fmla="*/ 6463356 w 8033654"/>
              <a:gd name="connsiteY16-1008" fmla="*/ 268125 h 7031915"/>
              <a:gd name="connsiteX17-1009" fmla="*/ 6480094 w 8033654"/>
              <a:gd name="connsiteY17-1010" fmla="*/ 292278 h 7031915"/>
              <a:gd name="connsiteX18-1011" fmla="*/ 7949332 w 8033654"/>
              <a:gd name="connsiteY18-1012" fmla="*/ 3216682 h 7031915"/>
              <a:gd name="connsiteX19-1013" fmla="*/ 7992299 w 8033654"/>
              <a:gd name="connsiteY19-1014" fmla="*/ 3302616 h 7031915"/>
              <a:gd name="connsiteX20-1015" fmla="*/ 8021693 w 8033654"/>
              <a:gd name="connsiteY20-1016" fmla="*/ 3397306 h 7031915"/>
              <a:gd name="connsiteX21-1017" fmla="*/ 8033654 w 8033654"/>
              <a:gd name="connsiteY21-1018" fmla="*/ 3515957 h 7031915"/>
              <a:gd name="connsiteX22-1019" fmla="*/ 8021693 w 8033654"/>
              <a:gd name="connsiteY22-1020" fmla="*/ 3634608 h 7031915"/>
              <a:gd name="connsiteX23-1021" fmla="*/ 7992299 w 8033654"/>
              <a:gd name="connsiteY23-1022" fmla="*/ 3729298 h 7031915"/>
              <a:gd name="connsiteX24-1023" fmla="*/ 7949332 w 8033654"/>
              <a:gd name="connsiteY24-1024" fmla="*/ 3815232 h 7031915"/>
              <a:gd name="connsiteX25-1025" fmla="*/ 6535055 w 8033654"/>
              <a:gd name="connsiteY25-1026" fmla="*/ 6638796 h 7031915"/>
              <a:gd name="connsiteX26-1027" fmla="*/ 6524461 w 8033654"/>
              <a:gd name="connsiteY26-1028" fmla="*/ 6646190 h 7031915"/>
              <a:gd name="connsiteX27-1029" fmla="*/ 6482456 w 8033654"/>
              <a:gd name="connsiteY27-1030" fmla="*/ 6736229 h 7031915"/>
              <a:gd name="connsiteX28-1031" fmla="*/ 6090371 w 8033654"/>
              <a:gd name="connsiteY28-1032" fmla="*/ 7019956 h 7031915"/>
              <a:gd name="connsiteX29-1033" fmla="*/ 5971740 w 8033654"/>
              <a:gd name="connsiteY29-1034" fmla="*/ 7031915 h 7031915"/>
              <a:gd name="connsiteX30-1035" fmla="*/ 5971700 w 8033654"/>
              <a:gd name="connsiteY30-1036" fmla="*/ 7031915 h 7031915"/>
              <a:gd name="connsiteX31-1037" fmla="*/ 2058326 w 8033654"/>
              <a:gd name="connsiteY31-1038" fmla="*/ 7031915 h 7031915"/>
              <a:gd name="connsiteX32-1039" fmla="*/ 2176958 w 8033654"/>
              <a:gd name="connsiteY32-1040" fmla="*/ 7019956 h 7031915"/>
              <a:gd name="connsiteX33-1041" fmla="*/ 2176957 w 8033654"/>
              <a:gd name="connsiteY33-1042" fmla="*/ 7019956 h 7031915"/>
              <a:gd name="connsiteX34-1043" fmla="*/ 2058326 w 8033654"/>
              <a:gd name="connsiteY34-1044" fmla="*/ 7031915 h 7031915"/>
              <a:gd name="connsiteX35-1045" fmla="*/ 2058286 w 8033654"/>
              <a:gd name="connsiteY35-1046" fmla="*/ 7031915 h 7031915"/>
              <a:gd name="connsiteX36-1047" fmla="*/ 1939655 w 8033654"/>
              <a:gd name="connsiteY36-1048" fmla="*/ 7019956 h 7031915"/>
              <a:gd name="connsiteX37-1049" fmla="*/ 1642007 w 8033654"/>
              <a:gd name="connsiteY37-1050" fmla="*/ 6859480 h 7031915"/>
              <a:gd name="connsiteX38-1051" fmla="*/ 1570173 w 8033654"/>
              <a:gd name="connsiteY38-1052" fmla="*/ 6772417 h 7031915"/>
              <a:gd name="connsiteX39-1053" fmla="*/ 1508795 w 8033654"/>
              <a:gd name="connsiteY39-1054" fmla="*/ 6649661 h 7031915"/>
              <a:gd name="connsiteX40-1055" fmla="*/ 1508794 w 8033654"/>
              <a:gd name="connsiteY40-1056" fmla="*/ 6649657 h 7031915"/>
              <a:gd name="connsiteX41-1057" fmla="*/ 115723 w 8033654"/>
              <a:gd name="connsiteY41-1058" fmla="*/ 3863519 h 7031915"/>
              <a:gd name="connsiteX42-1059" fmla="*/ 115722 w 8033654"/>
              <a:gd name="connsiteY42-1060" fmla="*/ 3863518 h 7031915"/>
              <a:gd name="connsiteX43-1061" fmla="*/ 29470 w 8033654"/>
              <a:gd name="connsiteY43-1062" fmla="*/ 3691014 h 7031915"/>
              <a:gd name="connsiteX44-1063" fmla="*/ 11962 w 8033654"/>
              <a:gd name="connsiteY44-1064" fmla="*/ 3634608 h 7031915"/>
              <a:gd name="connsiteX45-1065" fmla="*/ 0 w 8033654"/>
              <a:gd name="connsiteY45-1066" fmla="*/ 3515957 h 7031915"/>
              <a:gd name="connsiteX46-1067" fmla="*/ 11962 w 8033654"/>
              <a:gd name="connsiteY46-1068" fmla="*/ 3397306 h 7031915"/>
              <a:gd name="connsiteX47-1069" fmla="*/ 29470 w 8033654"/>
              <a:gd name="connsiteY47-1070" fmla="*/ 3340901 h 7031915"/>
              <a:gd name="connsiteX48-1071" fmla="*/ 115722 w 8033654"/>
              <a:gd name="connsiteY48-1072" fmla="*/ 3168396 h 7031915"/>
              <a:gd name="connsiteX49-1073" fmla="*/ 115723 w 8033654"/>
              <a:gd name="connsiteY49-1074" fmla="*/ 3168396 h 7031915"/>
              <a:gd name="connsiteX50-1075" fmla="*/ 1508796 w 8033654"/>
              <a:gd name="connsiteY50-1076" fmla="*/ 382255 h 7031915"/>
              <a:gd name="connsiteX51-1077" fmla="*/ 1570174 w 8033654"/>
              <a:gd name="connsiteY51-1078" fmla="*/ 259499 h 7031915"/>
              <a:gd name="connsiteX52-1079" fmla="*/ 1642008 w 8033654"/>
              <a:gd name="connsiteY52-1080" fmla="*/ 172435 h 7031915"/>
              <a:gd name="connsiteX53-1081" fmla="*/ 1939656 w 8033654"/>
              <a:gd name="connsiteY53-1082" fmla="*/ 11959 h 7031915"/>
              <a:gd name="connsiteX54-1083" fmla="*/ 2058287 w 8033654"/>
              <a:gd name="connsiteY54-1084" fmla="*/ 0 h 7031915"/>
              <a:gd name="connsiteX0-1085" fmla="*/ 6529086 w 8033654"/>
              <a:gd name="connsiteY0-1086" fmla="*/ 402424 h 7031915"/>
              <a:gd name="connsiteX1-1087" fmla="*/ 6540064 w 8033654"/>
              <a:gd name="connsiteY1-1088" fmla="*/ 434562 h 7031915"/>
              <a:gd name="connsiteX2-1089" fmla="*/ 6529086 w 8033654"/>
              <a:gd name="connsiteY2-1090" fmla="*/ 402424 h 7031915"/>
              <a:gd name="connsiteX3-1091" fmla="*/ 6482461 w 8033654"/>
              <a:gd name="connsiteY3-1092" fmla="*/ 295697 h 7031915"/>
              <a:gd name="connsiteX4-1093" fmla="*/ 6520430 w 8033654"/>
              <a:gd name="connsiteY4-1094" fmla="*/ 377086 h 7031915"/>
              <a:gd name="connsiteX5-1095" fmla="*/ 6482461 w 8033654"/>
              <a:gd name="connsiteY5-1096" fmla="*/ 295697 h 7031915"/>
              <a:gd name="connsiteX6-1097" fmla="*/ 2058287 w 8033654"/>
              <a:gd name="connsiteY6-1098" fmla="*/ 0 h 7031915"/>
              <a:gd name="connsiteX7-1099" fmla="*/ 2058326 w 8033654"/>
              <a:gd name="connsiteY7-1100" fmla="*/ 0 h 7031915"/>
              <a:gd name="connsiteX8-1101" fmla="*/ 5971699 w 8033654"/>
              <a:gd name="connsiteY8-1102" fmla="*/ 0 h 7031915"/>
              <a:gd name="connsiteX9-1103" fmla="*/ 5971700 w 8033654"/>
              <a:gd name="connsiteY9-1104" fmla="*/ 0 h 7031915"/>
              <a:gd name="connsiteX10-1105" fmla="*/ 5971740 w 8033654"/>
              <a:gd name="connsiteY10-1106" fmla="*/ 0 h 7031915"/>
              <a:gd name="connsiteX11-1107" fmla="*/ 6090371 w 8033654"/>
              <a:gd name="connsiteY11-1108" fmla="*/ 11959 h 7031915"/>
              <a:gd name="connsiteX12-1109" fmla="*/ 6357004 w 8033654"/>
              <a:gd name="connsiteY12-1110" fmla="*/ 143562 h 7031915"/>
              <a:gd name="connsiteX13-1111" fmla="*/ 6421756 w 8033654"/>
              <a:gd name="connsiteY13-1112" fmla="*/ 209878 h 7031915"/>
              <a:gd name="connsiteX14-1113" fmla="*/ 6426018 w 8033654"/>
              <a:gd name="connsiteY14-1114" fmla="*/ 214243 h 7031915"/>
              <a:gd name="connsiteX15-1115" fmla="*/ 6463356 w 8033654"/>
              <a:gd name="connsiteY15-1116" fmla="*/ 268125 h 7031915"/>
              <a:gd name="connsiteX16-1117" fmla="*/ 6480094 w 8033654"/>
              <a:gd name="connsiteY16-1118" fmla="*/ 292278 h 7031915"/>
              <a:gd name="connsiteX17-1119" fmla="*/ 7949332 w 8033654"/>
              <a:gd name="connsiteY17-1120" fmla="*/ 3216682 h 7031915"/>
              <a:gd name="connsiteX18-1121" fmla="*/ 7992299 w 8033654"/>
              <a:gd name="connsiteY18-1122" fmla="*/ 3302616 h 7031915"/>
              <a:gd name="connsiteX19-1123" fmla="*/ 8021693 w 8033654"/>
              <a:gd name="connsiteY19-1124" fmla="*/ 3397306 h 7031915"/>
              <a:gd name="connsiteX20-1125" fmla="*/ 8033654 w 8033654"/>
              <a:gd name="connsiteY20-1126" fmla="*/ 3515957 h 7031915"/>
              <a:gd name="connsiteX21-1127" fmla="*/ 8021693 w 8033654"/>
              <a:gd name="connsiteY21-1128" fmla="*/ 3634608 h 7031915"/>
              <a:gd name="connsiteX22-1129" fmla="*/ 7992299 w 8033654"/>
              <a:gd name="connsiteY22-1130" fmla="*/ 3729298 h 7031915"/>
              <a:gd name="connsiteX23-1131" fmla="*/ 7949332 w 8033654"/>
              <a:gd name="connsiteY23-1132" fmla="*/ 3815232 h 7031915"/>
              <a:gd name="connsiteX24-1133" fmla="*/ 6535055 w 8033654"/>
              <a:gd name="connsiteY24-1134" fmla="*/ 6638796 h 7031915"/>
              <a:gd name="connsiteX25-1135" fmla="*/ 6524461 w 8033654"/>
              <a:gd name="connsiteY25-1136" fmla="*/ 6646190 h 7031915"/>
              <a:gd name="connsiteX26-1137" fmla="*/ 6482456 w 8033654"/>
              <a:gd name="connsiteY26-1138" fmla="*/ 6736229 h 7031915"/>
              <a:gd name="connsiteX27-1139" fmla="*/ 6090371 w 8033654"/>
              <a:gd name="connsiteY27-1140" fmla="*/ 7019956 h 7031915"/>
              <a:gd name="connsiteX28-1141" fmla="*/ 5971740 w 8033654"/>
              <a:gd name="connsiteY28-1142" fmla="*/ 7031915 h 7031915"/>
              <a:gd name="connsiteX29-1143" fmla="*/ 5971700 w 8033654"/>
              <a:gd name="connsiteY29-1144" fmla="*/ 7031915 h 7031915"/>
              <a:gd name="connsiteX30-1145" fmla="*/ 2058326 w 8033654"/>
              <a:gd name="connsiteY30-1146" fmla="*/ 7031915 h 7031915"/>
              <a:gd name="connsiteX31-1147" fmla="*/ 2176958 w 8033654"/>
              <a:gd name="connsiteY31-1148" fmla="*/ 7019956 h 7031915"/>
              <a:gd name="connsiteX32-1149" fmla="*/ 2176957 w 8033654"/>
              <a:gd name="connsiteY32-1150" fmla="*/ 7019956 h 7031915"/>
              <a:gd name="connsiteX33-1151" fmla="*/ 2058326 w 8033654"/>
              <a:gd name="connsiteY33-1152" fmla="*/ 7031915 h 7031915"/>
              <a:gd name="connsiteX34-1153" fmla="*/ 2058286 w 8033654"/>
              <a:gd name="connsiteY34-1154" fmla="*/ 7031915 h 7031915"/>
              <a:gd name="connsiteX35-1155" fmla="*/ 1939655 w 8033654"/>
              <a:gd name="connsiteY35-1156" fmla="*/ 7019956 h 7031915"/>
              <a:gd name="connsiteX36-1157" fmla="*/ 1642007 w 8033654"/>
              <a:gd name="connsiteY36-1158" fmla="*/ 6859480 h 7031915"/>
              <a:gd name="connsiteX37-1159" fmla="*/ 1570173 w 8033654"/>
              <a:gd name="connsiteY37-1160" fmla="*/ 6772417 h 7031915"/>
              <a:gd name="connsiteX38-1161" fmla="*/ 1508795 w 8033654"/>
              <a:gd name="connsiteY38-1162" fmla="*/ 6649661 h 7031915"/>
              <a:gd name="connsiteX39-1163" fmla="*/ 1508794 w 8033654"/>
              <a:gd name="connsiteY39-1164" fmla="*/ 6649657 h 7031915"/>
              <a:gd name="connsiteX40-1165" fmla="*/ 115723 w 8033654"/>
              <a:gd name="connsiteY40-1166" fmla="*/ 3863519 h 7031915"/>
              <a:gd name="connsiteX41-1167" fmla="*/ 115722 w 8033654"/>
              <a:gd name="connsiteY41-1168" fmla="*/ 3863518 h 7031915"/>
              <a:gd name="connsiteX42-1169" fmla="*/ 29470 w 8033654"/>
              <a:gd name="connsiteY42-1170" fmla="*/ 3691014 h 7031915"/>
              <a:gd name="connsiteX43-1171" fmla="*/ 11962 w 8033654"/>
              <a:gd name="connsiteY43-1172" fmla="*/ 3634608 h 7031915"/>
              <a:gd name="connsiteX44-1173" fmla="*/ 0 w 8033654"/>
              <a:gd name="connsiteY44-1174" fmla="*/ 3515957 h 7031915"/>
              <a:gd name="connsiteX45-1175" fmla="*/ 11962 w 8033654"/>
              <a:gd name="connsiteY45-1176" fmla="*/ 3397306 h 7031915"/>
              <a:gd name="connsiteX46-1177" fmla="*/ 29470 w 8033654"/>
              <a:gd name="connsiteY46-1178" fmla="*/ 3340901 h 7031915"/>
              <a:gd name="connsiteX47-1179" fmla="*/ 115722 w 8033654"/>
              <a:gd name="connsiteY47-1180" fmla="*/ 3168396 h 7031915"/>
              <a:gd name="connsiteX48-1181" fmla="*/ 115723 w 8033654"/>
              <a:gd name="connsiteY48-1182" fmla="*/ 3168396 h 7031915"/>
              <a:gd name="connsiteX49-1183" fmla="*/ 1508796 w 8033654"/>
              <a:gd name="connsiteY49-1184" fmla="*/ 382255 h 7031915"/>
              <a:gd name="connsiteX50-1185" fmla="*/ 1570174 w 8033654"/>
              <a:gd name="connsiteY50-1186" fmla="*/ 259499 h 7031915"/>
              <a:gd name="connsiteX51-1187" fmla="*/ 1642008 w 8033654"/>
              <a:gd name="connsiteY51-1188" fmla="*/ 172435 h 7031915"/>
              <a:gd name="connsiteX52-1189" fmla="*/ 1939656 w 8033654"/>
              <a:gd name="connsiteY52-1190" fmla="*/ 11959 h 7031915"/>
              <a:gd name="connsiteX53-1191" fmla="*/ 2058287 w 8033654"/>
              <a:gd name="connsiteY53-1192" fmla="*/ 0 h 7031915"/>
              <a:gd name="connsiteX0-1193" fmla="*/ 6529086 w 8033654"/>
              <a:gd name="connsiteY0-1194" fmla="*/ 402424 h 7031915"/>
              <a:gd name="connsiteX1-1195" fmla="*/ 6540064 w 8033654"/>
              <a:gd name="connsiteY1-1196" fmla="*/ 434562 h 7031915"/>
              <a:gd name="connsiteX2-1197" fmla="*/ 6529086 w 8033654"/>
              <a:gd name="connsiteY2-1198" fmla="*/ 402424 h 7031915"/>
              <a:gd name="connsiteX3-1199" fmla="*/ 2058287 w 8033654"/>
              <a:gd name="connsiteY3-1200" fmla="*/ 0 h 7031915"/>
              <a:gd name="connsiteX4-1201" fmla="*/ 2058326 w 8033654"/>
              <a:gd name="connsiteY4-1202" fmla="*/ 0 h 7031915"/>
              <a:gd name="connsiteX5-1203" fmla="*/ 5971699 w 8033654"/>
              <a:gd name="connsiteY5-1204" fmla="*/ 0 h 7031915"/>
              <a:gd name="connsiteX6-1205" fmla="*/ 5971700 w 8033654"/>
              <a:gd name="connsiteY6-1206" fmla="*/ 0 h 7031915"/>
              <a:gd name="connsiteX7-1207" fmla="*/ 5971740 w 8033654"/>
              <a:gd name="connsiteY7-1208" fmla="*/ 0 h 7031915"/>
              <a:gd name="connsiteX8-1209" fmla="*/ 6090371 w 8033654"/>
              <a:gd name="connsiteY8-1210" fmla="*/ 11959 h 7031915"/>
              <a:gd name="connsiteX9-1211" fmla="*/ 6357004 w 8033654"/>
              <a:gd name="connsiteY9-1212" fmla="*/ 143562 h 7031915"/>
              <a:gd name="connsiteX10-1213" fmla="*/ 6421756 w 8033654"/>
              <a:gd name="connsiteY10-1214" fmla="*/ 209878 h 7031915"/>
              <a:gd name="connsiteX11-1215" fmla="*/ 6426018 w 8033654"/>
              <a:gd name="connsiteY11-1216" fmla="*/ 214243 h 7031915"/>
              <a:gd name="connsiteX12-1217" fmla="*/ 6463356 w 8033654"/>
              <a:gd name="connsiteY12-1218" fmla="*/ 268125 h 7031915"/>
              <a:gd name="connsiteX13-1219" fmla="*/ 6480094 w 8033654"/>
              <a:gd name="connsiteY13-1220" fmla="*/ 292278 h 7031915"/>
              <a:gd name="connsiteX14-1221" fmla="*/ 7949332 w 8033654"/>
              <a:gd name="connsiteY14-1222" fmla="*/ 3216682 h 7031915"/>
              <a:gd name="connsiteX15-1223" fmla="*/ 7992299 w 8033654"/>
              <a:gd name="connsiteY15-1224" fmla="*/ 3302616 h 7031915"/>
              <a:gd name="connsiteX16-1225" fmla="*/ 8021693 w 8033654"/>
              <a:gd name="connsiteY16-1226" fmla="*/ 3397306 h 7031915"/>
              <a:gd name="connsiteX17-1227" fmla="*/ 8033654 w 8033654"/>
              <a:gd name="connsiteY17-1228" fmla="*/ 3515957 h 7031915"/>
              <a:gd name="connsiteX18-1229" fmla="*/ 8021693 w 8033654"/>
              <a:gd name="connsiteY18-1230" fmla="*/ 3634608 h 7031915"/>
              <a:gd name="connsiteX19-1231" fmla="*/ 7992299 w 8033654"/>
              <a:gd name="connsiteY19-1232" fmla="*/ 3729298 h 7031915"/>
              <a:gd name="connsiteX20-1233" fmla="*/ 7949332 w 8033654"/>
              <a:gd name="connsiteY20-1234" fmla="*/ 3815232 h 7031915"/>
              <a:gd name="connsiteX21-1235" fmla="*/ 6535055 w 8033654"/>
              <a:gd name="connsiteY21-1236" fmla="*/ 6638796 h 7031915"/>
              <a:gd name="connsiteX22-1237" fmla="*/ 6524461 w 8033654"/>
              <a:gd name="connsiteY22-1238" fmla="*/ 6646190 h 7031915"/>
              <a:gd name="connsiteX23-1239" fmla="*/ 6482456 w 8033654"/>
              <a:gd name="connsiteY23-1240" fmla="*/ 6736229 h 7031915"/>
              <a:gd name="connsiteX24-1241" fmla="*/ 6090371 w 8033654"/>
              <a:gd name="connsiteY24-1242" fmla="*/ 7019956 h 7031915"/>
              <a:gd name="connsiteX25-1243" fmla="*/ 5971740 w 8033654"/>
              <a:gd name="connsiteY25-1244" fmla="*/ 7031915 h 7031915"/>
              <a:gd name="connsiteX26-1245" fmla="*/ 5971700 w 8033654"/>
              <a:gd name="connsiteY26-1246" fmla="*/ 7031915 h 7031915"/>
              <a:gd name="connsiteX27-1247" fmla="*/ 2058326 w 8033654"/>
              <a:gd name="connsiteY27-1248" fmla="*/ 7031915 h 7031915"/>
              <a:gd name="connsiteX28-1249" fmla="*/ 2176958 w 8033654"/>
              <a:gd name="connsiteY28-1250" fmla="*/ 7019956 h 7031915"/>
              <a:gd name="connsiteX29-1251" fmla="*/ 2176957 w 8033654"/>
              <a:gd name="connsiteY29-1252" fmla="*/ 7019956 h 7031915"/>
              <a:gd name="connsiteX30-1253" fmla="*/ 2058326 w 8033654"/>
              <a:gd name="connsiteY30-1254" fmla="*/ 7031915 h 7031915"/>
              <a:gd name="connsiteX31-1255" fmla="*/ 2058286 w 8033654"/>
              <a:gd name="connsiteY31-1256" fmla="*/ 7031915 h 7031915"/>
              <a:gd name="connsiteX32-1257" fmla="*/ 1939655 w 8033654"/>
              <a:gd name="connsiteY32-1258" fmla="*/ 7019956 h 7031915"/>
              <a:gd name="connsiteX33-1259" fmla="*/ 1642007 w 8033654"/>
              <a:gd name="connsiteY33-1260" fmla="*/ 6859480 h 7031915"/>
              <a:gd name="connsiteX34-1261" fmla="*/ 1570173 w 8033654"/>
              <a:gd name="connsiteY34-1262" fmla="*/ 6772417 h 7031915"/>
              <a:gd name="connsiteX35-1263" fmla="*/ 1508795 w 8033654"/>
              <a:gd name="connsiteY35-1264" fmla="*/ 6649661 h 7031915"/>
              <a:gd name="connsiteX36-1265" fmla="*/ 1508794 w 8033654"/>
              <a:gd name="connsiteY36-1266" fmla="*/ 6649657 h 7031915"/>
              <a:gd name="connsiteX37-1267" fmla="*/ 115723 w 8033654"/>
              <a:gd name="connsiteY37-1268" fmla="*/ 3863519 h 7031915"/>
              <a:gd name="connsiteX38-1269" fmla="*/ 115722 w 8033654"/>
              <a:gd name="connsiteY38-1270" fmla="*/ 3863518 h 7031915"/>
              <a:gd name="connsiteX39-1271" fmla="*/ 29470 w 8033654"/>
              <a:gd name="connsiteY39-1272" fmla="*/ 3691014 h 7031915"/>
              <a:gd name="connsiteX40-1273" fmla="*/ 11962 w 8033654"/>
              <a:gd name="connsiteY40-1274" fmla="*/ 3634608 h 7031915"/>
              <a:gd name="connsiteX41-1275" fmla="*/ 0 w 8033654"/>
              <a:gd name="connsiteY41-1276" fmla="*/ 3515957 h 7031915"/>
              <a:gd name="connsiteX42-1277" fmla="*/ 11962 w 8033654"/>
              <a:gd name="connsiteY42-1278" fmla="*/ 3397306 h 7031915"/>
              <a:gd name="connsiteX43-1279" fmla="*/ 29470 w 8033654"/>
              <a:gd name="connsiteY43-1280" fmla="*/ 3340901 h 7031915"/>
              <a:gd name="connsiteX44-1281" fmla="*/ 115722 w 8033654"/>
              <a:gd name="connsiteY44-1282" fmla="*/ 3168396 h 7031915"/>
              <a:gd name="connsiteX45-1283" fmla="*/ 115723 w 8033654"/>
              <a:gd name="connsiteY45-1284" fmla="*/ 3168396 h 7031915"/>
              <a:gd name="connsiteX46-1285" fmla="*/ 1508796 w 8033654"/>
              <a:gd name="connsiteY46-1286" fmla="*/ 382255 h 7031915"/>
              <a:gd name="connsiteX47-1287" fmla="*/ 1570174 w 8033654"/>
              <a:gd name="connsiteY47-1288" fmla="*/ 259499 h 7031915"/>
              <a:gd name="connsiteX48-1289" fmla="*/ 1642008 w 8033654"/>
              <a:gd name="connsiteY48-1290" fmla="*/ 172435 h 7031915"/>
              <a:gd name="connsiteX49-1291" fmla="*/ 1939656 w 8033654"/>
              <a:gd name="connsiteY49-1292" fmla="*/ 11959 h 7031915"/>
              <a:gd name="connsiteX50-1293" fmla="*/ 2058287 w 8033654"/>
              <a:gd name="connsiteY50-1294" fmla="*/ 0 h 7031915"/>
              <a:gd name="connsiteX0-1295" fmla="*/ 2058287 w 8033654"/>
              <a:gd name="connsiteY0-1296" fmla="*/ 0 h 7031915"/>
              <a:gd name="connsiteX1-1297" fmla="*/ 2058326 w 8033654"/>
              <a:gd name="connsiteY1-1298" fmla="*/ 0 h 7031915"/>
              <a:gd name="connsiteX2-1299" fmla="*/ 5971699 w 8033654"/>
              <a:gd name="connsiteY2-1300" fmla="*/ 0 h 7031915"/>
              <a:gd name="connsiteX3-1301" fmla="*/ 5971700 w 8033654"/>
              <a:gd name="connsiteY3-1302" fmla="*/ 0 h 7031915"/>
              <a:gd name="connsiteX4-1303" fmla="*/ 5971740 w 8033654"/>
              <a:gd name="connsiteY4-1304" fmla="*/ 0 h 7031915"/>
              <a:gd name="connsiteX5-1305" fmla="*/ 6090371 w 8033654"/>
              <a:gd name="connsiteY5-1306" fmla="*/ 11959 h 7031915"/>
              <a:gd name="connsiteX6-1307" fmla="*/ 6357004 w 8033654"/>
              <a:gd name="connsiteY6-1308" fmla="*/ 143562 h 7031915"/>
              <a:gd name="connsiteX7-1309" fmla="*/ 6421756 w 8033654"/>
              <a:gd name="connsiteY7-1310" fmla="*/ 209878 h 7031915"/>
              <a:gd name="connsiteX8-1311" fmla="*/ 6426018 w 8033654"/>
              <a:gd name="connsiteY8-1312" fmla="*/ 214243 h 7031915"/>
              <a:gd name="connsiteX9-1313" fmla="*/ 6463356 w 8033654"/>
              <a:gd name="connsiteY9-1314" fmla="*/ 268125 h 7031915"/>
              <a:gd name="connsiteX10-1315" fmla="*/ 6480094 w 8033654"/>
              <a:gd name="connsiteY10-1316" fmla="*/ 292278 h 7031915"/>
              <a:gd name="connsiteX11-1317" fmla="*/ 7949332 w 8033654"/>
              <a:gd name="connsiteY11-1318" fmla="*/ 3216682 h 7031915"/>
              <a:gd name="connsiteX12-1319" fmla="*/ 7992299 w 8033654"/>
              <a:gd name="connsiteY12-1320" fmla="*/ 3302616 h 7031915"/>
              <a:gd name="connsiteX13-1321" fmla="*/ 8021693 w 8033654"/>
              <a:gd name="connsiteY13-1322" fmla="*/ 3397306 h 7031915"/>
              <a:gd name="connsiteX14-1323" fmla="*/ 8033654 w 8033654"/>
              <a:gd name="connsiteY14-1324" fmla="*/ 3515957 h 7031915"/>
              <a:gd name="connsiteX15-1325" fmla="*/ 8021693 w 8033654"/>
              <a:gd name="connsiteY15-1326" fmla="*/ 3634608 h 7031915"/>
              <a:gd name="connsiteX16-1327" fmla="*/ 7992299 w 8033654"/>
              <a:gd name="connsiteY16-1328" fmla="*/ 3729298 h 7031915"/>
              <a:gd name="connsiteX17-1329" fmla="*/ 7949332 w 8033654"/>
              <a:gd name="connsiteY17-1330" fmla="*/ 3815232 h 7031915"/>
              <a:gd name="connsiteX18-1331" fmla="*/ 6535055 w 8033654"/>
              <a:gd name="connsiteY18-1332" fmla="*/ 6638796 h 7031915"/>
              <a:gd name="connsiteX19-1333" fmla="*/ 6524461 w 8033654"/>
              <a:gd name="connsiteY19-1334" fmla="*/ 6646190 h 7031915"/>
              <a:gd name="connsiteX20-1335" fmla="*/ 6482456 w 8033654"/>
              <a:gd name="connsiteY20-1336" fmla="*/ 6736229 h 7031915"/>
              <a:gd name="connsiteX21-1337" fmla="*/ 6090371 w 8033654"/>
              <a:gd name="connsiteY21-1338" fmla="*/ 7019956 h 7031915"/>
              <a:gd name="connsiteX22-1339" fmla="*/ 5971740 w 8033654"/>
              <a:gd name="connsiteY22-1340" fmla="*/ 7031915 h 7031915"/>
              <a:gd name="connsiteX23-1341" fmla="*/ 5971700 w 8033654"/>
              <a:gd name="connsiteY23-1342" fmla="*/ 7031915 h 7031915"/>
              <a:gd name="connsiteX24-1343" fmla="*/ 2058326 w 8033654"/>
              <a:gd name="connsiteY24-1344" fmla="*/ 7031915 h 7031915"/>
              <a:gd name="connsiteX25-1345" fmla="*/ 2176958 w 8033654"/>
              <a:gd name="connsiteY25-1346" fmla="*/ 7019956 h 7031915"/>
              <a:gd name="connsiteX26-1347" fmla="*/ 2176957 w 8033654"/>
              <a:gd name="connsiteY26-1348" fmla="*/ 7019956 h 7031915"/>
              <a:gd name="connsiteX27-1349" fmla="*/ 2058326 w 8033654"/>
              <a:gd name="connsiteY27-1350" fmla="*/ 7031915 h 7031915"/>
              <a:gd name="connsiteX28-1351" fmla="*/ 2058286 w 8033654"/>
              <a:gd name="connsiteY28-1352" fmla="*/ 7031915 h 7031915"/>
              <a:gd name="connsiteX29-1353" fmla="*/ 1939655 w 8033654"/>
              <a:gd name="connsiteY29-1354" fmla="*/ 7019956 h 7031915"/>
              <a:gd name="connsiteX30-1355" fmla="*/ 1642007 w 8033654"/>
              <a:gd name="connsiteY30-1356" fmla="*/ 6859480 h 7031915"/>
              <a:gd name="connsiteX31-1357" fmla="*/ 1570173 w 8033654"/>
              <a:gd name="connsiteY31-1358" fmla="*/ 6772417 h 7031915"/>
              <a:gd name="connsiteX32-1359" fmla="*/ 1508795 w 8033654"/>
              <a:gd name="connsiteY32-1360" fmla="*/ 6649661 h 7031915"/>
              <a:gd name="connsiteX33-1361" fmla="*/ 1508794 w 8033654"/>
              <a:gd name="connsiteY33-1362" fmla="*/ 6649657 h 7031915"/>
              <a:gd name="connsiteX34-1363" fmla="*/ 115723 w 8033654"/>
              <a:gd name="connsiteY34-1364" fmla="*/ 3863519 h 7031915"/>
              <a:gd name="connsiteX35-1365" fmla="*/ 115722 w 8033654"/>
              <a:gd name="connsiteY35-1366" fmla="*/ 3863518 h 7031915"/>
              <a:gd name="connsiteX36-1367" fmla="*/ 29470 w 8033654"/>
              <a:gd name="connsiteY36-1368" fmla="*/ 3691014 h 7031915"/>
              <a:gd name="connsiteX37-1369" fmla="*/ 11962 w 8033654"/>
              <a:gd name="connsiteY37-1370" fmla="*/ 3634608 h 7031915"/>
              <a:gd name="connsiteX38-1371" fmla="*/ 0 w 8033654"/>
              <a:gd name="connsiteY38-1372" fmla="*/ 3515957 h 7031915"/>
              <a:gd name="connsiteX39-1373" fmla="*/ 11962 w 8033654"/>
              <a:gd name="connsiteY39-1374" fmla="*/ 3397306 h 7031915"/>
              <a:gd name="connsiteX40-1375" fmla="*/ 29470 w 8033654"/>
              <a:gd name="connsiteY40-1376" fmla="*/ 3340901 h 7031915"/>
              <a:gd name="connsiteX41-1377" fmla="*/ 115722 w 8033654"/>
              <a:gd name="connsiteY41-1378" fmla="*/ 3168396 h 7031915"/>
              <a:gd name="connsiteX42-1379" fmla="*/ 115723 w 8033654"/>
              <a:gd name="connsiteY42-1380" fmla="*/ 3168396 h 7031915"/>
              <a:gd name="connsiteX43-1381" fmla="*/ 1508796 w 8033654"/>
              <a:gd name="connsiteY43-1382" fmla="*/ 382255 h 7031915"/>
              <a:gd name="connsiteX44-1383" fmla="*/ 1570174 w 8033654"/>
              <a:gd name="connsiteY44-1384" fmla="*/ 259499 h 7031915"/>
              <a:gd name="connsiteX45-1385" fmla="*/ 1642008 w 8033654"/>
              <a:gd name="connsiteY45-1386" fmla="*/ 172435 h 7031915"/>
              <a:gd name="connsiteX46-1387" fmla="*/ 1939656 w 8033654"/>
              <a:gd name="connsiteY46-1388" fmla="*/ 11959 h 7031915"/>
              <a:gd name="connsiteX47-1389" fmla="*/ 2058287 w 8033654"/>
              <a:gd name="connsiteY47-1390" fmla="*/ 0 h 7031915"/>
              <a:gd name="connsiteX0-1391" fmla="*/ 2058287 w 8033654"/>
              <a:gd name="connsiteY0-1392" fmla="*/ 0 h 7031915"/>
              <a:gd name="connsiteX1-1393" fmla="*/ 2058326 w 8033654"/>
              <a:gd name="connsiteY1-1394" fmla="*/ 0 h 7031915"/>
              <a:gd name="connsiteX2-1395" fmla="*/ 5971699 w 8033654"/>
              <a:gd name="connsiteY2-1396" fmla="*/ 0 h 7031915"/>
              <a:gd name="connsiteX3-1397" fmla="*/ 5971700 w 8033654"/>
              <a:gd name="connsiteY3-1398" fmla="*/ 0 h 7031915"/>
              <a:gd name="connsiteX4-1399" fmla="*/ 5971740 w 8033654"/>
              <a:gd name="connsiteY4-1400" fmla="*/ 0 h 7031915"/>
              <a:gd name="connsiteX5-1401" fmla="*/ 6090371 w 8033654"/>
              <a:gd name="connsiteY5-1402" fmla="*/ 11959 h 7031915"/>
              <a:gd name="connsiteX6-1403" fmla="*/ 6357004 w 8033654"/>
              <a:gd name="connsiteY6-1404" fmla="*/ 143562 h 7031915"/>
              <a:gd name="connsiteX7-1405" fmla="*/ 6421756 w 8033654"/>
              <a:gd name="connsiteY7-1406" fmla="*/ 209878 h 7031915"/>
              <a:gd name="connsiteX8-1407" fmla="*/ 6426018 w 8033654"/>
              <a:gd name="connsiteY8-1408" fmla="*/ 214243 h 7031915"/>
              <a:gd name="connsiteX9-1409" fmla="*/ 6463356 w 8033654"/>
              <a:gd name="connsiteY9-1410" fmla="*/ 268125 h 7031915"/>
              <a:gd name="connsiteX10-1411" fmla="*/ 7949332 w 8033654"/>
              <a:gd name="connsiteY10-1412" fmla="*/ 3216682 h 7031915"/>
              <a:gd name="connsiteX11-1413" fmla="*/ 7992299 w 8033654"/>
              <a:gd name="connsiteY11-1414" fmla="*/ 3302616 h 7031915"/>
              <a:gd name="connsiteX12-1415" fmla="*/ 8021693 w 8033654"/>
              <a:gd name="connsiteY12-1416" fmla="*/ 3397306 h 7031915"/>
              <a:gd name="connsiteX13-1417" fmla="*/ 8033654 w 8033654"/>
              <a:gd name="connsiteY13-1418" fmla="*/ 3515957 h 7031915"/>
              <a:gd name="connsiteX14-1419" fmla="*/ 8021693 w 8033654"/>
              <a:gd name="connsiteY14-1420" fmla="*/ 3634608 h 7031915"/>
              <a:gd name="connsiteX15-1421" fmla="*/ 7992299 w 8033654"/>
              <a:gd name="connsiteY15-1422" fmla="*/ 3729298 h 7031915"/>
              <a:gd name="connsiteX16-1423" fmla="*/ 7949332 w 8033654"/>
              <a:gd name="connsiteY16-1424" fmla="*/ 3815232 h 7031915"/>
              <a:gd name="connsiteX17-1425" fmla="*/ 6535055 w 8033654"/>
              <a:gd name="connsiteY17-1426" fmla="*/ 6638796 h 7031915"/>
              <a:gd name="connsiteX18-1427" fmla="*/ 6524461 w 8033654"/>
              <a:gd name="connsiteY18-1428" fmla="*/ 6646190 h 7031915"/>
              <a:gd name="connsiteX19-1429" fmla="*/ 6482456 w 8033654"/>
              <a:gd name="connsiteY19-1430" fmla="*/ 6736229 h 7031915"/>
              <a:gd name="connsiteX20-1431" fmla="*/ 6090371 w 8033654"/>
              <a:gd name="connsiteY20-1432" fmla="*/ 7019956 h 7031915"/>
              <a:gd name="connsiteX21-1433" fmla="*/ 5971740 w 8033654"/>
              <a:gd name="connsiteY21-1434" fmla="*/ 7031915 h 7031915"/>
              <a:gd name="connsiteX22-1435" fmla="*/ 5971700 w 8033654"/>
              <a:gd name="connsiteY22-1436" fmla="*/ 7031915 h 7031915"/>
              <a:gd name="connsiteX23-1437" fmla="*/ 2058326 w 8033654"/>
              <a:gd name="connsiteY23-1438" fmla="*/ 7031915 h 7031915"/>
              <a:gd name="connsiteX24-1439" fmla="*/ 2176958 w 8033654"/>
              <a:gd name="connsiteY24-1440" fmla="*/ 7019956 h 7031915"/>
              <a:gd name="connsiteX25-1441" fmla="*/ 2176957 w 8033654"/>
              <a:gd name="connsiteY25-1442" fmla="*/ 7019956 h 7031915"/>
              <a:gd name="connsiteX26-1443" fmla="*/ 2058326 w 8033654"/>
              <a:gd name="connsiteY26-1444" fmla="*/ 7031915 h 7031915"/>
              <a:gd name="connsiteX27-1445" fmla="*/ 2058286 w 8033654"/>
              <a:gd name="connsiteY27-1446" fmla="*/ 7031915 h 7031915"/>
              <a:gd name="connsiteX28-1447" fmla="*/ 1939655 w 8033654"/>
              <a:gd name="connsiteY28-1448" fmla="*/ 7019956 h 7031915"/>
              <a:gd name="connsiteX29-1449" fmla="*/ 1642007 w 8033654"/>
              <a:gd name="connsiteY29-1450" fmla="*/ 6859480 h 7031915"/>
              <a:gd name="connsiteX30-1451" fmla="*/ 1570173 w 8033654"/>
              <a:gd name="connsiteY30-1452" fmla="*/ 6772417 h 7031915"/>
              <a:gd name="connsiteX31-1453" fmla="*/ 1508795 w 8033654"/>
              <a:gd name="connsiteY31-1454" fmla="*/ 6649661 h 7031915"/>
              <a:gd name="connsiteX32-1455" fmla="*/ 1508794 w 8033654"/>
              <a:gd name="connsiteY32-1456" fmla="*/ 6649657 h 7031915"/>
              <a:gd name="connsiteX33-1457" fmla="*/ 115723 w 8033654"/>
              <a:gd name="connsiteY33-1458" fmla="*/ 3863519 h 7031915"/>
              <a:gd name="connsiteX34-1459" fmla="*/ 115722 w 8033654"/>
              <a:gd name="connsiteY34-1460" fmla="*/ 3863518 h 7031915"/>
              <a:gd name="connsiteX35-1461" fmla="*/ 29470 w 8033654"/>
              <a:gd name="connsiteY35-1462" fmla="*/ 3691014 h 7031915"/>
              <a:gd name="connsiteX36-1463" fmla="*/ 11962 w 8033654"/>
              <a:gd name="connsiteY36-1464" fmla="*/ 3634608 h 7031915"/>
              <a:gd name="connsiteX37-1465" fmla="*/ 0 w 8033654"/>
              <a:gd name="connsiteY37-1466" fmla="*/ 3515957 h 7031915"/>
              <a:gd name="connsiteX38-1467" fmla="*/ 11962 w 8033654"/>
              <a:gd name="connsiteY38-1468" fmla="*/ 3397306 h 7031915"/>
              <a:gd name="connsiteX39-1469" fmla="*/ 29470 w 8033654"/>
              <a:gd name="connsiteY39-1470" fmla="*/ 3340901 h 7031915"/>
              <a:gd name="connsiteX40-1471" fmla="*/ 115722 w 8033654"/>
              <a:gd name="connsiteY40-1472" fmla="*/ 3168396 h 7031915"/>
              <a:gd name="connsiteX41-1473" fmla="*/ 115723 w 8033654"/>
              <a:gd name="connsiteY41-1474" fmla="*/ 3168396 h 7031915"/>
              <a:gd name="connsiteX42-1475" fmla="*/ 1508796 w 8033654"/>
              <a:gd name="connsiteY42-1476" fmla="*/ 382255 h 7031915"/>
              <a:gd name="connsiteX43-1477" fmla="*/ 1570174 w 8033654"/>
              <a:gd name="connsiteY43-1478" fmla="*/ 259499 h 7031915"/>
              <a:gd name="connsiteX44-1479" fmla="*/ 1642008 w 8033654"/>
              <a:gd name="connsiteY44-1480" fmla="*/ 172435 h 7031915"/>
              <a:gd name="connsiteX45-1481" fmla="*/ 1939656 w 8033654"/>
              <a:gd name="connsiteY45-1482" fmla="*/ 11959 h 7031915"/>
              <a:gd name="connsiteX46-1483" fmla="*/ 2058287 w 8033654"/>
              <a:gd name="connsiteY46-1484" fmla="*/ 0 h 7031915"/>
              <a:gd name="connsiteX0-1485" fmla="*/ 2058287 w 8033654"/>
              <a:gd name="connsiteY0-1486" fmla="*/ 0 h 7031915"/>
              <a:gd name="connsiteX1-1487" fmla="*/ 2058326 w 8033654"/>
              <a:gd name="connsiteY1-1488" fmla="*/ 0 h 7031915"/>
              <a:gd name="connsiteX2-1489" fmla="*/ 5971699 w 8033654"/>
              <a:gd name="connsiteY2-1490" fmla="*/ 0 h 7031915"/>
              <a:gd name="connsiteX3-1491" fmla="*/ 5971700 w 8033654"/>
              <a:gd name="connsiteY3-1492" fmla="*/ 0 h 7031915"/>
              <a:gd name="connsiteX4-1493" fmla="*/ 5971740 w 8033654"/>
              <a:gd name="connsiteY4-1494" fmla="*/ 0 h 7031915"/>
              <a:gd name="connsiteX5-1495" fmla="*/ 6090371 w 8033654"/>
              <a:gd name="connsiteY5-1496" fmla="*/ 11959 h 7031915"/>
              <a:gd name="connsiteX6-1497" fmla="*/ 6357004 w 8033654"/>
              <a:gd name="connsiteY6-1498" fmla="*/ 143562 h 7031915"/>
              <a:gd name="connsiteX7-1499" fmla="*/ 6421756 w 8033654"/>
              <a:gd name="connsiteY7-1500" fmla="*/ 209878 h 7031915"/>
              <a:gd name="connsiteX8-1501" fmla="*/ 6426018 w 8033654"/>
              <a:gd name="connsiteY8-1502" fmla="*/ 214243 h 7031915"/>
              <a:gd name="connsiteX9-1503" fmla="*/ 6463356 w 8033654"/>
              <a:gd name="connsiteY9-1504" fmla="*/ 268125 h 7031915"/>
              <a:gd name="connsiteX10-1505" fmla="*/ 7949332 w 8033654"/>
              <a:gd name="connsiteY10-1506" fmla="*/ 3216682 h 7031915"/>
              <a:gd name="connsiteX11-1507" fmla="*/ 7992299 w 8033654"/>
              <a:gd name="connsiteY11-1508" fmla="*/ 3302616 h 7031915"/>
              <a:gd name="connsiteX12-1509" fmla="*/ 8021693 w 8033654"/>
              <a:gd name="connsiteY12-1510" fmla="*/ 3397306 h 7031915"/>
              <a:gd name="connsiteX13-1511" fmla="*/ 8033654 w 8033654"/>
              <a:gd name="connsiteY13-1512" fmla="*/ 3515957 h 7031915"/>
              <a:gd name="connsiteX14-1513" fmla="*/ 8021693 w 8033654"/>
              <a:gd name="connsiteY14-1514" fmla="*/ 3634608 h 7031915"/>
              <a:gd name="connsiteX15-1515" fmla="*/ 7992299 w 8033654"/>
              <a:gd name="connsiteY15-1516" fmla="*/ 3729298 h 7031915"/>
              <a:gd name="connsiteX16-1517" fmla="*/ 7949332 w 8033654"/>
              <a:gd name="connsiteY16-1518" fmla="*/ 3815232 h 7031915"/>
              <a:gd name="connsiteX17-1519" fmla="*/ 6535055 w 8033654"/>
              <a:gd name="connsiteY17-1520" fmla="*/ 6638796 h 7031915"/>
              <a:gd name="connsiteX18-1521" fmla="*/ 6524461 w 8033654"/>
              <a:gd name="connsiteY18-1522" fmla="*/ 6646190 h 7031915"/>
              <a:gd name="connsiteX19-1523" fmla="*/ 6482456 w 8033654"/>
              <a:gd name="connsiteY19-1524" fmla="*/ 6736229 h 7031915"/>
              <a:gd name="connsiteX20-1525" fmla="*/ 6090371 w 8033654"/>
              <a:gd name="connsiteY20-1526" fmla="*/ 7019956 h 7031915"/>
              <a:gd name="connsiteX21-1527" fmla="*/ 5971740 w 8033654"/>
              <a:gd name="connsiteY21-1528" fmla="*/ 7031915 h 7031915"/>
              <a:gd name="connsiteX22-1529" fmla="*/ 5971700 w 8033654"/>
              <a:gd name="connsiteY22-1530" fmla="*/ 7031915 h 7031915"/>
              <a:gd name="connsiteX23-1531" fmla="*/ 2058326 w 8033654"/>
              <a:gd name="connsiteY23-1532" fmla="*/ 7031915 h 7031915"/>
              <a:gd name="connsiteX24-1533" fmla="*/ 2176958 w 8033654"/>
              <a:gd name="connsiteY24-1534" fmla="*/ 7019956 h 7031915"/>
              <a:gd name="connsiteX25-1535" fmla="*/ 2058326 w 8033654"/>
              <a:gd name="connsiteY25-1536" fmla="*/ 7031915 h 7031915"/>
              <a:gd name="connsiteX26-1537" fmla="*/ 2058286 w 8033654"/>
              <a:gd name="connsiteY26-1538" fmla="*/ 7031915 h 7031915"/>
              <a:gd name="connsiteX27-1539" fmla="*/ 1939655 w 8033654"/>
              <a:gd name="connsiteY27-1540" fmla="*/ 7019956 h 7031915"/>
              <a:gd name="connsiteX28-1541" fmla="*/ 1642007 w 8033654"/>
              <a:gd name="connsiteY28-1542" fmla="*/ 6859480 h 7031915"/>
              <a:gd name="connsiteX29-1543" fmla="*/ 1570173 w 8033654"/>
              <a:gd name="connsiteY29-1544" fmla="*/ 6772417 h 7031915"/>
              <a:gd name="connsiteX30-1545" fmla="*/ 1508795 w 8033654"/>
              <a:gd name="connsiteY30-1546" fmla="*/ 6649661 h 7031915"/>
              <a:gd name="connsiteX31-1547" fmla="*/ 1508794 w 8033654"/>
              <a:gd name="connsiteY31-1548" fmla="*/ 6649657 h 7031915"/>
              <a:gd name="connsiteX32-1549" fmla="*/ 115723 w 8033654"/>
              <a:gd name="connsiteY32-1550" fmla="*/ 3863519 h 7031915"/>
              <a:gd name="connsiteX33-1551" fmla="*/ 115722 w 8033654"/>
              <a:gd name="connsiteY33-1552" fmla="*/ 3863518 h 7031915"/>
              <a:gd name="connsiteX34-1553" fmla="*/ 29470 w 8033654"/>
              <a:gd name="connsiteY34-1554" fmla="*/ 3691014 h 7031915"/>
              <a:gd name="connsiteX35-1555" fmla="*/ 11962 w 8033654"/>
              <a:gd name="connsiteY35-1556" fmla="*/ 3634608 h 7031915"/>
              <a:gd name="connsiteX36-1557" fmla="*/ 0 w 8033654"/>
              <a:gd name="connsiteY36-1558" fmla="*/ 3515957 h 7031915"/>
              <a:gd name="connsiteX37-1559" fmla="*/ 11962 w 8033654"/>
              <a:gd name="connsiteY37-1560" fmla="*/ 3397306 h 7031915"/>
              <a:gd name="connsiteX38-1561" fmla="*/ 29470 w 8033654"/>
              <a:gd name="connsiteY38-1562" fmla="*/ 3340901 h 7031915"/>
              <a:gd name="connsiteX39-1563" fmla="*/ 115722 w 8033654"/>
              <a:gd name="connsiteY39-1564" fmla="*/ 3168396 h 7031915"/>
              <a:gd name="connsiteX40-1565" fmla="*/ 115723 w 8033654"/>
              <a:gd name="connsiteY40-1566" fmla="*/ 3168396 h 7031915"/>
              <a:gd name="connsiteX41-1567" fmla="*/ 1508796 w 8033654"/>
              <a:gd name="connsiteY41-1568" fmla="*/ 382255 h 7031915"/>
              <a:gd name="connsiteX42-1569" fmla="*/ 1570174 w 8033654"/>
              <a:gd name="connsiteY42-1570" fmla="*/ 259499 h 7031915"/>
              <a:gd name="connsiteX43-1571" fmla="*/ 1642008 w 8033654"/>
              <a:gd name="connsiteY43-1572" fmla="*/ 172435 h 7031915"/>
              <a:gd name="connsiteX44-1573" fmla="*/ 1939656 w 8033654"/>
              <a:gd name="connsiteY44-1574" fmla="*/ 11959 h 7031915"/>
              <a:gd name="connsiteX45-1575" fmla="*/ 2058287 w 8033654"/>
              <a:gd name="connsiteY45-1576" fmla="*/ 0 h 7031915"/>
              <a:gd name="connsiteX0-1577" fmla="*/ 2058287 w 8033654"/>
              <a:gd name="connsiteY0-1578" fmla="*/ 0 h 7031915"/>
              <a:gd name="connsiteX1-1579" fmla="*/ 2058326 w 8033654"/>
              <a:gd name="connsiteY1-1580" fmla="*/ 0 h 7031915"/>
              <a:gd name="connsiteX2-1581" fmla="*/ 5971699 w 8033654"/>
              <a:gd name="connsiteY2-1582" fmla="*/ 0 h 7031915"/>
              <a:gd name="connsiteX3-1583" fmla="*/ 5971700 w 8033654"/>
              <a:gd name="connsiteY3-1584" fmla="*/ 0 h 7031915"/>
              <a:gd name="connsiteX4-1585" fmla="*/ 5971740 w 8033654"/>
              <a:gd name="connsiteY4-1586" fmla="*/ 0 h 7031915"/>
              <a:gd name="connsiteX5-1587" fmla="*/ 6090371 w 8033654"/>
              <a:gd name="connsiteY5-1588" fmla="*/ 11959 h 7031915"/>
              <a:gd name="connsiteX6-1589" fmla="*/ 6357004 w 8033654"/>
              <a:gd name="connsiteY6-1590" fmla="*/ 143562 h 7031915"/>
              <a:gd name="connsiteX7-1591" fmla="*/ 6421756 w 8033654"/>
              <a:gd name="connsiteY7-1592" fmla="*/ 209878 h 7031915"/>
              <a:gd name="connsiteX8-1593" fmla="*/ 6426018 w 8033654"/>
              <a:gd name="connsiteY8-1594" fmla="*/ 214243 h 7031915"/>
              <a:gd name="connsiteX9-1595" fmla="*/ 6463356 w 8033654"/>
              <a:gd name="connsiteY9-1596" fmla="*/ 268125 h 7031915"/>
              <a:gd name="connsiteX10-1597" fmla="*/ 7949332 w 8033654"/>
              <a:gd name="connsiteY10-1598" fmla="*/ 3216682 h 7031915"/>
              <a:gd name="connsiteX11-1599" fmla="*/ 7992299 w 8033654"/>
              <a:gd name="connsiteY11-1600" fmla="*/ 3302616 h 7031915"/>
              <a:gd name="connsiteX12-1601" fmla="*/ 8021693 w 8033654"/>
              <a:gd name="connsiteY12-1602" fmla="*/ 3397306 h 7031915"/>
              <a:gd name="connsiteX13-1603" fmla="*/ 8033654 w 8033654"/>
              <a:gd name="connsiteY13-1604" fmla="*/ 3515957 h 7031915"/>
              <a:gd name="connsiteX14-1605" fmla="*/ 8021693 w 8033654"/>
              <a:gd name="connsiteY14-1606" fmla="*/ 3634608 h 7031915"/>
              <a:gd name="connsiteX15-1607" fmla="*/ 7992299 w 8033654"/>
              <a:gd name="connsiteY15-1608" fmla="*/ 3729298 h 7031915"/>
              <a:gd name="connsiteX16-1609" fmla="*/ 7949332 w 8033654"/>
              <a:gd name="connsiteY16-1610" fmla="*/ 3815232 h 7031915"/>
              <a:gd name="connsiteX17-1611" fmla="*/ 6535055 w 8033654"/>
              <a:gd name="connsiteY17-1612" fmla="*/ 6638796 h 7031915"/>
              <a:gd name="connsiteX18-1613" fmla="*/ 6524461 w 8033654"/>
              <a:gd name="connsiteY18-1614" fmla="*/ 6646190 h 7031915"/>
              <a:gd name="connsiteX19-1615" fmla="*/ 6482456 w 8033654"/>
              <a:gd name="connsiteY19-1616" fmla="*/ 6736229 h 7031915"/>
              <a:gd name="connsiteX20-1617" fmla="*/ 6090371 w 8033654"/>
              <a:gd name="connsiteY20-1618" fmla="*/ 7019956 h 7031915"/>
              <a:gd name="connsiteX21-1619" fmla="*/ 5971740 w 8033654"/>
              <a:gd name="connsiteY21-1620" fmla="*/ 7031915 h 7031915"/>
              <a:gd name="connsiteX22-1621" fmla="*/ 5971700 w 8033654"/>
              <a:gd name="connsiteY22-1622" fmla="*/ 7031915 h 7031915"/>
              <a:gd name="connsiteX23-1623" fmla="*/ 2058326 w 8033654"/>
              <a:gd name="connsiteY23-1624" fmla="*/ 7031915 h 7031915"/>
              <a:gd name="connsiteX24-1625" fmla="*/ 2058326 w 8033654"/>
              <a:gd name="connsiteY24-1626" fmla="*/ 7031915 h 7031915"/>
              <a:gd name="connsiteX25-1627" fmla="*/ 2058286 w 8033654"/>
              <a:gd name="connsiteY25-1628" fmla="*/ 7031915 h 7031915"/>
              <a:gd name="connsiteX26-1629" fmla="*/ 1939655 w 8033654"/>
              <a:gd name="connsiteY26-1630" fmla="*/ 7019956 h 7031915"/>
              <a:gd name="connsiteX27-1631" fmla="*/ 1642007 w 8033654"/>
              <a:gd name="connsiteY27-1632" fmla="*/ 6859480 h 7031915"/>
              <a:gd name="connsiteX28-1633" fmla="*/ 1570173 w 8033654"/>
              <a:gd name="connsiteY28-1634" fmla="*/ 6772417 h 7031915"/>
              <a:gd name="connsiteX29-1635" fmla="*/ 1508795 w 8033654"/>
              <a:gd name="connsiteY29-1636" fmla="*/ 6649661 h 7031915"/>
              <a:gd name="connsiteX30-1637" fmla="*/ 1508794 w 8033654"/>
              <a:gd name="connsiteY30-1638" fmla="*/ 6649657 h 7031915"/>
              <a:gd name="connsiteX31-1639" fmla="*/ 115723 w 8033654"/>
              <a:gd name="connsiteY31-1640" fmla="*/ 3863519 h 7031915"/>
              <a:gd name="connsiteX32-1641" fmla="*/ 115722 w 8033654"/>
              <a:gd name="connsiteY32-1642" fmla="*/ 3863518 h 7031915"/>
              <a:gd name="connsiteX33-1643" fmla="*/ 29470 w 8033654"/>
              <a:gd name="connsiteY33-1644" fmla="*/ 3691014 h 7031915"/>
              <a:gd name="connsiteX34-1645" fmla="*/ 11962 w 8033654"/>
              <a:gd name="connsiteY34-1646" fmla="*/ 3634608 h 7031915"/>
              <a:gd name="connsiteX35-1647" fmla="*/ 0 w 8033654"/>
              <a:gd name="connsiteY35-1648" fmla="*/ 3515957 h 7031915"/>
              <a:gd name="connsiteX36-1649" fmla="*/ 11962 w 8033654"/>
              <a:gd name="connsiteY36-1650" fmla="*/ 3397306 h 7031915"/>
              <a:gd name="connsiteX37-1651" fmla="*/ 29470 w 8033654"/>
              <a:gd name="connsiteY37-1652" fmla="*/ 3340901 h 7031915"/>
              <a:gd name="connsiteX38-1653" fmla="*/ 115722 w 8033654"/>
              <a:gd name="connsiteY38-1654" fmla="*/ 3168396 h 7031915"/>
              <a:gd name="connsiteX39-1655" fmla="*/ 115723 w 8033654"/>
              <a:gd name="connsiteY39-1656" fmla="*/ 3168396 h 7031915"/>
              <a:gd name="connsiteX40-1657" fmla="*/ 1508796 w 8033654"/>
              <a:gd name="connsiteY40-1658" fmla="*/ 382255 h 7031915"/>
              <a:gd name="connsiteX41-1659" fmla="*/ 1570174 w 8033654"/>
              <a:gd name="connsiteY41-1660" fmla="*/ 259499 h 7031915"/>
              <a:gd name="connsiteX42-1661" fmla="*/ 1642008 w 8033654"/>
              <a:gd name="connsiteY42-1662" fmla="*/ 172435 h 7031915"/>
              <a:gd name="connsiteX43-1663" fmla="*/ 1939656 w 8033654"/>
              <a:gd name="connsiteY43-1664" fmla="*/ 11959 h 7031915"/>
              <a:gd name="connsiteX44-1665" fmla="*/ 2058287 w 8033654"/>
              <a:gd name="connsiteY44-1666" fmla="*/ 0 h 7031915"/>
              <a:gd name="connsiteX0-1667" fmla="*/ 2058287 w 8033654"/>
              <a:gd name="connsiteY0-1668" fmla="*/ 0 h 7031915"/>
              <a:gd name="connsiteX1-1669" fmla="*/ 2058326 w 8033654"/>
              <a:gd name="connsiteY1-1670" fmla="*/ 0 h 7031915"/>
              <a:gd name="connsiteX2-1671" fmla="*/ 5971699 w 8033654"/>
              <a:gd name="connsiteY2-1672" fmla="*/ 0 h 7031915"/>
              <a:gd name="connsiteX3-1673" fmla="*/ 5971700 w 8033654"/>
              <a:gd name="connsiteY3-1674" fmla="*/ 0 h 7031915"/>
              <a:gd name="connsiteX4-1675" fmla="*/ 5971740 w 8033654"/>
              <a:gd name="connsiteY4-1676" fmla="*/ 0 h 7031915"/>
              <a:gd name="connsiteX5-1677" fmla="*/ 6090371 w 8033654"/>
              <a:gd name="connsiteY5-1678" fmla="*/ 11959 h 7031915"/>
              <a:gd name="connsiteX6-1679" fmla="*/ 6357004 w 8033654"/>
              <a:gd name="connsiteY6-1680" fmla="*/ 143562 h 7031915"/>
              <a:gd name="connsiteX7-1681" fmla="*/ 6421756 w 8033654"/>
              <a:gd name="connsiteY7-1682" fmla="*/ 209878 h 7031915"/>
              <a:gd name="connsiteX8-1683" fmla="*/ 6426018 w 8033654"/>
              <a:gd name="connsiteY8-1684" fmla="*/ 214243 h 7031915"/>
              <a:gd name="connsiteX9-1685" fmla="*/ 6463356 w 8033654"/>
              <a:gd name="connsiteY9-1686" fmla="*/ 268125 h 7031915"/>
              <a:gd name="connsiteX10-1687" fmla="*/ 7949332 w 8033654"/>
              <a:gd name="connsiteY10-1688" fmla="*/ 3216682 h 7031915"/>
              <a:gd name="connsiteX11-1689" fmla="*/ 7992299 w 8033654"/>
              <a:gd name="connsiteY11-1690" fmla="*/ 3302616 h 7031915"/>
              <a:gd name="connsiteX12-1691" fmla="*/ 8021693 w 8033654"/>
              <a:gd name="connsiteY12-1692" fmla="*/ 3397306 h 7031915"/>
              <a:gd name="connsiteX13-1693" fmla="*/ 8033654 w 8033654"/>
              <a:gd name="connsiteY13-1694" fmla="*/ 3515957 h 7031915"/>
              <a:gd name="connsiteX14-1695" fmla="*/ 8021693 w 8033654"/>
              <a:gd name="connsiteY14-1696" fmla="*/ 3634608 h 7031915"/>
              <a:gd name="connsiteX15-1697" fmla="*/ 7992299 w 8033654"/>
              <a:gd name="connsiteY15-1698" fmla="*/ 3729298 h 7031915"/>
              <a:gd name="connsiteX16-1699" fmla="*/ 7949332 w 8033654"/>
              <a:gd name="connsiteY16-1700" fmla="*/ 3815232 h 7031915"/>
              <a:gd name="connsiteX17-1701" fmla="*/ 6535055 w 8033654"/>
              <a:gd name="connsiteY17-1702" fmla="*/ 6638796 h 7031915"/>
              <a:gd name="connsiteX18-1703" fmla="*/ 6482456 w 8033654"/>
              <a:gd name="connsiteY18-1704" fmla="*/ 6736229 h 7031915"/>
              <a:gd name="connsiteX19-1705" fmla="*/ 6090371 w 8033654"/>
              <a:gd name="connsiteY19-1706" fmla="*/ 7019956 h 7031915"/>
              <a:gd name="connsiteX20-1707" fmla="*/ 5971740 w 8033654"/>
              <a:gd name="connsiteY20-1708" fmla="*/ 7031915 h 7031915"/>
              <a:gd name="connsiteX21-1709" fmla="*/ 5971700 w 8033654"/>
              <a:gd name="connsiteY21-1710" fmla="*/ 7031915 h 7031915"/>
              <a:gd name="connsiteX22-1711" fmla="*/ 2058326 w 8033654"/>
              <a:gd name="connsiteY22-1712" fmla="*/ 7031915 h 7031915"/>
              <a:gd name="connsiteX23-1713" fmla="*/ 2058326 w 8033654"/>
              <a:gd name="connsiteY23-1714" fmla="*/ 7031915 h 7031915"/>
              <a:gd name="connsiteX24-1715" fmla="*/ 2058286 w 8033654"/>
              <a:gd name="connsiteY24-1716" fmla="*/ 7031915 h 7031915"/>
              <a:gd name="connsiteX25-1717" fmla="*/ 1939655 w 8033654"/>
              <a:gd name="connsiteY25-1718" fmla="*/ 7019956 h 7031915"/>
              <a:gd name="connsiteX26-1719" fmla="*/ 1642007 w 8033654"/>
              <a:gd name="connsiteY26-1720" fmla="*/ 6859480 h 7031915"/>
              <a:gd name="connsiteX27-1721" fmla="*/ 1570173 w 8033654"/>
              <a:gd name="connsiteY27-1722" fmla="*/ 6772417 h 7031915"/>
              <a:gd name="connsiteX28-1723" fmla="*/ 1508795 w 8033654"/>
              <a:gd name="connsiteY28-1724" fmla="*/ 6649661 h 7031915"/>
              <a:gd name="connsiteX29-1725" fmla="*/ 1508794 w 8033654"/>
              <a:gd name="connsiteY29-1726" fmla="*/ 6649657 h 7031915"/>
              <a:gd name="connsiteX30-1727" fmla="*/ 115723 w 8033654"/>
              <a:gd name="connsiteY30-1728" fmla="*/ 3863519 h 7031915"/>
              <a:gd name="connsiteX31-1729" fmla="*/ 115722 w 8033654"/>
              <a:gd name="connsiteY31-1730" fmla="*/ 3863518 h 7031915"/>
              <a:gd name="connsiteX32-1731" fmla="*/ 29470 w 8033654"/>
              <a:gd name="connsiteY32-1732" fmla="*/ 3691014 h 7031915"/>
              <a:gd name="connsiteX33-1733" fmla="*/ 11962 w 8033654"/>
              <a:gd name="connsiteY33-1734" fmla="*/ 3634608 h 7031915"/>
              <a:gd name="connsiteX34-1735" fmla="*/ 0 w 8033654"/>
              <a:gd name="connsiteY34-1736" fmla="*/ 3515957 h 7031915"/>
              <a:gd name="connsiteX35-1737" fmla="*/ 11962 w 8033654"/>
              <a:gd name="connsiteY35-1738" fmla="*/ 3397306 h 7031915"/>
              <a:gd name="connsiteX36-1739" fmla="*/ 29470 w 8033654"/>
              <a:gd name="connsiteY36-1740" fmla="*/ 3340901 h 7031915"/>
              <a:gd name="connsiteX37-1741" fmla="*/ 115722 w 8033654"/>
              <a:gd name="connsiteY37-1742" fmla="*/ 3168396 h 7031915"/>
              <a:gd name="connsiteX38-1743" fmla="*/ 115723 w 8033654"/>
              <a:gd name="connsiteY38-1744" fmla="*/ 3168396 h 7031915"/>
              <a:gd name="connsiteX39-1745" fmla="*/ 1508796 w 8033654"/>
              <a:gd name="connsiteY39-1746" fmla="*/ 382255 h 7031915"/>
              <a:gd name="connsiteX40-1747" fmla="*/ 1570174 w 8033654"/>
              <a:gd name="connsiteY40-1748" fmla="*/ 259499 h 7031915"/>
              <a:gd name="connsiteX41-1749" fmla="*/ 1642008 w 8033654"/>
              <a:gd name="connsiteY41-1750" fmla="*/ 172435 h 7031915"/>
              <a:gd name="connsiteX42-1751" fmla="*/ 1939656 w 8033654"/>
              <a:gd name="connsiteY42-1752" fmla="*/ 11959 h 7031915"/>
              <a:gd name="connsiteX43-1753" fmla="*/ 2058287 w 8033654"/>
              <a:gd name="connsiteY43-1754" fmla="*/ 0 h 7031915"/>
              <a:gd name="connsiteX0-1755" fmla="*/ 2058287 w 8033654"/>
              <a:gd name="connsiteY0-1756" fmla="*/ 0 h 7031915"/>
              <a:gd name="connsiteX1-1757" fmla="*/ 2058326 w 8033654"/>
              <a:gd name="connsiteY1-1758" fmla="*/ 0 h 7031915"/>
              <a:gd name="connsiteX2-1759" fmla="*/ 5971699 w 8033654"/>
              <a:gd name="connsiteY2-1760" fmla="*/ 0 h 7031915"/>
              <a:gd name="connsiteX3-1761" fmla="*/ 5971700 w 8033654"/>
              <a:gd name="connsiteY3-1762" fmla="*/ 0 h 7031915"/>
              <a:gd name="connsiteX4-1763" fmla="*/ 5971740 w 8033654"/>
              <a:gd name="connsiteY4-1764" fmla="*/ 0 h 7031915"/>
              <a:gd name="connsiteX5-1765" fmla="*/ 6090371 w 8033654"/>
              <a:gd name="connsiteY5-1766" fmla="*/ 11959 h 7031915"/>
              <a:gd name="connsiteX6-1767" fmla="*/ 6357004 w 8033654"/>
              <a:gd name="connsiteY6-1768" fmla="*/ 143562 h 7031915"/>
              <a:gd name="connsiteX7-1769" fmla="*/ 6421756 w 8033654"/>
              <a:gd name="connsiteY7-1770" fmla="*/ 209878 h 7031915"/>
              <a:gd name="connsiteX8-1771" fmla="*/ 6426018 w 8033654"/>
              <a:gd name="connsiteY8-1772" fmla="*/ 214243 h 7031915"/>
              <a:gd name="connsiteX9-1773" fmla="*/ 6463356 w 8033654"/>
              <a:gd name="connsiteY9-1774" fmla="*/ 268125 h 7031915"/>
              <a:gd name="connsiteX10-1775" fmla="*/ 7949332 w 8033654"/>
              <a:gd name="connsiteY10-1776" fmla="*/ 3216682 h 7031915"/>
              <a:gd name="connsiteX11-1777" fmla="*/ 7992299 w 8033654"/>
              <a:gd name="connsiteY11-1778" fmla="*/ 3302616 h 7031915"/>
              <a:gd name="connsiteX12-1779" fmla="*/ 8021693 w 8033654"/>
              <a:gd name="connsiteY12-1780" fmla="*/ 3397306 h 7031915"/>
              <a:gd name="connsiteX13-1781" fmla="*/ 8033654 w 8033654"/>
              <a:gd name="connsiteY13-1782" fmla="*/ 3515957 h 7031915"/>
              <a:gd name="connsiteX14-1783" fmla="*/ 8021693 w 8033654"/>
              <a:gd name="connsiteY14-1784" fmla="*/ 3634608 h 7031915"/>
              <a:gd name="connsiteX15-1785" fmla="*/ 7992299 w 8033654"/>
              <a:gd name="connsiteY15-1786" fmla="*/ 3729298 h 7031915"/>
              <a:gd name="connsiteX16-1787" fmla="*/ 7949332 w 8033654"/>
              <a:gd name="connsiteY16-1788" fmla="*/ 3815232 h 7031915"/>
              <a:gd name="connsiteX17-1789" fmla="*/ 6482456 w 8033654"/>
              <a:gd name="connsiteY17-1790" fmla="*/ 6736229 h 7031915"/>
              <a:gd name="connsiteX18-1791" fmla="*/ 6090371 w 8033654"/>
              <a:gd name="connsiteY18-1792" fmla="*/ 7019956 h 7031915"/>
              <a:gd name="connsiteX19-1793" fmla="*/ 5971740 w 8033654"/>
              <a:gd name="connsiteY19-1794" fmla="*/ 7031915 h 7031915"/>
              <a:gd name="connsiteX20-1795" fmla="*/ 5971700 w 8033654"/>
              <a:gd name="connsiteY20-1796" fmla="*/ 7031915 h 7031915"/>
              <a:gd name="connsiteX21-1797" fmla="*/ 2058326 w 8033654"/>
              <a:gd name="connsiteY21-1798" fmla="*/ 7031915 h 7031915"/>
              <a:gd name="connsiteX22-1799" fmla="*/ 2058326 w 8033654"/>
              <a:gd name="connsiteY22-1800" fmla="*/ 7031915 h 7031915"/>
              <a:gd name="connsiteX23-1801" fmla="*/ 2058286 w 8033654"/>
              <a:gd name="connsiteY23-1802" fmla="*/ 7031915 h 7031915"/>
              <a:gd name="connsiteX24-1803" fmla="*/ 1939655 w 8033654"/>
              <a:gd name="connsiteY24-1804" fmla="*/ 7019956 h 7031915"/>
              <a:gd name="connsiteX25-1805" fmla="*/ 1642007 w 8033654"/>
              <a:gd name="connsiteY25-1806" fmla="*/ 6859480 h 7031915"/>
              <a:gd name="connsiteX26-1807" fmla="*/ 1570173 w 8033654"/>
              <a:gd name="connsiteY26-1808" fmla="*/ 6772417 h 7031915"/>
              <a:gd name="connsiteX27-1809" fmla="*/ 1508795 w 8033654"/>
              <a:gd name="connsiteY27-1810" fmla="*/ 6649661 h 7031915"/>
              <a:gd name="connsiteX28-1811" fmla="*/ 1508794 w 8033654"/>
              <a:gd name="connsiteY28-1812" fmla="*/ 6649657 h 7031915"/>
              <a:gd name="connsiteX29-1813" fmla="*/ 115723 w 8033654"/>
              <a:gd name="connsiteY29-1814" fmla="*/ 3863519 h 7031915"/>
              <a:gd name="connsiteX30-1815" fmla="*/ 115722 w 8033654"/>
              <a:gd name="connsiteY30-1816" fmla="*/ 3863518 h 7031915"/>
              <a:gd name="connsiteX31-1817" fmla="*/ 29470 w 8033654"/>
              <a:gd name="connsiteY31-1818" fmla="*/ 3691014 h 7031915"/>
              <a:gd name="connsiteX32-1819" fmla="*/ 11962 w 8033654"/>
              <a:gd name="connsiteY32-1820" fmla="*/ 3634608 h 7031915"/>
              <a:gd name="connsiteX33-1821" fmla="*/ 0 w 8033654"/>
              <a:gd name="connsiteY33-1822" fmla="*/ 3515957 h 7031915"/>
              <a:gd name="connsiteX34-1823" fmla="*/ 11962 w 8033654"/>
              <a:gd name="connsiteY34-1824" fmla="*/ 3397306 h 7031915"/>
              <a:gd name="connsiteX35-1825" fmla="*/ 29470 w 8033654"/>
              <a:gd name="connsiteY35-1826" fmla="*/ 3340901 h 7031915"/>
              <a:gd name="connsiteX36-1827" fmla="*/ 115722 w 8033654"/>
              <a:gd name="connsiteY36-1828" fmla="*/ 3168396 h 7031915"/>
              <a:gd name="connsiteX37-1829" fmla="*/ 115723 w 8033654"/>
              <a:gd name="connsiteY37-1830" fmla="*/ 3168396 h 7031915"/>
              <a:gd name="connsiteX38-1831" fmla="*/ 1508796 w 8033654"/>
              <a:gd name="connsiteY38-1832" fmla="*/ 382255 h 7031915"/>
              <a:gd name="connsiteX39-1833" fmla="*/ 1570174 w 8033654"/>
              <a:gd name="connsiteY39-1834" fmla="*/ 259499 h 7031915"/>
              <a:gd name="connsiteX40-1835" fmla="*/ 1642008 w 8033654"/>
              <a:gd name="connsiteY40-1836" fmla="*/ 172435 h 7031915"/>
              <a:gd name="connsiteX41-1837" fmla="*/ 1939656 w 8033654"/>
              <a:gd name="connsiteY41-1838" fmla="*/ 11959 h 7031915"/>
              <a:gd name="connsiteX42-1839" fmla="*/ 2058287 w 8033654"/>
              <a:gd name="connsiteY42-1840" fmla="*/ 0 h 7031915"/>
              <a:gd name="connsiteX0-1841" fmla="*/ 2058287 w 8033654"/>
              <a:gd name="connsiteY0-1842" fmla="*/ 0 h 7031915"/>
              <a:gd name="connsiteX1-1843" fmla="*/ 2058326 w 8033654"/>
              <a:gd name="connsiteY1-1844" fmla="*/ 0 h 7031915"/>
              <a:gd name="connsiteX2-1845" fmla="*/ 5971699 w 8033654"/>
              <a:gd name="connsiteY2-1846" fmla="*/ 0 h 7031915"/>
              <a:gd name="connsiteX3-1847" fmla="*/ 5971700 w 8033654"/>
              <a:gd name="connsiteY3-1848" fmla="*/ 0 h 7031915"/>
              <a:gd name="connsiteX4-1849" fmla="*/ 5971740 w 8033654"/>
              <a:gd name="connsiteY4-1850" fmla="*/ 0 h 7031915"/>
              <a:gd name="connsiteX5-1851" fmla="*/ 6090371 w 8033654"/>
              <a:gd name="connsiteY5-1852" fmla="*/ 11959 h 7031915"/>
              <a:gd name="connsiteX6-1853" fmla="*/ 6357004 w 8033654"/>
              <a:gd name="connsiteY6-1854" fmla="*/ 143562 h 7031915"/>
              <a:gd name="connsiteX7-1855" fmla="*/ 6421756 w 8033654"/>
              <a:gd name="connsiteY7-1856" fmla="*/ 209878 h 7031915"/>
              <a:gd name="connsiteX8-1857" fmla="*/ 6426018 w 8033654"/>
              <a:gd name="connsiteY8-1858" fmla="*/ 214243 h 7031915"/>
              <a:gd name="connsiteX9-1859" fmla="*/ 7949332 w 8033654"/>
              <a:gd name="connsiteY9-1860" fmla="*/ 3216682 h 7031915"/>
              <a:gd name="connsiteX10-1861" fmla="*/ 7992299 w 8033654"/>
              <a:gd name="connsiteY10-1862" fmla="*/ 3302616 h 7031915"/>
              <a:gd name="connsiteX11-1863" fmla="*/ 8021693 w 8033654"/>
              <a:gd name="connsiteY11-1864" fmla="*/ 3397306 h 7031915"/>
              <a:gd name="connsiteX12-1865" fmla="*/ 8033654 w 8033654"/>
              <a:gd name="connsiteY12-1866" fmla="*/ 3515957 h 7031915"/>
              <a:gd name="connsiteX13-1867" fmla="*/ 8021693 w 8033654"/>
              <a:gd name="connsiteY13-1868" fmla="*/ 3634608 h 7031915"/>
              <a:gd name="connsiteX14-1869" fmla="*/ 7992299 w 8033654"/>
              <a:gd name="connsiteY14-1870" fmla="*/ 3729298 h 7031915"/>
              <a:gd name="connsiteX15-1871" fmla="*/ 7949332 w 8033654"/>
              <a:gd name="connsiteY15-1872" fmla="*/ 3815232 h 7031915"/>
              <a:gd name="connsiteX16-1873" fmla="*/ 6482456 w 8033654"/>
              <a:gd name="connsiteY16-1874" fmla="*/ 6736229 h 7031915"/>
              <a:gd name="connsiteX17-1875" fmla="*/ 6090371 w 8033654"/>
              <a:gd name="connsiteY17-1876" fmla="*/ 7019956 h 7031915"/>
              <a:gd name="connsiteX18-1877" fmla="*/ 5971740 w 8033654"/>
              <a:gd name="connsiteY18-1878" fmla="*/ 7031915 h 7031915"/>
              <a:gd name="connsiteX19-1879" fmla="*/ 5971700 w 8033654"/>
              <a:gd name="connsiteY19-1880" fmla="*/ 7031915 h 7031915"/>
              <a:gd name="connsiteX20-1881" fmla="*/ 2058326 w 8033654"/>
              <a:gd name="connsiteY20-1882" fmla="*/ 7031915 h 7031915"/>
              <a:gd name="connsiteX21-1883" fmla="*/ 2058326 w 8033654"/>
              <a:gd name="connsiteY21-1884" fmla="*/ 7031915 h 7031915"/>
              <a:gd name="connsiteX22-1885" fmla="*/ 2058286 w 8033654"/>
              <a:gd name="connsiteY22-1886" fmla="*/ 7031915 h 7031915"/>
              <a:gd name="connsiteX23-1887" fmla="*/ 1939655 w 8033654"/>
              <a:gd name="connsiteY23-1888" fmla="*/ 7019956 h 7031915"/>
              <a:gd name="connsiteX24-1889" fmla="*/ 1642007 w 8033654"/>
              <a:gd name="connsiteY24-1890" fmla="*/ 6859480 h 7031915"/>
              <a:gd name="connsiteX25-1891" fmla="*/ 1570173 w 8033654"/>
              <a:gd name="connsiteY25-1892" fmla="*/ 6772417 h 7031915"/>
              <a:gd name="connsiteX26-1893" fmla="*/ 1508795 w 8033654"/>
              <a:gd name="connsiteY26-1894" fmla="*/ 6649661 h 7031915"/>
              <a:gd name="connsiteX27-1895" fmla="*/ 1508794 w 8033654"/>
              <a:gd name="connsiteY27-1896" fmla="*/ 6649657 h 7031915"/>
              <a:gd name="connsiteX28-1897" fmla="*/ 115723 w 8033654"/>
              <a:gd name="connsiteY28-1898" fmla="*/ 3863519 h 7031915"/>
              <a:gd name="connsiteX29-1899" fmla="*/ 115722 w 8033654"/>
              <a:gd name="connsiteY29-1900" fmla="*/ 3863518 h 7031915"/>
              <a:gd name="connsiteX30-1901" fmla="*/ 29470 w 8033654"/>
              <a:gd name="connsiteY30-1902" fmla="*/ 3691014 h 7031915"/>
              <a:gd name="connsiteX31-1903" fmla="*/ 11962 w 8033654"/>
              <a:gd name="connsiteY31-1904" fmla="*/ 3634608 h 7031915"/>
              <a:gd name="connsiteX32-1905" fmla="*/ 0 w 8033654"/>
              <a:gd name="connsiteY32-1906" fmla="*/ 3515957 h 7031915"/>
              <a:gd name="connsiteX33-1907" fmla="*/ 11962 w 8033654"/>
              <a:gd name="connsiteY33-1908" fmla="*/ 3397306 h 7031915"/>
              <a:gd name="connsiteX34-1909" fmla="*/ 29470 w 8033654"/>
              <a:gd name="connsiteY34-1910" fmla="*/ 3340901 h 7031915"/>
              <a:gd name="connsiteX35-1911" fmla="*/ 115722 w 8033654"/>
              <a:gd name="connsiteY35-1912" fmla="*/ 3168396 h 7031915"/>
              <a:gd name="connsiteX36-1913" fmla="*/ 115723 w 8033654"/>
              <a:gd name="connsiteY36-1914" fmla="*/ 3168396 h 7031915"/>
              <a:gd name="connsiteX37-1915" fmla="*/ 1508796 w 8033654"/>
              <a:gd name="connsiteY37-1916" fmla="*/ 382255 h 7031915"/>
              <a:gd name="connsiteX38-1917" fmla="*/ 1570174 w 8033654"/>
              <a:gd name="connsiteY38-1918" fmla="*/ 259499 h 7031915"/>
              <a:gd name="connsiteX39-1919" fmla="*/ 1642008 w 8033654"/>
              <a:gd name="connsiteY39-1920" fmla="*/ 172435 h 7031915"/>
              <a:gd name="connsiteX40-1921" fmla="*/ 1939656 w 8033654"/>
              <a:gd name="connsiteY40-1922" fmla="*/ 11959 h 7031915"/>
              <a:gd name="connsiteX41-1923" fmla="*/ 2058287 w 8033654"/>
              <a:gd name="connsiteY41-1924" fmla="*/ 0 h 7031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</a:cxnLst>
            <a:rect l="l" t="t" r="r" b="b"/>
            <a:pathLst>
              <a:path w="8033654" h="7031915">
                <a:moveTo>
                  <a:pt x="2058287" y="0"/>
                </a:moveTo>
                <a:lnTo>
                  <a:pt x="2058326" y="0"/>
                </a:lnTo>
                <a:lnTo>
                  <a:pt x="5971699" y="0"/>
                </a:lnTo>
                <a:lnTo>
                  <a:pt x="5971700" y="0"/>
                </a:lnTo>
                <a:lnTo>
                  <a:pt x="5971740" y="0"/>
                </a:lnTo>
                <a:lnTo>
                  <a:pt x="6090371" y="11959"/>
                </a:lnTo>
                <a:cubicBezTo>
                  <a:pt x="6190975" y="32545"/>
                  <a:pt x="6282232" y="78792"/>
                  <a:pt x="6357004" y="143562"/>
                </a:cubicBezTo>
                <a:lnTo>
                  <a:pt x="6421756" y="209878"/>
                </a:lnTo>
                <a:lnTo>
                  <a:pt x="6426018" y="214243"/>
                </a:lnTo>
                <a:lnTo>
                  <a:pt x="7949332" y="3216682"/>
                </a:lnTo>
                <a:lnTo>
                  <a:pt x="7992299" y="3302616"/>
                </a:lnTo>
                <a:lnTo>
                  <a:pt x="8021693" y="3397306"/>
                </a:lnTo>
                <a:cubicBezTo>
                  <a:pt x="8029535" y="3435632"/>
                  <a:pt x="8033654" y="3475313"/>
                  <a:pt x="8033654" y="3515957"/>
                </a:cubicBezTo>
                <a:cubicBezTo>
                  <a:pt x="8033654" y="3556601"/>
                  <a:pt x="8029535" y="3596283"/>
                  <a:pt x="8021693" y="3634608"/>
                </a:cubicBezTo>
                <a:lnTo>
                  <a:pt x="7992299" y="3729298"/>
                </a:lnTo>
                <a:lnTo>
                  <a:pt x="7949332" y="3815232"/>
                </a:lnTo>
                <a:lnTo>
                  <a:pt x="6482456" y="6736229"/>
                </a:lnTo>
                <a:cubicBezTo>
                  <a:pt x="6399753" y="6880056"/>
                  <a:pt x="6258044" y="6985646"/>
                  <a:pt x="6090371" y="7019956"/>
                </a:cubicBezTo>
                <a:lnTo>
                  <a:pt x="5971740" y="7031915"/>
                </a:lnTo>
                <a:lnTo>
                  <a:pt x="5971700" y="7031915"/>
                </a:lnTo>
                <a:lnTo>
                  <a:pt x="2058326" y="7031915"/>
                </a:lnTo>
                <a:lnTo>
                  <a:pt x="2058326" y="7031915"/>
                </a:lnTo>
                <a:lnTo>
                  <a:pt x="2058286" y="7031915"/>
                </a:lnTo>
                <a:lnTo>
                  <a:pt x="1939655" y="7019956"/>
                </a:lnTo>
                <a:cubicBezTo>
                  <a:pt x="1824680" y="6996429"/>
                  <a:pt x="1721912" y="6939386"/>
                  <a:pt x="1642007" y="6859480"/>
                </a:cubicBezTo>
                <a:lnTo>
                  <a:pt x="1570173" y="6772417"/>
                </a:lnTo>
                <a:lnTo>
                  <a:pt x="1508795" y="6649661"/>
                </a:lnTo>
                <a:cubicBezTo>
                  <a:pt x="1508795" y="6649660"/>
                  <a:pt x="1508794" y="6649658"/>
                  <a:pt x="1508794" y="6649657"/>
                </a:cubicBezTo>
                <a:lnTo>
                  <a:pt x="115723" y="3863519"/>
                </a:lnTo>
                <a:lnTo>
                  <a:pt x="115722" y="3863518"/>
                </a:lnTo>
                <a:lnTo>
                  <a:pt x="29470" y="3691014"/>
                </a:lnTo>
                <a:lnTo>
                  <a:pt x="11962" y="3634608"/>
                </a:lnTo>
                <a:cubicBezTo>
                  <a:pt x="4119" y="3596283"/>
                  <a:pt x="0" y="3556601"/>
                  <a:pt x="0" y="3515957"/>
                </a:cubicBezTo>
                <a:cubicBezTo>
                  <a:pt x="0" y="3475313"/>
                  <a:pt x="4119" y="3435632"/>
                  <a:pt x="11962" y="3397306"/>
                </a:cubicBezTo>
                <a:lnTo>
                  <a:pt x="29470" y="3340901"/>
                </a:lnTo>
                <a:lnTo>
                  <a:pt x="115722" y="3168396"/>
                </a:lnTo>
                <a:lnTo>
                  <a:pt x="115723" y="3168396"/>
                </a:lnTo>
                <a:lnTo>
                  <a:pt x="1508796" y="382255"/>
                </a:lnTo>
                <a:lnTo>
                  <a:pt x="1570174" y="259499"/>
                </a:lnTo>
                <a:lnTo>
                  <a:pt x="1642008" y="172435"/>
                </a:lnTo>
                <a:cubicBezTo>
                  <a:pt x="1721913" y="92530"/>
                  <a:pt x="1824680" y="35486"/>
                  <a:pt x="1939656" y="11959"/>
                </a:cubicBezTo>
                <a:lnTo>
                  <a:pt x="2058287" y="0"/>
                </a:lnTo>
                <a:close/>
              </a:path>
            </a:pathLst>
          </a:custGeom>
          <a:noFill/>
          <a:ln w="762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任意多边形: 形状 4"/>
          <p:cNvSpPr/>
          <p:nvPr/>
        </p:nvSpPr>
        <p:spPr>
          <a:xfrm>
            <a:off x="1829394" y="2922588"/>
            <a:ext cx="720722" cy="706669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83" name="任意多边形: 形状 5"/>
          <p:cNvSpPr/>
          <p:nvPr/>
        </p:nvSpPr>
        <p:spPr>
          <a:xfrm>
            <a:off x="4438394" y="2926410"/>
            <a:ext cx="720722" cy="699024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85" name="任意多边形: 形状 6"/>
          <p:cNvSpPr/>
          <p:nvPr/>
        </p:nvSpPr>
        <p:spPr>
          <a:xfrm>
            <a:off x="7079107" y="2915561"/>
            <a:ext cx="657296" cy="720722"/>
          </a:xfrm>
          <a:custGeom>
            <a:avLst/>
            <a:gdLst>
              <a:gd name="connsiteX0" fmla="*/ 257952 w 552598"/>
              <a:gd name="connsiteY0" fmla="*/ 238897 h 605921"/>
              <a:gd name="connsiteX1" fmla="*/ 252845 w 552598"/>
              <a:gd name="connsiteY1" fmla="*/ 243996 h 605921"/>
              <a:gd name="connsiteX2" fmla="*/ 252845 w 552598"/>
              <a:gd name="connsiteY2" fmla="*/ 308986 h 605921"/>
              <a:gd name="connsiteX3" fmla="*/ 228056 w 552598"/>
              <a:gd name="connsiteY3" fmla="*/ 308986 h 605921"/>
              <a:gd name="connsiteX4" fmla="*/ 225642 w 552598"/>
              <a:gd name="connsiteY4" fmla="*/ 314085 h 605921"/>
              <a:gd name="connsiteX5" fmla="*/ 273271 w 552598"/>
              <a:gd name="connsiteY5" fmla="*/ 372123 h 605921"/>
              <a:gd name="connsiteX6" fmla="*/ 279306 w 552598"/>
              <a:gd name="connsiteY6" fmla="*/ 372123 h 605921"/>
              <a:gd name="connsiteX7" fmla="*/ 327027 w 552598"/>
              <a:gd name="connsiteY7" fmla="*/ 314085 h 605921"/>
              <a:gd name="connsiteX8" fmla="*/ 324520 w 552598"/>
              <a:gd name="connsiteY8" fmla="*/ 308986 h 605921"/>
              <a:gd name="connsiteX9" fmla="*/ 299731 w 552598"/>
              <a:gd name="connsiteY9" fmla="*/ 308986 h 605921"/>
              <a:gd name="connsiteX10" fmla="*/ 299731 w 552598"/>
              <a:gd name="connsiteY10" fmla="*/ 243996 h 605921"/>
              <a:gd name="connsiteX11" fmla="*/ 294718 w 552598"/>
              <a:gd name="connsiteY11" fmla="*/ 238897 h 605921"/>
              <a:gd name="connsiteX12" fmla="*/ 260737 w 552598"/>
              <a:gd name="connsiteY12" fmla="*/ 130146 h 605921"/>
              <a:gd name="connsiteX13" fmla="*/ 291932 w 552598"/>
              <a:gd name="connsiteY13" fmla="*/ 130146 h 605921"/>
              <a:gd name="connsiteX14" fmla="*/ 303445 w 552598"/>
              <a:gd name="connsiteY14" fmla="*/ 141642 h 605921"/>
              <a:gd name="connsiteX15" fmla="*/ 303445 w 552598"/>
              <a:gd name="connsiteY15" fmla="*/ 167602 h 605921"/>
              <a:gd name="connsiteX16" fmla="*/ 353580 w 552598"/>
              <a:gd name="connsiteY16" fmla="*/ 188369 h 605921"/>
              <a:gd name="connsiteX17" fmla="*/ 371963 w 552598"/>
              <a:gd name="connsiteY17" fmla="*/ 170012 h 605921"/>
              <a:gd name="connsiteX18" fmla="*/ 388118 w 552598"/>
              <a:gd name="connsiteY18" fmla="*/ 170012 h 605921"/>
              <a:gd name="connsiteX19" fmla="*/ 410215 w 552598"/>
              <a:gd name="connsiteY19" fmla="*/ 192077 h 605921"/>
              <a:gd name="connsiteX20" fmla="*/ 410215 w 552598"/>
              <a:gd name="connsiteY20" fmla="*/ 208209 h 605921"/>
              <a:gd name="connsiteX21" fmla="*/ 391832 w 552598"/>
              <a:gd name="connsiteY21" fmla="*/ 226566 h 605921"/>
              <a:gd name="connsiteX22" fmla="*/ 412628 w 552598"/>
              <a:gd name="connsiteY22" fmla="*/ 276630 h 605921"/>
              <a:gd name="connsiteX23" fmla="*/ 438625 w 552598"/>
              <a:gd name="connsiteY23" fmla="*/ 276630 h 605921"/>
              <a:gd name="connsiteX24" fmla="*/ 450137 w 552598"/>
              <a:gd name="connsiteY24" fmla="*/ 288126 h 605921"/>
              <a:gd name="connsiteX25" fmla="*/ 450137 w 552598"/>
              <a:gd name="connsiteY25" fmla="*/ 319277 h 605921"/>
              <a:gd name="connsiteX26" fmla="*/ 438625 w 552598"/>
              <a:gd name="connsiteY26" fmla="*/ 330773 h 605921"/>
              <a:gd name="connsiteX27" fmla="*/ 412628 w 552598"/>
              <a:gd name="connsiteY27" fmla="*/ 330773 h 605921"/>
              <a:gd name="connsiteX28" fmla="*/ 391832 w 552598"/>
              <a:gd name="connsiteY28" fmla="*/ 380838 h 605921"/>
              <a:gd name="connsiteX29" fmla="*/ 410215 w 552598"/>
              <a:gd name="connsiteY29" fmla="*/ 399102 h 605921"/>
              <a:gd name="connsiteX30" fmla="*/ 410215 w 552598"/>
              <a:gd name="connsiteY30" fmla="*/ 415326 h 605921"/>
              <a:gd name="connsiteX31" fmla="*/ 388118 w 552598"/>
              <a:gd name="connsiteY31" fmla="*/ 437299 h 605921"/>
              <a:gd name="connsiteX32" fmla="*/ 371963 w 552598"/>
              <a:gd name="connsiteY32" fmla="*/ 437299 h 605921"/>
              <a:gd name="connsiteX33" fmla="*/ 353580 w 552598"/>
              <a:gd name="connsiteY33" fmla="*/ 419035 h 605921"/>
              <a:gd name="connsiteX34" fmla="*/ 303445 w 552598"/>
              <a:gd name="connsiteY34" fmla="*/ 439802 h 605921"/>
              <a:gd name="connsiteX35" fmla="*/ 303445 w 552598"/>
              <a:gd name="connsiteY35" fmla="*/ 465761 h 605921"/>
              <a:gd name="connsiteX36" fmla="*/ 291932 w 552598"/>
              <a:gd name="connsiteY36" fmla="*/ 477257 h 605921"/>
              <a:gd name="connsiteX37" fmla="*/ 260737 w 552598"/>
              <a:gd name="connsiteY37" fmla="*/ 477257 h 605921"/>
              <a:gd name="connsiteX38" fmla="*/ 249224 w 552598"/>
              <a:gd name="connsiteY38" fmla="*/ 465761 h 605921"/>
              <a:gd name="connsiteX39" fmla="*/ 249224 w 552598"/>
              <a:gd name="connsiteY39" fmla="*/ 439802 h 605921"/>
              <a:gd name="connsiteX40" fmla="*/ 199089 w 552598"/>
              <a:gd name="connsiteY40" fmla="*/ 419035 h 605921"/>
              <a:gd name="connsiteX41" fmla="*/ 180799 w 552598"/>
              <a:gd name="connsiteY41" fmla="*/ 437299 h 605921"/>
              <a:gd name="connsiteX42" fmla="*/ 164551 w 552598"/>
              <a:gd name="connsiteY42" fmla="*/ 437299 h 605921"/>
              <a:gd name="connsiteX43" fmla="*/ 142547 w 552598"/>
              <a:gd name="connsiteY43" fmla="*/ 415326 h 605921"/>
              <a:gd name="connsiteX44" fmla="*/ 142547 w 552598"/>
              <a:gd name="connsiteY44" fmla="*/ 399102 h 605921"/>
              <a:gd name="connsiteX45" fmla="*/ 160837 w 552598"/>
              <a:gd name="connsiteY45" fmla="*/ 380838 h 605921"/>
              <a:gd name="connsiteX46" fmla="*/ 140041 w 552598"/>
              <a:gd name="connsiteY46" fmla="*/ 330773 h 605921"/>
              <a:gd name="connsiteX47" fmla="*/ 114044 w 552598"/>
              <a:gd name="connsiteY47" fmla="*/ 330773 h 605921"/>
              <a:gd name="connsiteX48" fmla="*/ 102532 w 552598"/>
              <a:gd name="connsiteY48" fmla="*/ 319277 h 605921"/>
              <a:gd name="connsiteX49" fmla="*/ 102532 w 552598"/>
              <a:gd name="connsiteY49" fmla="*/ 288126 h 605921"/>
              <a:gd name="connsiteX50" fmla="*/ 114044 w 552598"/>
              <a:gd name="connsiteY50" fmla="*/ 276630 h 605921"/>
              <a:gd name="connsiteX51" fmla="*/ 140041 w 552598"/>
              <a:gd name="connsiteY51" fmla="*/ 276630 h 605921"/>
              <a:gd name="connsiteX52" fmla="*/ 160837 w 552598"/>
              <a:gd name="connsiteY52" fmla="*/ 226566 h 605921"/>
              <a:gd name="connsiteX53" fmla="*/ 142547 w 552598"/>
              <a:gd name="connsiteY53" fmla="*/ 208209 h 605921"/>
              <a:gd name="connsiteX54" fmla="*/ 142547 w 552598"/>
              <a:gd name="connsiteY54" fmla="*/ 192077 h 605921"/>
              <a:gd name="connsiteX55" fmla="*/ 164551 w 552598"/>
              <a:gd name="connsiteY55" fmla="*/ 170012 h 605921"/>
              <a:gd name="connsiteX56" fmla="*/ 180799 w 552598"/>
              <a:gd name="connsiteY56" fmla="*/ 170012 h 605921"/>
              <a:gd name="connsiteX57" fmla="*/ 199089 w 552598"/>
              <a:gd name="connsiteY57" fmla="*/ 188369 h 605921"/>
              <a:gd name="connsiteX58" fmla="*/ 249224 w 552598"/>
              <a:gd name="connsiteY58" fmla="*/ 167602 h 605921"/>
              <a:gd name="connsiteX59" fmla="*/ 249224 w 552598"/>
              <a:gd name="connsiteY59" fmla="*/ 141642 h 605921"/>
              <a:gd name="connsiteX60" fmla="*/ 260737 w 552598"/>
              <a:gd name="connsiteY60" fmla="*/ 130146 h 605921"/>
              <a:gd name="connsiteX61" fmla="*/ 438507 w 552598"/>
              <a:gd name="connsiteY61" fmla="*/ 79551 h 605921"/>
              <a:gd name="connsiteX62" fmla="*/ 552598 w 552598"/>
              <a:gd name="connsiteY62" fmla="*/ 302952 h 605921"/>
              <a:gd name="connsiteX63" fmla="*/ 276329 w 552598"/>
              <a:gd name="connsiteY63" fmla="*/ 578821 h 605921"/>
              <a:gd name="connsiteX64" fmla="*/ 276329 w 552598"/>
              <a:gd name="connsiteY64" fmla="*/ 602737 h 605921"/>
              <a:gd name="connsiteX65" fmla="*/ 271316 w 552598"/>
              <a:gd name="connsiteY65" fmla="*/ 605332 h 605921"/>
              <a:gd name="connsiteX66" fmla="*/ 206426 w 552598"/>
              <a:gd name="connsiteY66" fmla="*/ 560837 h 605921"/>
              <a:gd name="connsiteX67" fmla="*/ 206426 w 552598"/>
              <a:gd name="connsiteY67" fmla="*/ 555553 h 605921"/>
              <a:gd name="connsiteX68" fmla="*/ 271316 w 552598"/>
              <a:gd name="connsiteY68" fmla="*/ 511059 h 605921"/>
              <a:gd name="connsiteX69" fmla="*/ 276329 w 552598"/>
              <a:gd name="connsiteY69" fmla="*/ 513654 h 605921"/>
              <a:gd name="connsiteX70" fmla="*/ 276329 w 552598"/>
              <a:gd name="connsiteY70" fmla="*/ 537663 h 605921"/>
              <a:gd name="connsiteX71" fmla="*/ 511381 w 552598"/>
              <a:gd name="connsiteY71" fmla="*/ 302952 h 605921"/>
              <a:gd name="connsiteX72" fmla="*/ 414278 w 552598"/>
              <a:gd name="connsiteY72" fmla="*/ 112830 h 605921"/>
              <a:gd name="connsiteX73" fmla="*/ 281414 w 552598"/>
              <a:gd name="connsiteY73" fmla="*/ 589 h 605921"/>
              <a:gd name="connsiteX74" fmla="*/ 346313 w 552598"/>
              <a:gd name="connsiteY74" fmla="*/ 45086 h 605921"/>
              <a:gd name="connsiteX75" fmla="*/ 346313 w 552598"/>
              <a:gd name="connsiteY75" fmla="*/ 50277 h 605921"/>
              <a:gd name="connsiteX76" fmla="*/ 281414 w 552598"/>
              <a:gd name="connsiteY76" fmla="*/ 94775 h 605921"/>
              <a:gd name="connsiteX77" fmla="*/ 276308 w 552598"/>
              <a:gd name="connsiteY77" fmla="*/ 92179 h 605921"/>
              <a:gd name="connsiteX78" fmla="*/ 276308 w 552598"/>
              <a:gd name="connsiteY78" fmla="*/ 68262 h 605921"/>
              <a:gd name="connsiteX79" fmla="*/ 41223 w 552598"/>
              <a:gd name="connsiteY79" fmla="*/ 303077 h 605921"/>
              <a:gd name="connsiteX80" fmla="*/ 138432 w 552598"/>
              <a:gd name="connsiteY80" fmla="*/ 493302 h 605921"/>
              <a:gd name="connsiteX81" fmla="*/ 114200 w 552598"/>
              <a:gd name="connsiteY81" fmla="*/ 526582 h 605921"/>
              <a:gd name="connsiteX82" fmla="*/ 0 w 552598"/>
              <a:gd name="connsiteY82" fmla="*/ 303077 h 605921"/>
              <a:gd name="connsiteX83" fmla="*/ 276308 w 552598"/>
              <a:gd name="connsiteY83" fmla="*/ 27195 h 605921"/>
              <a:gd name="connsiteX84" fmla="*/ 276308 w 552598"/>
              <a:gd name="connsiteY84" fmla="*/ 3185 h 605921"/>
              <a:gd name="connsiteX85" fmla="*/ 281414 w 552598"/>
              <a:gd name="connsiteY85" fmla="*/ 589 h 60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52598" h="605921">
                <a:moveTo>
                  <a:pt x="257952" y="238897"/>
                </a:moveTo>
                <a:cubicBezTo>
                  <a:pt x="255074" y="238897"/>
                  <a:pt x="252845" y="241122"/>
                  <a:pt x="252845" y="243996"/>
                </a:cubicBezTo>
                <a:lnTo>
                  <a:pt x="252845" y="308986"/>
                </a:lnTo>
                <a:lnTo>
                  <a:pt x="228056" y="308986"/>
                </a:lnTo>
                <a:cubicBezTo>
                  <a:pt x="225364" y="308986"/>
                  <a:pt x="223878" y="311953"/>
                  <a:pt x="225642" y="314085"/>
                </a:cubicBezTo>
                <a:lnTo>
                  <a:pt x="273271" y="372123"/>
                </a:lnTo>
                <a:cubicBezTo>
                  <a:pt x="274849" y="373977"/>
                  <a:pt x="277727" y="373977"/>
                  <a:pt x="279306" y="372123"/>
                </a:cubicBezTo>
                <a:lnTo>
                  <a:pt x="327027" y="314085"/>
                </a:lnTo>
                <a:cubicBezTo>
                  <a:pt x="328605" y="311953"/>
                  <a:pt x="327213" y="308894"/>
                  <a:pt x="324520" y="308986"/>
                </a:cubicBezTo>
                <a:lnTo>
                  <a:pt x="299731" y="308986"/>
                </a:lnTo>
                <a:lnTo>
                  <a:pt x="299731" y="243996"/>
                </a:lnTo>
                <a:cubicBezTo>
                  <a:pt x="299731" y="241122"/>
                  <a:pt x="297503" y="238897"/>
                  <a:pt x="294718" y="238897"/>
                </a:cubicBezTo>
                <a:close/>
                <a:moveTo>
                  <a:pt x="260737" y="130146"/>
                </a:moveTo>
                <a:lnTo>
                  <a:pt x="291932" y="130146"/>
                </a:lnTo>
                <a:cubicBezTo>
                  <a:pt x="298431" y="130146"/>
                  <a:pt x="303445" y="135338"/>
                  <a:pt x="303445" y="141642"/>
                </a:cubicBezTo>
                <a:lnTo>
                  <a:pt x="303445" y="167602"/>
                </a:lnTo>
                <a:cubicBezTo>
                  <a:pt x="321642" y="171125"/>
                  <a:pt x="338632" y="178356"/>
                  <a:pt x="353580" y="188369"/>
                </a:cubicBezTo>
                <a:lnTo>
                  <a:pt x="371963" y="170012"/>
                </a:lnTo>
                <a:cubicBezTo>
                  <a:pt x="376420" y="165562"/>
                  <a:pt x="383661" y="165562"/>
                  <a:pt x="388118" y="170012"/>
                </a:cubicBezTo>
                <a:lnTo>
                  <a:pt x="410215" y="192077"/>
                </a:lnTo>
                <a:cubicBezTo>
                  <a:pt x="414671" y="196528"/>
                  <a:pt x="414671" y="203759"/>
                  <a:pt x="410215" y="208209"/>
                </a:cubicBezTo>
                <a:lnTo>
                  <a:pt x="391832" y="226566"/>
                </a:lnTo>
                <a:cubicBezTo>
                  <a:pt x="401859" y="241400"/>
                  <a:pt x="409100" y="258459"/>
                  <a:pt x="412628" y="276630"/>
                </a:cubicBezTo>
                <a:lnTo>
                  <a:pt x="438625" y="276630"/>
                </a:lnTo>
                <a:cubicBezTo>
                  <a:pt x="445124" y="276630"/>
                  <a:pt x="450137" y="281822"/>
                  <a:pt x="450137" y="288126"/>
                </a:cubicBezTo>
                <a:lnTo>
                  <a:pt x="450137" y="319277"/>
                </a:lnTo>
                <a:cubicBezTo>
                  <a:pt x="450137" y="325674"/>
                  <a:pt x="444938" y="330773"/>
                  <a:pt x="438625" y="330773"/>
                </a:cubicBezTo>
                <a:lnTo>
                  <a:pt x="412628" y="330773"/>
                </a:lnTo>
                <a:cubicBezTo>
                  <a:pt x="409100" y="348945"/>
                  <a:pt x="401859" y="365818"/>
                  <a:pt x="391832" y="380838"/>
                </a:cubicBezTo>
                <a:lnTo>
                  <a:pt x="410215" y="399102"/>
                </a:lnTo>
                <a:cubicBezTo>
                  <a:pt x="414671" y="403552"/>
                  <a:pt x="414671" y="410876"/>
                  <a:pt x="410215" y="415326"/>
                </a:cubicBezTo>
                <a:lnTo>
                  <a:pt x="388118" y="437299"/>
                </a:lnTo>
                <a:cubicBezTo>
                  <a:pt x="383661" y="441749"/>
                  <a:pt x="376420" y="441749"/>
                  <a:pt x="371963" y="437299"/>
                </a:cubicBezTo>
                <a:lnTo>
                  <a:pt x="353580" y="419035"/>
                </a:lnTo>
                <a:cubicBezTo>
                  <a:pt x="338725" y="429047"/>
                  <a:pt x="321642" y="436186"/>
                  <a:pt x="303445" y="439802"/>
                </a:cubicBezTo>
                <a:lnTo>
                  <a:pt x="303445" y="465761"/>
                </a:lnTo>
                <a:cubicBezTo>
                  <a:pt x="303445" y="472158"/>
                  <a:pt x="298246" y="477257"/>
                  <a:pt x="291932" y="477257"/>
                </a:cubicBezTo>
                <a:lnTo>
                  <a:pt x="260737" y="477257"/>
                </a:lnTo>
                <a:cubicBezTo>
                  <a:pt x="254331" y="477257"/>
                  <a:pt x="249224" y="472065"/>
                  <a:pt x="249224" y="465761"/>
                </a:cubicBezTo>
                <a:lnTo>
                  <a:pt x="249224" y="439802"/>
                </a:lnTo>
                <a:cubicBezTo>
                  <a:pt x="231027" y="436186"/>
                  <a:pt x="214130" y="429047"/>
                  <a:pt x="199089" y="419035"/>
                </a:cubicBezTo>
                <a:lnTo>
                  <a:pt x="180799" y="437299"/>
                </a:lnTo>
                <a:cubicBezTo>
                  <a:pt x="176342" y="441749"/>
                  <a:pt x="169008" y="441749"/>
                  <a:pt x="164551" y="437299"/>
                </a:cubicBezTo>
                <a:lnTo>
                  <a:pt x="142547" y="415326"/>
                </a:lnTo>
                <a:cubicBezTo>
                  <a:pt x="138091" y="410876"/>
                  <a:pt x="138091" y="403552"/>
                  <a:pt x="142547" y="399102"/>
                </a:cubicBezTo>
                <a:lnTo>
                  <a:pt x="160837" y="380838"/>
                </a:lnTo>
                <a:cubicBezTo>
                  <a:pt x="150810" y="366004"/>
                  <a:pt x="143661" y="348945"/>
                  <a:pt x="140041" y="330773"/>
                </a:cubicBezTo>
                <a:lnTo>
                  <a:pt x="114044" y="330773"/>
                </a:lnTo>
                <a:cubicBezTo>
                  <a:pt x="107638" y="330773"/>
                  <a:pt x="102532" y="325582"/>
                  <a:pt x="102532" y="319277"/>
                </a:cubicBezTo>
                <a:lnTo>
                  <a:pt x="102532" y="288126"/>
                </a:lnTo>
                <a:cubicBezTo>
                  <a:pt x="102532" y="281636"/>
                  <a:pt x="107731" y="276630"/>
                  <a:pt x="114044" y="276630"/>
                </a:cubicBezTo>
                <a:lnTo>
                  <a:pt x="140041" y="276630"/>
                </a:lnTo>
                <a:cubicBezTo>
                  <a:pt x="143661" y="258459"/>
                  <a:pt x="150810" y="241492"/>
                  <a:pt x="160837" y="226566"/>
                </a:cubicBezTo>
                <a:lnTo>
                  <a:pt x="142547" y="208209"/>
                </a:lnTo>
                <a:cubicBezTo>
                  <a:pt x="138091" y="203759"/>
                  <a:pt x="138091" y="196528"/>
                  <a:pt x="142547" y="192077"/>
                </a:cubicBezTo>
                <a:lnTo>
                  <a:pt x="164551" y="170012"/>
                </a:lnTo>
                <a:cubicBezTo>
                  <a:pt x="169008" y="165562"/>
                  <a:pt x="176342" y="165562"/>
                  <a:pt x="180799" y="170012"/>
                </a:cubicBezTo>
                <a:lnTo>
                  <a:pt x="199089" y="188369"/>
                </a:lnTo>
                <a:cubicBezTo>
                  <a:pt x="213944" y="178356"/>
                  <a:pt x="231027" y="171125"/>
                  <a:pt x="249224" y="167602"/>
                </a:cubicBezTo>
                <a:lnTo>
                  <a:pt x="249224" y="141642"/>
                </a:lnTo>
                <a:cubicBezTo>
                  <a:pt x="249224" y="135153"/>
                  <a:pt x="254424" y="130146"/>
                  <a:pt x="260737" y="130146"/>
                </a:cubicBezTo>
                <a:close/>
                <a:moveTo>
                  <a:pt x="438507" y="79551"/>
                </a:moveTo>
                <a:cubicBezTo>
                  <a:pt x="510081" y="131462"/>
                  <a:pt x="552598" y="214890"/>
                  <a:pt x="552598" y="302952"/>
                </a:cubicBezTo>
                <a:cubicBezTo>
                  <a:pt x="552598" y="455069"/>
                  <a:pt x="428760" y="578821"/>
                  <a:pt x="276329" y="578821"/>
                </a:cubicBezTo>
                <a:lnTo>
                  <a:pt x="276329" y="602737"/>
                </a:lnTo>
                <a:cubicBezTo>
                  <a:pt x="276329" y="605332"/>
                  <a:pt x="273358" y="606815"/>
                  <a:pt x="271316" y="605332"/>
                </a:cubicBezTo>
                <a:lnTo>
                  <a:pt x="206426" y="560837"/>
                </a:lnTo>
                <a:cubicBezTo>
                  <a:pt x="204569" y="559539"/>
                  <a:pt x="204569" y="556759"/>
                  <a:pt x="206426" y="555553"/>
                </a:cubicBezTo>
                <a:lnTo>
                  <a:pt x="271316" y="511059"/>
                </a:lnTo>
                <a:cubicBezTo>
                  <a:pt x="273544" y="509575"/>
                  <a:pt x="276329" y="511059"/>
                  <a:pt x="276329" y="513654"/>
                </a:cubicBezTo>
                <a:lnTo>
                  <a:pt x="276329" y="537663"/>
                </a:lnTo>
                <a:cubicBezTo>
                  <a:pt x="405923" y="537663"/>
                  <a:pt x="511381" y="432358"/>
                  <a:pt x="511381" y="302952"/>
                </a:cubicBezTo>
                <a:cubicBezTo>
                  <a:pt x="511381" y="228053"/>
                  <a:pt x="475176" y="156954"/>
                  <a:pt x="414278" y="112830"/>
                </a:cubicBezTo>
                <a:close/>
                <a:moveTo>
                  <a:pt x="281414" y="589"/>
                </a:moveTo>
                <a:lnTo>
                  <a:pt x="346313" y="45086"/>
                </a:lnTo>
                <a:cubicBezTo>
                  <a:pt x="348170" y="46384"/>
                  <a:pt x="348170" y="49072"/>
                  <a:pt x="346313" y="50277"/>
                </a:cubicBezTo>
                <a:lnTo>
                  <a:pt x="281414" y="94775"/>
                </a:lnTo>
                <a:cubicBezTo>
                  <a:pt x="279186" y="96258"/>
                  <a:pt x="276308" y="94775"/>
                  <a:pt x="276308" y="92179"/>
                </a:cubicBezTo>
                <a:lnTo>
                  <a:pt x="276308" y="68262"/>
                </a:lnTo>
                <a:cubicBezTo>
                  <a:pt x="146695" y="68262"/>
                  <a:pt x="41223" y="173665"/>
                  <a:pt x="41223" y="303077"/>
                </a:cubicBezTo>
                <a:cubicBezTo>
                  <a:pt x="41223" y="377980"/>
                  <a:pt x="77526" y="449176"/>
                  <a:pt x="138432" y="493302"/>
                </a:cubicBezTo>
                <a:lnTo>
                  <a:pt x="114200" y="526582"/>
                </a:lnTo>
                <a:cubicBezTo>
                  <a:pt x="42709" y="474762"/>
                  <a:pt x="0" y="391237"/>
                  <a:pt x="0" y="303077"/>
                </a:cubicBezTo>
                <a:cubicBezTo>
                  <a:pt x="0" y="150953"/>
                  <a:pt x="123948" y="27195"/>
                  <a:pt x="276308" y="27195"/>
                </a:cubicBezTo>
                <a:lnTo>
                  <a:pt x="276308" y="3185"/>
                </a:lnTo>
                <a:cubicBezTo>
                  <a:pt x="276308" y="589"/>
                  <a:pt x="279279" y="-894"/>
                  <a:pt x="281414" y="58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84" name="任意多边形: 形状 7"/>
          <p:cNvSpPr/>
          <p:nvPr/>
        </p:nvSpPr>
        <p:spPr>
          <a:xfrm>
            <a:off x="9656393" y="2949852"/>
            <a:ext cx="720724" cy="652140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29674" y="4562710"/>
            <a:ext cx="2520162" cy="828310"/>
            <a:chOff x="1918232" y="4827755"/>
            <a:chExt cx="2520162" cy="828310"/>
          </a:xfrm>
        </p:grpSpPr>
        <p:sp>
          <p:nvSpPr>
            <p:cNvPr id="70" name="文本框 69"/>
            <p:cNvSpPr txBox="1"/>
            <p:nvPr/>
          </p:nvSpPr>
          <p:spPr>
            <a:xfrm>
              <a:off x="2162650" y="482775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  <a:endParaRPr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918232" y="5255955"/>
              <a:ext cx="2520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39296" y="4562710"/>
            <a:ext cx="2520162" cy="828310"/>
            <a:chOff x="1918232" y="4827755"/>
            <a:chExt cx="2520162" cy="828310"/>
          </a:xfrm>
        </p:grpSpPr>
        <p:sp>
          <p:nvSpPr>
            <p:cNvPr id="73" name="文本框 72"/>
            <p:cNvSpPr txBox="1"/>
            <p:nvPr/>
          </p:nvSpPr>
          <p:spPr>
            <a:xfrm>
              <a:off x="2162650" y="482775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918232" y="5255955"/>
              <a:ext cx="2520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47674" y="4562710"/>
            <a:ext cx="2520162" cy="828310"/>
            <a:chOff x="1918232" y="4827755"/>
            <a:chExt cx="2520162" cy="828310"/>
          </a:xfrm>
        </p:grpSpPr>
        <p:sp>
          <p:nvSpPr>
            <p:cNvPr id="76" name="文本框 75"/>
            <p:cNvSpPr txBox="1"/>
            <p:nvPr/>
          </p:nvSpPr>
          <p:spPr>
            <a:xfrm>
              <a:off x="2162650" y="482775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  <a:endParaRPr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918232" y="5255955"/>
              <a:ext cx="2520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756674" y="4562710"/>
            <a:ext cx="2520162" cy="828310"/>
            <a:chOff x="1918232" y="4827755"/>
            <a:chExt cx="2520162" cy="828310"/>
          </a:xfrm>
        </p:grpSpPr>
        <p:sp>
          <p:nvSpPr>
            <p:cNvPr id="79" name="文本框 78"/>
            <p:cNvSpPr txBox="1"/>
            <p:nvPr/>
          </p:nvSpPr>
          <p:spPr>
            <a:xfrm>
              <a:off x="2162650" y="482775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  <a:endParaRPr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918232" y="5255955"/>
              <a:ext cx="2520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6" grpId="0" animBg="1"/>
      <p:bldP spid="55" grpId="0" animBg="1"/>
      <p:bldP spid="58" grpId="0" animBg="1"/>
      <p:bldP spid="61" grpId="0" animBg="1"/>
      <p:bldP spid="64" grpId="0" animBg="1"/>
      <p:bldP spid="81" grpId="0" animBg="1"/>
      <p:bldP spid="83" grpId="0" animBg="1"/>
      <p:bldP spid="85" grpId="0" animBg="1"/>
      <p:bldP spid="8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350000" y="652463"/>
            <a:ext cx="4916488" cy="1976437"/>
            <a:chOff x="6350000" y="652463"/>
            <a:chExt cx="4916488" cy="1976437"/>
          </a:xfrm>
        </p:grpSpPr>
        <p:sp>
          <p:nvSpPr>
            <p:cNvPr id="4" name="圆角矩形 3"/>
            <p:cNvSpPr/>
            <p:nvPr/>
          </p:nvSpPr>
          <p:spPr>
            <a:xfrm>
              <a:off x="6350000" y="652463"/>
              <a:ext cx="4916488" cy="1976437"/>
            </a:xfrm>
            <a:prstGeom prst="roundRect">
              <a:avLst>
                <a:gd name="adj" fmla="val 1167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573306" y="716151"/>
              <a:ext cx="18197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1500" dirty="0">
                  <a:solidFill>
                    <a:schemeClr val="bg1"/>
                  </a:solidFill>
                  <a:latin typeface="Century Gothic" panose="020B0502020202020204" pitchFamily="34" charset="0"/>
                  <a:ea typeface="文悦青龙体 (非商业使用) W5" pitchFamily="50" charset="-122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Century Gothic" panose="020B0502020202020204" pitchFamily="34" charset="0"/>
                <a:ea typeface="文悦青龙体 (非商业使用) W5" pitchFamily="5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05709" y="1043893"/>
              <a:ext cx="2973465" cy="6508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</a:rPr>
                <a:t>年度工作概述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05709" y="1697248"/>
              <a:ext cx="27829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user can demonstrate on a projector or computer, or print and make it into a film the presentation to be used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234284" y="1681185"/>
              <a:ext cx="255436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192000" cy="3301676"/>
          </a:xfrm>
          <a:prstGeom prst="rect">
            <a:avLst/>
          </a:prstGeom>
          <a:blipFill>
            <a:blip r:embed="rId1"/>
            <a:srcRect/>
            <a:stretch>
              <a:fillRect t="-72887" b="-7232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矩形 4"/>
          <p:cNvSpPr/>
          <p:nvPr/>
        </p:nvSpPr>
        <p:spPr>
          <a:xfrm>
            <a:off x="263525" y="2738438"/>
            <a:ext cx="11664950" cy="30765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15" name="直接连接符 14"/>
          <p:cNvCxnSpPr/>
          <p:nvPr/>
        </p:nvCxnSpPr>
        <p:spPr>
          <a:xfrm>
            <a:off x="3320458" y="3085862"/>
            <a:ext cx="0" cy="238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96001" y="3085862"/>
            <a:ext cx="0" cy="238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871544" y="3085862"/>
            <a:ext cx="0" cy="238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63524" y="2575560"/>
            <a:ext cx="3056931" cy="294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矩形 21"/>
          <p:cNvSpPr/>
          <p:nvPr/>
        </p:nvSpPr>
        <p:spPr>
          <a:xfrm>
            <a:off x="3320457" y="2575560"/>
            <a:ext cx="2775543" cy="294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矩形 22"/>
          <p:cNvSpPr/>
          <p:nvPr/>
        </p:nvSpPr>
        <p:spPr>
          <a:xfrm>
            <a:off x="6096000" y="2575560"/>
            <a:ext cx="2775544" cy="294640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矩形 23"/>
          <p:cNvSpPr/>
          <p:nvPr/>
        </p:nvSpPr>
        <p:spPr>
          <a:xfrm>
            <a:off x="8871544" y="2575560"/>
            <a:ext cx="3056932" cy="294640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6" name="椭圆 1"/>
          <p:cNvSpPr/>
          <p:nvPr/>
        </p:nvSpPr>
        <p:spPr>
          <a:xfrm>
            <a:off x="1537992" y="3349030"/>
            <a:ext cx="508000" cy="468532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24"/>
          <p:cNvSpPr/>
          <p:nvPr/>
        </p:nvSpPr>
        <p:spPr>
          <a:xfrm>
            <a:off x="4476629" y="3329296"/>
            <a:ext cx="463201" cy="508000"/>
          </a:xfrm>
          <a:custGeom>
            <a:avLst/>
            <a:gdLst>
              <a:gd name="connsiteX0" fmla="*/ 314616 w 554856"/>
              <a:gd name="connsiteY0" fmla="*/ 256070 h 608519"/>
              <a:gd name="connsiteX1" fmla="*/ 262711 w 554856"/>
              <a:gd name="connsiteY1" fmla="*/ 307611 h 608519"/>
              <a:gd name="connsiteX2" fmla="*/ 241014 w 554856"/>
              <a:gd name="connsiteY2" fmla="*/ 285856 h 608519"/>
              <a:gd name="connsiteX3" fmla="*/ 218289 w 554856"/>
              <a:gd name="connsiteY3" fmla="*/ 308265 h 608519"/>
              <a:gd name="connsiteX4" fmla="*/ 239986 w 554856"/>
              <a:gd name="connsiteY4" fmla="*/ 330020 h 608519"/>
              <a:gd name="connsiteX5" fmla="*/ 262618 w 554856"/>
              <a:gd name="connsiteY5" fmla="*/ 352803 h 608519"/>
              <a:gd name="connsiteX6" fmla="*/ 285250 w 554856"/>
              <a:gd name="connsiteY6" fmla="*/ 330300 h 608519"/>
              <a:gd name="connsiteX7" fmla="*/ 337155 w 554856"/>
              <a:gd name="connsiteY7" fmla="*/ 278760 h 608519"/>
              <a:gd name="connsiteX8" fmla="*/ 261963 w 554856"/>
              <a:gd name="connsiteY8" fmla="*/ 129646 h 608519"/>
              <a:gd name="connsiteX9" fmla="*/ 293387 w 554856"/>
              <a:gd name="connsiteY9" fmla="*/ 129646 h 608519"/>
              <a:gd name="connsiteX10" fmla="*/ 304983 w 554856"/>
              <a:gd name="connsiteY10" fmla="*/ 141224 h 608519"/>
              <a:gd name="connsiteX11" fmla="*/ 304983 w 554856"/>
              <a:gd name="connsiteY11" fmla="*/ 167368 h 608519"/>
              <a:gd name="connsiteX12" fmla="*/ 355485 w 554856"/>
              <a:gd name="connsiteY12" fmla="*/ 188283 h 608519"/>
              <a:gd name="connsiteX13" fmla="*/ 373909 w 554856"/>
              <a:gd name="connsiteY13" fmla="*/ 169796 h 608519"/>
              <a:gd name="connsiteX14" fmla="*/ 390275 w 554856"/>
              <a:gd name="connsiteY14" fmla="*/ 169796 h 608519"/>
              <a:gd name="connsiteX15" fmla="*/ 412440 w 554856"/>
              <a:gd name="connsiteY15" fmla="*/ 192018 h 608519"/>
              <a:gd name="connsiteX16" fmla="*/ 412440 w 554856"/>
              <a:gd name="connsiteY16" fmla="*/ 208264 h 608519"/>
              <a:gd name="connsiteX17" fmla="*/ 394016 w 554856"/>
              <a:gd name="connsiteY17" fmla="*/ 226752 h 608519"/>
              <a:gd name="connsiteX18" fmla="*/ 414965 w 554856"/>
              <a:gd name="connsiteY18" fmla="*/ 277172 h 608519"/>
              <a:gd name="connsiteX19" fmla="*/ 441151 w 554856"/>
              <a:gd name="connsiteY19" fmla="*/ 277172 h 608519"/>
              <a:gd name="connsiteX20" fmla="*/ 452748 w 554856"/>
              <a:gd name="connsiteY20" fmla="*/ 288750 h 608519"/>
              <a:gd name="connsiteX21" fmla="*/ 452748 w 554856"/>
              <a:gd name="connsiteY21" fmla="*/ 320123 h 608519"/>
              <a:gd name="connsiteX22" fmla="*/ 441151 w 554856"/>
              <a:gd name="connsiteY22" fmla="*/ 331701 h 608519"/>
              <a:gd name="connsiteX23" fmla="*/ 414965 w 554856"/>
              <a:gd name="connsiteY23" fmla="*/ 331701 h 608519"/>
              <a:gd name="connsiteX24" fmla="*/ 394016 w 554856"/>
              <a:gd name="connsiteY24" fmla="*/ 382121 h 608519"/>
              <a:gd name="connsiteX25" fmla="*/ 412440 w 554856"/>
              <a:gd name="connsiteY25" fmla="*/ 400515 h 608519"/>
              <a:gd name="connsiteX26" fmla="*/ 412440 w 554856"/>
              <a:gd name="connsiteY26" fmla="*/ 416855 h 608519"/>
              <a:gd name="connsiteX27" fmla="*/ 390275 w 554856"/>
              <a:gd name="connsiteY27" fmla="*/ 438984 h 608519"/>
              <a:gd name="connsiteX28" fmla="*/ 373909 w 554856"/>
              <a:gd name="connsiteY28" fmla="*/ 438984 h 608519"/>
              <a:gd name="connsiteX29" fmla="*/ 355485 w 554856"/>
              <a:gd name="connsiteY29" fmla="*/ 420590 h 608519"/>
              <a:gd name="connsiteX30" fmla="*/ 304983 w 554856"/>
              <a:gd name="connsiteY30" fmla="*/ 441505 h 608519"/>
              <a:gd name="connsiteX31" fmla="*/ 304983 w 554856"/>
              <a:gd name="connsiteY31" fmla="*/ 467649 h 608519"/>
              <a:gd name="connsiteX32" fmla="*/ 293387 w 554856"/>
              <a:gd name="connsiteY32" fmla="*/ 479227 h 608519"/>
              <a:gd name="connsiteX33" fmla="*/ 261963 w 554856"/>
              <a:gd name="connsiteY33" fmla="*/ 479227 h 608519"/>
              <a:gd name="connsiteX34" fmla="*/ 250367 w 554856"/>
              <a:gd name="connsiteY34" fmla="*/ 467649 h 608519"/>
              <a:gd name="connsiteX35" fmla="*/ 250367 w 554856"/>
              <a:gd name="connsiteY35" fmla="*/ 441505 h 608519"/>
              <a:gd name="connsiteX36" fmla="*/ 199865 w 554856"/>
              <a:gd name="connsiteY36" fmla="*/ 420590 h 608519"/>
              <a:gd name="connsiteX37" fmla="*/ 181441 w 554856"/>
              <a:gd name="connsiteY37" fmla="*/ 438984 h 608519"/>
              <a:gd name="connsiteX38" fmla="*/ 165075 w 554856"/>
              <a:gd name="connsiteY38" fmla="*/ 438984 h 608519"/>
              <a:gd name="connsiteX39" fmla="*/ 142910 w 554856"/>
              <a:gd name="connsiteY39" fmla="*/ 416855 h 608519"/>
              <a:gd name="connsiteX40" fmla="*/ 142910 w 554856"/>
              <a:gd name="connsiteY40" fmla="*/ 400515 h 608519"/>
              <a:gd name="connsiteX41" fmla="*/ 161334 w 554856"/>
              <a:gd name="connsiteY41" fmla="*/ 382121 h 608519"/>
              <a:gd name="connsiteX42" fmla="*/ 140385 w 554856"/>
              <a:gd name="connsiteY42" fmla="*/ 331701 h 608519"/>
              <a:gd name="connsiteX43" fmla="*/ 114199 w 554856"/>
              <a:gd name="connsiteY43" fmla="*/ 331701 h 608519"/>
              <a:gd name="connsiteX44" fmla="*/ 102602 w 554856"/>
              <a:gd name="connsiteY44" fmla="*/ 320123 h 608519"/>
              <a:gd name="connsiteX45" fmla="*/ 102602 w 554856"/>
              <a:gd name="connsiteY45" fmla="*/ 288750 h 608519"/>
              <a:gd name="connsiteX46" fmla="*/ 114199 w 554856"/>
              <a:gd name="connsiteY46" fmla="*/ 277172 h 608519"/>
              <a:gd name="connsiteX47" fmla="*/ 140385 w 554856"/>
              <a:gd name="connsiteY47" fmla="*/ 277172 h 608519"/>
              <a:gd name="connsiteX48" fmla="*/ 161334 w 554856"/>
              <a:gd name="connsiteY48" fmla="*/ 226752 h 608519"/>
              <a:gd name="connsiteX49" fmla="*/ 142910 w 554856"/>
              <a:gd name="connsiteY49" fmla="*/ 208264 h 608519"/>
              <a:gd name="connsiteX50" fmla="*/ 142910 w 554856"/>
              <a:gd name="connsiteY50" fmla="*/ 192018 h 608519"/>
              <a:gd name="connsiteX51" fmla="*/ 165075 w 554856"/>
              <a:gd name="connsiteY51" fmla="*/ 169796 h 608519"/>
              <a:gd name="connsiteX52" fmla="*/ 181441 w 554856"/>
              <a:gd name="connsiteY52" fmla="*/ 169796 h 608519"/>
              <a:gd name="connsiteX53" fmla="*/ 199865 w 554856"/>
              <a:gd name="connsiteY53" fmla="*/ 188283 h 608519"/>
              <a:gd name="connsiteX54" fmla="*/ 250367 w 554856"/>
              <a:gd name="connsiteY54" fmla="*/ 167368 h 608519"/>
              <a:gd name="connsiteX55" fmla="*/ 250367 w 554856"/>
              <a:gd name="connsiteY55" fmla="*/ 141224 h 608519"/>
              <a:gd name="connsiteX56" fmla="*/ 261963 w 554856"/>
              <a:gd name="connsiteY56" fmla="*/ 129646 h 608519"/>
              <a:gd name="connsiteX57" fmla="*/ 440285 w 554856"/>
              <a:gd name="connsiteY57" fmla="*/ 80038 h 608519"/>
              <a:gd name="connsiteX58" fmla="*/ 554856 w 554856"/>
              <a:gd name="connsiteY58" fmla="*/ 304248 h 608519"/>
              <a:gd name="connsiteX59" fmla="*/ 277361 w 554856"/>
              <a:gd name="connsiteY59" fmla="*/ 581312 h 608519"/>
              <a:gd name="connsiteX60" fmla="*/ 277361 w 554856"/>
              <a:gd name="connsiteY60" fmla="*/ 605311 h 608519"/>
              <a:gd name="connsiteX61" fmla="*/ 272404 w 554856"/>
              <a:gd name="connsiteY61" fmla="*/ 607926 h 608519"/>
              <a:gd name="connsiteX62" fmla="*/ 207216 w 554856"/>
              <a:gd name="connsiteY62" fmla="*/ 563289 h 608519"/>
              <a:gd name="connsiteX63" fmla="*/ 207216 w 554856"/>
              <a:gd name="connsiteY63" fmla="*/ 558060 h 608519"/>
              <a:gd name="connsiteX64" fmla="*/ 272404 w 554856"/>
              <a:gd name="connsiteY64" fmla="*/ 513330 h 608519"/>
              <a:gd name="connsiteX65" fmla="*/ 277361 w 554856"/>
              <a:gd name="connsiteY65" fmla="*/ 515945 h 608519"/>
              <a:gd name="connsiteX66" fmla="*/ 277361 w 554856"/>
              <a:gd name="connsiteY66" fmla="*/ 539944 h 608519"/>
              <a:gd name="connsiteX67" fmla="*/ 513423 w 554856"/>
              <a:gd name="connsiteY67" fmla="*/ 304248 h 608519"/>
              <a:gd name="connsiteX68" fmla="*/ 415968 w 554856"/>
              <a:gd name="connsiteY68" fmla="*/ 113375 h 608519"/>
              <a:gd name="connsiteX69" fmla="*/ 282452 w 554856"/>
              <a:gd name="connsiteY69" fmla="*/ 594 h 608519"/>
              <a:gd name="connsiteX70" fmla="*/ 347640 w 554856"/>
              <a:gd name="connsiteY70" fmla="*/ 45229 h 608519"/>
              <a:gd name="connsiteX71" fmla="*/ 347640 w 554856"/>
              <a:gd name="connsiteY71" fmla="*/ 50551 h 608519"/>
              <a:gd name="connsiteX72" fmla="*/ 282452 w 554856"/>
              <a:gd name="connsiteY72" fmla="*/ 95279 h 608519"/>
              <a:gd name="connsiteX73" fmla="*/ 277402 w 554856"/>
              <a:gd name="connsiteY73" fmla="*/ 92665 h 608519"/>
              <a:gd name="connsiteX74" fmla="*/ 277402 w 554856"/>
              <a:gd name="connsiteY74" fmla="*/ 68573 h 608519"/>
              <a:gd name="connsiteX75" fmla="*/ 41339 w 554856"/>
              <a:gd name="connsiteY75" fmla="*/ 304259 h 608519"/>
              <a:gd name="connsiteX76" fmla="*/ 138888 w 554856"/>
              <a:gd name="connsiteY76" fmla="*/ 495123 h 608519"/>
              <a:gd name="connsiteX77" fmla="*/ 114571 w 554856"/>
              <a:gd name="connsiteY77" fmla="*/ 528552 h 608519"/>
              <a:gd name="connsiteX78" fmla="*/ 0 w 554856"/>
              <a:gd name="connsiteY78" fmla="*/ 304259 h 608519"/>
              <a:gd name="connsiteX79" fmla="*/ 277402 w 554856"/>
              <a:gd name="connsiteY79" fmla="*/ 27300 h 608519"/>
              <a:gd name="connsiteX80" fmla="*/ 277402 w 554856"/>
              <a:gd name="connsiteY80" fmla="*/ 3209 h 608519"/>
              <a:gd name="connsiteX81" fmla="*/ 282452 w 554856"/>
              <a:gd name="connsiteY81" fmla="*/ 594 h 60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54856" h="608519">
                <a:moveTo>
                  <a:pt x="314616" y="256070"/>
                </a:moveTo>
                <a:lnTo>
                  <a:pt x="262711" y="307611"/>
                </a:lnTo>
                <a:lnTo>
                  <a:pt x="241014" y="285856"/>
                </a:lnTo>
                <a:lnTo>
                  <a:pt x="218289" y="308265"/>
                </a:lnTo>
                <a:lnTo>
                  <a:pt x="239986" y="330020"/>
                </a:lnTo>
                <a:lnTo>
                  <a:pt x="262618" y="352803"/>
                </a:lnTo>
                <a:lnTo>
                  <a:pt x="285250" y="330300"/>
                </a:lnTo>
                <a:lnTo>
                  <a:pt x="337155" y="278760"/>
                </a:lnTo>
                <a:close/>
                <a:moveTo>
                  <a:pt x="261963" y="129646"/>
                </a:moveTo>
                <a:lnTo>
                  <a:pt x="293387" y="129646"/>
                </a:lnTo>
                <a:cubicBezTo>
                  <a:pt x="299840" y="129646"/>
                  <a:pt x="304983" y="134875"/>
                  <a:pt x="304983" y="141224"/>
                </a:cubicBezTo>
                <a:lnTo>
                  <a:pt x="304983" y="167368"/>
                </a:lnTo>
                <a:cubicBezTo>
                  <a:pt x="323314" y="170916"/>
                  <a:pt x="340428" y="178199"/>
                  <a:pt x="355485" y="188283"/>
                </a:cubicBezTo>
                <a:lnTo>
                  <a:pt x="373909" y="169796"/>
                </a:lnTo>
                <a:cubicBezTo>
                  <a:pt x="378398" y="165314"/>
                  <a:pt x="385786" y="165314"/>
                  <a:pt x="390275" y="169796"/>
                </a:cubicBezTo>
                <a:lnTo>
                  <a:pt x="412440" y="192018"/>
                </a:lnTo>
                <a:cubicBezTo>
                  <a:pt x="416929" y="196500"/>
                  <a:pt x="416929" y="203783"/>
                  <a:pt x="412440" y="208264"/>
                </a:cubicBezTo>
                <a:lnTo>
                  <a:pt x="394016" y="226752"/>
                </a:lnTo>
                <a:cubicBezTo>
                  <a:pt x="404117" y="241691"/>
                  <a:pt x="411318" y="258872"/>
                  <a:pt x="414965" y="277172"/>
                </a:cubicBezTo>
                <a:lnTo>
                  <a:pt x="441151" y="277172"/>
                </a:lnTo>
                <a:cubicBezTo>
                  <a:pt x="447604" y="277172"/>
                  <a:pt x="452748" y="282401"/>
                  <a:pt x="452748" y="288750"/>
                </a:cubicBezTo>
                <a:lnTo>
                  <a:pt x="452748" y="320123"/>
                </a:lnTo>
                <a:cubicBezTo>
                  <a:pt x="452748" y="326565"/>
                  <a:pt x="447511" y="331701"/>
                  <a:pt x="441151" y="331701"/>
                </a:cubicBezTo>
                <a:lnTo>
                  <a:pt x="414965" y="331701"/>
                </a:lnTo>
                <a:cubicBezTo>
                  <a:pt x="411318" y="350002"/>
                  <a:pt x="404117" y="366995"/>
                  <a:pt x="394016" y="382121"/>
                </a:cubicBezTo>
                <a:lnTo>
                  <a:pt x="412440" y="400515"/>
                </a:lnTo>
                <a:cubicBezTo>
                  <a:pt x="416929" y="404997"/>
                  <a:pt x="416929" y="412373"/>
                  <a:pt x="412440" y="416855"/>
                </a:cubicBezTo>
                <a:lnTo>
                  <a:pt x="390275" y="438984"/>
                </a:lnTo>
                <a:cubicBezTo>
                  <a:pt x="385786" y="443466"/>
                  <a:pt x="378398" y="443466"/>
                  <a:pt x="373909" y="438984"/>
                </a:cubicBezTo>
                <a:lnTo>
                  <a:pt x="355485" y="420590"/>
                </a:lnTo>
                <a:cubicBezTo>
                  <a:pt x="340522" y="430674"/>
                  <a:pt x="323314" y="437864"/>
                  <a:pt x="304983" y="441505"/>
                </a:cubicBezTo>
                <a:lnTo>
                  <a:pt x="304983" y="467649"/>
                </a:lnTo>
                <a:cubicBezTo>
                  <a:pt x="304983" y="474092"/>
                  <a:pt x="299746" y="479227"/>
                  <a:pt x="293387" y="479227"/>
                </a:cubicBezTo>
                <a:lnTo>
                  <a:pt x="261963" y="479227"/>
                </a:lnTo>
                <a:cubicBezTo>
                  <a:pt x="255510" y="479227"/>
                  <a:pt x="250367" y="473998"/>
                  <a:pt x="250367" y="467649"/>
                </a:cubicBezTo>
                <a:lnTo>
                  <a:pt x="250367" y="441505"/>
                </a:lnTo>
                <a:cubicBezTo>
                  <a:pt x="232036" y="437864"/>
                  <a:pt x="214922" y="430674"/>
                  <a:pt x="199865" y="420590"/>
                </a:cubicBezTo>
                <a:lnTo>
                  <a:pt x="181441" y="438984"/>
                </a:lnTo>
                <a:cubicBezTo>
                  <a:pt x="176952" y="443466"/>
                  <a:pt x="169564" y="443466"/>
                  <a:pt x="165075" y="438984"/>
                </a:cubicBezTo>
                <a:lnTo>
                  <a:pt x="142910" y="416855"/>
                </a:lnTo>
                <a:cubicBezTo>
                  <a:pt x="138421" y="412373"/>
                  <a:pt x="138421" y="404997"/>
                  <a:pt x="142910" y="400515"/>
                </a:cubicBezTo>
                <a:lnTo>
                  <a:pt x="161334" y="382121"/>
                </a:lnTo>
                <a:cubicBezTo>
                  <a:pt x="151233" y="367182"/>
                  <a:pt x="144032" y="350002"/>
                  <a:pt x="140385" y="331701"/>
                </a:cubicBezTo>
                <a:lnTo>
                  <a:pt x="114199" y="331701"/>
                </a:lnTo>
                <a:cubicBezTo>
                  <a:pt x="107746" y="331701"/>
                  <a:pt x="102602" y="326472"/>
                  <a:pt x="102602" y="320123"/>
                </a:cubicBezTo>
                <a:lnTo>
                  <a:pt x="102602" y="288750"/>
                </a:lnTo>
                <a:cubicBezTo>
                  <a:pt x="102602" y="282214"/>
                  <a:pt x="107839" y="277172"/>
                  <a:pt x="114199" y="277172"/>
                </a:cubicBezTo>
                <a:lnTo>
                  <a:pt x="140385" y="277172"/>
                </a:lnTo>
                <a:cubicBezTo>
                  <a:pt x="144032" y="258872"/>
                  <a:pt x="151233" y="241785"/>
                  <a:pt x="161334" y="226752"/>
                </a:cubicBezTo>
                <a:lnTo>
                  <a:pt x="142910" y="208264"/>
                </a:lnTo>
                <a:cubicBezTo>
                  <a:pt x="138421" y="203783"/>
                  <a:pt x="138421" y="196500"/>
                  <a:pt x="142910" y="192018"/>
                </a:cubicBezTo>
                <a:lnTo>
                  <a:pt x="165075" y="169796"/>
                </a:lnTo>
                <a:cubicBezTo>
                  <a:pt x="169564" y="165314"/>
                  <a:pt x="176952" y="165314"/>
                  <a:pt x="181441" y="169796"/>
                </a:cubicBezTo>
                <a:lnTo>
                  <a:pt x="199865" y="188283"/>
                </a:lnTo>
                <a:cubicBezTo>
                  <a:pt x="214828" y="178199"/>
                  <a:pt x="232036" y="170916"/>
                  <a:pt x="250367" y="167368"/>
                </a:cubicBezTo>
                <a:lnTo>
                  <a:pt x="250367" y="141224"/>
                </a:lnTo>
                <a:cubicBezTo>
                  <a:pt x="250367" y="134688"/>
                  <a:pt x="255604" y="129646"/>
                  <a:pt x="261963" y="129646"/>
                </a:cubicBezTo>
                <a:close/>
                <a:moveTo>
                  <a:pt x="440285" y="80038"/>
                </a:moveTo>
                <a:cubicBezTo>
                  <a:pt x="511927" y="131958"/>
                  <a:pt x="554856" y="215909"/>
                  <a:pt x="554856" y="304248"/>
                </a:cubicBezTo>
                <a:cubicBezTo>
                  <a:pt x="554856" y="457021"/>
                  <a:pt x="430371" y="581312"/>
                  <a:pt x="277361" y="581312"/>
                </a:cubicBezTo>
                <a:lnTo>
                  <a:pt x="277361" y="605311"/>
                </a:lnTo>
                <a:cubicBezTo>
                  <a:pt x="277361" y="607926"/>
                  <a:pt x="274555" y="609420"/>
                  <a:pt x="272404" y="607926"/>
                </a:cubicBezTo>
                <a:lnTo>
                  <a:pt x="207216" y="563289"/>
                </a:lnTo>
                <a:cubicBezTo>
                  <a:pt x="205345" y="561982"/>
                  <a:pt x="205345" y="559274"/>
                  <a:pt x="207216" y="558060"/>
                </a:cubicBezTo>
                <a:lnTo>
                  <a:pt x="272404" y="513330"/>
                </a:lnTo>
                <a:cubicBezTo>
                  <a:pt x="274555" y="511836"/>
                  <a:pt x="277361" y="513330"/>
                  <a:pt x="277361" y="515945"/>
                </a:cubicBezTo>
                <a:lnTo>
                  <a:pt x="277361" y="539944"/>
                </a:lnTo>
                <a:cubicBezTo>
                  <a:pt x="407551" y="539944"/>
                  <a:pt x="513423" y="434236"/>
                  <a:pt x="513423" y="304248"/>
                </a:cubicBezTo>
                <a:cubicBezTo>
                  <a:pt x="513423" y="229076"/>
                  <a:pt x="477041" y="157638"/>
                  <a:pt x="415968" y="113375"/>
                </a:cubicBezTo>
                <a:close/>
                <a:moveTo>
                  <a:pt x="282452" y="594"/>
                </a:moveTo>
                <a:lnTo>
                  <a:pt x="347640" y="45229"/>
                </a:lnTo>
                <a:cubicBezTo>
                  <a:pt x="349511" y="46536"/>
                  <a:pt x="349511" y="49337"/>
                  <a:pt x="347640" y="50551"/>
                </a:cubicBezTo>
                <a:lnTo>
                  <a:pt x="282452" y="95279"/>
                </a:lnTo>
                <a:cubicBezTo>
                  <a:pt x="280301" y="96773"/>
                  <a:pt x="277402" y="95279"/>
                  <a:pt x="277402" y="92665"/>
                </a:cubicBezTo>
                <a:lnTo>
                  <a:pt x="277402" y="68573"/>
                </a:lnTo>
                <a:cubicBezTo>
                  <a:pt x="147212" y="68573"/>
                  <a:pt x="41339" y="174277"/>
                  <a:pt x="41339" y="304259"/>
                </a:cubicBezTo>
                <a:cubicBezTo>
                  <a:pt x="41339" y="379521"/>
                  <a:pt x="77908" y="450862"/>
                  <a:pt x="138888" y="495123"/>
                </a:cubicBezTo>
                <a:lnTo>
                  <a:pt x="114571" y="528552"/>
                </a:lnTo>
                <a:cubicBezTo>
                  <a:pt x="42835" y="476634"/>
                  <a:pt x="0" y="392687"/>
                  <a:pt x="0" y="304259"/>
                </a:cubicBezTo>
                <a:cubicBezTo>
                  <a:pt x="0" y="151493"/>
                  <a:pt x="124391" y="27300"/>
                  <a:pt x="277402" y="27300"/>
                </a:cubicBezTo>
                <a:lnTo>
                  <a:pt x="277402" y="3209"/>
                </a:lnTo>
                <a:cubicBezTo>
                  <a:pt x="277402" y="594"/>
                  <a:pt x="280301" y="-900"/>
                  <a:pt x="282452" y="5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25"/>
          <p:cNvSpPr/>
          <p:nvPr/>
        </p:nvSpPr>
        <p:spPr>
          <a:xfrm>
            <a:off x="7229772" y="3347903"/>
            <a:ext cx="508000" cy="470786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26"/>
          <p:cNvSpPr/>
          <p:nvPr/>
        </p:nvSpPr>
        <p:spPr>
          <a:xfrm>
            <a:off x="10168364" y="3329296"/>
            <a:ext cx="463293" cy="50800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37120" y="4276725"/>
            <a:ext cx="2501951" cy="1003325"/>
            <a:chOff x="8386922" y="2192795"/>
            <a:chExt cx="2501951" cy="1003325"/>
          </a:xfrm>
        </p:grpSpPr>
        <p:sp>
          <p:nvSpPr>
            <p:cNvPr id="29" name="矩形 2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57254" y="4276725"/>
            <a:ext cx="2501951" cy="1003325"/>
            <a:chOff x="8386922" y="2192795"/>
            <a:chExt cx="2501951" cy="1003325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32797" y="4276725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45136" y="4276725"/>
            <a:ext cx="2501951" cy="1003325"/>
            <a:chOff x="8386922" y="2192795"/>
            <a:chExt cx="2501951" cy="1003325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48297" y="341822"/>
            <a:ext cx="5054277" cy="715024"/>
            <a:chOff x="1344262" y="356730"/>
            <a:chExt cx="5054277" cy="715024"/>
          </a:xfrm>
        </p:grpSpPr>
        <p:sp>
          <p:nvSpPr>
            <p:cNvPr id="41" name="矩形 40"/>
            <p:cNvSpPr/>
            <p:nvPr/>
          </p:nvSpPr>
          <p:spPr>
            <a:xfrm>
              <a:off x="1344262" y="356730"/>
              <a:ext cx="3615243" cy="6309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</a:rPr>
                <a:t>明年工作计划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44262" y="851373"/>
              <a:ext cx="5054277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  <p:bldP spid="24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/>
        </p:nvSpPr>
        <p:spPr>
          <a:xfrm>
            <a:off x="4886325" y="2323356"/>
            <a:ext cx="7305675" cy="23502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/>
            <a:endParaRPr lang="zh-CN" altLang="en-US"/>
          </a:p>
        </p:txBody>
      </p:sp>
      <p:sp>
        <p:nvSpPr>
          <p:cNvPr id="17" name="Rectangle 3"/>
          <p:cNvSpPr/>
          <p:nvPr/>
        </p:nvSpPr>
        <p:spPr>
          <a:xfrm>
            <a:off x="0" y="2323357"/>
            <a:ext cx="2743200" cy="2350243"/>
          </a:xfrm>
          <a:prstGeom prst="rect">
            <a:avLst/>
          </a:prstGeom>
          <a:blipFill>
            <a:blip r:embed="rId1"/>
            <a:srcRect/>
            <a:stretch>
              <a:fillRect l="-14348" r="-142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Rectangle 4"/>
          <p:cNvSpPr/>
          <p:nvPr/>
        </p:nvSpPr>
        <p:spPr>
          <a:xfrm>
            <a:off x="2809148" y="2323357"/>
            <a:ext cx="2011228" cy="2350243"/>
          </a:xfrm>
          <a:prstGeom prst="rect">
            <a:avLst/>
          </a:prstGeom>
          <a:blipFill>
            <a:blip r:embed="rId2"/>
            <a:srcRect/>
            <a:stretch>
              <a:fillRect l="-37916" r="-3743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" name="椭圆 1"/>
          <p:cNvSpPr/>
          <p:nvPr/>
        </p:nvSpPr>
        <p:spPr>
          <a:xfrm>
            <a:off x="874713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962151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49589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137026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21"/>
          <p:cNvSpPr/>
          <p:nvPr/>
        </p:nvSpPr>
        <p:spPr>
          <a:xfrm>
            <a:off x="1047752" y="5301376"/>
            <a:ext cx="263522" cy="243048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22"/>
          <p:cNvSpPr/>
          <p:nvPr/>
        </p:nvSpPr>
        <p:spPr>
          <a:xfrm>
            <a:off x="2139456" y="5291139"/>
            <a:ext cx="254989" cy="263522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23"/>
          <p:cNvSpPr/>
          <p:nvPr/>
        </p:nvSpPr>
        <p:spPr>
          <a:xfrm>
            <a:off x="3222628" y="5314986"/>
            <a:ext cx="263522" cy="215829"/>
          </a:xfrm>
          <a:custGeom>
            <a:avLst/>
            <a:gdLst>
              <a:gd name="connsiteX0" fmla="*/ 374823 w 605522"/>
              <a:gd name="connsiteY0" fmla="*/ 232327 h 495934"/>
              <a:gd name="connsiteX1" fmla="*/ 328351 w 605522"/>
              <a:gd name="connsiteY1" fmla="*/ 278712 h 495934"/>
              <a:gd name="connsiteX2" fmla="*/ 374823 w 605522"/>
              <a:gd name="connsiteY2" fmla="*/ 325282 h 495934"/>
              <a:gd name="connsiteX3" fmla="*/ 421479 w 605522"/>
              <a:gd name="connsiteY3" fmla="*/ 278712 h 495934"/>
              <a:gd name="connsiteX4" fmla="*/ 374823 w 605522"/>
              <a:gd name="connsiteY4" fmla="*/ 232327 h 495934"/>
              <a:gd name="connsiteX5" fmla="*/ 374823 w 605522"/>
              <a:gd name="connsiteY5" fmla="*/ 202876 h 495934"/>
              <a:gd name="connsiteX6" fmla="*/ 450984 w 605522"/>
              <a:gd name="connsiteY6" fmla="*/ 278712 h 495934"/>
              <a:gd name="connsiteX7" fmla="*/ 374823 w 605522"/>
              <a:gd name="connsiteY7" fmla="*/ 354733 h 495934"/>
              <a:gd name="connsiteX8" fmla="*/ 298845 w 605522"/>
              <a:gd name="connsiteY8" fmla="*/ 278712 h 495934"/>
              <a:gd name="connsiteX9" fmla="*/ 374823 w 605522"/>
              <a:gd name="connsiteY9" fmla="*/ 202876 h 495934"/>
              <a:gd name="connsiteX10" fmla="*/ 374858 w 605522"/>
              <a:gd name="connsiteY10" fmla="*/ 175958 h 495934"/>
              <a:gd name="connsiteX11" fmla="*/ 271966 w 605522"/>
              <a:gd name="connsiteY11" fmla="*/ 278712 h 495934"/>
              <a:gd name="connsiteX12" fmla="*/ 374858 w 605522"/>
              <a:gd name="connsiteY12" fmla="*/ 381650 h 495934"/>
              <a:gd name="connsiteX13" fmla="*/ 477933 w 605522"/>
              <a:gd name="connsiteY13" fmla="*/ 278712 h 495934"/>
              <a:gd name="connsiteX14" fmla="*/ 374858 w 605522"/>
              <a:gd name="connsiteY14" fmla="*/ 175958 h 495934"/>
              <a:gd name="connsiteX15" fmla="*/ 91625 w 605522"/>
              <a:gd name="connsiteY15" fmla="*/ 169355 h 495934"/>
              <a:gd name="connsiteX16" fmla="*/ 91625 w 605522"/>
              <a:gd name="connsiteY16" fmla="*/ 203964 h 495934"/>
              <a:gd name="connsiteX17" fmla="*/ 165728 w 605522"/>
              <a:gd name="connsiteY17" fmla="*/ 203964 h 495934"/>
              <a:gd name="connsiteX18" fmla="*/ 165728 w 605522"/>
              <a:gd name="connsiteY18" fmla="*/ 169355 h 495934"/>
              <a:gd name="connsiteX19" fmla="*/ 374858 w 605522"/>
              <a:gd name="connsiteY19" fmla="*/ 146494 h 495934"/>
              <a:gd name="connsiteX20" fmla="*/ 507436 w 605522"/>
              <a:gd name="connsiteY20" fmla="*/ 278712 h 495934"/>
              <a:gd name="connsiteX21" fmla="*/ 374858 w 605522"/>
              <a:gd name="connsiteY21" fmla="*/ 411114 h 495934"/>
              <a:gd name="connsiteX22" fmla="*/ 242463 w 605522"/>
              <a:gd name="connsiteY22" fmla="*/ 278712 h 495934"/>
              <a:gd name="connsiteX23" fmla="*/ 374858 w 605522"/>
              <a:gd name="connsiteY23" fmla="*/ 146494 h 495934"/>
              <a:gd name="connsiteX24" fmla="*/ 91625 w 605522"/>
              <a:gd name="connsiteY24" fmla="*/ 144871 h 495934"/>
              <a:gd name="connsiteX25" fmla="*/ 165728 w 605522"/>
              <a:gd name="connsiteY25" fmla="*/ 144871 h 495934"/>
              <a:gd name="connsiteX26" fmla="*/ 190245 w 605522"/>
              <a:gd name="connsiteY26" fmla="*/ 169355 h 495934"/>
              <a:gd name="connsiteX27" fmla="*/ 190245 w 605522"/>
              <a:gd name="connsiteY27" fmla="*/ 203964 h 495934"/>
              <a:gd name="connsiteX28" fmla="*/ 165728 w 605522"/>
              <a:gd name="connsiteY28" fmla="*/ 228632 h 495934"/>
              <a:gd name="connsiteX29" fmla="*/ 91625 w 605522"/>
              <a:gd name="connsiteY29" fmla="*/ 228632 h 495934"/>
              <a:gd name="connsiteX30" fmla="*/ 67108 w 605522"/>
              <a:gd name="connsiteY30" fmla="*/ 203964 h 495934"/>
              <a:gd name="connsiteX31" fmla="*/ 67108 w 605522"/>
              <a:gd name="connsiteY31" fmla="*/ 169355 h 495934"/>
              <a:gd name="connsiteX32" fmla="*/ 91625 w 605522"/>
              <a:gd name="connsiteY32" fmla="*/ 144871 h 495934"/>
              <a:gd name="connsiteX33" fmla="*/ 55315 w 605522"/>
              <a:gd name="connsiteY33" fmla="*/ 98487 h 495934"/>
              <a:gd name="connsiteX34" fmla="*/ 36877 w 605522"/>
              <a:gd name="connsiteY34" fmla="*/ 116896 h 495934"/>
              <a:gd name="connsiteX35" fmla="*/ 36877 w 605522"/>
              <a:gd name="connsiteY35" fmla="*/ 440708 h 495934"/>
              <a:gd name="connsiteX36" fmla="*/ 55315 w 605522"/>
              <a:gd name="connsiteY36" fmla="*/ 459116 h 495934"/>
              <a:gd name="connsiteX37" fmla="*/ 550207 w 605522"/>
              <a:gd name="connsiteY37" fmla="*/ 459116 h 495934"/>
              <a:gd name="connsiteX38" fmla="*/ 568645 w 605522"/>
              <a:gd name="connsiteY38" fmla="*/ 440708 h 495934"/>
              <a:gd name="connsiteX39" fmla="*/ 568645 w 605522"/>
              <a:gd name="connsiteY39" fmla="*/ 116896 h 495934"/>
              <a:gd name="connsiteX40" fmla="*/ 550207 w 605522"/>
              <a:gd name="connsiteY40" fmla="*/ 98487 h 495934"/>
              <a:gd name="connsiteX41" fmla="*/ 406755 w 605522"/>
              <a:gd name="connsiteY41" fmla="*/ 36818 h 495934"/>
              <a:gd name="connsiteX42" fmla="*/ 406755 w 605522"/>
              <a:gd name="connsiteY42" fmla="*/ 59092 h 495934"/>
              <a:gd name="connsiteX43" fmla="*/ 488253 w 605522"/>
              <a:gd name="connsiteY43" fmla="*/ 59092 h 495934"/>
              <a:gd name="connsiteX44" fmla="*/ 488253 w 605522"/>
              <a:gd name="connsiteY44" fmla="*/ 36818 h 495934"/>
              <a:gd name="connsiteX45" fmla="*/ 400486 w 605522"/>
              <a:gd name="connsiteY45" fmla="*/ 0 h 495934"/>
              <a:gd name="connsiteX46" fmla="*/ 494338 w 605522"/>
              <a:gd name="connsiteY46" fmla="*/ 0 h 495934"/>
              <a:gd name="connsiteX47" fmla="*/ 525130 w 605522"/>
              <a:gd name="connsiteY47" fmla="*/ 30559 h 495934"/>
              <a:gd name="connsiteX48" fmla="*/ 525130 w 605522"/>
              <a:gd name="connsiteY48" fmla="*/ 61670 h 495934"/>
              <a:gd name="connsiteX49" fmla="*/ 550207 w 605522"/>
              <a:gd name="connsiteY49" fmla="*/ 61670 h 495934"/>
              <a:gd name="connsiteX50" fmla="*/ 605522 w 605522"/>
              <a:gd name="connsiteY50" fmla="*/ 116896 h 495934"/>
              <a:gd name="connsiteX51" fmla="*/ 605522 w 605522"/>
              <a:gd name="connsiteY51" fmla="*/ 440708 h 495934"/>
              <a:gd name="connsiteX52" fmla="*/ 550207 w 605522"/>
              <a:gd name="connsiteY52" fmla="*/ 495934 h 495934"/>
              <a:gd name="connsiteX53" fmla="*/ 55315 w 605522"/>
              <a:gd name="connsiteY53" fmla="*/ 495934 h 495934"/>
              <a:gd name="connsiteX54" fmla="*/ 0 w 605522"/>
              <a:gd name="connsiteY54" fmla="*/ 440708 h 495934"/>
              <a:gd name="connsiteX55" fmla="*/ 0 w 605522"/>
              <a:gd name="connsiteY55" fmla="*/ 116896 h 495934"/>
              <a:gd name="connsiteX56" fmla="*/ 55315 w 605522"/>
              <a:gd name="connsiteY56" fmla="*/ 61670 h 495934"/>
              <a:gd name="connsiteX57" fmla="*/ 369878 w 605522"/>
              <a:gd name="connsiteY57" fmla="*/ 61670 h 495934"/>
              <a:gd name="connsiteX58" fmla="*/ 369878 w 605522"/>
              <a:gd name="connsiteY58" fmla="*/ 30559 h 495934"/>
              <a:gd name="connsiteX59" fmla="*/ 400486 w 605522"/>
              <a:gd name="connsiteY59" fmla="*/ 0 h 49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5522" h="495934">
                <a:moveTo>
                  <a:pt x="374823" y="232327"/>
                </a:moveTo>
                <a:cubicBezTo>
                  <a:pt x="349189" y="232327"/>
                  <a:pt x="328351" y="253127"/>
                  <a:pt x="328351" y="278712"/>
                </a:cubicBezTo>
                <a:cubicBezTo>
                  <a:pt x="328351" y="304482"/>
                  <a:pt x="349189" y="325282"/>
                  <a:pt x="374823" y="325282"/>
                </a:cubicBezTo>
                <a:cubicBezTo>
                  <a:pt x="400640" y="325282"/>
                  <a:pt x="421479" y="304482"/>
                  <a:pt x="421479" y="278712"/>
                </a:cubicBezTo>
                <a:cubicBezTo>
                  <a:pt x="421479" y="253127"/>
                  <a:pt x="400640" y="232327"/>
                  <a:pt x="374823" y="232327"/>
                </a:cubicBezTo>
                <a:close/>
                <a:moveTo>
                  <a:pt x="374823" y="202876"/>
                </a:moveTo>
                <a:cubicBezTo>
                  <a:pt x="416868" y="202876"/>
                  <a:pt x="450984" y="236929"/>
                  <a:pt x="450984" y="278712"/>
                </a:cubicBezTo>
                <a:cubicBezTo>
                  <a:pt x="450984" y="320680"/>
                  <a:pt x="416868" y="354733"/>
                  <a:pt x="374823" y="354733"/>
                </a:cubicBezTo>
                <a:cubicBezTo>
                  <a:pt x="332961" y="354733"/>
                  <a:pt x="298845" y="320680"/>
                  <a:pt x="298845" y="278712"/>
                </a:cubicBezTo>
                <a:cubicBezTo>
                  <a:pt x="298845" y="236929"/>
                  <a:pt x="332961" y="202876"/>
                  <a:pt x="374823" y="202876"/>
                </a:cubicBezTo>
                <a:close/>
                <a:moveTo>
                  <a:pt x="374858" y="175958"/>
                </a:moveTo>
                <a:cubicBezTo>
                  <a:pt x="318064" y="175958"/>
                  <a:pt x="271966" y="221995"/>
                  <a:pt x="271966" y="278712"/>
                </a:cubicBezTo>
                <a:cubicBezTo>
                  <a:pt x="271966" y="335614"/>
                  <a:pt x="318064" y="381650"/>
                  <a:pt x="374858" y="381650"/>
                </a:cubicBezTo>
                <a:cubicBezTo>
                  <a:pt x="431651" y="381650"/>
                  <a:pt x="477933" y="335614"/>
                  <a:pt x="477933" y="278712"/>
                </a:cubicBezTo>
                <a:cubicBezTo>
                  <a:pt x="477933" y="221995"/>
                  <a:pt x="431651" y="175958"/>
                  <a:pt x="374858" y="175958"/>
                </a:cubicBezTo>
                <a:close/>
                <a:moveTo>
                  <a:pt x="91625" y="169355"/>
                </a:moveTo>
                <a:lnTo>
                  <a:pt x="91625" y="203964"/>
                </a:lnTo>
                <a:lnTo>
                  <a:pt x="165728" y="203964"/>
                </a:lnTo>
                <a:lnTo>
                  <a:pt x="165728" y="169355"/>
                </a:lnTo>
                <a:close/>
                <a:moveTo>
                  <a:pt x="374858" y="146494"/>
                </a:moveTo>
                <a:cubicBezTo>
                  <a:pt x="448062" y="146494"/>
                  <a:pt x="507436" y="205790"/>
                  <a:pt x="507436" y="278712"/>
                </a:cubicBezTo>
                <a:cubicBezTo>
                  <a:pt x="507436" y="351819"/>
                  <a:pt x="448062" y="411114"/>
                  <a:pt x="374858" y="411114"/>
                </a:cubicBezTo>
                <a:cubicBezTo>
                  <a:pt x="301838" y="411114"/>
                  <a:pt x="242463" y="351819"/>
                  <a:pt x="242463" y="278712"/>
                </a:cubicBezTo>
                <a:cubicBezTo>
                  <a:pt x="242463" y="205790"/>
                  <a:pt x="301838" y="146494"/>
                  <a:pt x="374858" y="146494"/>
                </a:cubicBezTo>
                <a:close/>
                <a:moveTo>
                  <a:pt x="91625" y="144871"/>
                </a:moveTo>
                <a:lnTo>
                  <a:pt x="165728" y="144871"/>
                </a:lnTo>
                <a:cubicBezTo>
                  <a:pt x="179369" y="144871"/>
                  <a:pt x="190245" y="155916"/>
                  <a:pt x="190245" y="169355"/>
                </a:cubicBezTo>
                <a:lnTo>
                  <a:pt x="190245" y="203964"/>
                </a:lnTo>
                <a:cubicBezTo>
                  <a:pt x="190245" y="217587"/>
                  <a:pt x="179369" y="228632"/>
                  <a:pt x="165728" y="228632"/>
                </a:cubicBezTo>
                <a:lnTo>
                  <a:pt x="91625" y="228632"/>
                </a:lnTo>
                <a:cubicBezTo>
                  <a:pt x="77984" y="228632"/>
                  <a:pt x="67108" y="217587"/>
                  <a:pt x="67108" y="203964"/>
                </a:cubicBezTo>
                <a:lnTo>
                  <a:pt x="67108" y="169355"/>
                </a:lnTo>
                <a:cubicBezTo>
                  <a:pt x="67108" y="155916"/>
                  <a:pt x="77984" y="144871"/>
                  <a:pt x="91625" y="144871"/>
                </a:cubicBezTo>
                <a:close/>
                <a:moveTo>
                  <a:pt x="55315" y="98487"/>
                </a:moveTo>
                <a:cubicBezTo>
                  <a:pt x="45174" y="98487"/>
                  <a:pt x="36877" y="106771"/>
                  <a:pt x="36877" y="116896"/>
                </a:cubicBezTo>
                <a:lnTo>
                  <a:pt x="36877" y="440708"/>
                </a:lnTo>
                <a:cubicBezTo>
                  <a:pt x="36877" y="450832"/>
                  <a:pt x="45174" y="459116"/>
                  <a:pt x="55315" y="459116"/>
                </a:cubicBezTo>
                <a:lnTo>
                  <a:pt x="550207" y="459116"/>
                </a:lnTo>
                <a:cubicBezTo>
                  <a:pt x="560348" y="459116"/>
                  <a:pt x="568645" y="450832"/>
                  <a:pt x="568645" y="440708"/>
                </a:cubicBezTo>
                <a:lnTo>
                  <a:pt x="568645" y="116896"/>
                </a:lnTo>
                <a:cubicBezTo>
                  <a:pt x="568645" y="106771"/>
                  <a:pt x="560348" y="98487"/>
                  <a:pt x="550207" y="98487"/>
                </a:cubicBezTo>
                <a:close/>
                <a:moveTo>
                  <a:pt x="406755" y="36818"/>
                </a:moveTo>
                <a:lnTo>
                  <a:pt x="406755" y="59092"/>
                </a:lnTo>
                <a:lnTo>
                  <a:pt x="488253" y="59092"/>
                </a:lnTo>
                <a:lnTo>
                  <a:pt x="488253" y="36818"/>
                </a:lnTo>
                <a:close/>
                <a:moveTo>
                  <a:pt x="400486" y="0"/>
                </a:moveTo>
                <a:lnTo>
                  <a:pt x="494338" y="0"/>
                </a:lnTo>
                <a:cubicBezTo>
                  <a:pt x="511301" y="0"/>
                  <a:pt x="525130" y="13623"/>
                  <a:pt x="525130" y="30559"/>
                </a:cubicBezTo>
                <a:lnTo>
                  <a:pt x="525130" y="61670"/>
                </a:lnTo>
                <a:lnTo>
                  <a:pt x="550207" y="61670"/>
                </a:lnTo>
                <a:cubicBezTo>
                  <a:pt x="580630" y="61670"/>
                  <a:pt x="605522" y="86337"/>
                  <a:pt x="605522" y="116896"/>
                </a:cubicBezTo>
                <a:lnTo>
                  <a:pt x="605522" y="440708"/>
                </a:lnTo>
                <a:cubicBezTo>
                  <a:pt x="605522" y="471082"/>
                  <a:pt x="580630" y="495934"/>
                  <a:pt x="550207" y="495934"/>
                </a:cubicBezTo>
                <a:lnTo>
                  <a:pt x="55315" y="495934"/>
                </a:lnTo>
                <a:cubicBezTo>
                  <a:pt x="24892" y="495934"/>
                  <a:pt x="0" y="471082"/>
                  <a:pt x="0" y="440708"/>
                </a:cubicBezTo>
                <a:lnTo>
                  <a:pt x="0" y="116896"/>
                </a:lnTo>
                <a:cubicBezTo>
                  <a:pt x="0" y="86337"/>
                  <a:pt x="24892" y="61670"/>
                  <a:pt x="55315" y="61670"/>
                </a:cubicBezTo>
                <a:lnTo>
                  <a:pt x="369878" y="61670"/>
                </a:lnTo>
                <a:lnTo>
                  <a:pt x="369878" y="30559"/>
                </a:lnTo>
                <a:cubicBezTo>
                  <a:pt x="369878" y="13623"/>
                  <a:pt x="383522" y="0"/>
                  <a:pt x="4004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24"/>
          <p:cNvSpPr/>
          <p:nvPr/>
        </p:nvSpPr>
        <p:spPr>
          <a:xfrm>
            <a:off x="4321660" y="5291139"/>
            <a:ext cx="240331" cy="263522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328577" y="2664523"/>
            <a:ext cx="5870560" cy="1649803"/>
            <a:chOff x="8386922" y="2174689"/>
            <a:chExt cx="5870560" cy="1649803"/>
          </a:xfrm>
        </p:grpSpPr>
        <p:sp>
          <p:nvSpPr>
            <p:cNvPr id="27" name="矩形 26"/>
            <p:cNvSpPr/>
            <p:nvPr/>
          </p:nvSpPr>
          <p:spPr>
            <a:xfrm>
              <a:off x="8386922" y="21746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78563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2" y="3015002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3451441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2" name="矩形 31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  <p:bldP spid="2" grpId="0" animBg="1"/>
      <p:bldP spid="19" grpId="0" animBg="1"/>
      <p:bldP spid="20" grpId="0" animBg="1"/>
      <p:bldP spid="21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 bwMode="auto">
          <a:xfrm>
            <a:off x="2590800" y="3597887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7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5" name="Freeform: Shape 3"/>
          <p:cNvSpPr/>
          <p:nvPr/>
        </p:nvSpPr>
        <p:spPr bwMode="auto">
          <a:xfrm>
            <a:off x="3732902" y="4257328"/>
            <a:ext cx="1523577" cy="1321209"/>
          </a:xfrm>
          <a:custGeom>
            <a:avLst/>
            <a:gdLst>
              <a:gd name="T0" fmla="*/ 983 w 1310"/>
              <a:gd name="T1" fmla="*/ 0 h 1136"/>
              <a:gd name="T2" fmla="*/ 328 w 1310"/>
              <a:gd name="T3" fmla="*/ 0 h 1136"/>
              <a:gd name="T4" fmla="*/ 0 w 1310"/>
              <a:gd name="T5" fmla="*/ 568 h 1136"/>
              <a:gd name="T6" fmla="*/ 328 w 1310"/>
              <a:gd name="T7" fmla="*/ 1136 h 1136"/>
              <a:gd name="T8" fmla="*/ 983 w 1310"/>
              <a:gd name="T9" fmla="*/ 1136 h 1136"/>
              <a:gd name="T10" fmla="*/ 1310 w 1310"/>
              <a:gd name="T11" fmla="*/ 568 h 1136"/>
              <a:gd name="T12" fmla="*/ 983 w 1310"/>
              <a:gd name="T13" fmla="*/ 0 h 1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6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6"/>
                </a:lnTo>
                <a:lnTo>
                  <a:pt x="983" y="1136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" name="Freeform: Shape 4"/>
          <p:cNvSpPr/>
          <p:nvPr/>
        </p:nvSpPr>
        <p:spPr bwMode="auto">
          <a:xfrm>
            <a:off x="3732902" y="2937283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8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8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blipFill>
            <a:blip r:embed="rId1"/>
            <a:srcRect/>
            <a:stretch>
              <a:fillRect l="-15363" r="-15109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Freeform: Shape 11"/>
          <p:cNvSpPr/>
          <p:nvPr/>
        </p:nvSpPr>
        <p:spPr bwMode="auto">
          <a:xfrm>
            <a:off x="4876166" y="3596724"/>
            <a:ext cx="1524741" cy="1320046"/>
          </a:xfrm>
          <a:custGeom>
            <a:avLst/>
            <a:gdLst>
              <a:gd name="T0" fmla="*/ 983 w 1311"/>
              <a:gd name="T1" fmla="*/ 1135 h 1135"/>
              <a:gd name="T2" fmla="*/ 328 w 1311"/>
              <a:gd name="T3" fmla="*/ 1135 h 1135"/>
              <a:gd name="T4" fmla="*/ 0 w 1311"/>
              <a:gd name="T5" fmla="*/ 568 h 1135"/>
              <a:gd name="T6" fmla="*/ 328 w 1311"/>
              <a:gd name="T7" fmla="*/ 0 h 1135"/>
              <a:gd name="T8" fmla="*/ 983 w 1311"/>
              <a:gd name="T9" fmla="*/ 0 h 1135"/>
              <a:gd name="T10" fmla="*/ 1311 w 1311"/>
              <a:gd name="T11" fmla="*/ 568 h 1135"/>
              <a:gd name="T12" fmla="*/ 983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1135"/>
                </a:moveTo>
                <a:lnTo>
                  <a:pt x="328" y="1135"/>
                </a:lnTo>
                <a:lnTo>
                  <a:pt x="0" y="568"/>
                </a:lnTo>
                <a:lnTo>
                  <a:pt x="328" y="0"/>
                </a:lnTo>
                <a:lnTo>
                  <a:pt x="983" y="0"/>
                </a:lnTo>
                <a:lnTo>
                  <a:pt x="1311" y="568"/>
                </a:lnTo>
                <a:lnTo>
                  <a:pt x="983" y="1135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Freeform: Shape 12"/>
          <p:cNvSpPr/>
          <p:nvPr/>
        </p:nvSpPr>
        <p:spPr bwMode="auto">
          <a:xfrm>
            <a:off x="6018267" y="4257328"/>
            <a:ext cx="1524741" cy="1320046"/>
          </a:xfrm>
          <a:custGeom>
            <a:avLst/>
            <a:gdLst>
              <a:gd name="T0" fmla="*/ 984 w 1311"/>
              <a:gd name="T1" fmla="*/ 1135 h 1135"/>
              <a:gd name="T2" fmla="*/ 328 w 1311"/>
              <a:gd name="T3" fmla="*/ 1135 h 1135"/>
              <a:gd name="T4" fmla="*/ 0 w 1311"/>
              <a:gd name="T5" fmla="*/ 567 h 1135"/>
              <a:gd name="T6" fmla="*/ 328 w 1311"/>
              <a:gd name="T7" fmla="*/ 0 h 1135"/>
              <a:gd name="T8" fmla="*/ 984 w 1311"/>
              <a:gd name="T9" fmla="*/ 0 h 1135"/>
              <a:gd name="T10" fmla="*/ 1311 w 1311"/>
              <a:gd name="T11" fmla="*/ 567 h 1135"/>
              <a:gd name="T12" fmla="*/ 984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4" y="1135"/>
                </a:moveTo>
                <a:lnTo>
                  <a:pt x="328" y="1135"/>
                </a:lnTo>
                <a:lnTo>
                  <a:pt x="0" y="567"/>
                </a:lnTo>
                <a:lnTo>
                  <a:pt x="328" y="0"/>
                </a:lnTo>
                <a:lnTo>
                  <a:pt x="984" y="0"/>
                </a:lnTo>
                <a:lnTo>
                  <a:pt x="1311" y="567"/>
                </a:lnTo>
                <a:lnTo>
                  <a:pt x="984" y="113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Freeform: Shape 13"/>
          <p:cNvSpPr/>
          <p:nvPr/>
        </p:nvSpPr>
        <p:spPr bwMode="auto">
          <a:xfrm>
            <a:off x="4876166" y="4916769"/>
            <a:ext cx="1524741" cy="1320046"/>
          </a:xfrm>
          <a:custGeom>
            <a:avLst/>
            <a:gdLst>
              <a:gd name="T0" fmla="*/ 983 w 1311"/>
              <a:gd name="T1" fmla="*/ 1135 h 1135"/>
              <a:gd name="T2" fmla="*/ 328 w 1311"/>
              <a:gd name="T3" fmla="*/ 1135 h 1135"/>
              <a:gd name="T4" fmla="*/ 0 w 1311"/>
              <a:gd name="T5" fmla="*/ 568 h 1135"/>
              <a:gd name="T6" fmla="*/ 328 w 1311"/>
              <a:gd name="T7" fmla="*/ 0 h 1135"/>
              <a:gd name="T8" fmla="*/ 983 w 1311"/>
              <a:gd name="T9" fmla="*/ 0 h 1135"/>
              <a:gd name="T10" fmla="*/ 1311 w 1311"/>
              <a:gd name="T11" fmla="*/ 568 h 1135"/>
              <a:gd name="T12" fmla="*/ 983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1135"/>
                </a:moveTo>
                <a:lnTo>
                  <a:pt x="328" y="1135"/>
                </a:lnTo>
                <a:lnTo>
                  <a:pt x="0" y="568"/>
                </a:lnTo>
                <a:lnTo>
                  <a:pt x="328" y="0"/>
                </a:lnTo>
                <a:lnTo>
                  <a:pt x="983" y="0"/>
                </a:lnTo>
                <a:lnTo>
                  <a:pt x="1311" y="568"/>
                </a:lnTo>
                <a:lnTo>
                  <a:pt x="983" y="1135"/>
                </a:lnTo>
                <a:close/>
              </a:path>
            </a:pathLst>
          </a:custGeom>
          <a:blipFill>
            <a:blip r:embed="rId2"/>
            <a:srcRect/>
            <a:stretch>
              <a:fillRect l="-15313" r="-15059"/>
            </a:stretch>
          </a:blip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Freeform: Shape 20"/>
          <p:cNvSpPr/>
          <p:nvPr/>
        </p:nvSpPr>
        <p:spPr bwMode="auto">
          <a:xfrm>
            <a:off x="7165020" y="4916769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7 w 1310"/>
              <a:gd name="T3" fmla="*/ 0 h 1135"/>
              <a:gd name="T4" fmla="*/ 0 w 1310"/>
              <a:gd name="T5" fmla="*/ 568 h 1135"/>
              <a:gd name="T6" fmla="*/ 327 w 1310"/>
              <a:gd name="T7" fmla="*/ 1135 h 1135"/>
              <a:gd name="T8" fmla="*/ 983 w 1310"/>
              <a:gd name="T9" fmla="*/ 1135 h 1135"/>
              <a:gd name="T10" fmla="*/ 1310 w 1310"/>
              <a:gd name="T11" fmla="*/ 568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7" y="0"/>
                </a:lnTo>
                <a:lnTo>
                  <a:pt x="0" y="568"/>
                </a:lnTo>
                <a:lnTo>
                  <a:pt x="327" y="1135"/>
                </a:lnTo>
                <a:lnTo>
                  <a:pt x="983" y="1135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5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Freeform: Shape 21"/>
          <p:cNvSpPr/>
          <p:nvPr/>
        </p:nvSpPr>
        <p:spPr bwMode="auto">
          <a:xfrm>
            <a:off x="8307121" y="4257328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7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3"/>
            <a:srcRect/>
            <a:stretch>
              <a:fillRect l="-15131" r="-14882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20" name="Freeform: Shape 22"/>
          <p:cNvSpPr/>
          <p:nvPr/>
        </p:nvSpPr>
        <p:spPr bwMode="auto">
          <a:xfrm>
            <a:off x="7165020" y="3597887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7 w 1310"/>
              <a:gd name="T3" fmla="*/ 0 h 1135"/>
              <a:gd name="T4" fmla="*/ 0 w 1310"/>
              <a:gd name="T5" fmla="*/ 567 h 1135"/>
              <a:gd name="T6" fmla="*/ 327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7" y="0"/>
                </a:lnTo>
                <a:lnTo>
                  <a:pt x="0" y="567"/>
                </a:lnTo>
                <a:lnTo>
                  <a:pt x="327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4"/>
            <a:srcRect/>
            <a:stretch>
              <a:fillRect l="-14372" r="-14134"/>
            </a:stretch>
          </a:blip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Freeform: Shape 29"/>
          <p:cNvSpPr/>
          <p:nvPr/>
        </p:nvSpPr>
        <p:spPr bwMode="auto">
          <a:xfrm>
            <a:off x="8305959" y="2937283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8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8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Freeform: Shape 30"/>
          <p:cNvSpPr/>
          <p:nvPr/>
        </p:nvSpPr>
        <p:spPr bwMode="auto">
          <a:xfrm>
            <a:off x="9448059" y="2277841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7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7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5"/>
            <a:srcRect/>
            <a:stretch>
              <a:fillRect l="-15082" r="-14832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Freeform: Shape 31"/>
          <p:cNvSpPr/>
          <p:nvPr/>
        </p:nvSpPr>
        <p:spPr bwMode="auto">
          <a:xfrm>
            <a:off x="9448059" y="3597887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7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7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7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6"/>
          </a:solid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43401" y="1702669"/>
            <a:ext cx="7824399" cy="807864"/>
            <a:chOff x="1243401" y="1702669"/>
            <a:chExt cx="7824399" cy="807864"/>
          </a:xfrm>
        </p:grpSpPr>
        <p:sp>
          <p:nvSpPr>
            <p:cNvPr id="38" name="矩形 37"/>
            <p:cNvSpPr/>
            <p:nvPr/>
          </p:nvSpPr>
          <p:spPr>
            <a:xfrm>
              <a:off x="1243402" y="170266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243401" y="2090325"/>
              <a:ext cx="7824399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243401" y="2277841"/>
              <a:ext cx="7824399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715631" y="4068934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865909" y="4735599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987655" y="4082160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145424" y="4739241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291592" y="5396202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447021" y="3434796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575213" y="4068933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文字添加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49" name="矩形 48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93390" y="2365900"/>
            <a:ext cx="3205220" cy="3177126"/>
            <a:chOff x="4007765" y="1772811"/>
            <a:chExt cx="4176465" cy="4139861"/>
          </a:xfrm>
        </p:grpSpPr>
        <p:grpSp>
          <p:nvGrpSpPr>
            <p:cNvPr id="22" name="Group 4"/>
            <p:cNvGrpSpPr/>
            <p:nvPr/>
          </p:nvGrpSpPr>
          <p:grpSpPr>
            <a:xfrm>
              <a:off x="4007765" y="1772811"/>
              <a:ext cx="4176465" cy="4139861"/>
              <a:chOff x="3884472" y="2091871"/>
              <a:chExt cx="3113872" cy="3086581"/>
            </a:xfrm>
          </p:grpSpPr>
          <p:grpSp>
            <p:nvGrpSpPr>
              <p:cNvPr id="27" name="Group 9"/>
              <p:cNvGrpSpPr/>
              <p:nvPr/>
            </p:nvGrpSpPr>
            <p:grpSpPr>
              <a:xfrm rot="2700000">
                <a:off x="3884473" y="2091871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55" name="Freeform: Shape 37"/>
                <p:cNvSpPr/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6" name="Freeform: Shape 38"/>
                <p:cNvSpPr/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7" name="Freeform: Shape 39"/>
                <p:cNvSpPr/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8" name="Freeform: Shape 40"/>
                <p:cNvSpPr/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9" name="Freeform: Shape 41"/>
                <p:cNvSpPr/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0" name="Freeform: Shape 42"/>
                <p:cNvSpPr/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1" name="Freeform: Shape 43"/>
                <p:cNvSpPr/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2" name="Freeform: Shape 44"/>
                <p:cNvSpPr/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8" name="Group 10"/>
              <p:cNvGrpSpPr/>
              <p:nvPr/>
            </p:nvGrpSpPr>
            <p:grpSpPr>
              <a:xfrm rot="2700000">
                <a:off x="3898328" y="3740561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47" name="Freeform: Shape 29"/>
                <p:cNvSpPr/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8" name="Freeform: Shape 30"/>
                <p:cNvSpPr/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9" name="Freeform: Shape 31"/>
                <p:cNvSpPr/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0" name="Freeform: Shape 32"/>
                <p:cNvSpPr/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1" name="Freeform: Shape 33"/>
                <p:cNvSpPr/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2" name="Freeform: Shape 34"/>
                <p:cNvSpPr/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3" name="Freeform: Shape 35"/>
                <p:cNvSpPr/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4" name="Freeform: Shape 36"/>
                <p:cNvSpPr/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9" name="Group 11"/>
              <p:cNvGrpSpPr/>
              <p:nvPr/>
            </p:nvGrpSpPr>
            <p:grpSpPr>
              <a:xfrm rot="2700000">
                <a:off x="5548682" y="2091870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39" name="Freeform: Shape 21"/>
                <p:cNvSpPr/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0" name="Freeform: Shape 22"/>
                <p:cNvSpPr/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1" name="Freeform: Shape 23"/>
                <p:cNvSpPr/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2" name="Freeform: Shape 24"/>
                <p:cNvSpPr/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3" name="Freeform: Shape 25"/>
                <p:cNvSpPr/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Freeform: Shape 26"/>
                <p:cNvSpPr/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5" name="Freeform: Shape 27"/>
                <p:cNvSpPr/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6" name="Freeform: Shape 28"/>
                <p:cNvSpPr/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30" name="Group 12"/>
              <p:cNvGrpSpPr/>
              <p:nvPr/>
            </p:nvGrpSpPr>
            <p:grpSpPr>
              <a:xfrm rot="2700000">
                <a:off x="5560453" y="3740559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31" name="Freeform: Shape 13"/>
                <p:cNvSpPr/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Freeform: Shape 14"/>
                <p:cNvSpPr/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3" name="Freeform: Shape 15"/>
                <p:cNvSpPr/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Freeform: Shape 16"/>
                <p:cNvSpPr/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Freeform: Shape 17"/>
                <p:cNvSpPr/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Freeform: Shape 18"/>
                <p:cNvSpPr/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Freeform: Shape 19"/>
                <p:cNvSpPr/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8" name="Freeform: Shape 20"/>
                <p:cNvSpPr/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23" name="TextBox 5"/>
            <p:cNvSpPr txBox="1"/>
            <p:nvPr/>
          </p:nvSpPr>
          <p:spPr>
            <a:xfrm>
              <a:off x="4645089" y="2397473"/>
              <a:ext cx="607859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</a:t>
              </a:r>
              <a:endPara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6"/>
            <p:cNvSpPr txBox="1"/>
            <p:nvPr/>
          </p:nvSpPr>
          <p:spPr>
            <a:xfrm>
              <a:off x="6825771" y="2358722"/>
              <a:ext cx="663964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</a:t>
              </a:r>
              <a:endPara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6857276" y="4579207"/>
              <a:ext cx="662361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</a:t>
              </a:r>
              <a:endPara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TextBox 8"/>
            <p:cNvSpPr txBox="1"/>
            <p:nvPr/>
          </p:nvSpPr>
          <p:spPr>
            <a:xfrm>
              <a:off x="4671070" y="4641692"/>
              <a:ext cx="676788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</a:t>
              </a:r>
              <a:endPara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990296" y="2505570"/>
            <a:ext cx="2965476" cy="862966"/>
            <a:chOff x="8386922" y="2192795"/>
            <a:chExt cx="2965476" cy="862966"/>
          </a:xfrm>
        </p:grpSpPr>
        <p:sp>
          <p:nvSpPr>
            <p:cNvPr id="64" name="矩形 6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90296" y="4710691"/>
            <a:ext cx="2965476" cy="862966"/>
            <a:chOff x="8386922" y="2192795"/>
            <a:chExt cx="2965476" cy="862966"/>
          </a:xfrm>
        </p:grpSpPr>
        <p:sp>
          <p:nvSpPr>
            <p:cNvPr id="67" name="矩形 6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235671" y="2505570"/>
            <a:ext cx="2965476" cy="862966"/>
            <a:chOff x="8386922" y="2192795"/>
            <a:chExt cx="2965476" cy="862966"/>
          </a:xfrm>
        </p:grpSpPr>
        <p:sp>
          <p:nvSpPr>
            <p:cNvPr id="70" name="矩形 6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35671" y="4710691"/>
            <a:ext cx="2965476" cy="862966"/>
            <a:chOff x="8386922" y="2192795"/>
            <a:chExt cx="2965476" cy="862966"/>
          </a:xfrm>
        </p:grpSpPr>
        <p:sp>
          <p:nvSpPr>
            <p:cNvPr id="73" name="矩形 7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76" name="矩形 75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79" name="直接连接符 78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36907" y="1927805"/>
            <a:ext cx="4129194" cy="4086278"/>
            <a:chOff x="4489442" y="2200190"/>
            <a:chExt cx="3217345" cy="3183907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4665673" y="2787093"/>
              <a:ext cx="708478" cy="1005050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4660965" y="3785081"/>
              <a:ext cx="2426712" cy="1428724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6779337" y="2782385"/>
              <a:ext cx="732015" cy="2024222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5072871" y="2363419"/>
              <a:ext cx="2026575" cy="729661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Oval 111"/>
            <p:cNvSpPr/>
            <p:nvPr/>
          </p:nvSpPr>
          <p:spPr>
            <a:xfrm>
              <a:off x="5176436" y="2869797"/>
              <a:ext cx="1843357" cy="1824200"/>
            </a:xfrm>
            <a:prstGeom prst="ellipse">
              <a:avLst/>
            </a:prstGeom>
            <a:blipFill>
              <a:blip r:embed="rId1"/>
              <a:srcRect/>
              <a:stretch>
                <a:fillRect l="-24555" r="-2429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0" name="Oval 111"/>
            <p:cNvSpPr/>
            <p:nvPr/>
          </p:nvSpPr>
          <p:spPr>
            <a:xfrm>
              <a:off x="4489442" y="2200190"/>
              <a:ext cx="3217345" cy="3183907"/>
            </a:xfrm>
            <a:prstGeom prst="ellipse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185070" y="2518270"/>
            <a:ext cx="2806913" cy="862966"/>
            <a:chOff x="8386922" y="2192795"/>
            <a:chExt cx="2965476" cy="862966"/>
          </a:xfrm>
        </p:grpSpPr>
        <p:sp>
          <p:nvSpPr>
            <p:cNvPr id="112" name="矩形 1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185070" y="4723391"/>
            <a:ext cx="2806913" cy="862966"/>
            <a:chOff x="8386922" y="2192795"/>
            <a:chExt cx="2965476" cy="862966"/>
          </a:xfrm>
        </p:grpSpPr>
        <p:sp>
          <p:nvSpPr>
            <p:cNvPr id="115" name="矩形 1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240328" y="2518270"/>
            <a:ext cx="2806913" cy="862966"/>
            <a:chOff x="8386922" y="2192795"/>
            <a:chExt cx="2965476" cy="862966"/>
          </a:xfrm>
        </p:grpSpPr>
        <p:sp>
          <p:nvSpPr>
            <p:cNvPr id="118" name="矩形 1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240328" y="4723391"/>
            <a:ext cx="2806913" cy="862966"/>
            <a:chOff x="8386922" y="2192795"/>
            <a:chExt cx="2965476" cy="862966"/>
          </a:xfrm>
        </p:grpSpPr>
        <p:sp>
          <p:nvSpPr>
            <p:cNvPr id="121" name="矩形 1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2" name="矩形 21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350000" y="652463"/>
            <a:ext cx="4916488" cy="1976437"/>
            <a:chOff x="6350000" y="652463"/>
            <a:chExt cx="4916488" cy="1976437"/>
          </a:xfrm>
        </p:grpSpPr>
        <p:sp>
          <p:nvSpPr>
            <p:cNvPr id="4" name="圆角矩形 3"/>
            <p:cNvSpPr/>
            <p:nvPr/>
          </p:nvSpPr>
          <p:spPr>
            <a:xfrm>
              <a:off x="6350000" y="652463"/>
              <a:ext cx="4916488" cy="1976437"/>
            </a:xfrm>
            <a:prstGeom prst="roundRect">
              <a:avLst>
                <a:gd name="adj" fmla="val 1167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99566" y="716151"/>
              <a:ext cx="18197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1500" dirty="0">
                  <a:solidFill>
                    <a:schemeClr val="bg1"/>
                  </a:solidFill>
                  <a:latin typeface="Century Gothic" panose="020B0502020202020204" pitchFamily="34" charset="0"/>
                  <a:ea typeface="文悦青龙体 (非商业使用) W5" pitchFamily="50" charset="-122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Century Gothic" panose="020B0502020202020204" pitchFamily="34" charset="0"/>
                <a:ea typeface="文悦青龙体 (非商业使用) W5" pitchFamily="5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05709" y="1043893"/>
              <a:ext cx="2973465" cy="6508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</a:rPr>
                <a:t>工作完成情况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05709" y="1697248"/>
              <a:ext cx="27829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user can demonstrate on a projector or computer, or print and make it into a film the presentation to be used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234284" y="1681185"/>
              <a:ext cx="255436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1004216">
            <a:off x="991808" y="2165049"/>
            <a:ext cx="2500698" cy="1575318"/>
            <a:chOff x="679373" y="1752600"/>
            <a:chExt cx="5261828" cy="3314700"/>
          </a:xfrm>
        </p:grpSpPr>
        <p:sp>
          <p:nvSpPr>
            <p:cNvPr id="4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1"/>
              <a:srcRect/>
              <a:stretch>
                <a:fillRect t="-70" b="-6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1DADD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组合 32"/>
          <p:cNvGrpSpPr/>
          <p:nvPr/>
        </p:nvGrpSpPr>
        <p:grpSpPr>
          <a:xfrm rot="169098">
            <a:off x="3571411" y="4486298"/>
            <a:ext cx="2500698" cy="1575318"/>
            <a:chOff x="679373" y="1752600"/>
            <a:chExt cx="5261828" cy="3314700"/>
          </a:xfrm>
        </p:grpSpPr>
        <p:sp>
          <p:nvSpPr>
            <p:cNvPr id="34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2"/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1DADD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37" name="组合 36"/>
          <p:cNvGrpSpPr/>
          <p:nvPr/>
        </p:nvGrpSpPr>
        <p:grpSpPr>
          <a:xfrm rot="169098">
            <a:off x="6151014" y="2165049"/>
            <a:ext cx="2500698" cy="1575318"/>
            <a:chOff x="679373" y="1752600"/>
            <a:chExt cx="5261828" cy="3314700"/>
          </a:xfrm>
        </p:grpSpPr>
        <p:sp>
          <p:nvSpPr>
            <p:cNvPr id="38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3"/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1DADD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组合 40"/>
          <p:cNvGrpSpPr/>
          <p:nvPr/>
        </p:nvGrpSpPr>
        <p:grpSpPr>
          <a:xfrm rot="21350013">
            <a:off x="8730618" y="4486299"/>
            <a:ext cx="2500698" cy="1575318"/>
            <a:chOff x="679373" y="1752600"/>
            <a:chExt cx="5261828" cy="3314700"/>
          </a:xfrm>
        </p:grpSpPr>
        <p:sp>
          <p:nvSpPr>
            <p:cNvPr id="42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4"/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1DADD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1535" y="4767672"/>
            <a:ext cx="2501951" cy="1003325"/>
            <a:chOff x="8386922" y="2192795"/>
            <a:chExt cx="2501951" cy="1003325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14487" y="4767672"/>
            <a:ext cx="2501951" cy="1003325"/>
            <a:chOff x="8386922" y="2192795"/>
            <a:chExt cx="2501951" cy="1003325"/>
          </a:xfrm>
        </p:grpSpPr>
        <p:sp>
          <p:nvSpPr>
            <p:cNvPr id="49" name="矩形 4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61045" y="2555048"/>
            <a:ext cx="2501951" cy="1003325"/>
            <a:chOff x="8386922" y="2192795"/>
            <a:chExt cx="2501951" cy="1003325"/>
          </a:xfrm>
        </p:grpSpPr>
        <p:sp>
          <p:nvSpPr>
            <p:cNvPr id="52" name="矩形 5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636832" y="2555048"/>
            <a:ext cx="2501951" cy="1003325"/>
            <a:chOff x="8386922" y="2192795"/>
            <a:chExt cx="2501951" cy="1003325"/>
          </a:xfrm>
        </p:grpSpPr>
        <p:sp>
          <p:nvSpPr>
            <p:cNvPr id="55" name="矩形 5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1" name="矩形 30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58" name="直接连接符 57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4426857" y="2324855"/>
            <a:ext cx="3338286" cy="3310016"/>
            <a:chOff x="4380129" y="1772816"/>
            <a:chExt cx="3553712" cy="3523619"/>
          </a:xfrm>
        </p:grpSpPr>
        <p:sp>
          <p:nvSpPr>
            <p:cNvPr id="17" name="Freeform: Shape 100"/>
            <p:cNvSpPr/>
            <p:nvPr/>
          </p:nvSpPr>
          <p:spPr bwMode="auto">
            <a:xfrm>
              <a:off x="5467937" y="4454750"/>
              <a:ext cx="1590175" cy="767397"/>
            </a:xfrm>
            <a:custGeom>
              <a:avLst/>
              <a:gdLst/>
              <a:ahLst/>
              <a:cxnLst>
                <a:cxn ang="0">
                  <a:pos x="113" y="226"/>
                </a:cxn>
                <a:cxn ang="0">
                  <a:pos x="338" y="0"/>
                </a:cxn>
                <a:cxn ang="0">
                  <a:pos x="564" y="226"/>
                </a:cxn>
                <a:cxn ang="0">
                  <a:pos x="451" y="272"/>
                </a:cxn>
                <a:cxn ang="0">
                  <a:pos x="0" y="272"/>
                </a:cxn>
                <a:cxn ang="0">
                  <a:pos x="113" y="226"/>
                </a:cxn>
              </a:cxnLst>
              <a:rect l="0" t="0" r="r" b="b"/>
              <a:pathLst>
                <a:path w="564" h="272">
                  <a:moveTo>
                    <a:pt x="113" y="226"/>
                  </a:moveTo>
                  <a:cubicBezTo>
                    <a:pt x="338" y="0"/>
                    <a:pt x="338" y="0"/>
                    <a:pt x="338" y="0"/>
                  </a:cubicBezTo>
                  <a:cubicBezTo>
                    <a:pt x="564" y="226"/>
                    <a:pt x="564" y="226"/>
                    <a:pt x="564" y="226"/>
                  </a:cubicBezTo>
                  <a:cubicBezTo>
                    <a:pt x="533" y="257"/>
                    <a:pt x="492" y="272"/>
                    <a:pt x="451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41" y="272"/>
                    <a:pt x="81" y="257"/>
                    <a:pt x="113" y="2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18" name="Freeform: Shape 101"/>
            <p:cNvSpPr/>
            <p:nvPr/>
          </p:nvSpPr>
          <p:spPr bwMode="auto">
            <a:xfrm>
              <a:off x="7058110" y="2544167"/>
              <a:ext cx="767398" cy="1590173"/>
            </a:xfrm>
            <a:custGeom>
              <a:avLst/>
              <a:gdLst/>
              <a:ahLst/>
              <a:cxnLst>
                <a:cxn ang="0">
                  <a:pos x="0" y="226"/>
                </a:cxn>
                <a:cxn ang="0">
                  <a:pos x="226" y="0"/>
                </a:cxn>
                <a:cxn ang="0">
                  <a:pos x="272" y="113"/>
                </a:cxn>
                <a:cxn ang="0">
                  <a:pos x="272" y="564"/>
                </a:cxn>
                <a:cxn ang="0">
                  <a:pos x="226" y="451"/>
                </a:cxn>
                <a:cxn ang="0">
                  <a:pos x="0" y="226"/>
                </a:cxn>
              </a:cxnLst>
              <a:rect l="0" t="0" r="r" b="b"/>
              <a:pathLst>
                <a:path w="272" h="564">
                  <a:moveTo>
                    <a:pt x="0" y="226"/>
                  </a:moveTo>
                  <a:cubicBezTo>
                    <a:pt x="226" y="0"/>
                    <a:pt x="226" y="0"/>
                    <a:pt x="226" y="0"/>
                  </a:cubicBezTo>
                  <a:cubicBezTo>
                    <a:pt x="257" y="31"/>
                    <a:pt x="272" y="72"/>
                    <a:pt x="272" y="113"/>
                  </a:cubicBezTo>
                  <a:cubicBezTo>
                    <a:pt x="272" y="564"/>
                    <a:pt x="272" y="564"/>
                    <a:pt x="272" y="564"/>
                  </a:cubicBezTo>
                  <a:cubicBezTo>
                    <a:pt x="272" y="523"/>
                    <a:pt x="257" y="482"/>
                    <a:pt x="226" y="451"/>
                  </a:cubicBezTo>
                  <a:lnTo>
                    <a:pt x="0" y="2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19" name="Freeform: Shape 102"/>
            <p:cNvSpPr/>
            <p:nvPr/>
          </p:nvSpPr>
          <p:spPr bwMode="auto">
            <a:xfrm>
              <a:off x="4510666" y="3817888"/>
              <a:ext cx="636862" cy="63686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1" y="0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0" y="161"/>
                </a:cxn>
              </a:cxnLst>
              <a:rect l="0" t="0" r="r" b="b"/>
              <a:pathLst>
                <a:path w="161" h="161">
                  <a:moveTo>
                    <a:pt x="0" y="161"/>
                  </a:moveTo>
                  <a:lnTo>
                    <a:pt x="161" y="0"/>
                  </a:lnTo>
                  <a:lnTo>
                    <a:pt x="161" y="0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818181"/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0" name="Freeform: Shape 103"/>
            <p:cNvSpPr/>
            <p:nvPr/>
          </p:nvSpPr>
          <p:spPr bwMode="auto">
            <a:xfrm>
              <a:off x="4380129" y="2864577"/>
              <a:ext cx="767398" cy="15901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113"/>
                </a:cxn>
                <a:cxn ang="0">
                  <a:pos x="273" y="338"/>
                </a:cxn>
                <a:cxn ang="0">
                  <a:pos x="47" y="564"/>
                </a:cxn>
                <a:cxn ang="0">
                  <a:pos x="0" y="451"/>
                </a:cxn>
                <a:cxn ang="0">
                  <a:pos x="0" y="0"/>
                </a:cxn>
              </a:cxnLst>
              <a:rect l="0" t="0" r="r" b="b"/>
              <a:pathLst>
                <a:path w="273" h="564">
                  <a:moveTo>
                    <a:pt x="0" y="0"/>
                  </a:moveTo>
                  <a:cubicBezTo>
                    <a:pt x="0" y="41"/>
                    <a:pt x="16" y="81"/>
                    <a:pt x="47" y="113"/>
                  </a:cubicBezTo>
                  <a:cubicBezTo>
                    <a:pt x="273" y="338"/>
                    <a:pt x="273" y="338"/>
                    <a:pt x="273" y="338"/>
                  </a:cubicBezTo>
                  <a:cubicBezTo>
                    <a:pt x="47" y="564"/>
                    <a:pt x="47" y="564"/>
                    <a:pt x="47" y="564"/>
                  </a:cubicBezTo>
                  <a:cubicBezTo>
                    <a:pt x="16" y="533"/>
                    <a:pt x="0" y="492"/>
                    <a:pt x="0" y="4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1" name="Freeform: Shape 104"/>
            <p:cNvSpPr/>
            <p:nvPr/>
          </p:nvSpPr>
          <p:spPr bwMode="auto">
            <a:xfrm>
              <a:off x="5147527" y="1772816"/>
              <a:ext cx="1590175" cy="77135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564" y="0"/>
                </a:cxn>
                <a:cxn ang="0">
                  <a:pos x="451" y="47"/>
                </a:cxn>
                <a:cxn ang="0">
                  <a:pos x="226" y="273"/>
                </a:cxn>
                <a:cxn ang="0">
                  <a:pos x="0" y="47"/>
                </a:cxn>
                <a:cxn ang="0">
                  <a:pos x="113" y="0"/>
                </a:cxn>
              </a:cxnLst>
              <a:rect l="0" t="0" r="r" b="b"/>
              <a:pathLst>
                <a:path w="564" h="273">
                  <a:moveTo>
                    <a:pt x="113" y="0"/>
                  </a:moveTo>
                  <a:cubicBezTo>
                    <a:pt x="564" y="0"/>
                    <a:pt x="564" y="0"/>
                    <a:pt x="564" y="0"/>
                  </a:cubicBezTo>
                  <a:cubicBezTo>
                    <a:pt x="523" y="0"/>
                    <a:pt x="482" y="16"/>
                    <a:pt x="451" y="47"/>
                  </a:cubicBezTo>
                  <a:cubicBezTo>
                    <a:pt x="226" y="273"/>
                    <a:pt x="226" y="273"/>
                    <a:pt x="226" y="27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1" y="16"/>
                    <a:pt x="72" y="0"/>
                    <a:pt x="1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2" name="Freeform: Shape 105"/>
            <p:cNvSpPr/>
            <p:nvPr/>
          </p:nvSpPr>
          <p:spPr bwMode="auto">
            <a:xfrm>
              <a:off x="4443420" y="3746687"/>
              <a:ext cx="2294282" cy="1475460"/>
            </a:xfrm>
            <a:custGeom>
              <a:avLst/>
              <a:gdLst/>
              <a:ahLst/>
              <a:cxnLst>
                <a:cxn ang="0">
                  <a:pos x="701" y="476"/>
                </a:cxn>
                <a:cxn ang="0">
                  <a:pos x="278" y="52"/>
                </a:cxn>
                <a:cxn ang="0">
                  <a:pos x="316" y="15"/>
                </a:cxn>
                <a:cxn ang="0">
                  <a:pos x="308" y="1"/>
                </a:cxn>
                <a:cxn ang="0">
                  <a:pos x="78" y="47"/>
                </a:cxn>
                <a:cxn ang="0">
                  <a:pos x="47" y="79"/>
                </a:cxn>
                <a:cxn ang="0">
                  <a:pos x="1" y="309"/>
                </a:cxn>
                <a:cxn ang="0">
                  <a:pos x="15" y="316"/>
                </a:cxn>
                <a:cxn ang="0">
                  <a:pos x="52" y="278"/>
                </a:cxn>
                <a:cxn ang="0">
                  <a:pos x="250" y="476"/>
                </a:cxn>
                <a:cxn ang="0">
                  <a:pos x="363" y="522"/>
                </a:cxn>
                <a:cxn ang="0">
                  <a:pos x="814" y="522"/>
                </a:cxn>
                <a:cxn ang="0">
                  <a:pos x="701" y="476"/>
                </a:cxn>
              </a:cxnLst>
              <a:rect l="0" t="0" r="r" b="b"/>
              <a:pathLst>
                <a:path w="814" h="522">
                  <a:moveTo>
                    <a:pt x="701" y="476"/>
                  </a:moveTo>
                  <a:cubicBezTo>
                    <a:pt x="278" y="52"/>
                    <a:pt x="278" y="52"/>
                    <a:pt x="278" y="52"/>
                  </a:cubicBezTo>
                  <a:cubicBezTo>
                    <a:pt x="316" y="15"/>
                    <a:pt x="316" y="15"/>
                    <a:pt x="316" y="15"/>
                  </a:cubicBezTo>
                  <a:cubicBezTo>
                    <a:pt x="321" y="9"/>
                    <a:pt x="316" y="0"/>
                    <a:pt x="308" y="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63" y="50"/>
                    <a:pt x="50" y="63"/>
                    <a:pt x="47" y="79"/>
                  </a:cubicBezTo>
                  <a:cubicBezTo>
                    <a:pt x="1" y="309"/>
                    <a:pt x="1" y="309"/>
                    <a:pt x="1" y="309"/>
                  </a:cubicBezTo>
                  <a:cubicBezTo>
                    <a:pt x="0" y="316"/>
                    <a:pt x="9" y="321"/>
                    <a:pt x="15" y="316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250" y="476"/>
                    <a:pt x="250" y="476"/>
                    <a:pt x="250" y="476"/>
                  </a:cubicBezTo>
                  <a:cubicBezTo>
                    <a:pt x="281" y="507"/>
                    <a:pt x="322" y="522"/>
                    <a:pt x="363" y="522"/>
                  </a:cubicBezTo>
                  <a:cubicBezTo>
                    <a:pt x="814" y="522"/>
                    <a:pt x="814" y="522"/>
                    <a:pt x="814" y="522"/>
                  </a:cubicBezTo>
                  <a:cubicBezTo>
                    <a:pt x="773" y="522"/>
                    <a:pt x="732" y="507"/>
                    <a:pt x="701" y="476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3" name="Freeform: Shape 106"/>
            <p:cNvSpPr/>
            <p:nvPr/>
          </p:nvSpPr>
          <p:spPr bwMode="auto">
            <a:xfrm>
              <a:off x="6354003" y="2864577"/>
              <a:ext cx="1471505" cy="2294279"/>
            </a:xfrm>
            <a:custGeom>
              <a:avLst/>
              <a:gdLst/>
              <a:ahLst/>
              <a:cxnLst>
                <a:cxn ang="0">
                  <a:pos x="476" y="113"/>
                </a:cxn>
                <a:cxn ang="0">
                  <a:pos x="52" y="536"/>
                </a:cxn>
                <a:cxn ang="0">
                  <a:pos x="15" y="498"/>
                </a:cxn>
                <a:cxn ang="0">
                  <a:pos x="1" y="505"/>
                </a:cxn>
                <a:cxn ang="0">
                  <a:pos x="47" y="735"/>
                </a:cxn>
                <a:cxn ang="0">
                  <a:pos x="79" y="767"/>
                </a:cxn>
                <a:cxn ang="0">
                  <a:pos x="309" y="813"/>
                </a:cxn>
                <a:cxn ang="0">
                  <a:pos x="316" y="799"/>
                </a:cxn>
                <a:cxn ang="0">
                  <a:pos x="278" y="761"/>
                </a:cxn>
                <a:cxn ang="0">
                  <a:pos x="476" y="564"/>
                </a:cxn>
                <a:cxn ang="0">
                  <a:pos x="522" y="451"/>
                </a:cxn>
                <a:cxn ang="0">
                  <a:pos x="522" y="0"/>
                </a:cxn>
                <a:cxn ang="0">
                  <a:pos x="476" y="113"/>
                </a:cxn>
              </a:cxnLst>
              <a:rect l="0" t="0" r="r" b="b"/>
              <a:pathLst>
                <a:path w="522" h="814">
                  <a:moveTo>
                    <a:pt x="476" y="113"/>
                  </a:moveTo>
                  <a:cubicBezTo>
                    <a:pt x="52" y="536"/>
                    <a:pt x="52" y="536"/>
                    <a:pt x="52" y="536"/>
                  </a:cubicBezTo>
                  <a:cubicBezTo>
                    <a:pt x="15" y="498"/>
                    <a:pt x="15" y="498"/>
                    <a:pt x="15" y="498"/>
                  </a:cubicBezTo>
                  <a:cubicBezTo>
                    <a:pt x="9" y="492"/>
                    <a:pt x="0" y="498"/>
                    <a:pt x="1" y="505"/>
                  </a:cubicBezTo>
                  <a:cubicBezTo>
                    <a:pt x="47" y="735"/>
                    <a:pt x="47" y="735"/>
                    <a:pt x="47" y="735"/>
                  </a:cubicBezTo>
                  <a:cubicBezTo>
                    <a:pt x="50" y="751"/>
                    <a:pt x="63" y="763"/>
                    <a:pt x="79" y="767"/>
                  </a:cubicBezTo>
                  <a:cubicBezTo>
                    <a:pt x="309" y="813"/>
                    <a:pt x="309" y="813"/>
                    <a:pt x="309" y="813"/>
                  </a:cubicBezTo>
                  <a:cubicBezTo>
                    <a:pt x="316" y="814"/>
                    <a:pt x="321" y="805"/>
                    <a:pt x="316" y="799"/>
                  </a:cubicBezTo>
                  <a:cubicBezTo>
                    <a:pt x="278" y="761"/>
                    <a:pt x="278" y="761"/>
                    <a:pt x="278" y="761"/>
                  </a:cubicBezTo>
                  <a:cubicBezTo>
                    <a:pt x="476" y="564"/>
                    <a:pt x="476" y="564"/>
                    <a:pt x="476" y="564"/>
                  </a:cubicBezTo>
                  <a:cubicBezTo>
                    <a:pt x="507" y="533"/>
                    <a:pt x="522" y="492"/>
                    <a:pt x="522" y="451"/>
                  </a:cubicBezTo>
                  <a:cubicBezTo>
                    <a:pt x="522" y="0"/>
                    <a:pt x="522" y="0"/>
                    <a:pt x="522" y="0"/>
                  </a:cubicBezTo>
                  <a:cubicBezTo>
                    <a:pt x="522" y="41"/>
                    <a:pt x="507" y="81"/>
                    <a:pt x="476" y="11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4" name="Freeform: Shape 107"/>
            <p:cNvSpPr/>
            <p:nvPr/>
          </p:nvSpPr>
          <p:spPr bwMode="auto">
            <a:xfrm>
              <a:off x="4380129" y="1840061"/>
              <a:ext cx="1475461" cy="2294279"/>
            </a:xfrm>
            <a:custGeom>
              <a:avLst/>
              <a:gdLst/>
              <a:ahLst/>
              <a:cxnLst>
                <a:cxn ang="0">
                  <a:pos x="522" y="308"/>
                </a:cxn>
                <a:cxn ang="0">
                  <a:pos x="476" y="78"/>
                </a:cxn>
                <a:cxn ang="0">
                  <a:pos x="444" y="47"/>
                </a:cxn>
                <a:cxn ang="0">
                  <a:pos x="214" y="1"/>
                </a:cxn>
                <a:cxn ang="0">
                  <a:pos x="207" y="15"/>
                </a:cxn>
                <a:cxn ang="0">
                  <a:pos x="245" y="52"/>
                </a:cxn>
                <a:cxn ang="0">
                  <a:pos x="47" y="250"/>
                </a:cxn>
                <a:cxn ang="0">
                  <a:pos x="0" y="363"/>
                </a:cxn>
                <a:cxn ang="0">
                  <a:pos x="0" y="814"/>
                </a:cxn>
                <a:cxn ang="0">
                  <a:pos x="47" y="701"/>
                </a:cxn>
                <a:cxn ang="0">
                  <a:pos x="470" y="278"/>
                </a:cxn>
                <a:cxn ang="0">
                  <a:pos x="508" y="316"/>
                </a:cxn>
                <a:cxn ang="0">
                  <a:pos x="522" y="308"/>
                </a:cxn>
              </a:cxnLst>
              <a:rect l="0" t="0" r="r" b="b"/>
              <a:pathLst>
                <a:path w="523" h="814">
                  <a:moveTo>
                    <a:pt x="522" y="308"/>
                  </a:moveTo>
                  <a:cubicBezTo>
                    <a:pt x="476" y="78"/>
                    <a:pt x="476" y="78"/>
                    <a:pt x="476" y="78"/>
                  </a:cubicBezTo>
                  <a:cubicBezTo>
                    <a:pt x="472" y="63"/>
                    <a:pt x="460" y="50"/>
                    <a:pt x="444" y="47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06" y="0"/>
                    <a:pt x="201" y="9"/>
                    <a:pt x="207" y="15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47" y="250"/>
                    <a:pt x="47" y="250"/>
                    <a:pt x="47" y="250"/>
                  </a:cubicBezTo>
                  <a:cubicBezTo>
                    <a:pt x="16" y="281"/>
                    <a:pt x="0" y="322"/>
                    <a:pt x="0" y="363"/>
                  </a:cubicBezTo>
                  <a:cubicBezTo>
                    <a:pt x="0" y="814"/>
                    <a:pt x="0" y="814"/>
                    <a:pt x="0" y="814"/>
                  </a:cubicBezTo>
                  <a:cubicBezTo>
                    <a:pt x="0" y="773"/>
                    <a:pt x="16" y="732"/>
                    <a:pt x="47" y="701"/>
                  </a:cubicBezTo>
                  <a:cubicBezTo>
                    <a:pt x="470" y="278"/>
                    <a:pt x="470" y="278"/>
                    <a:pt x="470" y="278"/>
                  </a:cubicBezTo>
                  <a:cubicBezTo>
                    <a:pt x="508" y="316"/>
                    <a:pt x="508" y="316"/>
                    <a:pt x="508" y="316"/>
                  </a:cubicBezTo>
                  <a:cubicBezTo>
                    <a:pt x="514" y="321"/>
                    <a:pt x="523" y="316"/>
                    <a:pt x="522" y="3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5" name="Freeform: Shape 108"/>
            <p:cNvSpPr/>
            <p:nvPr/>
          </p:nvSpPr>
          <p:spPr bwMode="auto">
            <a:xfrm>
              <a:off x="5467937" y="1772816"/>
              <a:ext cx="2294282" cy="1475460"/>
            </a:xfrm>
            <a:custGeom>
              <a:avLst/>
              <a:gdLst/>
              <a:ahLst/>
              <a:cxnLst>
                <a:cxn ang="0">
                  <a:pos x="799" y="207"/>
                </a:cxn>
                <a:cxn ang="0">
                  <a:pos x="761" y="245"/>
                </a:cxn>
                <a:cxn ang="0">
                  <a:pos x="564" y="47"/>
                </a:cxn>
                <a:cxn ang="0">
                  <a:pos x="451" y="0"/>
                </a:cxn>
                <a:cxn ang="0">
                  <a:pos x="0" y="0"/>
                </a:cxn>
                <a:cxn ang="0">
                  <a:pos x="113" y="47"/>
                </a:cxn>
                <a:cxn ang="0">
                  <a:pos x="536" y="470"/>
                </a:cxn>
                <a:cxn ang="0">
                  <a:pos x="498" y="508"/>
                </a:cxn>
                <a:cxn ang="0">
                  <a:pos x="505" y="522"/>
                </a:cxn>
                <a:cxn ang="0">
                  <a:pos x="735" y="476"/>
                </a:cxn>
                <a:cxn ang="0">
                  <a:pos x="767" y="444"/>
                </a:cxn>
                <a:cxn ang="0">
                  <a:pos x="813" y="214"/>
                </a:cxn>
                <a:cxn ang="0">
                  <a:pos x="799" y="207"/>
                </a:cxn>
              </a:cxnLst>
              <a:rect l="0" t="0" r="r" b="b"/>
              <a:pathLst>
                <a:path w="814" h="523">
                  <a:moveTo>
                    <a:pt x="799" y="207"/>
                  </a:moveTo>
                  <a:cubicBezTo>
                    <a:pt x="761" y="245"/>
                    <a:pt x="761" y="245"/>
                    <a:pt x="761" y="245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33" y="16"/>
                    <a:pt x="492" y="0"/>
                    <a:pt x="4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81" y="16"/>
                    <a:pt x="113" y="47"/>
                  </a:cubicBezTo>
                  <a:cubicBezTo>
                    <a:pt x="536" y="470"/>
                    <a:pt x="536" y="470"/>
                    <a:pt x="536" y="470"/>
                  </a:cubicBezTo>
                  <a:cubicBezTo>
                    <a:pt x="498" y="508"/>
                    <a:pt x="498" y="508"/>
                    <a:pt x="498" y="508"/>
                  </a:cubicBezTo>
                  <a:cubicBezTo>
                    <a:pt x="493" y="514"/>
                    <a:pt x="498" y="523"/>
                    <a:pt x="505" y="522"/>
                  </a:cubicBezTo>
                  <a:cubicBezTo>
                    <a:pt x="735" y="476"/>
                    <a:pt x="735" y="476"/>
                    <a:pt x="735" y="476"/>
                  </a:cubicBezTo>
                  <a:cubicBezTo>
                    <a:pt x="751" y="472"/>
                    <a:pt x="764" y="460"/>
                    <a:pt x="767" y="444"/>
                  </a:cubicBezTo>
                  <a:cubicBezTo>
                    <a:pt x="813" y="214"/>
                    <a:pt x="813" y="214"/>
                    <a:pt x="813" y="214"/>
                  </a:cubicBezTo>
                  <a:cubicBezTo>
                    <a:pt x="814" y="206"/>
                    <a:pt x="805" y="201"/>
                    <a:pt x="799" y="20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</a:p>
          </p:txBody>
        </p:sp>
        <p:sp>
          <p:nvSpPr>
            <p:cNvPr id="26" name="TextBox 109"/>
            <p:cNvSpPr txBox="1"/>
            <p:nvPr/>
          </p:nvSpPr>
          <p:spPr>
            <a:xfrm rot="18842982">
              <a:off x="4302814" y="2514354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01</a:t>
              </a:r>
              <a:endParaRPr lang="en-US" altLang="zh-CN" sz="1400" b="1">
                <a:solidFill>
                  <a:schemeClr val="bg1"/>
                </a:solidFill>
              </a:endParaRPr>
            </a:p>
          </p:txBody>
        </p:sp>
        <p:sp>
          <p:nvSpPr>
            <p:cNvPr id="27" name="TextBox 110"/>
            <p:cNvSpPr txBox="1"/>
            <p:nvPr/>
          </p:nvSpPr>
          <p:spPr>
            <a:xfrm rot="2642982">
              <a:off x="6193130" y="2292040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02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111"/>
            <p:cNvSpPr txBox="1"/>
            <p:nvPr/>
          </p:nvSpPr>
          <p:spPr>
            <a:xfrm rot="2757018" flipH="1">
              <a:off x="4526860" y="4412218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04</a:t>
              </a:r>
              <a:endParaRPr lang="en-US" altLang="zh-CN" sz="1400" b="1">
                <a:solidFill>
                  <a:schemeClr val="bg1"/>
                </a:solidFill>
              </a:endParaRPr>
            </a:p>
          </p:txBody>
        </p:sp>
        <p:sp>
          <p:nvSpPr>
            <p:cNvPr id="29" name="TextBox 112"/>
            <p:cNvSpPr txBox="1"/>
            <p:nvPr/>
          </p:nvSpPr>
          <p:spPr>
            <a:xfrm rot="18957018" flipH="1">
              <a:off x="6473184" y="4175901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03</a:t>
              </a:r>
              <a:endParaRPr lang="en-US" altLang="zh-CN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90296" y="2530970"/>
            <a:ext cx="2965476" cy="862966"/>
            <a:chOff x="8386922" y="2192795"/>
            <a:chExt cx="2965476" cy="862966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90296" y="4736091"/>
            <a:ext cx="2965476" cy="862966"/>
            <a:chOff x="8386922" y="2192795"/>
            <a:chExt cx="2965476" cy="862966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35671" y="2530970"/>
            <a:ext cx="2965476" cy="862966"/>
            <a:chOff x="8386922" y="2192795"/>
            <a:chExt cx="2965476" cy="862966"/>
          </a:xfrm>
        </p:grpSpPr>
        <p:sp>
          <p:nvSpPr>
            <p:cNvPr id="37" name="矩形 3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35671" y="4736091"/>
            <a:ext cx="2965476" cy="862966"/>
            <a:chOff x="8386922" y="2192795"/>
            <a:chExt cx="2965476" cy="862966"/>
          </a:xfrm>
        </p:grpSpPr>
        <p:sp>
          <p:nvSpPr>
            <p:cNvPr id="40" name="矩形 3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43" name="矩形 42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46" name="直接连接符 45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4680292" flipH="1" flipV="1">
            <a:off x="6561599" y="4081975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任意多边形: 形状 4"/>
          <p:cNvSpPr/>
          <p:nvPr/>
        </p:nvSpPr>
        <p:spPr>
          <a:xfrm rot="2397114" flipH="1" flipV="1">
            <a:off x="6199983" y="34859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任意多边形: 形状 5"/>
          <p:cNvSpPr/>
          <p:nvPr/>
        </p:nvSpPr>
        <p:spPr>
          <a:xfrm rot="16919708" flipH="1">
            <a:off x="4475493" y="4081976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任意多边形: 形状 6"/>
          <p:cNvSpPr/>
          <p:nvPr/>
        </p:nvSpPr>
        <p:spPr>
          <a:xfrm>
            <a:off x="5517355" y="323930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3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任意多边形: 形状 7"/>
          <p:cNvSpPr/>
          <p:nvPr/>
        </p:nvSpPr>
        <p:spPr>
          <a:xfrm rot="19202886" flipV="1">
            <a:off x="4834728" y="34859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2" name="椭圆 1"/>
          <p:cNvSpPr/>
          <p:nvPr/>
        </p:nvSpPr>
        <p:spPr>
          <a:xfrm>
            <a:off x="4225128" y="4829963"/>
            <a:ext cx="406400" cy="398475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28"/>
          <p:cNvSpPr/>
          <p:nvPr/>
        </p:nvSpPr>
        <p:spPr>
          <a:xfrm>
            <a:off x="7607253" y="4826000"/>
            <a:ext cx="338257" cy="40640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29"/>
          <p:cNvSpPr/>
          <p:nvPr/>
        </p:nvSpPr>
        <p:spPr>
          <a:xfrm>
            <a:off x="7005089" y="3852863"/>
            <a:ext cx="393241" cy="40640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椭圆 30"/>
          <p:cNvSpPr/>
          <p:nvPr/>
        </p:nvSpPr>
        <p:spPr>
          <a:xfrm>
            <a:off x="4787089" y="3853169"/>
            <a:ext cx="406400" cy="40578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31"/>
          <p:cNvSpPr/>
          <p:nvPr/>
        </p:nvSpPr>
        <p:spPr>
          <a:xfrm>
            <a:off x="5896783" y="3467699"/>
            <a:ext cx="406400" cy="376628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340810" y="4527537"/>
            <a:ext cx="2501951" cy="1003325"/>
            <a:chOff x="8386922" y="2192795"/>
            <a:chExt cx="2501951" cy="1003325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66851" y="4527537"/>
            <a:ext cx="2501951" cy="1003325"/>
            <a:chOff x="8386922" y="2192795"/>
            <a:chExt cx="2501951" cy="1003325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817424" y="2913025"/>
            <a:ext cx="2501951" cy="1003325"/>
            <a:chOff x="8386922" y="2192795"/>
            <a:chExt cx="2501951" cy="1003325"/>
          </a:xfrm>
        </p:grpSpPr>
        <p:sp>
          <p:nvSpPr>
            <p:cNvPr id="40" name="矩形 3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858007" y="2913025"/>
            <a:ext cx="2501951" cy="1003325"/>
            <a:chOff x="8386922" y="2192795"/>
            <a:chExt cx="2501951" cy="1003325"/>
          </a:xfrm>
        </p:grpSpPr>
        <p:sp>
          <p:nvSpPr>
            <p:cNvPr id="43" name="矩形 4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57724" y="2012911"/>
            <a:ext cx="2501951" cy="1003325"/>
            <a:chOff x="8386922" y="2192795"/>
            <a:chExt cx="2501951" cy="1003325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8" name="矩形 27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52" grpId="0" animBg="1"/>
      <p:bldP spid="56" grpId="0" animBg="1"/>
      <p:bldP spid="55" grpId="0" animBg="1"/>
      <p:bldP spid="53" grpId="0" animBg="1"/>
      <p:bldP spid="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39767" y="2533555"/>
            <a:ext cx="9512467" cy="2778355"/>
            <a:chOff x="1339767" y="2533555"/>
            <a:chExt cx="9512467" cy="2778355"/>
          </a:xfrm>
        </p:grpSpPr>
        <p:sp>
          <p:nvSpPr>
            <p:cNvPr id="4" name="任意多边形: 形状 3"/>
            <p:cNvSpPr/>
            <p:nvPr/>
          </p:nvSpPr>
          <p:spPr>
            <a:xfrm>
              <a:off x="1339767" y="2533555"/>
              <a:ext cx="1367013" cy="1378520"/>
            </a:xfrm>
            <a:custGeom>
              <a:avLst/>
              <a:gdLst>
                <a:gd name="connsiteX0" fmla="*/ 1367013 w 1367013"/>
                <a:gd name="connsiteY0" fmla="*/ 0 h 1378520"/>
                <a:gd name="connsiteX1" fmla="*/ 1367013 w 1367013"/>
                <a:gd name="connsiteY1" fmla="*/ 507935 h 1378520"/>
                <a:gd name="connsiteX2" fmla="*/ 1290057 w 1367013"/>
                <a:gd name="connsiteY2" fmla="*/ 511821 h 1378520"/>
                <a:gd name="connsiteX3" fmla="*/ 507935 w 1367013"/>
                <a:gd name="connsiteY3" fmla="*/ 1378520 h 1378520"/>
                <a:gd name="connsiteX4" fmla="*/ 0 w 1367013"/>
                <a:gd name="connsiteY4" fmla="*/ 1378520 h 1378520"/>
                <a:gd name="connsiteX5" fmla="*/ 1238124 w 1367013"/>
                <a:gd name="connsiteY5" fmla="*/ 6508 h 1378520"/>
                <a:gd name="connsiteX6" fmla="*/ 1367013 w 1367013"/>
                <a:gd name="connsiteY6" fmla="*/ 0 h 137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013" h="1378520">
                  <a:moveTo>
                    <a:pt x="1367013" y="0"/>
                  </a:moveTo>
                  <a:lnTo>
                    <a:pt x="1367013" y="507935"/>
                  </a:lnTo>
                  <a:lnTo>
                    <a:pt x="1290057" y="511821"/>
                  </a:lnTo>
                  <a:cubicBezTo>
                    <a:pt x="850750" y="556435"/>
                    <a:pt x="507935" y="927443"/>
                    <a:pt x="507935" y="1378520"/>
                  </a:cubicBezTo>
                  <a:lnTo>
                    <a:pt x="0" y="1378520"/>
                  </a:lnTo>
                  <a:cubicBezTo>
                    <a:pt x="0" y="664451"/>
                    <a:pt x="542688" y="77134"/>
                    <a:pt x="1238124" y="6508"/>
                  </a:cubicBezTo>
                  <a:lnTo>
                    <a:pt x="13670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2734212" y="2533717"/>
              <a:ext cx="1363819" cy="1378359"/>
            </a:xfrm>
            <a:custGeom>
              <a:avLst/>
              <a:gdLst>
                <a:gd name="connsiteX0" fmla="*/ 0 w 1363819"/>
                <a:gd name="connsiteY0" fmla="*/ 0 h 1378359"/>
                <a:gd name="connsiteX1" fmla="*/ 125695 w 1363819"/>
                <a:gd name="connsiteY1" fmla="*/ 6347 h 1378359"/>
                <a:gd name="connsiteX2" fmla="*/ 1363819 w 1363819"/>
                <a:gd name="connsiteY2" fmla="*/ 1378359 h 1378359"/>
                <a:gd name="connsiteX3" fmla="*/ 855884 w 1363819"/>
                <a:gd name="connsiteY3" fmla="*/ 1378359 h 1378359"/>
                <a:gd name="connsiteX4" fmla="*/ 73762 w 1363819"/>
                <a:gd name="connsiteY4" fmla="*/ 511660 h 1378359"/>
                <a:gd name="connsiteX5" fmla="*/ 0 w 1363819"/>
                <a:gd name="connsiteY5" fmla="*/ 507935 h 1378359"/>
                <a:gd name="connsiteX6" fmla="*/ 0 w 1363819"/>
                <a:gd name="connsiteY6" fmla="*/ 0 h 137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3819" h="1378359">
                  <a:moveTo>
                    <a:pt x="0" y="0"/>
                  </a:moveTo>
                  <a:lnTo>
                    <a:pt x="125695" y="6347"/>
                  </a:lnTo>
                  <a:cubicBezTo>
                    <a:pt x="821131" y="76973"/>
                    <a:pt x="1363819" y="664290"/>
                    <a:pt x="1363819" y="1378359"/>
                  </a:cubicBezTo>
                  <a:lnTo>
                    <a:pt x="855884" y="1378359"/>
                  </a:lnTo>
                  <a:cubicBezTo>
                    <a:pt x="855884" y="927282"/>
                    <a:pt x="513069" y="556274"/>
                    <a:pt x="73762" y="511660"/>
                  </a:cubicBezTo>
                  <a:lnTo>
                    <a:pt x="0" y="507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3591168" y="3933341"/>
              <a:ext cx="1363818" cy="1378359"/>
            </a:xfrm>
            <a:custGeom>
              <a:avLst/>
              <a:gdLst>
                <a:gd name="connsiteX0" fmla="*/ 0 w 1363818"/>
                <a:gd name="connsiteY0" fmla="*/ 0 h 1378359"/>
                <a:gd name="connsiteX1" fmla="*/ 507935 w 1363818"/>
                <a:gd name="connsiteY1" fmla="*/ 0 h 1378359"/>
                <a:gd name="connsiteX2" fmla="*/ 1290057 w 1363818"/>
                <a:gd name="connsiteY2" fmla="*/ 866699 h 1378359"/>
                <a:gd name="connsiteX3" fmla="*/ 1363818 w 1363818"/>
                <a:gd name="connsiteY3" fmla="*/ 870424 h 1378359"/>
                <a:gd name="connsiteX4" fmla="*/ 1363818 w 1363818"/>
                <a:gd name="connsiteY4" fmla="*/ 1378359 h 1378359"/>
                <a:gd name="connsiteX5" fmla="*/ 1238124 w 1363818"/>
                <a:gd name="connsiteY5" fmla="*/ 1372012 h 1378359"/>
                <a:gd name="connsiteX6" fmla="*/ 0 w 1363818"/>
                <a:gd name="connsiteY6" fmla="*/ 0 h 137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3818" h="1378359">
                  <a:moveTo>
                    <a:pt x="0" y="0"/>
                  </a:moveTo>
                  <a:lnTo>
                    <a:pt x="507935" y="0"/>
                  </a:lnTo>
                  <a:cubicBezTo>
                    <a:pt x="507935" y="451077"/>
                    <a:pt x="850750" y="822085"/>
                    <a:pt x="1290057" y="866699"/>
                  </a:cubicBezTo>
                  <a:lnTo>
                    <a:pt x="1363818" y="870424"/>
                  </a:lnTo>
                  <a:lnTo>
                    <a:pt x="1363818" y="1378359"/>
                  </a:lnTo>
                  <a:lnTo>
                    <a:pt x="1238124" y="1372012"/>
                  </a:lnTo>
                  <a:cubicBezTo>
                    <a:pt x="542688" y="1301387"/>
                    <a:pt x="0" y="71407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982418" y="3933340"/>
              <a:ext cx="1367014" cy="1378520"/>
            </a:xfrm>
            <a:custGeom>
              <a:avLst/>
              <a:gdLst>
                <a:gd name="connsiteX0" fmla="*/ 859079 w 1367014"/>
                <a:gd name="connsiteY0" fmla="*/ 0 h 1378520"/>
                <a:gd name="connsiteX1" fmla="*/ 1367014 w 1367014"/>
                <a:gd name="connsiteY1" fmla="*/ 0 h 1378520"/>
                <a:gd name="connsiteX2" fmla="*/ 128890 w 1367014"/>
                <a:gd name="connsiteY2" fmla="*/ 1372012 h 1378520"/>
                <a:gd name="connsiteX3" fmla="*/ 0 w 1367014"/>
                <a:gd name="connsiteY3" fmla="*/ 1378520 h 1378520"/>
                <a:gd name="connsiteX4" fmla="*/ 0 w 1367014"/>
                <a:gd name="connsiteY4" fmla="*/ 870585 h 1378520"/>
                <a:gd name="connsiteX5" fmla="*/ 76957 w 1367014"/>
                <a:gd name="connsiteY5" fmla="*/ 866699 h 1378520"/>
                <a:gd name="connsiteX6" fmla="*/ 859079 w 1367014"/>
                <a:gd name="connsiteY6" fmla="*/ 0 h 137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014" h="1378520">
                  <a:moveTo>
                    <a:pt x="859079" y="0"/>
                  </a:moveTo>
                  <a:lnTo>
                    <a:pt x="1367014" y="0"/>
                  </a:lnTo>
                  <a:cubicBezTo>
                    <a:pt x="1367014" y="714070"/>
                    <a:pt x="824327" y="1301387"/>
                    <a:pt x="128890" y="1372012"/>
                  </a:cubicBezTo>
                  <a:lnTo>
                    <a:pt x="0" y="1378520"/>
                  </a:lnTo>
                  <a:lnTo>
                    <a:pt x="0" y="870585"/>
                  </a:lnTo>
                  <a:lnTo>
                    <a:pt x="76957" y="866699"/>
                  </a:lnTo>
                  <a:cubicBezTo>
                    <a:pt x="516264" y="822085"/>
                    <a:pt x="859079" y="451077"/>
                    <a:pt x="8590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7235416" y="2533637"/>
              <a:ext cx="1365417" cy="1378439"/>
            </a:xfrm>
            <a:custGeom>
              <a:avLst/>
              <a:gdLst>
                <a:gd name="connsiteX0" fmla="*/ 0 w 1365417"/>
                <a:gd name="connsiteY0" fmla="*/ 0 h 1378439"/>
                <a:gd name="connsiteX1" fmla="*/ 127293 w 1365417"/>
                <a:gd name="connsiteY1" fmla="*/ 6427 h 1378439"/>
                <a:gd name="connsiteX2" fmla="*/ 1365417 w 1365417"/>
                <a:gd name="connsiteY2" fmla="*/ 1378439 h 1378439"/>
                <a:gd name="connsiteX3" fmla="*/ 857482 w 1365417"/>
                <a:gd name="connsiteY3" fmla="*/ 1378439 h 1378439"/>
                <a:gd name="connsiteX4" fmla="*/ 75360 w 1365417"/>
                <a:gd name="connsiteY4" fmla="*/ 511740 h 1378439"/>
                <a:gd name="connsiteX5" fmla="*/ 0 w 1365417"/>
                <a:gd name="connsiteY5" fmla="*/ 507935 h 1378439"/>
                <a:gd name="connsiteX6" fmla="*/ 0 w 1365417"/>
                <a:gd name="connsiteY6" fmla="*/ 0 h 13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5417" h="1378439">
                  <a:moveTo>
                    <a:pt x="0" y="0"/>
                  </a:moveTo>
                  <a:lnTo>
                    <a:pt x="127293" y="6427"/>
                  </a:lnTo>
                  <a:cubicBezTo>
                    <a:pt x="822730" y="77053"/>
                    <a:pt x="1365417" y="664370"/>
                    <a:pt x="1365417" y="1378439"/>
                  </a:cubicBezTo>
                  <a:lnTo>
                    <a:pt x="857482" y="1378439"/>
                  </a:lnTo>
                  <a:cubicBezTo>
                    <a:pt x="857482" y="927362"/>
                    <a:pt x="514667" y="556354"/>
                    <a:pt x="75360" y="511740"/>
                  </a:cubicBezTo>
                  <a:lnTo>
                    <a:pt x="0" y="5079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842569" y="2533637"/>
              <a:ext cx="1365415" cy="1378439"/>
            </a:xfrm>
            <a:custGeom>
              <a:avLst/>
              <a:gdLst>
                <a:gd name="connsiteX0" fmla="*/ 1365415 w 1365415"/>
                <a:gd name="connsiteY0" fmla="*/ 0 h 1378439"/>
                <a:gd name="connsiteX1" fmla="*/ 1365415 w 1365415"/>
                <a:gd name="connsiteY1" fmla="*/ 507935 h 1378439"/>
                <a:gd name="connsiteX2" fmla="*/ 1290057 w 1365415"/>
                <a:gd name="connsiteY2" fmla="*/ 511740 h 1378439"/>
                <a:gd name="connsiteX3" fmla="*/ 507935 w 1365415"/>
                <a:gd name="connsiteY3" fmla="*/ 1378439 h 1378439"/>
                <a:gd name="connsiteX4" fmla="*/ 0 w 1365415"/>
                <a:gd name="connsiteY4" fmla="*/ 1378439 h 1378439"/>
                <a:gd name="connsiteX5" fmla="*/ 1238124 w 1365415"/>
                <a:gd name="connsiteY5" fmla="*/ 6427 h 1378439"/>
                <a:gd name="connsiteX6" fmla="*/ 1365415 w 1365415"/>
                <a:gd name="connsiteY6" fmla="*/ 0 h 13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5415" h="1378439">
                  <a:moveTo>
                    <a:pt x="1365415" y="0"/>
                  </a:moveTo>
                  <a:lnTo>
                    <a:pt x="1365415" y="507935"/>
                  </a:lnTo>
                  <a:lnTo>
                    <a:pt x="1290057" y="511740"/>
                  </a:lnTo>
                  <a:cubicBezTo>
                    <a:pt x="850750" y="556354"/>
                    <a:pt x="507935" y="927362"/>
                    <a:pt x="507935" y="1378439"/>
                  </a:cubicBezTo>
                  <a:lnTo>
                    <a:pt x="0" y="1378439"/>
                  </a:lnTo>
                  <a:cubicBezTo>
                    <a:pt x="0" y="664370"/>
                    <a:pt x="542687" y="77053"/>
                    <a:pt x="1238124" y="6427"/>
                  </a:cubicBezTo>
                  <a:lnTo>
                    <a:pt x="13654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8093970" y="3933340"/>
              <a:ext cx="1367991" cy="1378570"/>
            </a:xfrm>
            <a:custGeom>
              <a:avLst/>
              <a:gdLst>
                <a:gd name="connsiteX0" fmla="*/ 0 w 1367991"/>
                <a:gd name="connsiteY0" fmla="*/ 0 h 1378570"/>
                <a:gd name="connsiteX1" fmla="*/ 507935 w 1367991"/>
                <a:gd name="connsiteY1" fmla="*/ 0 h 1378570"/>
                <a:gd name="connsiteX2" fmla="*/ 1290057 w 1367991"/>
                <a:gd name="connsiteY2" fmla="*/ 866699 h 1378570"/>
                <a:gd name="connsiteX3" fmla="*/ 1367991 w 1367991"/>
                <a:gd name="connsiteY3" fmla="*/ 870635 h 1378570"/>
                <a:gd name="connsiteX4" fmla="*/ 1367991 w 1367991"/>
                <a:gd name="connsiteY4" fmla="*/ 1378570 h 1378570"/>
                <a:gd name="connsiteX5" fmla="*/ 1238124 w 1367991"/>
                <a:gd name="connsiteY5" fmla="*/ 1372012 h 1378570"/>
                <a:gd name="connsiteX6" fmla="*/ 0 w 1367991"/>
                <a:gd name="connsiteY6" fmla="*/ 0 h 137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991" h="1378570">
                  <a:moveTo>
                    <a:pt x="0" y="0"/>
                  </a:moveTo>
                  <a:lnTo>
                    <a:pt x="507935" y="0"/>
                  </a:lnTo>
                  <a:cubicBezTo>
                    <a:pt x="507935" y="451077"/>
                    <a:pt x="850751" y="822085"/>
                    <a:pt x="1290057" y="866699"/>
                  </a:cubicBezTo>
                  <a:lnTo>
                    <a:pt x="1367991" y="870635"/>
                  </a:lnTo>
                  <a:lnTo>
                    <a:pt x="1367991" y="1378570"/>
                  </a:lnTo>
                  <a:lnTo>
                    <a:pt x="1238124" y="1372012"/>
                  </a:lnTo>
                  <a:cubicBezTo>
                    <a:pt x="542688" y="1301387"/>
                    <a:pt x="0" y="71407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9489393" y="3933340"/>
              <a:ext cx="1362841" cy="1378310"/>
            </a:xfrm>
            <a:custGeom>
              <a:avLst/>
              <a:gdLst>
                <a:gd name="connsiteX0" fmla="*/ 854906 w 1362841"/>
                <a:gd name="connsiteY0" fmla="*/ 0 h 1378310"/>
                <a:gd name="connsiteX1" fmla="*/ 1362841 w 1362841"/>
                <a:gd name="connsiteY1" fmla="*/ 0 h 1378310"/>
                <a:gd name="connsiteX2" fmla="*/ 124717 w 1362841"/>
                <a:gd name="connsiteY2" fmla="*/ 1372012 h 1378310"/>
                <a:gd name="connsiteX3" fmla="*/ 0 w 1362841"/>
                <a:gd name="connsiteY3" fmla="*/ 1378310 h 1378310"/>
                <a:gd name="connsiteX4" fmla="*/ 0 w 1362841"/>
                <a:gd name="connsiteY4" fmla="*/ 870375 h 1378310"/>
                <a:gd name="connsiteX5" fmla="*/ 72784 w 1362841"/>
                <a:gd name="connsiteY5" fmla="*/ 866699 h 1378310"/>
                <a:gd name="connsiteX6" fmla="*/ 854906 w 1362841"/>
                <a:gd name="connsiteY6" fmla="*/ 0 h 137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841" h="1378310">
                  <a:moveTo>
                    <a:pt x="854906" y="0"/>
                  </a:moveTo>
                  <a:lnTo>
                    <a:pt x="1362841" y="0"/>
                  </a:lnTo>
                  <a:cubicBezTo>
                    <a:pt x="1362841" y="714070"/>
                    <a:pt x="820153" y="1301387"/>
                    <a:pt x="124717" y="1372012"/>
                  </a:cubicBezTo>
                  <a:lnTo>
                    <a:pt x="0" y="1378310"/>
                  </a:lnTo>
                  <a:lnTo>
                    <a:pt x="0" y="870375"/>
                  </a:lnTo>
                  <a:lnTo>
                    <a:pt x="72784" y="866699"/>
                  </a:lnTo>
                  <a:cubicBezTo>
                    <a:pt x="512090" y="822085"/>
                    <a:pt x="854906" y="451077"/>
                    <a:pt x="8549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47" name="椭圆 1"/>
          <p:cNvSpPr/>
          <p:nvPr/>
        </p:nvSpPr>
        <p:spPr>
          <a:xfrm>
            <a:off x="2450058" y="3335020"/>
            <a:ext cx="513444" cy="56299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31"/>
          <p:cNvSpPr/>
          <p:nvPr/>
        </p:nvSpPr>
        <p:spPr>
          <a:xfrm>
            <a:off x="6952841" y="3356890"/>
            <a:ext cx="562990" cy="519250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32"/>
          <p:cNvSpPr/>
          <p:nvPr/>
        </p:nvSpPr>
        <p:spPr>
          <a:xfrm>
            <a:off x="9173356" y="3935059"/>
            <a:ext cx="562990" cy="562072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33"/>
          <p:cNvSpPr/>
          <p:nvPr/>
        </p:nvSpPr>
        <p:spPr>
          <a:xfrm>
            <a:off x="4677426" y="4040128"/>
            <a:ext cx="562990" cy="351934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455804" y="4497590"/>
            <a:ext cx="2501951" cy="1003325"/>
            <a:chOff x="8386922" y="2192795"/>
            <a:chExt cx="2501951" cy="1003325"/>
          </a:xfrm>
        </p:grpSpPr>
        <p:sp>
          <p:nvSpPr>
            <p:cNvPr id="36" name="矩形 3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83360" y="4497590"/>
            <a:ext cx="2501951" cy="1003325"/>
            <a:chOff x="8386922" y="2192795"/>
            <a:chExt cx="2501951" cy="1003325"/>
          </a:xfrm>
        </p:grpSpPr>
        <p:sp>
          <p:nvSpPr>
            <p:cNvPr id="39" name="矩形 3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10552" y="2457355"/>
            <a:ext cx="2501951" cy="1003325"/>
            <a:chOff x="8386922" y="2192795"/>
            <a:chExt cx="2501951" cy="1003325"/>
          </a:xfrm>
        </p:grpSpPr>
        <p:sp>
          <p:nvSpPr>
            <p:cNvPr id="42" name="矩形 4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203875" y="2457355"/>
            <a:ext cx="2501951" cy="1003325"/>
            <a:chOff x="8386922" y="2192795"/>
            <a:chExt cx="2501951" cy="1003325"/>
          </a:xfrm>
        </p:grpSpPr>
        <p:sp>
          <p:nvSpPr>
            <p:cNvPr id="45" name="矩形 4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7" name="矩形 26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50" grpId="0" animBg="1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6506" y="2185526"/>
            <a:ext cx="2315371" cy="3593705"/>
            <a:chOff x="1056506" y="2185526"/>
            <a:chExt cx="2315371" cy="3593705"/>
          </a:xfrm>
        </p:grpSpPr>
        <p:sp>
          <p:nvSpPr>
            <p:cNvPr id="29" name="Rectangle 3"/>
            <p:cNvSpPr/>
            <p:nvPr/>
          </p:nvSpPr>
          <p:spPr>
            <a:xfrm>
              <a:off x="1206491" y="2185526"/>
              <a:ext cx="2015400" cy="35937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Rectangle: Rounded Corners 4"/>
            <p:cNvSpPr/>
            <p:nvPr/>
          </p:nvSpPr>
          <p:spPr>
            <a:xfrm>
              <a:off x="1056506" y="3094538"/>
              <a:ext cx="2315371" cy="19923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Rectangle: Rounded Corners 6"/>
            <p:cNvSpPr/>
            <p:nvPr/>
          </p:nvSpPr>
          <p:spPr>
            <a:xfrm>
              <a:off x="1056506" y="2185528"/>
              <a:ext cx="2315371" cy="8049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Rectangle: Rounded Corners 9"/>
            <p:cNvSpPr/>
            <p:nvPr/>
          </p:nvSpPr>
          <p:spPr>
            <a:xfrm>
              <a:off x="1056506" y="5193790"/>
              <a:ext cx="2315371" cy="5854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矩形 36"/>
            <p:cNvSpPr/>
            <p:nvPr/>
          </p:nvSpPr>
          <p:spPr>
            <a:xfrm>
              <a:off x="1342747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97438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97438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342747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4379" y="2185526"/>
            <a:ext cx="2315371" cy="3593705"/>
            <a:chOff x="3644379" y="2185526"/>
            <a:chExt cx="2315371" cy="3593705"/>
          </a:xfrm>
        </p:grpSpPr>
        <p:sp>
          <p:nvSpPr>
            <p:cNvPr id="22" name="Rectangle 11"/>
            <p:cNvSpPr/>
            <p:nvPr/>
          </p:nvSpPr>
          <p:spPr>
            <a:xfrm>
              <a:off x="3794364" y="2185526"/>
              <a:ext cx="2015400" cy="359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: Rounded Corners 12"/>
            <p:cNvSpPr/>
            <p:nvPr/>
          </p:nvSpPr>
          <p:spPr>
            <a:xfrm>
              <a:off x="3644379" y="3094538"/>
              <a:ext cx="2315371" cy="19923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Rectangle: Rounded Corners 14"/>
            <p:cNvSpPr/>
            <p:nvPr/>
          </p:nvSpPr>
          <p:spPr>
            <a:xfrm>
              <a:off x="3644379" y="2185528"/>
              <a:ext cx="2315370" cy="8049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Rectangle: Rounded Corners 17"/>
            <p:cNvSpPr/>
            <p:nvPr/>
          </p:nvSpPr>
          <p:spPr>
            <a:xfrm>
              <a:off x="3644379" y="5193790"/>
              <a:ext cx="2315371" cy="5854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矩形 42"/>
            <p:cNvSpPr/>
            <p:nvPr/>
          </p:nvSpPr>
          <p:spPr>
            <a:xfrm>
              <a:off x="3930620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785311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85311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930620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32252" y="2185526"/>
            <a:ext cx="2315371" cy="3593705"/>
            <a:chOff x="6232252" y="2185526"/>
            <a:chExt cx="2315371" cy="3593705"/>
          </a:xfrm>
        </p:grpSpPr>
        <p:sp>
          <p:nvSpPr>
            <p:cNvPr id="15" name="Rectangle 19"/>
            <p:cNvSpPr/>
            <p:nvPr/>
          </p:nvSpPr>
          <p:spPr>
            <a:xfrm>
              <a:off x="6382237" y="2185526"/>
              <a:ext cx="2015400" cy="359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Rectangle: Rounded Corners 20"/>
            <p:cNvSpPr/>
            <p:nvPr/>
          </p:nvSpPr>
          <p:spPr>
            <a:xfrm>
              <a:off x="6232252" y="3094538"/>
              <a:ext cx="2315371" cy="19923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Rectangle: Rounded Corners 22"/>
            <p:cNvSpPr/>
            <p:nvPr/>
          </p:nvSpPr>
          <p:spPr>
            <a:xfrm>
              <a:off x="6232252" y="2185528"/>
              <a:ext cx="2315371" cy="8049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Rectangle: Rounded Corners 25"/>
            <p:cNvSpPr/>
            <p:nvPr/>
          </p:nvSpPr>
          <p:spPr>
            <a:xfrm>
              <a:off x="6232252" y="5193790"/>
              <a:ext cx="2315371" cy="5854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矩形 46"/>
            <p:cNvSpPr/>
            <p:nvPr/>
          </p:nvSpPr>
          <p:spPr>
            <a:xfrm>
              <a:off x="6493701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348392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48392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493701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20125" y="2185526"/>
            <a:ext cx="2315371" cy="3593705"/>
            <a:chOff x="8820125" y="2185526"/>
            <a:chExt cx="2315371" cy="3593705"/>
          </a:xfrm>
        </p:grpSpPr>
        <p:sp>
          <p:nvSpPr>
            <p:cNvPr id="8" name="Rectangle 27"/>
            <p:cNvSpPr/>
            <p:nvPr/>
          </p:nvSpPr>
          <p:spPr>
            <a:xfrm>
              <a:off x="8970110" y="2185526"/>
              <a:ext cx="2015400" cy="35937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Rectangle: Rounded Corners 28"/>
            <p:cNvSpPr/>
            <p:nvPr/>
          </p:nvSpPr>
          <p:spPr>
            <a:xfrm>
              <a:off x="8820125" y="3094538"/>
              <a:ext cx="2315371" cy="19923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Rectangle: Rounded Corners 30"/>
            <p:cNvSpPr/>
            <p:nvPr/>
          </p:nvSpPr>
          <p:spPr>
            <a:xfrm>
              <a:off x="8820125" y="2185528"/>
              <a:ext cx="2315371" cy="8049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Rectangle: Rounded Corners 33"/>
            <p:cNvSpPr/>
            <p:nvPr/>
          </p:nvSpPr>
          <p:spPr>
            <a:xfrm>
              <a:off x="8820125" y="5193790"/>
              <a:ext cx="2315371" cy="5854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1" name="矩形 50"/>
            <p:cNvSpPr/>
            <p:nvPr/>
          </p:nvSpPr>
          <p:spPr>
            <a:xfrm>
              <a:off x="9120743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975434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975434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9120743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5" name="矩形 34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41" name="直接连接符 40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350000" y="652463"/>
            <a:ext cx="4916488" cy="1976437"/>
            <a:chOff x="6350000" y="652463"/>
            <a:chExt cx="4916488" cy="1976437"/>
          </a:xfrm>
        </p:grpSpPr>
        <p:sp>
          <p:nvSpPr>
            <p:cNvPr id="4" name="圆角矩形 3"/>
            <p:cNvSpPr/>
            <p:nvPr/>
          </p:nvSpPr>
          <p:spPr>
            <a:xfrm>
              <a:off x="6350000" y="652463"/>
              <a:ext cx="4916488" cy="1976437"/>
            </a:xfrm>
            <a:prstGeom prst="roundRect">
              <a:avLst>
                <a:gd name="adj" fmla="val 1167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99566" y="716151"/>
              <a:ext cx="18197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1500" dirty="0">
                  <a:solidFill>
                    <a:schemeClr val="bg1"/>
                  </a:solidFill>
                  <a:latin typeface="Century Gothic" panose="020B0502020202020204" pitchFamily="34" charset="0"/>
                  <a:ea typeface="文悦青龙体 (非商业使用) W5" pitchFamily="50" charset="-122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Century Gothic" panose="020B0502020202020204" pitchFamily="34" charset="0"/>
                <a:ea typeface="文悦青龙体 (非商业使用) W5" pitchFamily="5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05709" y="1043893"/>
              <a:ext cx="2973465" cy="6508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</a:rPr>
                <a:t>工作存在不足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05709" y="1697248"/>
              <a:ext cx="27829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user can demonstrate on a projector or computer, or print and make it into a film the presentation to be used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234284" y="1681185"/>
              <a:ext cx="255436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589493" y="1805762"/>
            <a:ext cx="2382171" cy="4246602"/>
            <a:chOff x="786000" y="1193801"/>
            <a:chExt cx="2774000" cy="4945101"/>
          </a:xfrm>
        </p:grpSpPr>
        <p:grpSp>
          <p:nvGrpSpPr>
            <p:cNvPr id="3" name="íśľîdé"/>
            <p:cNvGrpSpPr/>
            <p:nvPr/>
          </p:nvGrpSpPr>
          <p:grpSpPr>
            <a:xfrm>
              <a:off x="786000" y="1193801"/>
              <a:ext cx="2774000" cy="4945101"/>
              <a:chOff x="4872244" y="1592796"/>
              <a:chExt cx="2440343" cy="4350309"/>
            </a:xfrm>
          </p:grpSpPr>
          <p:sp>
            <p:nvSpPr>
              <p:cNvPr id="23" name="ïşliḋé"/>
              <p:cNvSpPr/>
              <p:nvPr/>
            </p:nvSpPr>
            <p:spPr>
              <a:xfrm>
                <a:off x="5411924" y="3342240"/>
                <a:ext cx="1426774" cy="2600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58" y="0"/>
                    </a:moveTo>
                    <a:cubicBezTo>
                      <a:pt x="19858" y="0"/>
                      <a:pt x="16102" y="147"/>
                      <a:pt x="16102" y="147"/>
                    </a:cubicBezTo>
                    <a:lnTo>
                      <a:pt x="16102" y="6716"/>
                    </a:lnTo>
                    <a:lnTo>
                      <a:pt x="19858" y="6716"/>
                    </a:lnTo>
                    <a:lnTo>
                      <a:pt x="19858" y="0"/>
                    </a:lnTo>
                    <a:close/>
                    <a:moveTo>
                      <a:pt x="5469" y="608"/>
                    </a:moveTo>
                    <a:cubicBezTo>
                      <a:pt x="5469" y="608"/>
                      <a:pt x="1713" y="755"/>
                      <a:pt x="1713" y="755"/>
                    </a:cubicBezTo>
                    <a:lnTo>
                      <a:pt x="1713" y="6760"/>
                    </a:lnTo>
                    <a:lnTo>
                      <a:pt x="5469" y="6760"/>
                    </a:lnTo>
                    <a:lnTo>
                      <a:pt x="5469" y="608"/>
                    </a:lnTo>
                    <a:close/>
                    <a:moveTo>
                      <a:pt x="0" y="7396"/>
                    </a:moveTo>
                    <a:cubicBezTo>
                      <a:pt x="0" y="7396"/>
                      <a:pt x="0" y="10542"/>
                      <a:pt x="0" y="11886"/>
                    </a:cubicBezTo>
                    <a:cubicBezTo>
                      <a:pt x="0" y="14793"/>
                      <a:pt x="3958" y="15970"/>
                      <a:pt x="6976" y="15970"/>
                    </a:cubicBezTo>
                    <a:cubicBezTo>
                      <a:pt x="8001" y="15970"/>
                      <a:pt x="9809" y="15970"/>
                      <a:pt x="10603" y="15970"/>
                    </a:cubicBezTo>
                    <a:cubicBezTo>
                      <a:pt x="10848" y="15970"/>
                      <a:pt x="10997" y="15970"/>
                      <a:pt x="10997" y="15970"/>
                    </a:cubicBezTo>
                    <a:cubicBezTo>
                      <a:pt x="11791" y="15970"/>
                      <a:pt x="13599" y="15970"/>
                      <a:pt x="14624" y="15970"/>
                    </a:cubicBezTo>
                    <a:cubicBezTo>
                      <a:pt x="17642" y="15970"/>
                      <a:pt x="21600" y="14793"/>
                      <a:pt x="21600" y="11886"/>
                    </a:cubicBezTo>
                    <a:cubicBezTo>
                      <a:pt x="21600" y="10542"/>
                      <a:pt x="21600" y="7396"/>
                      <a:pt x="21600" y="7396"/>
                    </a:cubicBezTo>
                    <a:cubicBezTo>
                      <a:pt x="21600" y="7396"/>
                      <a:pt x="10997" y="7396"/>
                      <a:pt x="10997" y="7396"/>
                    </a:cubicBezTo>
                    <a:lnTo>
                      <a:pt x="10603" y="7396"/>
                    </a:lnTo>
                    <a:lnTo>
                      <a:pt x="0" y="7396"/>
                    </a:lnTo>
                    <a:close/>
                    <a:moveTo>
                      <a:pt x="5436" y="16560"/>
                    </a:moveTo>
                    <a:cubicBezTo>
                      <a:pt x="5436" y="16560"/>
                      <a:pt x="5436" y="18409"/>
                      <a:pt x="5436" y="19199"/>
                    </a:cubicBezTo>
                    <a:cubicBezTo>
                      <a:pt x="5436" y="20908"/>
                      <a:pt x="7760" y="21600"/>
                      <a:pt x="9535" y="21600"/>
                    </a:cubicBezTo>
                    <a:cubicBezTo>
                      <a:pt x="10138" y="21600"/>
                      <a:pt x="10196" y="21600"/>
                      <a:pt x="10663" y="21600"/>
                    </a:cubicBezTo>
                    <a:cubicBezTo>
                      <a:pt x="10807" y="21600"/>
                      <a:pt x="10894" y="21600"/>
                      <a:pt x="10894" y="21600"/>
                    </a:cubicBezTo>
                    <a:cubicBezTo>
                      <a:pt x="11361" y="21600"/>
                      <a:pt x="11416" y="21600"/>
                      <a:pt x="12018" y="21600"/>
                    </a:cubicBezTo>
                    <a:cubicBezTo>
                      <a:pt x="13793" y="21600"/>
                      <a:pt x="16121" y="20908"/>
                      <a:pt x="16121" y="19199"/>
                    </a:cubicBezTo>
                    <a:cubicBezTo>
                      <a:pt x="16121" y="18409"/>
                      <a:pt x="16121" y="16560"/>
                      <a:pt x="16121" y="16560"/>
                    </a:cubicBezTo>
                    <a:cubicBezTo>
                      <a:pt x="16121" y="16560"/>
                      <a:pt x="10894" y="16560"/>
                      <a:pt x="10894" y="16560"/>
                    </a:cubicBezTo>
                    <a:lnTo>
                      <a:pt x="10663" y="16560"/>
                    </a:lnTo>
                    <a:lnTo>
                      <a:pt x="5436" y="165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24" name="iSḻïde"/>
              <p:cNvSpPr/>
              <p:nvPr/>
            </p:nvSpPr>
            <p:spPr>
              <a:xfrm>
                <a:off x="4990836" y="1592796"/>
                <a:ext cx="2203160" cy="455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028" extrusionOk="0">
                    <a:moveTo>
                      <a:pt x="21480" y="6888"/>
                    </a:moveTo>
                    <a:cubicBezTo>
                      <a:pt x="21542" y="10972"/>
                      <a:pt x="20849" y="14564"/>
                      <a:pt x="19940" y="14871"/>
                    </a:cubicBezTo>
                    <a:lnTo>
                      <a:pt x="1768" y="21007"/>
                    </a:lnTo>
                    <a:cubicBezTo>
                      <a:pt x="859" y="21314"/>
                      <a:pt x="65" y="18224"/>
                      <a:pt x="4" y="14140"/>
                    </a:cubicBezTo>
                    <a:cubicBezTo>
                      <a:pt x="-58" y="10056"/>
                      <a:pt x="635" y="6464"/>
                      <a:pt x="1544" y="6157"/>
                    </a:cubicBezTo>
                    <a:lnTo>
                      <a:pt x="19716" y="21"/>
                    </a:lnTo>
                    <a:cubicBezTo>
                      <a:pt x="20625" y="-286"/>
                      <a:pt x="21419" y="2804"/>
                      <a:pt x="21480" y="6888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25" name="ïṥ1íḋê"/>
              <p:cNvSpPr/>
              <p:nvPr/>
            </p:nvSpPr>
            <p:spPr>
              <a:xfrm rot="21360000">
                <a:off x="5109878" y="1702851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ïś1îdé"/>
              <p:cNvSpPr/>
              <p:nvPr/>
            </p:nvSpPr>
            <p:spPr>
              <a:xfrm>
                <a:off x="4872244" y="2017409"/>
                <a:ext cx="2440341" cy="472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048" extrusionOk="0">
                    <a:moveTo>
                      <a:pt x="21492" y="6648"/>
                    </a:moveTo>
                    <a:cubicBezTo>
                      <a:pt x="21548" y="10589"/>
                      <a:pt x="20922" y="14056"/>
                      <a:pt x="20101" y="14352"/>
                    </a:cubicBezTo>
                    <a:lnTo>
                      <a:pt x="1597" y="21028"/>
                    </a:lnTo>
                    <a:cubicBezTo>
                      <a:pt x="776" y="21324"/>
                      <a:pt x="59" y="18342"/>
                      <a:pt x="4" y="14400"/>
                    </a:cubicBezTo>
                    <a:cubicBezTo>
                      <a:pt x="-52" y="10459"/>
                      <a:pt x="574" y="6992"/>
                      <a:pt x="1395" y="6696"/>
                    </a:cubicBezTo>
                    <a:lnTo>
                      <a:pt x="19899" y="20"/>
                    </a:lnTo>
                    <a:cubicBezTo>
                      <a:pt x="20720" y="-276"/>
                      <a:pt x="21437" y="2706"/>
                      <a:pt x="21492" y="6648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27" name="íśľîḑè"/>
              <p:cNvSpPr/>
              <p:nvPr/>
            </p:nvSpPr>
            <p:spPr>
              <a:xfrm rot="21360000">
                <a:off x="5110178" y="2135955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ş1íde"/>
              <p:cNvSpPr/>
              <p:nvPr/>
            </p:nvSpPr>
            <p:spPr>
              <a:xfrm>
                <a:off x="4872246" y="2459005"/>
                <a:ext cx="2440341" cy="472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048" extrusionOk="0">
                    <a:moveTo>
                      <a:pt x="21492" y="6648"/>
                    </a:moveTo>
                    <a:cubicBezTo>
                      <a:pt x="21548" y="10589"/>
                      <a:pt x="20922" y="14056"/>
                      <a:pt x="20101" y="14352"/>
                    </a:cubicBezTo>
                    <a:lnTo>
                      <a:pt x="1597" y="21028"/>
                    </a:lnTo>
                    <a:cubicBezTo>
                      <a:pt x="776" y="21324"/>
                      <a:pt x="59" y="18342"/>
                      <a:pt x="4" y="14400"/>
                    </a:cubicBezTo>
                    <a:cubicBezTo>
                      <a:pt x="-52" y="10459"/>
                      <a:pt x="574" y="6992"/>
                      <a:pt x="1395" y="6696"/>
                    </a:cubicBezTo>
                    <a:lnTo>
                      <a:pt x="19899" y="20"/>
                    </a:lnTo>
                    <a:cubicBezTo>
                      <a:pt x="20720" y="-276"/>
                      <a:pt x="21437" y="2706"/>
                      <a:pt x="21492" y="6648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3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íšḷïdê"/>
              <p:cNvSpPr/>
              <p:nvPr/>
            </p:nvSpPr>
            <p:spPr>
              <a:xfrm rot="21360000">
                <a:off x="5110179" y="2581768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ïşľíde"/>
              <p:cNvSpPr/>
              <p:nvPr/>
            </p:nvSpPr>
            <p:spPr>
              <a:xfrm>
                <a:off x="4990837" y="2900600"/>
                <a:ext cx="2203156" cy="458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086" extrusionOk="0">
                    <a:moveTo>
                      <a:pt x="19940" y="14835"/>
                    </a:moveTo>
                    <a:cubicBezTo>
                      <a:pt x="20849" y="14529"/>
                      <a:pt x="21542" y="10945"/>
                      <a:pt x="21480" y="6871"/>
                    </a:cubicBezTo>
                    <a:cubicBezTo>
                      <a:pt x="21419" y="2798"/>
                      <a:pt x="20625" y="-285"/>
                      <a:pt x="19716" y="21"/>
                    </a:cubicBezTo>
                    <a:lnTo>
                      <a:pt x="1544" y="6142"/>
                    </a:lnTo>
                    <a:cubicBezTo>
                      <a:pt x="635" y="6448"/>
                      <a:pt x="-58" y="10032"/>
                      <a:pt x="4" y="14106"/>
                    </a:cubicBezTo>
                    <a:cubicBezTo>
                      <a:pt x="65" y="18179"/>
                      <a:pt x="702" y="21315"/>
                      <a:pt x="1419" y="21073"/>
                    </a:cubicBezTo>
                    <a:cubicBezTo>
                      <a:pt x="2136" y="20832"/>
                      <a:pt x="3418" y="20400"/>
                      <a:pt x="4269" y="20114"/>
                    </a:cubicBezTo>
                    <a:cubicBezTo>
                      <a:pt x="5119" y="19827"/>
                      <a:pt x="6558" y="19343"/>
                      <a:pt x="7467" y="19036"/>
                    </a:cubicBezTo>
                    <a:lnTo>
                      <a:pt x="12885" y="17211"/>
                    </a:lnTo>
                    <a:cubicBezTo>
                      <a:pt x="13794" y="16905"/>
                      <a:pt x="15233" y="16420"/>
                      <a:pt x="16083" y="16134"/>
                    </a:cubicBezTo>
                    <a:cubicBezTo>
                      <a:pt x="16934" y="15848"/>
                      <a:pt x="18373" y="15363"/>
                      <a:pt x="19281" y="15057"/>
                    </a:cubicBezTo>
                    <a:cubicBezTo>
                      <a:pt x="19281" y="15057"/>
                      <a:pt x="19940" y="14835"/>
                      <a:pt x="19940" y="14835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31" name="îṩḻíďe"/>
              <p:cNvSpPr/>
              <p:nvPr/>
            </p:nvSpPr>
            <p:spPr>
              <a:xfrm rot="21360000">
                <a:off x="5109880" y="3015316"/>
                <a:ext cx="1964474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isḻîdê"/>
            <p:cNvGrpSpPr/>
            <p:nvPr/>
          </p:nvGrpSpPr>
          <p:grpSpPr>
            <a:xfrm>
              <a:off x="1638841" y="4394834"/>
              <a:ext cx="1143104" cy="678718"/>
              <a:chOff x="880820" y="1531870"/>
              <a:chExt cx="2509480" cy="1490004"/>
            </a:xfrm>
          </p:grpSpPr>
          <p:sp>
            <p:nvSpPr>
              <p:cNvPr id="11" name="iŝľîḋê"/>
              <p:cNvSpPr/>
              <p:nvPr/>
            </p:nvSpPr>
            <p:spPr bwMode="auto">
              <a:xfrm>
                <a:off x="880820" y="1531870"/>
                <a:ext cx="2509480" cy="1490004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numCol="1" rtlCol="0" anchor="ctr" anchorCtr="1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2" name="îṩļïḑè"/>
              <p:cNvGrpSpPr/>
              <p:nvPr/>
            </p:nvGrpSpPr>
            <p:grpSpPr>
              <a:xfrm>
                <a:off x="1054756" y="1671250"/>
                <a:ext cx="2161608" cy="1211245"/>
                <a:chOff x="922942" y="1427516"/>
                <a:chExt cx="2161608" cy="1211245"/>
              </a:xfrm>
            </p:grpSpPr>
            <p:sp>
              <p:nvSpPr>
                <p:cNvPr id="13" name="ïSľíďe"/>
                <p:cNvSpPr txBox="1"/>
                <p:nvPr/>
              </p:nvSpPr>
              <p:spPr>
                <a:xfrm>
                  <a:off x="922942" y="2168860"/>
                  <a:ext cx="2161608" cy="469901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en-US" altLang="zh-CN" sz="1660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REPORT</a:t>
                  </a:r>
                  <a:endParaRPr lang="zh-CN" altLang="en-US" sz="166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" name="isľîḓê"/>
                <p:cNvSpPr txBox="1"/>
                <p:nvPr/>
              </p:nvSpPr>
              <p:spPr>
                <a:xfrm>
                  <a:off x="926965" y="1427516"/>
                  <a:ext cx="2157585" cy="6711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en-US" altLang="zh-CN" sz="9600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2018</a:t>
                  </a:r>
                  <a:endParaRPr lang="zh-CN" altLang="en-US" sz="96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cxnSp>
        <p:nvCxnSpPr>
          <p:cNvPr id="33" name="直接连接符 32"/>
          <p:cNvCxnSpPr/>
          <p:nvPr/>
        </p:nvCxnSpPr>
        <p:spPr>
          <a:xfrm>
            <a:off x="4750321" y="3497074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646199" y="4231309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750486" y="4231309"/>
            <a:ext cx="2501951" cy="1003325"/>
            <a:chOff x="8386922" y="2192795"/>
            <a:chExt cx="2501951" cy="1003325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7482" y="2269354"/>
            <a:ext cx="5430641" cy="1111906"/>
            <a:chOff x="1383689" y="1845089"/>
            <a:chExt cx="5430641" cy="1223095"/>
          </a:xfrm>
        </p:grpSpPr>
        <p:sp>
          <p:nvSpPr>
            <p:cNvPr id="41" name="矩形 40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3" name="椭圆 1"/>
          <p:cNvSpPr/>
          <p:nvPr/>
        </p:nvSpPr>
        <p:spPr>
          <a:xfrm>
            <a:off x="5731032" y="3742561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4"/>
          <p:cNvSpPr/>
          <p:nvPr/>
        </p:nvSpPr>
        <p:spPr>
          <a:xfrm>
            <a:off x="8840698" y="3742310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7449318" y="4046710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47" name="矩形 46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50" name="直接连接符 4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41608b1-5463-483f-b03d-bfa5bf2ca6a9"/>
          <p:cNvGrpSpPr>
            <a:grpSpLocks noChangeAspect="1"/>
          </p:cNvGrpSpPr>
          <p:nvPr/>
        </p:nvGrpSpPr>
        <p:grpSpPr>
          <a:xfrm>
            <a:off x="1385888" y="1899873"/>
            <a:ext cx="5184576" cy="3956780"/>
            <a:chOff x="1487488" y="1558012"/>
            <a:chExt cx="5184576" cy="3956780"/>
          </a:xfrm>
        </p:grpSpPr>
        <p:sp>
          <p:nvSpPr>
            <p:cNvPr id="4" name="椭圆 3"/>
            <p:cNvSpPr/>
            <p:nvPr/>
          </p:nvSpPr>
          <p:spPr>
            <a:xfrm>
              <a:off x="1487488" y="1558012"/>
              <a:ext cx="3744416" cy="3741976"/>
            </a:xfrm>
            <a:prstGeom prst="ellipse">
              <a:avLst/>
            </a:prstGeom>
            <a:blipFill>
              <a:blip r:embed="rId1"/>
              <a:srcRect/>
              <a:stretch>
                <a:fillRect l="-25036" r="-2486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367808" y="3645024"/>
              <a:ext cx="1296144" cy="129614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212833" y="5085184"/>
              <a:ext cx="429608" cy="4296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68008" y="1865133"/>
              <a:ext cx="504056" cy="5040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01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168008" y="2901201"/>
              <a:ext cx="504056" cy="50405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02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168008" y="3937269"/>
              <a:ext cx="504056" cy="50405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03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168008" y="4973337"/>
              <a:ext cx="504056" cy="50405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04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86599" y="2099967"/>
            <a:ext cx="4367685" cy="722607"/>
            <a:chOff x="8386921" y="2192795"/>
            <a:chExt cx="4367685" cy="722607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86599" y="3133786"/>
            <a:ext cx="4367685" cy="722607"/>
            <a:chOff x="8386921" y="2192795"/>
            <a:chExt cx="4367685" cy="722607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86599" y="4169854"/>
            <a:ext cx="4367685" cy="722607"/>
            <a:chOff x="8386921" y="2192795"/>
            <a:chExt cx="4367685" cy="722607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686599" y="5205922"/>
            <a:ext cx="4367685" cy="722607"/>
            <a:chOff x="8386921" y="2192795"/>
            <a:chExt cx="4367685" cy="722607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4" name="矩形 23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39" name="直接连接符 38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1047184" y="3251989"/>
            <a:ext cx="10097632" cy="145574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3" name="Oval 5"/>
          <p:cNvSpPr/>
          <p:nvPr/>
        </p:nvSpPr>
        <p:spPr>
          <a:xfrm>
            <a:off x="1604605" y="3514681"/>
            <a:ext cx="930366" cy="9303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Oval 8"/>
          <p:cNvSpPr/>
          <p:nvPr/>
        </p:nvSpPr>
        <p:spPr>
          <a:xfrm>
            <a:off x="3619452" y="3514681"/>
            <a:ext cx="930366" cy="930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9" name="Oval 11"/>
          <p:cNvSpPr/>
          <p:nvPr/>
        </p:nvSpPr>
        <p:spPr>
          <a:xfrm>
            <a:off x="5634299" y="3514681"/>
            <a:ext cx="930366" cy="9303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Oval 14"/>
          <p:cNvSpPr/>
          <p:nvPr/>
        </p:nvSpPr>
        <p:spPr>
          <a:xfrm>
            <a:off x="7649146" y="3514681"/>
            <a:ext cx="930366" cy="9303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Oval 17"/>
          <p:cNvSpPr/>
          <p:nvPr/>
        </p:nvSpPr>
        <p:spPr>
          <a:xfrm>
            <a:off x="9663993" y="3514681"/>
            <a:ext cx="930366" cy="9303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7" name="Oval 5"/>
          <p:cNvSpPr/>
          <p:nvPr/>
        </p:nvSpPr>
        <p:spPr>
          <a:xfrm>
            <a:off x="1856544" y="3766940"/>
            <a:ext cx="426488" cy="425845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58" name="Oval 8"/>
          <p:cNvSpPr/>
          <p:nvPr/>
        </p:nvSpPr>
        <p:spPr>
          <a:xfrm>
            <a:off x="3871391" y="3846561"/>
            <a:ext cx="426488" cy="266604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59" name="Oval 11"/>
          <p:cNvSpPr/>
          <p:nvPr/>
        </p:nvSpPr>
        <p:spPr>
          <a:xfrm>
            <a:off x="5921531" y="3766619"/>
            <a:ext cx="355902" cy="426488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0" name="Oval 14"/>
          <p:cNvSpPr/>
          <p:nvPr/>
        </p:nvSpPr>
        <p:spPr>
          <a:xfrm>
            <a:off x="7919852" y="3766619"/>
            <a:ext cx="388955" cy="42648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1" name="Oval 17"/>
          <p:cNvSpPr/>
          <p:nvPr/>
        </p:nvSpPr>
        <p:spPr>
          <a:xfrm>
            <a:off x="9922837" y="3766619"/>
            <a:ext cx="412678" cy="42648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grpSp>
        <p:nvGrpSpPr>
          <p:cNvPr id="40" name="组合 39"/>
          <p:cNvGrpSpPr/>
          <p:nvPr/>
        </p:nvGrpSpPr>
        <p:grpSpPr>
          <a:xfrm>
            <a:off x="818812" y="4945029"/>
            <a:ext cx="2501951" cy="1003325"/>
            <a:chOff x="8386922" y="2192795"/>
            <a:chExt cx="2501951" cy="1003325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45024" y="4945029"/>
            <a:ext cx="2501951" cy="1003325"/>
            <a:chOff x="8386922" y="2192795"/>
            <a:chExt cx="2501951" cy="1003325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878200" y="4945029"/>
            <a:ext cx="2501951" cy="1003325"/>
            <a:chOff x="8386922" y="2192795"/>
            <a:chExt cx="2501951" cy="1003325"/>
          </a:xfrm>
        </p:grpSpPr>
        <p:sp>
          <p:nvSpPr>
            <p:cNvPr id="47" name="矩形 4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63353" y="1966695"/>
            <a:ext cx="2501951" cy="1003325"/>
            <a:chOff x="8386922" y="2192795"/>
            <a:chExt cx="2501951" cy="1003325"/>
          </a:xfrm>
        </p:grpSpPr>
        <p:sp>
          <p:nvSpPr>
            <p:cNvPr id="50" name="矩形 4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33659" y="1966695"/>
            <a:ext cx="2501951" cy="1003325"/>
            <a:chOff x="8386922" y="2192795"/>
            <a:chExt cx="2501951" cy="1003325"/>
          </a:xfrm>
        </p:grpSpPr>
        <p:sp>
          <p:nvSpPr>
            <p:cNvPr id="53" name="矩形 5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0" name="矩形 29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55" name="直接连接符 54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66990" y="2437253"/>
            <a:ext cx="3461389" cy="3055186"/>
            <a:chOff x="4366990" y="2437253"/>
            <a:chExt cx="3461389" cy="3055186"/>
          </a:xfrm>
        </p:grpSpPr>
        <p:sp>
          <p:nvSpPr>
            <p:cNvPr id="4" name="Freeform: Shape 3"/>
            <p:cNvSpPr/>
            <p:nvPr/>
          </p:nvSpPr>
          <p:spPr>
            <a:xfrm>
              <a:off x="4977729" y="2698762"/>
              <a:ext cx="2228892" cy="2529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8"/>
            <p:cNvSpPr/>
            <p:nvPr/>
          </p:nvSpPr>
          <p:spPr>
            <a:xfrm>
              <a:off x="7047449" y="3564504"/>
              <a:ext cx="780930" cy="780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1"/>
            <p:cNvSpPr/>
            <p:nvPr/>
          </p:nvSpPr>
          <p:spPr>
            <a:xfrm>
              <a:off x="6380163" y="4711489"/>
              <a:ext cx="780959" cy="780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20"/>
            <p:cNvSpPr/>
            <p:nvPr/>
          </p:nvSpPr>
          <p:spPr>
            <a:xfrm>
              <a:off x="4366990" y="3564509"/>
              <a:ext cx="780959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>
            <a:xfrm>
              <a:off x="6368851" y="2437263"/>
              <a:ext cx="780937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4"/>
            <p:cNvSpPr/>
            <p:nvPr/>
          </p:nvSpPr>
          <p:spPr>
            <a:xfrm>
              <a:off x="5045587" y="4711492"/>
              <a:ext cx="780930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7"/>
            <p:cNvSpPr/>
            <p:nvPr/>
          </p:nvSpPr>
          <p:spPr>
            <a:xfrm>
              <a:off x="5034279" y="2437253"/>
              <a:ext cx="780942" cy="780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8"/>
            <p:cNvSpPr/>
            <p:nvPr/>
          </p:nvSpPr>
          <p:spPr>
            <a:xfrm>
              <a:off x="7266198" y="3783546"/>
              <a:ext cx="343432" cy="342872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1" name="Freeform: Shape 11"/>
            <p:cNvSpPr/>
            <p:nvPr/>
          </p:nvSpPr>
          <p:spPr>
            <a:xfrm>
              <a:off x="6614037" y="4930246"/>
              <a:ext cx="313212" cy="343436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9" name="Freeform: Shape 20"/>
            <p:cNvSpPr/>
            <p:nvPr/>
          </p:nvSpPr>
          <p:spPr>
            <a:xfrm>
              <a:off x="4591312" y="3783263"/>
              <a:ext cx="332315" cy="343436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8" name="Freeform: Shape 5"/>
            <p:cNvSpPr/>
            <p:nvPr/>
          </p:nvSpPr>
          <p:spPr>
            <a:xfrm>
              <a:off x="6602717" y="2656020"/>
              <a:ext cx="313206" cy="34343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0" name="Freeform: Shape 14"/>
            <p:cNvSpPr/>
            <p:nvPr/>
          </p:nvSpPr>
          <p:spPr>
            <a:xfrm>
              <a:off x="5293130" y="4930250"/>
              <a:ext cx="285844" cy="343428"/>
            </a:xfrm>
            <a:custGeom>
              <a:avLst/>
              <a:gdLst>
                <a:gd name="connsiteX0" fmla="*/ 166861 w 505460"/>
                <a:gd name="connsiteY0" fmla="*/ 355015 h 607286"/>
                <a:gd name="connsiteX1" fmla="*/ 421301 w 505460"/>
                <a:gd name="connsiteY1" fmla="*/ 355015 h 607286"/>
                <a:gd name="connsiteX2" fmla="*/ 438634 w 505460"/>
                <a:gd name="connsiteY2" fmla="*/ 372303 h 607286"/>
                <a:gd name="connsiteX3" fmla="*/ 421301 w 505460"/>
                <a:gd name="connsiteY3" fmla="*/ 389592 h 607286"/>
                <a:gd name="connsiteX4" fmla="*/ 166861 w 505460"/>
                <a:gd name="connsiteY4" fmla="*/ 389592 h 607286"/>
                <a:gd name="connsiteX5" fmla="*/ 149528 w 505460"/>
                <a:gd name="connsiteY5" fmla="*/ 372303 h 607286"/>
                <a:gd name="connsiteX6" fmla="*/ 166861 w 505460"/>
                <a:gd name="connsiteY6" fmla="*/ 355015 h 607286"/>
                <a:gd name="connsiteX7" fmla="*/ 166861 w 505460"/>
                <a:gd name="connsiteY7" fmla="*/ 272524 h 607286"/>
                <a:gd name="connsiteX8" fmla="*/ 421301 w 505460"/>
                <a:gd name="connsiteY8" fmla="*/ 272524 h 607286"/>
                <a:gd name="connsiteX9" fmla="*/ 438634 w 505460"/>
                <a:gd name="connsiteY9" fmla="*/ 289813 h 607286"/>
                <a:gd name="connsiteX10" fmla="*/ 421301 w 505460"/>
                <a:gd name="connsiteY10" fmla="*/ 307101 h 607286"/>
                <a:gd name="connsiteX11" fmla="*/ 166861 w 505460"/>
                <a:gd name="connsiteY11" fmla="*/ 307101 h 607286"/>
                <a:gd name="connsiteX12" fmla="*/ 149528 w 505460"/>
                <a:gd name="connsiteY12" fmla="*/ 289813 h 607286"/>
                <a:gd name="connsiteX13" fmla="*/ 166861 w 505460"/>
                <a:gd name="connsiteY13" fmla="*/ 272524 h 607286"/>
                <a:gd name="connsiteX14" fmla="*/ 166861 w 505460"/>
                <a:gd name="connsiteY14" fmla="*/ 190033 h 607286"/>
                <a:gd name="connsiteX15" fmla="*/ 421301 w 505460"/>
                <a:gd name="connsiteY15" fmla="*/ 190033 h 607286"/>
                <a:gd name="connsiteX16" fmla="*/ 438634 w 505460"/>
                <a:gd name="connsiteY16" fmla="*/ 207439 h 607286"/>
                <a:gd name="connsiteX17" fmla="*/ 421301 w 505460"/>
                <a:gd name="connsiteY17" fmla="*/ 224751 h 607286"/>
                <a:gd name="connsiteX18" fmla="*/ 166861 w 505460"/>
                <a:gd name="connsiteY18" fmla="*/ 224751 h 607286"/>
                <a:gd name="connsiteX19" fmla="*/ 149528 w 505460"/>
                <a:gd name="connsiteY19" fmla="*/ 207439 h 607286"/>
                <a:gd name="connsiteX20" fmla="*/ 166861 w 505460"/>
                <a:gd name="connsiteY20" fmla="*/ 190033 h 607286"/>
                <a:gd name="connsiteX21" fmla="*/ 166861 w 505460"/>
                <a:gd name="connsiteY21" fmla="*/ 107612 h 607286"/>
                <a:gd name="connsiteX22" fmla="*/ 421301 w 505460"/>
                <a:gd name="connsiteY22" fmla="*/ 107612 h 607286"/>
                <a:gd name="connsiteX23" fmla="*/ 438634 w 505460"/>
                <a:gd name="connsiteY23" fmla="*/ 124901 h 607286"/>
                <a:gd name="connsiteX24" fmla="*/ 421301 w 505460"/>
                <a:gd name="connsiteY24" fmla="*/ 142189 h 607286"/>
                <a:gd name="connsiteX25" fmla="*/ 166861 w 505460"/>
                <a:gd name="connsiteY25" fmla="*/ 142189 h 607286"/>
                <a:gd name="connsiteX26" fmla="*/ 149528 w 505460"/>
                <a:gd name="connsiteY26" fmla="*/ 124901 h 607286"/>
                <a:gd name="connsiteX27" fmla="*/ 166861 w 505460"/>
                <a:gd name="connsiteY27" fmla="*/ 107612 h 607286"/>
                <a:gd name="connsiteX28" fmla="*/ 43330 w 505460"/>
                <a:gd name="connsiteY28" fmla="*/ 105635 h 607286"/>
                <a:gd name="connsiteX29" fmla="*/ 34664 w 505460"/>
                <a:gd name="connsiteY29" fmla="*/ 114289 h 607286"/>
                <a:gd name="connsiteX30" fmla="*/ 34664 w 505460"/>
                <a:gd name="connsiteY30" fmla="*/ 563922 h 607286"/>
                <a:gd name="connsiteX31" fmla="*/ 43330 w 505460"/>
                <a:gd name="connsiteY31" fmla="*/ 572576 h 607286"/>
                <a:gd name="connsiteX32" fmla="*/ 379237 w 505460"/>
                <a:gd name="connsiteY32" fmla="*/ 572576 h 607286"/>
                <a:gd name="connsiteX33" fmla="*/ 387903 w 505460"/>
                <a:gd name="connsiteY33" fmla="*/ 563922 h 607286"/>
                <a:gd name="connsiteX34" fmla="*/ 387903 w 505460"/>
                <a:gd name="connsiteY34" fmla="*/ 536267 h 607286"/>
                <a:gd name="connsiteX35" fmla="*/ 126223 w 505460"/>
                <a:gd name="connsiteY35" fmla="*/ 536267 h 607286"/>
                <a:gd name="connsiteX36" fmla="*/ 82799 w 505460"/>
                <a:gd name="connsiteY36" fmla="*/ 492997 h 607286"/>
                <a:gd name="connsiteX37" fmla="*/ 82799 w 505460"/>
                <a:gd name="connsiteY37" fmla="*/ 105635 h 607286"/>
                <a:gd name="connsiteX38" fmla="*/ 126223 w 505460"/>
                <a:gd name="connsiteY38" fmla="*/ 34616 h 607286"/>
                <a:gd name="connsiteX39" fmla="*/ 117557 w 505460"/>
                <a:gd name="connsiteY39" fmla="*/ 43270 h 607286"/>
                <a:gd name="connsiteX40" fmla="*/ 117557 w 505460"/>
                <a:gd name="connsiteY40" fmla="*/ 492997 h 607286"/>
                <a:gd name="connsiteX41" fmla="*/ 126223 w 505460"/>
                <a:gd name="connsiteY41" fmla="*/ 501651 h 607286"/>
                <a:gd name="connsiteX42" fmla="*/ 462130 w 505460"/>
                <a:gd name="connsiteY42" fmla="*/ 501651 h 607286"/>
                <a:gd name="connsiteX43" fmla="*/ 470796 w 505460"/>
                <a:gd name="connsiteY43" fmla="*/ 492997 h 607286"/>
                <a:gd name="connsiteX44" fmla="*/ 470796 w 505460"/>
                <a:gd name="connsiteY44" fmla="*/ 43270 h 607286"/>
                <a:gd name="connsiteX45" fmla="*/ 462130 w 505460"/>
                <a:gd name="connsiteY45" fmla="*/ 34616 h 607286"/>
                <a:gd name="connsiteX46" fmla="*/ 126223 w 505460"/>
                <a:gd name="connsiteY46" fmla="*/ 0 h 607286"/>
                <a:gd name="connsiteX47" fmla="*/ 462130 w 505460"/>
                <a:gd name="connsiteY47" fmla="*/ 0 h 607286"/>
                <a:gd name="connsiteX48" fmla="*/ 505460 w 505460"/>
                <a:gd name="connsiteY48" fmla="*/ 43270 h 607286"/>
                <a:gd name="connsiteX49" fmla="*/ 505460 w 505460"/>
                <a:gd name="connsiteY49" fmla="*/ 492997 h 607286"/>
                <a:gd name="connsiteX50" fmla="*/ 462130 w 505460"/>
                <a:gd name="connsiteY50" fmla="*/ 536267 h 607286"/>
                <a:gd name="connsiteX51" fmla="*/ 422661 w 505460"/>
                <a:gd name="connsiteY51" fmla="*/ 536267 h 607286"/>
                <a:gd name="connsiteX52" fmla="*/ 422661 w 505460"/>
                <a:gd name="connsiteY52" fmla="*/ 563922 h 607286"/>
                <a:gd name="connsiteX53" fmla="*/ 379237 w 505460"/>
                <a:gd name="connsiteY53" fmla="*/ 607286 h 607286"/>
                <a:gd name="connsiteX54" fmla="*/ 43330 w 505460"/>
                <a:gd name="connsiteY54" fmla="*/ 607286 h 607286"/>
                <a:gd name="connsiteX55" fmla="*/ 0 w 505460"/>
                <a:gd name="connsiteY55" fmla="*/ 563922 h 607286"/>
                <a:gd name="connsiteX56" fmla="*/ 0 w 505460"/>
                <a:gd name="connsiteY56" fmla="*/ 114289 h 607286"/>
                <a:gd name="connsiteX57" fmla="*/ 43330 w 505460"/>
                <a:gd name="connsiteY57" fmla="*/ 70925 h 607286"/>
                <a:gd name="connsiteX58" fmla="*/ 82799 w 505460"/>
                <a:gd name="connsiteY58" fmla="*/ 70925 h 607286"/>
                <a:gd name="connsiteX59" fmla="*/ 82799 w 505460"/>
                <a:gd name="connsiteY59" fmla="*/ 43270 h 607286"/>
                <a:gd name="connsiteX60" fmla="*/ 126223 w 505460"/>
                <a:gd name="connsiteY60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05460" h="607286">
                  <a:moveTo>
                    <a:pt x="166861" y="355015"/>
                  </a:moveTo>
                  <a:lnTo>
                    <a:pt x="421301" y="355015"/>
                  </a:lnTo>
                  <a:cubicBezTo>
                    <a:pt x="430910" y="355015"/>
                    <a:pt x="438634" y="362720"/>
                    <a:pt x="438634" y="372303"/>
                  </a:cubicBezTo>
                  <a:cubicBezTo>
                    <a:pt x="438634" y="381793"/>
                    <a:pt x="430910" y="389592"/>
                    <a:pt x="421301" y="389592"/>
                  </a:cubicBezTo>
                  <a:lnTo>
                    <a:pt x="166861" y="389592"/>
                  </a:lnTo>
                  <a:cubicBezTo>
                    <a:pt x="157253" y="389592"/>
                    <a:pt x="149528" y="381887"/>
                    <a:pt x="149528" y="372303"/>
                  </a:cubicBezTo>
                  <a:cubicBezTo>
                    <a:pt x="149528" y="362720"/>
                    <a:pt x="157253" y="355015"/>
                    <a:pt x="166861" y="355015"/>
                  </a:cubicBezTo>
                  <a:close/>
                  <a:moveTo>
                    <a:pt x="166861" y="272524"/>
                  </a:moveTo>
                  <a:lnTo>
                    <a:pt x="421301" y="272524"/>
                  </a:lnTo>
                  <a:cubicBezTo>
                    <a:pt x="430910" y="272524"/>
                    <a:pt x="438634" y="280229"/>
                    <a:pt x="438634" y="289813"/>
                  </a:cubicBezTo>
                  <a:cubicBezTo>
                    <a:pt x="438634" y="299396"/>
                    <a:pt x="430910" y="307101"/>
                    <a:pt x="421301" y="307101"/>
                  </a:cubicBezTo>
                  <a:lnTo>
                    <a:pt x="166861" y="307101"/>
                  </a:lnTo>
                  <a:cubicBezTo>
                    <a:pt x="157253" y="307101"/>
                    <a:pt x="149528" y="299396"/>
                    <a:pt x="149528" y="289813"/>
                  </a:cubicBezTo>
                  <a:cubicBezTo>
                    <a:pt x="149528" y="280229"/>
                    <a:pt x="157253" y="272524"/>
                    <a:pt x="166861" y="272524"/>
                  </a:cubicBezTo>
                  <a:close/>
                  <a:moveTo>
                    <a:pt x="166861" y="190033"/>
                  </a:moveTo>
                  <a:lnTo>
                    <a:pt x="421301" y="190033"/>
                  </a:lnTo>
                  <a:cubicBezTo>
                    <a:pt x="430910" y="190033"/>
                    <a:pt x="438634" y="197842"/>
                    <a:pt x="438634" y="207439"/>
                  </a:cubicBezTo>
                  <a:cubicBezTo>
                    <a:pt x="438634" y="216942"/>
                    <a:pt x="430910" y="224751"/>
                    <a:pt x="421301" y="224751"/>
                  </a:cubicBezTo>
                  <a:lnTo>
                    <a:pt x="166861" y="224751"/>
                  </a:lnTo>
                  <a:cubicBezTo>
                    <a:pt x="157253" y="224751"/>
                    <a:pt x="149528" y="216942"/>
                    <a:pt x="149528" y="207439"/>
                  </a:cubicBezTo>
                  <a:cubicBezTo>
                    <a:pt x="149528" y="197842"/>
                    <a:pt x="157253" y="190033"/>
                    <a:pt x="166861" y="190033"/>
                  </a:cubicBezTo>
                  <a:close/>
                  <a:moveTo>
                    <a:pt x="166861" y="107612"/>
                  </a:moveTo>
                  <a:lnTo>
                    <a:pt x="421301" y="107612"/>
                  </a:lnTo>
                  <a:cubicBezTo>
                    <a:pt x="430910" y="107612"/>
                    <a:pt x="438634" y="115317"/>
                    <a:pt x="438634" y="124901"/>
                  </a:cubicBezTo>
                  <a:cubicBezTo>
                    <a:pt x="438634" y="134484"/>
                    <a:pt x="430910" y="142189"/>
                    <a:pt x="421301" y="142189"/>
                  </a:cubicBezTo>
                  <a:lnTo>
                    <a:pt x="166861" y="142189"/>
                  </a:lnTo>
                  <a:cubicBezTo>
                    <a:pt x="157253" y="142189"/>
                    <a:pt x="149528" y="134484"/>
                    <a:pt x="149528" y="124901"/>
                  </a:cubicBezTo>
                  <a:cubicBezTo>
                    <a:pt x="149528" y="115317"/>
                    <a:pt x="157253" y="107612"/>
                    <a:pt x="166861" y="107612"/>
                  </a:cubicBezTo>
                  <a:close/>
                  <a:moveTo>
                    <a:pt x="43330" y="105635"/>
                  </a:moveTo>
                  <a:cubicBezTo>
                    <a:pt x="38526" y="105635"/>
                    <a:pt x="34664" y="109492"/>
                    <a:pt x="34664" y="114289"/>
                  </a:cubicBezTo>
                  <a:lnTo>
                    <a:pt x="34664" y="563922"/>
                  </a:lnTo>
                  <a:cubicBezTo>
                    <a:pt x="34664" y="568719"/>
                    <a:pt x="38526" y="572576"/>
                    <a:pt x="43330" y="572576"/>
                  </a:cubicBezTo>
                  <a:lnTo>
                    <a:pt x="379237" y="572576"/>
                  </a:lnTo>
                  <a:cubicBezTo>
                    <a:pt x="384041" y="572576"/>
                    <a:pt x="387903" y="568719"/>
                    <a:pt x="387903" y="563922"/>
                  </a:cubicBezTo>
                  <a:lnTo>
                    <a:pt x="387903" y="536267"/>
                  </a:lnTo>
                  <a:lnTo>
                    <a:pt x="126223" y="536267"/>
                  </a:lnTo>
                  <a:cubicBezTo>
                    <a:pt x="102297" y="536267"/>
                    <a:pt x="82799" y="516889"/>
                    <a:pt x="82799" y="492997"/>
                  </a:cubicBezTo>
                  <a:lnTo>
                    <a:pt x="82799" y="105635"/>
                  </a:lnTo>
                  <a:close/>
                  <a:moveTo>
                    <a:pt x="126223" y="34616"/>
                  </a:moveTo>
                  <a:cubicBezTo>
                    <a:pt x="121419" y="34616"/>
                    <a:pt x="117557" y="38567"/>
                    <a:pt x="117557" y="43270"/>
                  </a:cubicBezTo>
                  <a:lnTo>
                    <a:pt x="117557" y="492997"/>
                  </a:lnTo>
                  <a:cubicBezTo>
                    <a:pt x="117557" y="497794"/>
                    <a:pt x="121419" y="501651"/>
                    <a:pt x="126223" y="501651"/>
                  </a:cubicBezTo>
                  <a:lnTo>
                    <a:pt x="462130" y="501651"/>
                  </a:lnTo>
                  <a:cubicBezTo>
                    <a:pt x="466840" y="501651"/>
                    <a:pt x="470796" y="497794"/>
                    <a:pt x="470796" y="492997"/>
                  </a:cubicBezTo>
                  <a:lnTo>
                    <a:pt x="470796" y="43270"/>
                  </a:lnTo>
                  <a:cubicBezTo>
                    <a:pt x="470796" y="38567"/>
                    <a:pt x="466840" y="34616"/>
                    <a:pt x="462130" y="34616"/>
                  </a:cubicBezTo>
                  <a:close/>
                  <a:moveTo>
                    <a:pt x="126223" y="0"/>
                  </a:moveTo>
                  <a:lnTo>
                    <a:pt x="462130" y="0"/>
                  </a:lnTo>
                  <a:cubicBezTo>
                    <a:pt x="485961" y="0"/>
                    <a:pt x="505460" y="19472"/>
                    <a:pt x="505460" y="43270"/>
                  </a:cubicBezTo>
                  <a:lnTo>
                    <a:pt x="505460" y="492997"/>
                  </a:lnTo>
                  <a:cubicBezTo>
                    <a:pt x="505460" y="516889"/>
                    <a:pt x="485961" y="536267"/>
                    <a:pt x="462130" y="536267"/>
                  </a:cubicBezTo>
                  <a:lnTo>
                    <a:pt x="422661" y="536267"/>
                  </a:lnTo>
                  <a:lnTo>
                    <a:pt x="422661" y="563922"/>
                  </a:lnTo>
                  <a:cubicBezTo>
                    <a:pt x="422661" y="587815"/>
                    <a:pt x="403163" y="607286"/>
                    <a:pt x="379237" y="607286"/>
                  </a:cubicBezTo>
                  <a:lnTo>
                    <a:pt x="43330" y="607286"/>
                  </a:lnTo>
                  <a:cubicBezTo>
                    <a:pt x="19404" y="607286"/>
                    <a:pt x="0" y="587815"/>
                    <a:pt x="0" y="563922"/>
                  </a:cubicBezTo>
                  <a:lnTo>
                    <a:pt x="0" y="114289"/>
                  </a:lnTo>
                  <a:cubicBezTo>
                    <a:pt x="0" y="90397"/>
                    <a:pt x="19404" y="70925"/>
                    <a:pt x="43330" y="70925"/>
                  </a:cubicBezTo>
                  <a:lnTo>
                    <a:pt x="82799" y="70925"/>
                  </a:lnTo>
                  <a:lnTo>
                    <a:pt x="82799" y="43270"/>
                  </a:lnTo>
                  <a:cubicBezTo>
                    <a:pt x="82799" y="19472"/>
                    <a:pt x="102297" y="0"/>
                    <a:pt x="12622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7" name="Freeform: Shape 17"/>
            <p:cNvSpPr/>
            <p:nvPr/>
          </p:nvSpPr>
          <p:spPr>
            <a:xfrm>
              <a:off x="5281451" y="2656017"/>
              <a:ext cx="286597" cy="343438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90296" y="2095277"/>
            <a:ext cx="2965476" cy="862966"/>
            <a:chOff x="8386922" y="2192795"/>
            <a:chExt cx="2965476" cy="862966"/>
          </a:xfrm>
        </p:grpSpPr>
        <p:sp>
          <p:nvSpPr>
            <p:cNvPr id="48" name="矩形 4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90296" y="5188486"/>
            <a:ext cx="2965476" cy="862966"/>
            <a:chOff x="8386922" y="2192795"/>
            <a:chExt cx="2965476" cy="862966"/>
          </a:xfrm>
        </p:grpSpPr>
        <p:sp>
          <p:nvSpPr>
            <p:cNvPr id="51" name="矩形 5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35671" y="2095277"/>
            <a:ext cx="2965476" cy="862966"/>
            <a:chOff x="8386922" y="2192795"/>
            <a:chExt cx="2965476" cy="862966"/>
          </a:xfrm>
        </p:grpSpPr>
        <p:sp>
          <p:nvSpPr>
            <p:cNvPr id="54" name="矩形 5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235671" y="5188486"/>
            <a:ext cx="2965476" cy="862966"/>
            <a:chOff x="8386922" y="2192795"/>
            <a:chExt cx="2965476" cy="862966"/>
          </a:xfrm>
        </p:grpSpPr>
        <p:sp>
          <p:nvSpPr>
            <p:cNvPr id="57" name="矩形 5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990296" y="3641882"/>
            <a:ext cx="2965476" cy="862966"/>
            <a:chOff x="8386922" y="2192795"/>
            <a:chExt cx="2965476" cy="862966"/>
          </a:xfrm>
        </p:grpSpPr>
        <p:sp>
          <p:nvSpPr>
            <p:cNvPr id="60" name="矩形 5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35671" y="3641882"/>
            <a:ext cx="2965476" cy="862966"/>
            <a:chOff x="8386922" y="2192795"/>
            <a:chExt cx="2965476" cy="862966"/>
          </a:xfrm>
        </p:grpSpPr>
        <p:sp>
          <p:nvSpPr>
            <p:cNvPr id="63" name="矩形 6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6" name="矩形 35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65" name="直接连接符 64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350000" y="652463"/>
            <a:ext cx="4916488" cy="1976437"/>
            <a:chOff x="6350000" y="652463"/>
            <a:chExt cx="4916488" cy="1976437"/>
          </a:xfrm>
        </p:grpSpPr>
        <p:sp>
          <p:nvSpPr>
            <p:cNvPr id="4" name="圆角矩形 3"/>
            <p:cNvSpPr/>
            <p:nvPr/>
          </p:nvSpPr>
          <p:spPr>
            <a:xfrm>
              <a:off x="6350000" y="652463"/>
              <a:ext cx="4916488" cy="1976437"/>
            </a:xfrm>
            <a:prstGeom prst="roundRect">
              <a:avLst>
                <a:gd name="adj" fmla="val 1167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99566" y="716151"/>
              <a:ext cx="18197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1500" dirty="0">
                  <a:solidFill>
                    <a:schemeClr val="bg1"/>
                  </a:solidFill>
                  <a:latin typeface="Century Gothic" panose="020B0502020202020204" pitchFamily="34" charset="0"/>
                  <a:ea typeface="文悦青龙体 (非商业使用) W5" pitchFamily="50" charset="-122"/>
                </a:rPr>
                <a:t>04</a:t>
              </a:r>
              <a:endParaRPr lang="zh-CN" altLang="en-US" sz="11500" dirty="0">
                <a:solidFill>
                  <a:schemeClr val="bg1"/>
                </a:solidFill>
                <a:latin typeface="Century Gothic" panose="020B0502020202020204" pitchFamily="34" charset="0"/>
                <a:ea typeface="文悦青龙体 (非商业使用) W5" pitchFamily="50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05709" y="1043893"/>
              <a:ext cx="2973465" cy="6508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</a:rPr>
                <a:t>明年工作计划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05709" y="1697248"/>
              <a:ext cx="278296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user can demonstrate on a projector or computer, or print and make it into a film the presentation to be used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234284" y="1681185"/>
              <a:ext cx="255436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$ḷiḓé"/>
          <p:cNvSpPr/>
          <p:nvPr/>
        </p:nvSpPr>
        <p:spPr>
          <a:xfrm>
            <a:off x="6984543" y="1869090"/>
            <a:ext cx="4045406" cy="4043746"/>
          </a:xfrm>
          <a:custGeom>
            <a:avLst/>
            <a:gdLst>
              <a:gd name="connsiteX0" fmla="*/ 2780422 w 4045406"/>
              <a:gd name="connsiteY0" fmla="*/ 2073673 h 4043746"/>
              <a:gd name="connsiteX1" fmla="*/ 2929680 w 4045406"/>
              <a:gd name="connsiteY1" fmla="*/ 2073673 h 4043746"/>
              <a:gd name="connsiteX2" fmla="*/ 3058604 w 4045406"/>
              <a:gd name="connsiteY2" fmla="*/ 2181172 h 4043746"/>
              <a:gd name="connsiteX3" fmla="*/ 3090015 w 4045406"/>
              <a:gd name="connsiteY3" fmla="*/ 2191643 h 4043746"/>
              <a:gd name="connsiteX4" fmla="*/ 3094506 w 4045406"/>
              <a:gd name="connsiteY4" fmla="*/ 2191643 h 4043746"/>
              <a:gd name="connsiteX5" fmla="*/ 3125920 w 4045406"/>
              <a:gd name="connsiteY5" fmla="*/ 2175191 h 4043746"/>
              <a:gd name="connsiteX6" fmla="*/ 3210973 w 4045406"/>
              <a:gd name="connsiteY6" fmla="*/ 2073673 h 4043746"/>
              <a:gd name="connsiteX7" fmla="*/ 3863394 w 4045406"/>
              <a:gd name="connsiteY7" fmla="*/ 2073673 h 4043746"/>
              <a:gd name="connsiteX8" fmla="*/ 4040170 w 4045406"/>
              <a:gd name="connsiteY8" fmla="*/ 2190848 h 4043746"/>
              <a:gd name="connsiteX9" fmla="*/ 4045406 w 4045406"/>
              <a:gd name="connsiteY9" fmla="*/ 2216777 h 4043746"/>
              <a:gd name="connsiteX10" fmla="*/ 4044759 w 4045406"/>
              <a:gd name="connsiteY10" fmla="*/ 2229602 h 4043746"/>
              <a:gd name="connsiteX11" fmla="*/ 2231262 w 4045406"/>
              <a:gd name="connsiteY11" fmla="*/ 4043099 h 4043746"/>
              <a:gd name="connsiteX12" fmla="*/ 2218437 w 4045406"/>
              <a:gd name="connsiteY12" fmla="*/ 4043746 h 4043746"/>
              <a:gd name="connsiteX13" fmla="*/ 2192508 w 4045406"/>
              <a:gd name="connsiteY13" fmla="*/ 4038511 h 4043746"/>
              <a:gd name="connsiteX14" fmla="*/ 2075333 w 4045406"/>
              <a:gd name="connsiteY14" fmla="*/ 3861734 h 4043746"/>
              <a:gd name="connsiteX15" fmla="*/ 2075333 w 4045406"/>
              <a:gd name="connsiteY15" fmla="*/ 2407026 h 4043746"/>
              <a:gd name="connsiteX16" fmla="*/ 2214999 w 4045406"/>
              <a:gd name="connsiteY16" fmla="*/ 2407026 h 4043746"/>
              <a:gd name="connsiteX17" fmla="*/ 2214999 w 4045406"/>
              <a:gd name="connsiteY17" fmla="*/ 2981402 h 4043746"/>
              <a:gd name="connsiteX18" fmla="*/ 2789367 w 4045406"/>
              <a:gd name="connsiteY18" fmla="*/ 2981402 h 4043746"/>
              <a:gd name="connsiteX19" fmla="*/ 2856680 w 4045406"/>
              <a:gd name="connsiteY19" fmla="*/ 2952981 h 4043746"/>
              <a:gd name="connsiteX20" fmla="*/ 2885104 w 4045406"/>
              <a:gd name="connsiteY20" fmla="*/ 2885676 h 4043746"/>
              <a:gd name="connsiteX21" fmla="*/ 2885104 w 4045406"/>
              <a:gd name="connsiteY21" fmla="*/ 2167710 h 4043746"/>
              <a:gd name="connsiteX22" fmla="*/ 2883603 w 4045406"/>
              <a:gd name="connsiteY22" fmla="*/ 2158729 h 4043746"/>
              <a:gd name="connsiteX23" fmla="*/ 172162 w 4045406"/>
              <a:gd name="connsiteY23" fmla="*/ 2073672 h 4043746"/>
              <a:gd name="connsiteX24" fmla="*/ 836098 w 4045406"/>
              <a:gd name="connsiteY24" fmla="*/ 2073672 h 4043746"/>
              <a:gd name="connsiteX25" fmla="*/ 921151 w 4045406"/>
              <a:gd name="connsiteY25" fmla="*/ 2175190 h 4043746"/>
              <a:gd name="connsiteX26" fmla="*/ 952563 w 4045406"/>
              <a:gd name="connsiteY26" fmla="*/ 2191642 h 4043746"/>
              <a:gd name="connsiteX27" fmla="*/ 988467 w 4045406"/>
              <a:gd name="connsiteY27" fmla="*/ 2181171 h 4043746"/>
              <a:gd name="connsiteX28" fmla="*/ 1117391 w 4045406"/>
              <a:gd name="connsiteY28" fmla="*/ 2073672 h 4043746"/>
              <a:gd name="connsiteX29" fmla="*/ 1266649 w 4045406"/>
              <a:gd name="connsiteY29" fmla="*/ 2073672 h 4043746"/>
              <a:gd name="connsiteX30" fmla="*/ 1163468 w 4045406"/>
              <a:gd name="connsiteY30" fmla="*/ 2158728 h 4043746"/>
              <a:gd name="connsiteX31" fmla="*/ 1162716 w 4045406"/>
              <a:gd name="connsiteY31" fmla="*/ 2163219 h 4043746"/>
              <a:gd name="connsiteX32" fmla="*/ 1161967 w 4045406"/>
              <a:gd name="connsiteY32" fmla="*/ 2167709 h 4043746"/>
              <a:gd name="connsiteX33" fmla="*/ 1161967 w 4045406"/>
              <a:gd name="connsiteY33" fmla="*/ 2885675 h 4043746"/>
              <a:gd name="connsiteX34" fmla="*/ 1190389 w 4045406"/>
              <a:gd name="connsiteY34" fmla="*/ 2952980 h 4043746"/>
              <a:gd name="connsiteX35" fmla="*/ 1257704 w 4045406"/>
              <a:gd name="connsiteY35" fmla="*/ 2981401 h 4043746"/>
              <a:gd name="connsiteX36" fmla="*/ 1832070 w 4045406"/>
              <a:gd name="connsiteY36" fmla="*/ 2981401 h 4043746"/>
              <a:gd name="connsiteX37" fmla="*/ 1832070 w 4045406"/>
              <a:gd name="connsiteY37" fmla="*/ 2407025 h 4043746"/>
              <a:gd name="connsiteX38" fmla="*/ 1960223 w 4045406"/>
              <a:gd name="connsiteY38" fmla="*/ 2407025 h 4043746"/>
              <a:gd name="connsiteX39" fmla="*/ 1960223 w 4045406"/>
              <a:gd name="connsiteY39" fmla="*/ 3861733 h 4043746"/>
              <a:gd name="connsiteX40" fmla="*/ 1843048 w 4045406"/>
              <a:gd name="connsiteY40" fmla="*/ 4038509 h 4043746"/>
              <a:gd name="connsiteX41" fmla="*/ 1819420 w 4045406"/>
              <a:gd name="connsiteY41" fmla="*/ 4043279 h 4043746"/>
              <a:gd name="connsiteX42" fmla="*/ 1815798 w 4045406"/>
              <a:gd name="connsiteY42" fmla="*/ 4043097 h 4043746"/>
              <a:gd name="connsiteX43" fmla="*/ 2304 w 4045406"/>
              <a:gd name="connsiteY43" fmla="*/ 2229601 h 4043746"/>
              <a:gd name="connsiteX44" fmla="*/ 0 w 4045406"/>
              <a:gd name="connsiteY44" fmla="*/ 2184003 h 4043746"/>
              <a:gd name="connsiteX45" fmla="*/ 36502 w 4045406"/>
              <a:gd name="connsiteY45" fmla="*/ 2129865 h 4043746"/>
              <a:gd name="connsiteX46" fmla="*/ 172162 w 4045406"/>
              <a:gd name="connsiteY46" fmla="*/ 2073672 h 4043746"/>
              <a:gd name="connsiteX47" fmla="*/ 1960223 w 4045406"/>
              <a:gd name="connsiteY47" fmla="*/ 1370907 h 4043746"/>
              <a:gd name="connsiteX48" fmla="*/ 1960223 w 4045406"/>
              <a:gd name="connsiteY48" fmla="*/ 1501935 h 4043746"/>
              <a:gd name="connsiteX49" fmla="*/ 1392327 w 4045406"/>
              <a:gd name="connsiteY49" fmla="*/ 1970073 h 4043746"/>
              <a:gd name="connsiteX50" fmla="*/ 1241640 w 4045406"/>
              <a:gd name="connsiteY50" fmla="*/ 1970073 h 4043746"/>
              <a:gd name="connsiteX51" fmla="*/ 2075333 w 4045406"/>
              <a:gd name="connsiteY51" fmla="*/ 1361308 h 4043746"/>
              <a:gd name="connsiteX52" fmla="*/ 2805431 w 4045406"/>
              <a:gd name="connsiteY52" fmla="*/ 1970073 h 4043746"/>
              <a:gd name="connsiteX53" fmla="*/ 2654744 w 4045406"/>
              <a:gd name="connsiteY53" fmla="*/ 1970073 h 4043746"/>
              <a:gd name="connsiteX54" fmla="*/ 2075333 w 4045406"/>
              <a:gd name="connsiteY54" fmla="*/ 1492445 h 4043746"/>
              <a:gd name="connsiteX55" fmla="*/ 1819412 w 4045406"/>
              <a:gd name="connsiteY55" fmla="*/ 464 h 4043746"/>
              <a:gd name="connsiteX56" fmla="*/ 1843048 w 4045406"/>
              <a:gd name="connsiteY56" fmla="*/ 5236 h 4043746"/>
              <a:gd name="connsiteX57" fmla="*/ 1960223 w 4045406"/>
              <a:gd name="connsiteY57" fmla="*/ 182013 h 4043746"/>
              <a:gd name="connsiteX58" fmla="*/ 1960223 w 4045406"/>
              <a:gd name="connsiteY58" fmla="*/ 1073164 h 4043746"/>
              <a:gd name="connsiteX59" fmla="*/ 1909857 w 4045406"/>
              <a:gd name="connsiteY59" fmla="*/ 1101222 h 4043746"/>
              <a:gd name="connsiteX60" fmla="*/ 866946 w 4045406"/>
              <a:gd name="connsiteY60" fmla="*/ 1970073 h 4043746"/>
              <a:gd name="connsiteX61" fmla="*/ 172162 w 4045406"/>
              <a:gd name="connsiteY61" fmla="*/ 1970073 h 4043746"/>
              <a:gd name="connsiteX62" fmla="*/ 36502 w 4045406"/>
              <a:gd name="connsiteY62" fmla="*/ 1913880 h 4043746"/>
              <a:gd name="connsiteX63" fmla="*/ 0 w 4045406"/>
              <a:gd name="connsiteY63" fmla="*/ 1859742 h 4043746"/>
              <a:gd name="connsiteX64" fmla="*/ 2304 w 4045406"/>
              <a:gd name="connsiteY64" fmla="*/ 1814142 h 4043746"/>
              <a:gd name="connsiteX65" fmla="*/ 1815798 w 4045406"/>
              <a:gd name="connsiteY65" fmla="*/ 648 h 4043746"/>
              <a:gd name="connsiteX66" fmla="*/ 2218446 w 4045406"/>
              <a:gd name="connsiteY66" fmla="*/ 0 h 4043746"/>
              <a:gd name="connsiteX67" fmla="*/ 2231262 w 4045406"/>
              <a:gd name="connsiteY67" fmla="*/ 647 h 4043746"/>
              <a:gd name="connsiteX68" fmla="*/ 4044759 w 4045406"/>
              <a:gd name="connsiteY68" fmla="*/ 1814142 h 4043746"/>
              <a:gd name="connsiteX69" fmla="*/ 4045406 w 4045406"/>
              <a:gd name="connsiteY69" fmla="*/ 1826969 h 4043746"/>
              <a:gd name="connsiteX70" fmla="*/ 4040170 w 4045406"/>
              <a:gd name="connsiteY70" fmla="*/ 1852898 h 4043746"/>
              <a:gd name="connsiteX71" fmla="*/ 3863394 w 4045406"/>
              <a:gd name="connsiteY71" fmla="*/ 1970073 h 4043746"/>
              <a:gd name="connsiteX72" fmla="*/ 3180044 w 4045406"/>
              <a:gd name="connsiteY72" fmla="*/ 1970073 h 4043746"/>
              <a:gd name="connsiteX73" fmla="*/ 2885104 w 4045406"/>
              <a:gd name="connsiteY73" fmla="*/ 1724964 h 4043746"/>
              <a:gd name="connsiteX74" fmla="*/ 2885104 w 4045406"/>
              <a:gd name="connsiteY74" fmla="*/ 1114694 h 4043746"/>
              <a:gd name="connsiteX75" fmla="*/ 2871631 w 4045406"/>
              <a:gd name="connsiteY75" fmla="*/ 1080292 h 4043746"/>
              <a:gd name="connsiteX76" fmla="*/ 2837230 w 4045406"/>
              <a:gd name="connsiteY76" fmla="*/ 1066820 h 4043746"/>
              <a:gd name="connsiteX77" fmla="*/ 2550051 w 4045406"/>
              <a:gd name="connsiteY77" fmla="*/ 1066820 h 4043746"/>
              <a:gd name="connsiteX78" fmla="*/ 2515637 w 4045406"/>
              <a:gd name="connsiteY78" fmla="*/ 1080292 h 4043746"/>
              <a:gd name="connsiteX79" fmla="*/ 2502177 w 4045406"/>
              <a:gd name="connsiteY79" fmla="*/ 1114694 h 4043746"/>
              <a:gd name="connsiteX80" fmla="*/ 2502177 w 4045406"/>
              <a:gd name="connsiteY80" fmla="*/ 1406363 h 4043746"/>
              <a:gd name="connsiteX81" fmla="*/ 2137214 w 4045406"/>
              <a:gd name="connsiteY81" fmla="*/ 1101221 h 4043746"/>
              <a:gd name="connsiteX82" fmla="*/ 2084864 w 4045406"/>
              <a:gd name="connsiteY82" fmla="*/ 1072060 h 4043746"/>
              <a:gd name="connsiteX83" fmla="*/ 2075333 w 4045406"/>
              <a:gd name="connsiteY83" fmla="*/ 1070548 h 4043746"/>
              <a:gd name="connsiteX84" fmla="*/ 2075333 w 4045406"/>
              <a:gd name="connsiteY84" fmla="*/ 182012 h 4043746"/>
              <a:gd name="connsiteX85" fmla="*/ 2192508 w 4045406"/>
              <a:gd name="connsiteY85" fmla="*/ 5236 h 404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4045406" h="4043746">
                <a:moveTo>
                  <a:pt x="2780422" y="2073673"/>
                </a:moveTo>
                <a:lnTo>
                  <a:pt x="2929680" y="2073673"/>
                </a:lnTo>
                <a:lnTo>
                  <a:pt x="3058604" y="2181172"/>
                </a:lnTo>
                <a:cubicBezTo>
                  <a:pt x="3066589" y="2188148"/>
                  <a:pt x="3077058" y="2191643"/>
                  <a:pt x="3090015" y="2191643"/>
                </a:cubicBezTo>
                <a:lnTo>
                  <a:pt x="3094506" y="2191643"/>
                </a:lnTo>
                <a:cubicBezTo>
                  <a:pt x="3107463" y="2189649"/>
                  <a:pt x="3117934" y="2184162"/>
                  <a:pt x="3125920" y="2175191"/>
                </a:cubicBezTo>
                <a:lnTo>
                  <a:pt x="3210973" y="2073673"/>
                </a:lnTo>
                <a:lnTo>
                  <a:pt x="3863394" y="2073673"/>
                </a:lnTo>
                <a:cubicBezTo>
                  <a:pt x="3942861" y="2073673"/>
                  <a:pt x="4011046" y="2121989"/>
                  <a:pt x="4040170" y="2190848"/>
                </a:cubicBezTo>
                <a:lnTo>
                  <a:pt x="4045406" y="2216777"/>
                </a:lnTo>
                <a:lnTo>
                  <a:pt x="4044759" y="2229602"/>
                </a:lnTo>
                <a:cubicBezTo>
                  <a:pt x="3947651" y="3185807"/>
                  <a:pt x="3187467" y="3945991"/>
                  <a:pt x="2231262" y="4043099"/>
                </a:cubicBezTo>
                <a:lnTo>
                  <a:pt x="2218437" y="4043746"/>
                </a:lnTo>
                <a:lnTo>
                  <a:pt x="2192508" y="4038511"/>
                </a:lnTo>
                <a:cubicBezTo>
                  <a:pt x="2123649" y="4009386"/>
                  <a:pt x="2075333" y="3941202"/>
                  <a:pt x="2075333" y="3861734"/>
                </a:cubicBezTo>
                <a:lnTo>
                  <a:pt x="2075333" y="2407026"/>
                </a:lnTo>
                <a:lnTo>
                  <a:pt x="2214999" y="2407026"/>
                </a:lnTo>
                <a:lnTo>
                  <a:pt x="2214999" y="2981402"/>
                </a:lnTo>
                <a:lnTo>
                  <a:pt x="2789367" y="2981402"/>
                </a:lnTo>
                <a:cubicBezTo>
                  <a:pt x="2815291" y="2981402"/>
                  <a:pt x="2837732" y="2971929"/>
                  <a:pt x="2856680" y="2952981"/>
                </a:cubicBezTo>
                <a:cubicBezTo>
                  <a:pt x="2875628" y="2934044"/>
                  <a:pt x="2885104" y="2911601"/>
                  <a:pt x="2885104" y="2885676"/>
                </a:cubicBezTo>
                <a:lnTo>
                  <a:pt x="2885104" y="2167710"/>
                </a:lnTo>
                <a:cubicBezTo>
                  <a:pt x="2885104" y="2163724"/>
                  <a:pt x="2884599" y="2160723"/>
                  <a:pt x="2883603" y="2158729"/>
                </a:cubicBezTo>
                <a:close/>
                <a:moveTo>
                  <a:pt x="172162" y="2073672"/>
                </a:moveTo>
                <a:lnTo>
                  <a:pt x="836098" y="2073672"/>
                </a:lnTo>
                <a:lnTo>
                  <a:pt x="921151" y="2175190"/>
                </a:lnTo>
                <a:cubicBezTo>
                  <a:pt x="929124" y="2184161"/>
                  <a:pt x="939595" y="2189648"/>
                  <a:pt x="952563" y="2191642"/>
                </a:cubicBezTo>
                <a:cubicBezTo>
                  <a:pt x="964534" y="2192638"/>
                  <a:pt x="976495" y="2189143"/>
                  <a:pt x="988467" y="2181171"/>
                </a:cubicBezTo>
                <a:lnTo>
                  <a:pt x="1117391" y="2073672"/>
                </a:lnTo>
                <a:lnTo>
                  <a:pt x="1266649" y="2073672"/>
                </a:lnTo>
                <a:lnTo>
                  <a:pt x="1163468" y="2158728"/>
                </a:lnTo>
                <a:cubicBezTo>
                  <a:pt x="1163468" y="2159724"/>
                  <a:pt x="1163221" y="2161227"/>
                  <a:pt x="1162716" y="2163219"/>
                </a:cubicBezTo>
                <a:cubicBezTo>
                  <a:pt x="1162225" y="2165213"/>
                  <a:pt x="1161967" y="2166713"/>
                  <a:pt x="1161967" y="2167709"/>
                </a:cubicBezTo>
                <a:lnTo>
                  <a:pt x="1161967" y="2885675"/>
                </a:lnTo>
                <a:cubicBezTo>
                  <a:pt x="1161967" y="2911600"/>
                  <a:pt x="1171440" y="2934043"/>
                  <a:pt x="1190389" y="2952980"/>
                </a:cubicBezTo>
                <a:cubicBezTo>
                  <a:pt x="1209337" y="2971928"/>
                  <a:pt x="1231780" y="2981401"/>
                  <a:pt x="1257704" y="2981401"/>
                </a:cubicBezTo>
                <a:lnTo>
                  <a:pt x="1832070" y="2981401"/>
                </a:lnTo>
                <a:lnTo>
                  <a:pt x="1832070" y="2407025"/>
                </a:lnTo>
                <a:lnTo>
                  <a:pt x="1960223" y="2407025"/>
                </a:lnTo>
                <a:lnTo>
                  <a:pt x="1960223" y="3861733"/>
                </a:lnTo>
                <a:cubicBezTo>
                  <a:pt x="1960223" y="3941200"/>
                  <a:pt x="1911907" y="4009384"/>
                  <a:pt x="1843048" y="4038509"/>
                </a:cubicBezTo>
                <a:lnTo>
                  <a:pt x="1819420" y="4043279"/>
                </a:lnTo>
                <a:lnTo>
                  <a:pt x="1815798" y="4043097"/>
                </a:lnTo>
                <a:cubicBezTo>
                  <a:pt x="859593" y="3945990"/>
                  <a:pt x="99411" y="3185806"/>
                  <a:pt x="2304" y="2229601"/>
                </a:cubicBezTo>
                <a:lnTo>
                  <a:pt x="0" y="2184003"/>
                </a:lnTo>
                <a:lnTo>
                  <a:pt x="36502" y="2129865"/>
                </a:lnTo>
                <a:cubicBezTo>
                  <a:pt x="71219" y="2095147"/>
                  <a:pt x="119184" y="2073672"/>
                  <a:pt x="172162" y="2073672"/>
                </a:cubicBezTo>
                <a:close/>
                <a:moveTo>
                  <a:pt x="1960223" y="1370907"/>
                </a:moveTo>
                <a:lnTo>
                  <a:pt x="1960223" y="1501935"/>
                </a:lnTo>
                <a:lnTo>
                  <a:pt x="1392327" y="1970073"/>
                </a:lnTo>
                <a:lnTo>
                  <a:pt x="1241640" y="1970073"/>
                </a:lnTo>
                <a:close/>
                <a:moveTo>
                  <a:pt x="2075333" y="1361308"/>
                </a:moveTo>
                <a:lnTo>
                  <a:pt x="2805431" y="1970073"/>
                </a:lnTo>
                <a:lnTo>
                  <a:pt x="2654744" y="1970073"/>
                </a:lnTo>
                <a:lnTo>
                  <a:pt x="2075333" y="1492445"/>
                </a:lnTo>
                <a:close/>
                <a:moveTo>
                  <a:pt x="1819412" y="464"/>
                </a:moveTo>
                <a:lnTo>
                  <a:pt x="1843048" y="5236"/>
                </a:lnTo>
                <a:cubicBezTo>
                  <a:pt x="1911907" y="34361"/>
                  <a:pt x="1960223" y="102545"/>
                  <a:pt x="1960223" y="182013"/>
                </a:cubicBezTo>
                <a:lnTo>
                  <a:pt x="1960223" y="1073164"/>
                </a:lnTo>
                <a:lnTo>
                  <a:pt x="1909857" y="1101222"/>
                </a:lnTo>
                <a:lnTo>
                  <a:pt x="866946" y="1970073"/>
                </a:lnTo>
                <a:lnTo>
                  <a:pt x="172162" y="1970073"/>
                </a:lnTo>
                <a:cubicBezTo>
                  <a:pt x="119184" y="1970073"/>
                  <a:pt x="71219" y="1948600"/>
                  <a:pt x="36502" y="1913880"/>
                </a:cubicBezTo>
                <a:lnTo>
                  <a:pt x="0" y="1859742"/>
                </a:lnTo>
                <a:lnTo>
                  <a:pt x="2304" y="1814142"/>
                </a:lnTo>
                <a:cubicBezTo>
                  <a:pt x="99411" y="857937"/>
                  <a:pt x="859593" y="97756"/>
                  <a:pt x="1815798" y="648"/>
                </a:cubicBezTo>
                <a:close/>
                <a:moveTo>
                  <a:pt x="2218446" y="0"/>
                </a:moveTo>
                <a:lnTo>
                  <a:pt x="2231262" y="647"/>
                </a:lnTo>
                <a:cubicBezTo>
                  <a:pt x="3187467" y="97755"/>
                  <a:pt x="3947651" y="857937"/>
                  <a:pt x="4044759" y="1814142"/>
                </a:cubicBezTo>
                <a:lnTo>
                  <a:pt x="4045406" y="1826969"/>
                </a:lnTo>
                <a:lnTo>
                  <a:pt x="4040170" y="1852898"/>
                </a:lnTo>
                <a:cubicBezTo>
                  <a:pt x="4011046" y="1921758"/>
                  <a:pt x="3942861" y="1970073"/>
                  <a:pt x="3863394" y="1970073"/>
                </a:cubicBezTo>
                <a:lnTo>
                  <a:pt x="3180044" y="1970073"/>
                </a:lnTo>
                <a:lnTo>
                  <a:pt x="2885104" y="1724964"/>
                </a:lnTo>
                <a:lnTo>
                  <a:pt x="2885104" y="1114694"/>
                </a:lnTo>
                <a:cubicBezTo>
                  <a:pt x="2885104" y="1100730"/>
                  <a:pt x="2880613" y="1089263"/>
                  <a:pt x="2871631" y="1080292"/>
                </a:cubicBezTo>
                <a:cubicBezTo>
                  <a:pt x="2862661" y="1071310"/>
                  <a:pt x="2851193" y="1066820"/>
                  <a:pt x="2837230" y="1066820"/>
                </a:cubicBezTo>
                <a:lnTo>
                  <a:pt x="2550051" y="1066820"/>
                </a:lnTo>
                <a:cubicBezTo>
                  <a:pt x="2536087" y="1066820"/>
                  <a:pt x="2524620" y="1071310"/>
                  <a:pt x="2515637" y="1080292"/>
                </a:cubicBezTo>
                <a:cubicBezTo>
                  <a:pt x="2506668" y="1089263"/>
                  <a:pt x="2502177" y="1100730"/>
                  <a:pt x="2502177" y="1114694"/>
                </a:cubicBezTo>
                <a:lnTo>
                  <a:pt x="2502177" y="1406363"/>
                </a:lnTo>
                <a:lnTo>
                  <a:pt x="2137214" y="1101221"/>
                </a:lnTo>
                <a:cubicBezTo>
                  <a:pt x="2121263" y="1088260"/>
                  <a:pt x="2103811" y="1078538"/>
                  <a:pt x="2084864" y="1072060"/>
                </a:cubicBezTo>
                <a:lnTo>
                  <a:pt x="2075333" y="1070548"/>
                </a:lnTo>
                <a:lnTo>
                  <a:pt x="2075333" y="182012"/>
                </a:lnTo>
                <a:cubicBezTo>
                  <a:pt x="2075333" y="102545"/>
                  <a:pt x="2123649" y="34361"/>
                  <a:pt x="2192508" y="5236"/>
                </a:cubicBezTo>
                <a:close/>
              </a:path>
            </a:pathLst>
          </a:custGeom>
          <a:blipFill>
            <a:blip r:embed="rId1"/>
            <a:srcRect/>
            <a:stretch>
              <a:fillRect l="-25076" r="-2492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98538" y="3713922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894416" y="4448157"/>
            <a:ext cx="2501951" cy="1003325"/>
            <a:chOff x="8386922" y="2192795"/>
            <a:chExt cx="2501951" cy="1003325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98703" y="4448157"/>
            <a:ext cx="2501951" cy="1003325"/>
            <a:chOff x="8386922" y="2192795"/>
            <a:chExt cx="2501951" cy="1003325"/>
          </a:xfrm>
        </p:grpSpPr>
        <p:sp>
          <p:nvSpPr>
            <p:cNvPr id="25" name="矩形 2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35699" y="2486202"/>
            <a:ext cx="5430641" cy="1111906"/>
            <a:chOff x="1383689" y="1845089"/>
            <a:chExt cx="5430641" cy="1223095"/>
          </a:xfrm>
        </p:grpSpPr>
        <p:sp>
          <p:nvSpPr>
            <p:cNvPr id="28" name="矩形 27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0" name="椭圆 1"/>
          <p:cNvSpPr/>
          <p:nvPr/>
        </p:nvSpPr>
        <p:spPr>
          <a:xfrm>
            <a:off x="1979249" y="3959409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14"/>
          <p:cNvSpPr/>
          <p:nvPr/>
        </p:nvSpPr>
        <p:spPr>
          <a:xfrm>
            <a:off x="5088915" y="3959158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3697535" y="4263558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17" name="矩形 16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20801" y="2174214"/>
            <a:ext cx="1723924" cy="1722536"/>
            <a:chOff x="1320801" y="2174214"/>
            <a:chExt cx="1723924" cy="1722536"/>
          </a:xfrm>
        </p:grpSpPr>
        <p:sp>
          <p:nvSpPr>
            <p:cNvPr id="4" name="Octagon 10"/>
            <p:cNvSpPr/>
            <p:nvPr/>
          </p:nvSpPr>
          <p:spPr>
            <a:xfrm>
              <a:off x="1320801" y="2174214"/>
              <a:ext cx="1723924" cy="1722536"/>
            </a:xfrm>
            <a:prstGeom prst="ellipse">
              <a:avLst/>
            </a:prstGeom>
            <a:blipFill>
              <a:blip r:embed="rId1"/>
              <a:srcRect/>
              <a:stretch>
                <a:fillRect l="-25419" r="-2504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0" name="Oval 11"/>
            <p:cNvSpPr/>
            <p:nvPr/>
          </p:nvSpPr>
          <p:spPr>
            <a:xfrm>
              <a:off x="2596368" y="2247765"/>
              <a:ext cx="425189" cy="42518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Century Gothic" panose="020B0502020202020204" pitchFamily="34" charset="0"/>
                </a:rPr>
                <a:t>1</a:t>
              </a:r>
              <a:endParaRPr lang="en-US" altLang="zh-CN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91486" y="2174214"/>
            <a:ext cx="1770009" cy="1722536"/>
            <a:chOff x="4591486" y="2174214"/>
            <a:chExt cx="1770009" cy="1722536"/>
          </a:xfrm>
        </p:grpSpPr>
        <p:sp>
          <p:nvSpPr>
            <p:cNvPr id="6" name="Octagon 24"/>
            <p:cNvSpPr/>
            <p:nvPr/>
          </p:nvSpPr>
          <p:spPr>
            <a:xfrm>
              <a:off x="4591486" y="2174214"/>
              <a:ext cx="1723924" cy="1722536"/>
            </a:xfrm>
            <a:prstGeom prst="ellipse">
              <a:avLst/>
            </a:prstGeom>
            <a:blipFill>
              <a:blip r:embed="rId2"/>
              <a:srcRect/>
              <a:stretch>
                <a:fillRect l="-25153" r="-247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1" name="Oval 12"/>
            <p:cNvSpPr/>
            <p:nvPr/>
          </p:nvSpPr>
          <p:spPr>
            <a:xfrm>
              <a:off x="5936306" y="2247765"/>
              <a:ext cx="425189" cy="425189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2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62170" y="2174214"/>
            <a:ext cx="1723924" cy="1722536"/>
            <a:chOff x="7862170" y="2174214"/>
            <a:chExt cx="1723924" cy="1722536"/>
          </a:xfrm>
        </p:grpSpPr>
        <p:sp>
          <p:nvSpPr>
            <p:cNvPr id="8" name="Octagon 26"/>
            <p:cNvSpPr/>
            <p:nvPr/>
          </p:nvSpPr>
          <p:spPr>
            <a:xfrm>
              <a:off x="7862170" y="2174214"/>
              <a:ext cx="1723924" cy="1722536"/>
            </a:xfrm>
            <a:prstGeom prst="ellipse">
              <a:avLst/>
            </a:prstGeom>
            <a:blipFill>
              <a:blip r:embed="rId3"/>
              <a:srcRect/>
              <a:stretch>
                <a:fillRect t="-40" b="-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2" name="Oval 13"/>
            <p:cNvSpPr/>
            <p:nvPr/>
          </p:nvSpPr>
          <p:spPr>
            <a:xfrm>
              <a:off x="9147277" y="2247765"/>
              <a:ext cx="425189" cy="425189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3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76592" y="3999476"/>
            <a:ext cx="1723924" cy="1722536"/>
            <a:chOff x="5876592" y="3999476"/>
            <a:chExt cx="1723924" cy="1722536"/>
          </a:xfrm>
        </p:grpSpPr>
        <p:sp>
          <p:nvSpPr>
            <p:cNvPr id="7" name="Octagon 25"/>
            <p:cNvSpPr/>
            <p:nvPr/>
          </p:nvSpPr>
          <p:spPr>
            <a:xfrm>
              <a:off x="5876592" y="3999476"/>
              <a:ext cx="1723924" cy="1722536"/>
            </a:xfrm>
            <a:prstGeom prst="ellipse">
              <a:avLst/>
            </a:prstGeom>
            <a:blipFill>
              <a:blip r:embed="rId4"/>
              <a:srcRect/>
              <a:stretch>
                <a:fillRect l="-25153" r="-247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3" name="Oval 14"/>
            <p:cNvSpPr/>
            <p:nvPr/>
          </p:nvSpPr>
          <p:spPr>
            <a:xfrm>
              <a:off x="5890220" y="5259913"/>
              <a:ext cx="425189" cy="425189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5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47277" y="3999476"/>
            <a:ext cx="1723924" cy="1722536"/>
            <a:chOff x="9147277" y="3999476"/>
            <a:chExt cx="1723924" cy="1722536"/>
          </a:xfrm>
        </p:grpSpPr>
        <p:sp>
          <p:nvSpPr>
            <p:cNvPr id="9" name="Octagon 27"/>
            <p:cNvSpPr/>
            <p:nvPr/>
          </p:nvSpPr>
          <p:spPr>
            <a:xfrm>
              <a:off x="9147277" y="3999476"/>
              <a:ext cx="1723924" cy="1722536"/>
            </a:xfrm>
            <a:prstGeom prst="ellipse">
              <a:avLst/>
            </a:prstGeom>
            <a:blipFill>
              <a:blip r:embed="rId5"/>
              <a:srcRect/>
              <a:stretch>
                <a:fillRect l="-25330" r="-249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4" name="Oval 15"/>
            <p:cNvSpPr/>
            <p:nvPr/>
          </p:nvSpPr>
          <p:spPr>
            <a:xfrm>
              <a:off x="9160905" y="5259913"/>
              <a:ext cx="425189" cy="42518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Century Gothic" panose="020B0502020202020204" pitchFamily="34" charset="0"/>
                </a:rPr>
                <a:t>6</a:t>
              </a:r>
              <a:endParaRPr lang="en-US" altLang="zh-CN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05907" y="3999476"/>
            <a:ext cx="1723924" cy="1722536"/>
            <a:chOff x="2605907" y="3999476"/>
            <a:chExt cx="1723924" cy="1722536"/>
          </a:xfrm>
        </p:grpSpPr>
        <p:sp>
          <p:nvSpPr>
            <p:cNvPr id="5" name="Octagon 23"/>
            <p:cNvSpPr/>
            <p:nvPr/>
          </p:nvSpPr>
          <p:spPr>
            <a:xfrm>
              <a:off x="2605907" y="3999476"/>
              <a:ext cx="1723924" cy="1722536"/>
            </a:xfrm>
            <a:prstGeom prst="ellipse">
              <a:avLst/>
            </a:prstGeom>
            <a:blipFill>
              <a:blip r:embed="rId6"/>
              <a:srcRect/>
              <a:stretch>
                <a:fillRect l="-24800" r="-244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>
                <a:latin typeface="Century Gothic" panose="020B0502020202020204" pitchFamily="34" charset="0"/>
              </a:endParaRPr>
            </a:p>
          </p:txBody>
        </p:sp>
        <p:sp>
          <p:nvSpPr>
            <p:cNvPr id="15" name="Oval 16"/>
            <p:cNvSpPr/>
            <p:nvPr/>
          </p:nvSpPr>
          <p:spPr>
            <a:xfrm>
              <a:off x="2613869" y="5259913"/>
              <a:ext cx="425189" cy="42518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4</a:t>
              </a:r>
              <a:endParaRPr lang="en-US" altLang="zh-CN"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3041870" y="2361011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17032" y="2361011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86094" y="2361011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58293" y="4573568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82036" y="4573568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23737" y="4573568"/>
            <a:ext cx="158217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2" name="矩形 21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084263" y="1819893"/>
            <a:ext cx="2282835" cy="2627496"/>
            <a:chOff x="874713" y="1677018"/>
            <a:chExt cx="2282835" cy="2627496"/>
          </a:xfrm>
        </p:grpSpPr>
        <p:sp>
          <p:nvSpPr>
            <p:cNvPr id="63" name="圆角矩形 62"/>
            <p:cNvSpPr/>
            <p:nvPr/>
          </p:nvSpPr>
          <p:spPr>
            <a:xfrm>
              <a:off x="874713" y="2033293"/>
              <a:ext cx="2282835" cy="2271221"/>
            </a:xfrm>
            <a:prstGeom prst="roundRect">
              <a:avLst>
                <a:gd name="adj" fmla="val 8839"/>
              </a:avLst>
            </a:prstGeom>
            <a:blipFill>
              <a:blip r:embed="rId1"/>
              <a:srcRect/>
              <a:stretch>
                <a:fillRect l="-24784" r="-2451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4" name="椭圆 63"/>
            <p:cNvSpPr/>
            <p:nvPr/>
          </p:nvSpPr>
          <p:spPr>
            <a:xfrm>
              <a:off x="1643103" y="1677018"/>
              <a:ext cx="746055" cy="74605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5" name="椭圆 33"/>
            <p:cNvSpPr/>
            <p:nvPr/>
          </p:nvSpPr>
          <p:spPr>
            <a:xfrm>
              <a:off x="1841512" y="1875711"/>
              <a:ext cx="349238" cy="348668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669242" y="1819893"/>
            <a:ext cx="2282835" cy="2627496"/>
            <a:chOff x="874713" y="1677018"/>
            <a:chExt cx="2282835" cy="2627496"/>
          </a:xfrm>
        </p:grpSpPr>
        <p:sp>
          <p:nvSpPr>
            <p:cNvPr id="67" name="圆角矩形 66"/>
            <p:cNvSpPr/>
            <p:nvPr/>
          </p:nvSpPr>
          <p:spPr>
            <a:xfrm>
              <a:off x="874713" y="2033293"/>
              <a:ext cx="2282835" cy="2271221"/>
            </a:xfrm>
            <a:prstGeom prst="roundRect">
              <a:avLst>
                <a:gd name="adj" fmla="val 8839"/>
              </a:avLst>
            </a:prstGeom>
            <a:blipFill>
              <a:blip r:embed="rId2"/>
              <a:srcRect/>
              <a:stretch>
                <a:fillRect l="-24784" r="-2451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8" name="椭圆 67"/>
            <p:cNvSpPr/>
            <p:nvPr/>
          </p:nvSpPr>
          <p:spPr>
            <a:xfrm>
              <a:off x="1643103" y="1677018"/>
              <a:ext cx="746055" cy="74605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9" name="椭圆 37"/>
            <p:cNvSpPr/>
            <p:nvPr/>
          </p:nvSpPr>
          <p:spPr>
            <a:xfrm>
              <a:off x="1856910" y="1875427"/>
              <a:ext cx="318440" cy="349238"/>
            </a:xfrm>
            <a:custGeom>
              <a:avLst/>
              <a:gdLst>
                <a:gd name="connsiteX0" fmla="*/ 314616 w 554856"/>
                <a:gd name="connsiteY0" fmla="*/ 256070 h 608519"/>
                <a:gd name="connsiteX1" fmla="*/ 262711 w 554856"/>
                <a:gd name="connsiteY1" fmla="*/ 307611 h 608519"/>
                <a:gd name="connsiteX2" fmla="*/ 241014 w 554856"/>
                <a:gd name="connsiteY2" fmla="*/ 285856 h 608519"/>
                <a:gd name="connsiteX3" fmla="*/ 218289 w 554856"/>
                <a:gd name="connsiteY3" fmla="*/ 308265 h 608519"/>
                <a:gd name="connsiteX4" fmla="*/ 239986 w 554856"/>
                <a:gd name="connsiteY4" fmla="*/ 330020 h 608519"/>
                <a:gd name="connsiteX5" fmla="*/ 262618 w 554856"/>
                <a:gd name="connsiteY5" fmla="*/ 352803 h 608519"/>
                <a:gd name="connsiteX6" fmla="*/ 285250 w 554856"/>
                <a:gd name="connsiteY6" fmla="*/ 330300 h 608519"/>
                <a:gd name="connsiteX7" fmla="*/ 337155 w 554856"/>
                <a:gd name="connsiteY7" fmla="*/ 278760 h 608519"/>
                <a:gd name="connsiteX8" fmla="*/ 261963 w 554856"/>
                <a:gd name="connsiteY8" fmla="*/ 129646 h 608519"/>
                <a:gd name="connsiteX9" fmla="*/ 293387 w 554856"/>
                <a:gd name="connsiteY9" fmla="*/ 129646 h 608519"/>
                <a:gd name="connsiteX10" fmla="*/ 304983 w 554856"/>
                <a:gd name="connsiteY10" fmla="*/ 141224 h 608519"/>
                <a:gd name="connsiteX11" fmla="*/ 304983 w 554856"/>
                <a:gd name="connsiteY11" fmla="*/ 167368 h 608519"/>
                <a:gd name="connsiteX12" fmla="*/ 355485 w 554856"/>
                <a:gd name="connsiteY12" fmla="*/ 188283 h 608519"/>
                <a:gd name="connsiteX13" fmla="*/ 373909 w 554856"/>
                <a:gd name="connsiteY13" fmla="*/ 169796 h 608519"/>
                <a:gd name="connsiteX14" fmla="*/ 390275 w 554856"/>
                <a:gd name="connsiteY14" fmla="*/ 169796 h 608519"/>
                <a:gd name="connsiteX15" fmla="*/ 412440 w 554856"/>
                <a:gd name="connsiteY15" fmla="*/ 192018 h 608519"/>
                <a:gd name="connsiteX16" fmla="*/ 412440 w 554856"/>
                <a:gd name="connsiteY16" fmla="*/ 208264 h 608519"/>
                <a:gd name="connsiteX17" fmla="*/ 394016 w 554856"/>
                <a:gd name="connsiteY17" fmla="*/ 226752 h 608519"/>
                <a:gd name="connsiteX18" fmla="*/ 414965 w 554856"/>
                <a:gd name="connsiteY18" fmla="*/ 277172 h 608519"/>
                <a:gd name="connsiteX19" fmla="*/ 441151 w 554856"/>
                <a:gd name="connsiteY19" fmla="*/ 277172 h 608519"/>
                <a:gd name="connsiteX20" fmla="*/ 452748 w 554856"/>
                <a:gd name="connsiteY20" fmla="*/ 288750 h 608519"/>
                <a:gd name="connsiteX21" fmla="*/ 452748 w 554856"/>
                <a:gd name="connsiteY21" fmla="*/ 320123 h 608519"/>
                <a:gd name="connsiteX22" fmla="*/ 441151 w 554856"/>
                <a:gd name="connsiteY22" fmla="*/ 331701 h 608519"/>
                <a:gd name="connsiteX23" fmla="*/ 414965 w 554856"/>
                <a:gd name="connsiteY23" fmla="*/ 331701 h 608519"/>
                <a:gd name="connsiteX24" fmla="*/ 394016 w 554856"/>
                <a:gd name="connsiteY24" fmla="*/ 382121 h 608519"/>
                <a:gd name="connsiteX25" fmla="*/ 412440 w 554856"/>
                <a:gd name="connsiteY25" fmla="*/ 400515 h 608519"/>
                <a:gd name="connsiteX26" fmla="*/ 412440 w 554856"/>
                <a:gd name="connsiteY26" fmla="*/ 416855 h 608519"/>
                <a:gd name="connsiteX27" fmla="*/ 390275 w 554856"/>
                <a:gd name="connsiteY27" fmla="*/ 438984 h 608519"/>
                <a:gd name="connsiteX28" fmla="*/ 373909 w 554856"/>
                <a:gd name="connsiteY28" fmla="*/ 438984 h 608519"/>
                <a:gd name="connsiteX29" fmla="*/ 355485 w 554856"/>
                <a:gd name="connsiteY29" fmla="*/ 420590 h 608519"/>
                <a:gd name="connsiteX30" fmla="*/ 304983 w 554856"/>
                <a:gd name="connsiteY30" fmla="*/ 441505 h 608519"/>
                <a:gd name="connsiteX31" fmla="*/ 304983 w 554856"/>
                <a:gd name="connsiteY31" fmla="*/ 467649 h 608519"/>
                <a:gd name="connsiteX32" fmla="*/ 293387 w 554856"/>
                <a:gd name="connsiteY32" fmla="*/ 479227 h 608519"/>
                <a:gd name="connsiteX33" fmla="*/ 261963 w 554856"/>
                <a:gd name="connsiteY33" fmla="*/ 479227 h 608519"/>
                <a:gd name="connsiteX34" fmla="*/ 250367 w 554856"/>
                <a:gd name="connsiteY34" fmla="*/ 467649 h 608519"/>
                <a:gd name="connsiteX35" fmla="*/ 250367 w 554856"/>
                <a:gd name="connsiteY35" fmla="*/ 441505 h 608519"/>
                <a:gd name="connsiteX36" fmla="*/ 199865 w 554856"/>
                <a:gd name="connsiteY36" fmla="*/ 420590 h 608519"/>
                <a:gd name="connsiteX37" fmla="*/ 181441 w 554856"/>
                <a:gd name="connsiteY37" fmla="*/ 438984 h 608519"/>
                <a:gd name="connsiteX38" fmla="*/ 165075 w 554856"/>
                <a:gd name="connsiteY38" fmla="*/ 438984 h 608519"/>
                <a:gd name="connsiteX39" fmla="*/ 142910 w 554856"/>
                <a:gd name="connsiteY39" fmla="*/ 416855 h 608519"/>
                <a:gd name="connsiteX40" fmla="*/ 142910 w 554856"/>
                <a:gd name="connsiteY40" fmla="*/ 400515 h 608519"/>
                <a:gd name="connsiteX41" fmla="*/ 161334 w 554856"/>
                <a:gd name="connsiteY41" fmla="*/ 382121 h 608519"/>
                <a:gd name="connsiteX42" fmla="*/ 140385 w 554856"/>
                <a:gd name="connsiteY42" fmla="*/ 331701 h 608519"/>
                <a:gd name="connsiteX43" fmla="*/ 114199 w 554856"/>
                <a:gd name="connsiteY43" fmla="*/ 331701 h 608519"/>
                <a:gd name="connsiteX44" fmla="*/ 102602 w 554856"/>
                <a:gd name="connsiteY44" fmla="*/ 320123 h 608519"/>
                <a:gd name="connsiteX45" fmla="*/ 102602 w 554856"/>
                <a:gd name="connsiteY45" fmla="*/ 288750 h 608519"/>
                <a:gd name="connsiteX46" fmla="*/ 114199 w 554856"/>
                <a:gd name="connsiteY46" fmla="*/ 277172 h 608519"/>
                <a:gd name="connsiteX47" fmla="*/ 140385 w 554856"/>
                <a:gd name="connsiteY47" fmla="*/ 277172 h 608519"/>
                <a:gd name="connsiteX48" fmla="*/ 161334 w 554856"/>
                <a:gd name="connsiteY48" fmla="*/ 226752 h 608519"/>
                <a:gd name="connsiteX49" fmla="*/ 142910 w 554856"/>
                <a:gd name="connsiteY49" fmla="*/ 208264 h 608519"/>
                <a:gd name="connsiteX50" fmla="*/ 142910 w 554856"/>
                <a:gd name="connsiteY50" fmla="*/ 192018 h 608519"/>
                <a:gd name="connsiteX51" fmla="*/ 165075 w 554856"/>
                <a:gd name="connsiteY51" fmla="*/ 169796 h 608519"/>
                <a:gd name="connsiteX52" fmla="*/ 181441 w 554856"/>
                <a:gd name="connsiteY52" fmla="*/ 169796 h 608519"/>
                <a:gd name="connsiteX53" fmla="*/ 199865 w 554856"/>
                <a:gd name="connsiteY53" fmla="*/ 188283 h 608519"/>
                <a:gd name="connsiteX54" fmla="*/ 250367 w 554856"/>
                <a:gd name="connsiteY54" fmla="*/ 167368 h 608519"/>
                <a:gd name="connsiteX55" fmla="*/ 250367 w 554856"/>
                <a:gd name="connsiteY55" fmla="*/ 141224 h 608519"/>
                <a:gd name="connsiteX56" fmla="*/ 261963 w 554856"/>
                <a:gd name="connsiteY56" fmla="*/ 129646 h 608519"/>
                <a:gd name="connsiteX57" fmla="*/ 440285 w 554856"/>
                <a:gd name="connsiteY57" fmla="*/ 80038 h 608519"/>
                <a:gd name="connsiteX58" fmla="*/ 554856 w 554856"/>
                <a:gd name="connsiteY58" fmla="*/ 304248 h 608519"/>
                <a:gd name="connsiteX59" fmla="*/ 277361 w 554856"/>
                <a:gd name="connsiteY59" fmla="*/ 581312 h 608519"/>
                <a:gd name="connsiteX60" fmla="*/ 277361 w 554856"/>
                <a:gd name="connsiteY60" fmla="*/ 605311 h 608519"/>
                <a:gd name="connsiteX61" fmla="*/ 272404 w 554856"/>
                <a:gd name="connsiteY61" fmla="*/ 607926 h 608519"/>
                <a:gd name="connsiteX62" fmla="*/ 207216 w 554856"/>
                <a:gd name="connsiteY62" fmla="*/ 563289 h 608519"/>
                <a:gd name="connsiteX63" fmla="*/ 207216 w 554856"/>
                <a:gd name="connsiteY63" fmla="*/ 558060 h 608519"/>
                <a:gd name="connsiteX64" fmla="*/ 272404 w 554856"/>
                <a:gd name="connsiteY64" fmla="*/ 513330 h 608519"/>
                <a:gd name="connsiteX65" fmla="*/ 277361 w 554856"/>
                <a:gd name="connsiteY65" fmla="*/ 515945 h 608519"/>
                <a:gd name="connsiteX66" fmla="*/ 277361 w 554856"/>
                <a:gd name="connsiteY66" fmla="*/ 539944 h 608519"/>
                <a:gd name="connsiteX67" fmla="*/ 513423 w 554856"/>
                <a:gd name="connsiteY67" fmla="*/ 304248 h 608519"/>
                <a:gd name="connsiteX68" fmla="*/ 415968 w 554856"/>
                <a:gd name="connsiteY68" fmla="*/ 113375 h 608519"/>
                <a:gd name="connsiteX69" fmla="*/ 282452 w 554856"/>
                <a:gd name="connsiteY69" fmla="*/ 594 h 608519"/>
                <a:gd name="connsiteX70" fmla="*/ 347640 w 554856"/>
                <a:gd name="connsiteY70" fmla="*/ 45229 h 608519"/>
                <a:gd name="connsiteX71" fmla="*/ 347640 w 554856"/>
                <a:gd name="connsiteY71" fmla="*/ 50551 h 608519"/>
                <a:gd name="connsiteX72" fmla="*/ 282452 w 554856"/>
                <a:gd name="connsiteY72" fmla="*/ 95279 h 608519"/>
                <a:gd name="connsiteX73" fmla="*/ 277402 w 554856"/>
                <a:gd name="connsiteY73" fmla="*/ 92665 h 608519"/>
                <a:gd name="connsiteX74" fmla="*/ 277402 w 554856"/>
                <a:gd name="connsiteY74" fmla="*/ 68573 h 608519"/>
                <a:gd name="connsiteX75" fmla="*/ 41339 w 554856"/>
                <a:gd name="connsiteY75" fmla="*/ 304259 h 608519"/>
                <a:gd name="connsiteX76" fmla="*/ 138888 w 554856"/>
                <a:gd name="connsiteY76" fmla="*/ 495123 h 608519"/>
                <a:gd name="connsiteX77" fmla="*/ 114571 w 554856"/>
                <a:gd name="connsiteY77" fmla="*/ 528552 h 608519"/>
                <a:gd name="connsiteX78" fmla="*/ 0 w 554856"/>
                <a:gd name="connsiteY78" fmla="*/ 304259 h 608519"/>
                <a:gd name="connsiteX79" fmla="*/ 277402 w 554856"/>
                <a:gd name="connsiteY79" fmla="*/ 27300 h 608519"/>
                <a:gd name="connsiteX80" fmla="*/ 277402 w 554856"/>
                <a:gd name="connsiteY80" fmla="*/ 3209 h 608519"/>
                <a:gd name="connsiteX81" fmla="*/ 282452 w 554856"/>
                <a:gd name="connsiteY81" fmla="*/ 594 h 60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4856" h="608519">
                  <a:moveTo>
                    <a:pt x="314616" y="256070"/>
                  </a:moveTo>
                  <a:lnTo>
                    <a:pt x="262711" y="307611"/>
                  </a:lnTo>
                  <a:lnTo>
                    <a:pt x="241014" y="285856"/>
                  </a:lnTo>
                  <a:lnTo>
                    <a:pt x="218289" y="308265"/>
                  </a:lnTo>
                  <a:lnTo>
                    <a:pt x="239986" y="330020"/>
                  </a:lnTo>
                  <a:lnTo>
                    <a:pt x="262618" y="352803"/>
                  </a:lnTo>
                  <a:lnTo>
                    <a:pt x="285250" y="330300"/>
                  </a:lnTo>
                  <a:lnTo>
                    <a:pt x="337155" y="278760"/>
                  </a:lnTo>
                  <a:close/>
                  <a:moveTo>
                    <a:pt x="261963" y="129646"/>
                  </a:moveTo>
                  <a:lnTo>
                    <a:pt x="293387" y="129646"/>
                  </a:lnTo>
                  <a:cubicBezTo>
                    <a:pt x="299840" y="129646"/>
                    <a:pt x="304983" y="134875"/>
                    <a:pt x="304983" y="141224"/>
                  </a:cubicBezTo>
                  <a:lnTo>
                    <a:pt x="304983" y="167368"/>
                  </a:lnTo>
                  <a:cubicBezTo>
                    <a:pt x="323314" y="170916"/>
                    <a:pt x="340428" y="178199"/>
                    <a:pt x="355485" y="188283"/>
                  </a:cubicBezTo>
                  <a:lnTo>
                    <a:pt x="373909" y="169796"/>
                  </a:lnTo>
                  <a:cubicBezTo>
                    <a:pt x="378398" y="165314"/>
                    <a:pt x="385786" y="165314"/>
                    <a:pt x="390275" y="169796"/>
                  </a:cubicBezTo>
                  <a:lnTo>
                    <a:pt x="412440" y="192018"/>
                  </a:lnTo>
                  <a:cubicBezTo>
                    <a:pt x="416929" y="196500"/>
                    <a:pt x="416929" y="203783"/>
                    <a:pt x="412440" y="208264"/>
                  </a:cubicBezTo>
                  <a:lnTo>
                    <a:pt x="394016" y="226752"/>
                  </a:lnTo>
                  <a:cubicBezTo>
                    <a:pt x="404117" y="241691"/>
                    <a:pt x="411318" y="258872"/>
                    <a:pt x="414965" y="277172"/>
                  </a:cubicBezTo>
                  <a:lnTo>
                    <a:pt x="441151" y="277172"/>
                  </a:lnTo>
                  <a:cubicBezTo>
                    <a:pt x="447604" y="277172"/>
                    <a:pt x="452748" y="282401"/>
                    <a:pt x="452748" y="288750"/>
                  </a:cubicBezTo>
                  <a:lnTo>
                    <a:pt x="452748" y="320123"/>
                  </a:lnTo>
                  <a:cubicBezTo>
                    <a:pt x="452748" y="326565"/>
                    <a:pt x="447511" y="331701"/>
                    <a:pt x="441151" y="331701"/>
                  </a:cubicBezTo>
                  <a:lnTo>
                    <a:pt x="414965" y="331701"/>
                  </a:lnTo>
                  <a:cubicBezTo>
                    <a:pt x="411318" y="350002"/>
                    <a:pt x="404117" y="366995"/>
                    <a:pt x="394016" y="382121"/>
                  </a:cubicBezTo>
                  <a:lnTo>
                    <a:pt x="412440" y="400515"/>
                  </a:lnTo>
                  <a:cubicBezTo>
                    <a:pt x="416929" y="404997"/>
                    <a:pt x="416929" y="412373"/>
                    <a:pt x="412440" y="416855"/>
                  </a:cubicBezTo>
                  <a:lnTo>
                    <a:pt x="390275" y="438984"/>
                  </a:lnTo>
                  <a:cubicBezTo>
                    <a:pt x="385786" y="443466"/>
                    <a:pt x="378398" y="443466"/>
                    <a:pt x="373909" y="438984"/>
                  </a:cubicBezTo>
                  <a:lnTo>
                    <a:pt x="355485" y="420590"/>
                  </a:lnTo>
                  <a:cubicBezTo>
                    <a:pt x="340522" y="430674"/>
                    <a:pt x="323314" y="437864"/>
                    <a:pt x="304983" y="441505"/>
                  </a:cubicBezTo>
                  <a:lnTo>
                    <a:pt x="304983" y="467649"/>
                  </a:lnTo>
                  <a:cubicBezTo>
                    <a:pt x="304983" y="474092"/>
                    <a:pt x="299746" y="479227"/>
                    <a:pt x="293387" y="479227"/>
                  </a:cubicBezTo>
                  <a:lnTo>
                    <a:pt x="261963" y="479227"/>
                  </a:lnTo>
                  <a:cubicBezTo>
                    <a:pt x="255510" y="479227"/>
                    <a:pt x="250367" y="473998"/>
                    <a:pt x="250367" y="467649"/>
                  </a:cubicBezTo>
                  <a:lnTo>
                    <a:pt x="250367" y="441505"/>
                  </a:lnTo>
                  <a:cubicBezTo>
                    <a:pt x="232036" y="437864"/>
                    <a:pt x="214922" y="430674"/>
                    <a:pt x="199865" y="420590"/>
                  </a:cubicBezTo>
                  <a:lnTo>
                    <a:pt x="181441" y="438984"/>
                  </a:lnTo>
                  <a:cubicBezTo>
                    <a:pt x="176952" y="443466"/>
                    <a:pt x="169564" y="443466"/>
                    <a:pt x="165075" y="438984"/>
                  </a:cubicBezTo>
                  <a:lnTo>
                    <a:pt x="142910" y="416855"/>
                  </a:lnTo>
                  <a:cubicBezTo>
                    <a:pt x="138421" y="412373"/>
                    <a:pt x="138421" y="404997"/>
                    <a:pt x="142910" y="400515"/>
                  </a:cubicBezTo>
                  <a:lnTo>
                    <a:pt x="161334" y="382121"/>
                  </a:lnTo>
                  <a:cubicBezTo>
                    <a:pt x="151233" y="367182"/>
                    <a:pt x="144032" y="350002"/>
                    <a:pt x="140385" y="331701"/>
                  </a:cubicBezTo>
                  <a:lnTo>
                    <a:pt x="114199" y="331701"/>
                  </a:lnTo>
                  <a:cubicBezTo>
                    <a:pt x="107746" y="331701"/>
                    <a:pt x="102602" y="326472"/>
                    <a:pt x="102602" y="320123"/>
                  </a:cubicBezTo>
                  <a:lnTo>
                    <a:pt x="102602" y="288750"/>
                  </a:lnTo>
                  <a:cubicBezTo>
                    <a:pt x="102602" y="282214"/>
                    <a:pt x="107839" y="277172"/>
                    <a:pt x="114199" y="277172"/>
                  </a:cubicBezTo>
                  <a:lnTo>
                    <a:pt x="140385" y="277172"/>
                  </a:lnTo>
                  <a:cubicBezTo>
                    <a:pt x="144032" y="258872"/>
                    <a:pt x="151233" y="241785"/>
                    <a:pt x="161334" y="226752"/>
                  </a:cubicBezTo>
                  <a:lnTo>
                    <a:pt x="142910" y="208264"/>
                  </a:lnTo>
                  <a:cubicBezTo>
                    <a:pt x="138421" y="203783"/>
                    <a:pt x="138421" y="196500"/>
                    <a:pt x="142910" y="192018"/>
                  </a:cubicBezTo>
                  <a:lnTo>
                    <a:pt x="165075" y="169796"/>
                  </a:lnTo>
                  <a:cubicBezTo>
                    <a:pt x="169564" y="165314"/>
                    <a:pt x="176952" y="165314"/>
                    <a:pt x="181441" y="169796"/>
                  </a:cubicBezTo>
                  <a:lnTo>
                    <a:pt x="199865" y="188283"/>
                  </a:lnTo>
                  <a:cubicBezTo>
                    <a:pt x="214828" y="178199"/>
                    <a:pt x="232036" y="170916"/>
                    <a:pt x="250367" y="167368"/>
                  </a:cubicBezTo>
                  <a:lnTo>
                    <a:pt x="250367" y="141224"/>
                  </a:lnTo>
                  <a:cubicBezTo>
                    <a:pt x="250367" y="134688"/>
                    <a:pt x="255604" y="129646"/>
                    <a:pt x="261963" y="129646"/>
                  </a:cubicBezTo>
                  <a:close/>
                  <a:moveTo>
                    <a:pt x="440285" y="80038"/>
                  </a:moveTo>
                  <a:cubicBezTo>
                    <a:pt x="511927" y="131958"/>
                    <a:pt x="554856" y="215909"/>
                    <a:pt x="554856" y="304248"/>
                  </a:cubicBezTo>
                  <a:cubicBezTo>
                    <a:pt x="554856" y="457021"/>
                    <a:pt x="430371" y="581312"/>
                    <a:pt x="277361" y="581312"/>
                  </a:cubicBezTo>
                  <a:lnTo>
                    <a:pt x="277361" y="605311"/>
                  </a:lnTo>
                  <a:cubicBezTo>
                    <a:pt x="277361" y="607926"/>
                    <a:pt x="274555" y="609420"/>
                    <a:pt x="272404" y="607926"/>
                  </a:cubicBezTo>
                  <a:lnTo>
                    <a:pt x="207216" y="563289"/>
                  </a:lnTo>
                  <a:cubicBezTo>
                    <a:pt x="205345" y="561982"/>
                    <a:pt x="205345" y="559274"/>
                    <a:pt x="207216" y="558060"/>
                  </a:cubicBezTo>
                  <a:lnTo>
                    <a:pt x="272404" y="513330"/>
                  </a:lnTo>
                  <a:cubicBezTo>
                    <a:pt x="274555" y="511836"/>
                    <a:pt x="277361" y="513330"/>
                    <a:pt x="277361" y="515945"/>
                  </a:cubicBezTo>
                  <a:lnTo>
                    <a:pt x="277361" y="539944"/>
                  </a:lnTo>
                  <a:cubicBezTo>
                    <a:pt x="407551" y="539944"/>
                    <a:pt x="513423" y="434236"/>
                    <a:pt x="513423" y="304248"/>
                  </a:cubicBezTo>
                  <a:cubicBezTo>
                    <a:pt x="513423" y="229076"/>
                    <a:pt x="477041" y="157638"/>
                    <a:pt x="415968" y="113375"/>
                  </a:cubicBezTo>
                  <a:close/>
                  <a:moveTo>
                    <a:pt x="282452" y="594"/>
                  </a:moveTo>
                  <a:lnTo>
                    <a:pt x="347640" y="45229"/>
                  </a:lnTo>
                  <a:cubicBezTo>
                    <a:pt x="349511" y="46536"/>
                    <a:pt x="349511" y="49337"/>
                    <a:pt x="347640" y="50551"/>
                  </a:cubicBezTo>
                  <a:lnTo>
                    <a:pt x="282452" y="95279"/>
                  </a:lnTo>
                  <a:cubicBezTo>
                    <a:pt x="280301" y="96773"/>
                    <a:pt x="277402" y="95279"/>
                    <a:pt x="277402" y="92665"/>
                  </a:cubicBezTo>
                  <a:lnTo>
                    <a:pt x="277402" y="68573"/>
                  </a:lnTo>
                  <a:cubicBezTo>
                    <a:pt x="147212" y="68573"/>
                    <a:pt x="41339" y="174277"/>
                    <a:pt x="41339" y="304259"/>
                  </a:cubicBezTo>
                  <a:cubicBezTo>
                    <a:pt x="41339" y="379521"/>
                    <a:pt x="77908" y="450862"/>
                    <a:pt x="138888" y="495123"/>
                  </a:cubicBezTo>
                  <a:lnTo>
                    <a:pt x="114571" y="528552"/>
                  </a:lnTo>
                  <a:cubicBezTo>
                    <a:pt x="42835" y="476634"/>
                    <a:pt x="0" y="392687"/>
                    <a:pt x="0" y="304259"/>
                  </a:cubicBezTo>
                  <a:cubicBezTo>
                    <a:pt x="0" y="151493"/>
                    <a:pt x="124391" y="27300"/>
                    <a:pt x="277402" y="27300"/>
                  </a:cubicBezTo>
                  <a:lnTo>
                    <a:pt x="277402" y="3209"/>
                  </a:lnTo>
                  <a:cubicBezTo>
                    <a:pt x="277402" y="594"/>
                    <a:pt x="280301" y="-900"/>
                    <a:pt x="282452" y="59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254221" y="1819893"/>
            <a:ext cx="2282835" cy="2627496"/>
            <a:chOff x="874713" y="1677018"/>
            <a:chExt cx="2282835" cy="2627496"/>
          </a:xfrm>
        </p:grpSpPr>
        <p:sp>
          <p:nvSpPr>
            <p:cNvPr id="71" name="圆角矩形 70"/>
            <p:cNvSpPr/>
            <p:nvPr/>
          </p:nvSpPr>
          <p:spPr>
            <a:xfrm>
              <a:off x="874713" y="2033293"/>
              <a:ext cx="2282835" cy="2271221"/>
            </a:xfrm>
            <a:prstGeom prst="roundRect">
              <a:avLst>
                <a:gd name="adj" fmla="val 8839"/>
              </a:avLst>
            </a:prstGeom>
            <a:blipFill>
              <a:blip r:embed="rId3"/>
              <a:srcRect/>
              <a:stretch>
                <a:fillRect l="-31705" r="-3135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2" name="椭圆 71"/>
            <p:cNvSpPr/>
            <p:nvPr/>
          </p:nvSpPr>
          <p:spPr>
            <a:xfrm>
              <a:off x="1643103" y="1677018"/>
              <a:ext cx="746055" cy="74605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3" name="椭圆 41"/>
            <p:cNvSpPr/>
            <p:nvPr/>
          </p:nvSpPr>
          <p:spPr>
            <a:xfrm>
              <a:off x="1847166" y="1875427"/>
              <a:ext cx="337929" cy="349238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839200" y="1819893"/>
            <a:ext cx="2282835" cy="2627496"/>
            <a:chOff x="874713" y="1677018"/>
            <a:chExt cx="2282835" cy="2627496"/>
          </a:xfrm>
        </p:grpSpPr>
        <p:sp>
          <p:nvSpPr>
            <p:cNvPr id="75" name="圆角矩形 74"/>
            <p:cNvSpPr/>
            <p:nvPr/>
          </p:nvSpPr>
          <p:spPr>
            <a:xfrm>
              <a:off x="874713" y="2033293"/>
              <a:ext cx="2282835" cy="2271221"/>
            </a:xfrm>
            <a:prstGeom prst="roundRect">
              <a:avLst>
                <a:gd name="adj" fmla="val 8839"/>
              </a:avLst>
            </a:prstGeom>
            <a:blipFill>
              <a:blip r:embed="rId4"/>
              <a:srcRect/>
              <a:stretch>
                <a:fillRect l="-25050" r="-2477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6" name="椭圆 75"/>
            <p:cNvSpPr/>
            <p:nvPr/>
          </p:nvSpPr>
          <p:spPr>
            <a:xfrm>
              <a:off x="1643103" y="1677018"/>
              <a:ext cx="746055" cy="74605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7" name="椭圆 45"/>
            <p:cNvSpPr/>
            <p:nvPr/>
          </p:nvSpPr>
          <p:spPr>
            <a:xfrm>
              <a:off x="1841512" y="1908707"/>
              <a:ext cx="349238" cy="282676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74704" y="4803664"/>
            <a:ext cx="2501951" cy="1003325"/>
            <a:chOff x="8386922" y="2192795"/>
            <a:chExt cx="2501951" cy="1003325"/>
          </a:xfrm>
        </p:grpSpPr>
        <p:sp>
          <p:nvSpPr>
            <p:cNvPr id="48" name="矩形 4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559683" y="4803664"/>
            <a:ext cx="2501951" cy="1003325"/>
            <a:chOff x="8386922" y="2192795"/>
            <a:chExt cx="2501951" cy="1003325"/>
          </a:xfrm>
        </p:grpSpPr>
        <p:sp>
          <p:nvSpPr>
            <p:cNvPr id="51" name="矩形 5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44662" y="4803664"/>
            <a:ext cx="2501951" cy="1003325"/>
            <a:chOff x="8386922" y="2192795"/>
            <a:chExt cx="2501951" cy="1003325"/>
          </a:xfrm>
        </p:grpSpPr>
        <p:sp>
          <p:nvSpPr>
            <p:cNvPr id="54" name="矩形 5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729641" y="4803664"/>
            <a:ext cx="2501951" cy="1003325"/>
            <a:chOff x="8386922" y="2192795"/>
            <a:chExt cx="2501951" cy="1003325"/>
          </a:xfrm>
        </p:grpSpPr>
        <p:sp>
          <p:nvSpPr>
            <p:cNvPr id="57" name="矩形 5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32" name="矩形 31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0" y="1784349"/>
            <a:ext cx="12192000" cy="4514850"/>
          </a:xfrm>
          <a:prstGeom prst="rect">
            <a:avLst/>
          </a:prstGeom>
          <a:blipFill>
            <a:blip r:embed="rId1"/>
            <a:srcRect/>
            <a:stretch>
              <a:fillRect t="-40091" b="-3986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Rectangle 2"/>
          <p:cNvSpPr/>
          <p:nvPr/>
        </p:nvSpPr>
        <p:spPr>
          <a:xfrm>
            <a:off x="6059487" y="1784350"/>
            <a:ext cx="6132513" cy="451485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椭圆 1"/>
          <p:cNvSpPr/>
          <p:nvPr/>
        </p:nvSpPr>
        <p:spPr>
          <a:xfrm>
            <a:off x="6718300" y="2447454"/>
            <a:ext cx="457200" cy="413692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36"/>
          <p:cNvSpPr/>
          <p:nvPr/>
        </p:nvSpPr>
        <p:spPr>
          <a:xfrm>
            <a:off x="6718300" y="3365842"/>
            <a:ext cx="457200" cy="423707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37"/>
          <p:cNvSpPr/>
          <p:nvPr/>
        </p:nvSpPr>
        <p:spPr>
          <a:xfrm>
            <a:off x="6738418" y="4272490"/>
            <a:ext cx="416964" cy="45720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38"/>
          <p:cNvSpPr/>
          <p:nvPr/>
        </p:nvSpPr>
        <p:spPr>
          <a:xfrm>
            <a:off x="6718300" y="5259520"/>
            <a:ext cx="457200" cy="329931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7275073" y="2292996"/>
            <a:ext cx="3951224" cy="722607"/>
            <a:chOff x="8386922" y="2192795"/>
            <a:chExt cx="3951224" cy="722607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75073" y="3216391"/>
            <a:ext cx="3951224" cy="722607"/>
            <a:chOff x="8386922" y="2192795"/>
            <a:chExt cx="3951224" cy="722607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75073" y="4139786"/>
            <a:ext cx="3951224" cy="722607"/>
            <a:chOff x="8386922" y="2192795"/>
            <a:chExt cx="3951224" cy="722607"/>
          </a:xfrm>
        </p:grpSpPr>
        <p:sp>
          <p:nvSpPr>
            <p:cNvPr id="47" name="矩形 4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5073" y="5063182"/>
            <a:ext cx="3951224" cy="722607"/>
            <a:chOff x="8386922" y="2192795"/>
            <a:chExt cx="3951224" cy="722607"/>
          </a:xfrm>
        </p:grpSpPr>
        <p:sp>
          <p:nvSpPr>
            <p:cNvPr id="50" name="矩形 4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48297" y="341822"/>
            <a:ext cx="5054277" cy="727335"/>
            <a:chOff x="1344262" y="356730"/>
            <a:chExt cx="5054277" cy="727335"/>
          </a:xfrm>
        </p:grpSpPr>
        <p:sp>
          <p:nvSpPr>
            <p:cNvPr id="21" name="矩形 20"/>
            <p:cNvSpPr/>
            <p:nvPr/>
          </p:nvSpPr>
          <p:spPr>
            <a:xfrm>
              <a:off x="1344262" y="356730"/>
              <a:ext cx="3615243" cy="5810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明年工作计划</a:t>
              </a:r>
              <a:endParaRPr lang="zh-CN" altLang="en-US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44262" y="851373"/>
              <a:ext cx="5054277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print the presentation and make it into a film to be used in a wider field. Using PowerPoint,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46" t="5185" r="18750" b="65370"/>
          <a:stretch>
            <a:fillRect/>
          </a:stretch>
        </p:blipFill>
        <p:spPr>
          <a:xfrm>
            <a:off x="356411" y="88900"/>
            <a:ext cx="831524" cy="1092662"/>
          </a:xfrm>
          <a:prstGeom prst="rect">
            <a:avLst/>
          </a:prstGeom>
        </p:spPr>
      </p:pic>
      <p:cxnSp>
        <p:nvCxnSpPr>
          <p:cNvPr id="24" name="直接连接符 23"/>
          <p:cNvCxnSpPr/>
          <p:nvPr/>
        </p:nvCxnSpPr>
        <p:spPr>
          <a:xfrm>
            <a:off x="0" y="1204913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6706" y="1255713"/>
            <a:ext cx="5109091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9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谢谢观看</a:t>
            </a:r>
            <a:endParaRPr lang="zh-CN" altLang="en-US" sz="9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文悦青龙体 (非商业使用) W5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8466" y="2683836"/>
            <a:ext cx="557043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and make it into a film the presentation to be used in a wider field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65134" y="3230034"/>
            <a:ext cx="1765300" cy="316802"/>
            <a:chOff x="1244534" y="3522134"/>
            <a:chExt cx="1765300" cy="316802"/>
          </a:xfrm>
        </p:grpSpPr>
        <p:sp>
          <p:nvSpPr>
            <p:cNvPr id="9" name="圆角矩形 8"/>
            <p:cNvSpPr/>
            <p:nvPr/>
          </p:nvSpPr>
          <p:spPr>
            <a:xfrm>
              <a:off x="1244534" y="3522134"/>
              <a:ext cx="1765300" cy="3168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91641" y="3526647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汇报人：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844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8104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30736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11333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26302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4562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495315" y="1039647"/>
            <a:ext cx="1397484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577912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810203" y="1124286"/>
            <a:ext cx="0" cy="1692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3" grpId="0"/>
      <p:bldP spid="15" grpId="0"/>
      <p:bldP spid="17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heme/theme1.xml><?xml version="1.0" encoding="utf-8"?>
<a:theme xmlns:a="http://schemas.openxmlformats.org/drawingml/2006/main" name="包图主题2">
  <a:themeElements>
    <a:clrScheme name="自定义 343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6A75A"/>
      </a:accent1>
      <a:accent2>
        <a:srgbClr val="586270"/>
      </a:accent2>
      <a:accent3>
        <a:srgbClr val="D6A75A"/>
      </a:accent3>
      <a:accent4>
        <a:srgbClr val="586270"/>
      </a:accent4>
      <a:accent5>
        <a:srgbClr val="D6A75A"/>
      </a:accent5>
      <a:accent6>
        <a:srgbClr val="586270"/>
      </a:accent6>
      <a:hlink>
        <a:srgbClr val="D6A75A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15568</Words>
  <Application>WPS 演示</Application>
  <PresentationFormat>宽屏</PresentationFormat>
  <Paragraphs>510</Paragraphs>
  <Slides>26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文悦青龙体 (非商业使用) W5</vt:lpstr>
      <vt:lpstr>Century Gothic</vt:lpstr>
      <vt:lpstr>经典综艺体简</vt:lpstr>
      <vt:lpstr>Arial Unicode MS</vt:lpstr>
      <vt:lpstr>等线</vt:lpstr>
      <vt:lpstr>Segoe Print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64</cp:revision>
  <dcterms:created xsi:type="dcterms:W3CDTF">2017-08-18T03:02:00Z</dcterms:created>
  <dcterms:modified xsi:type="dcterms:W3CDTF">2018-03-17T01:45:10Z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  <property fmtid="{D5CDD505-2E9C-101B-9397-08002B2CF9AE}" pid="3" name="KSORubyTemplateID">
    <vt:lpwstr>2</vt:lpwstr>
  </property>
</Properties>
</file>